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sldIdLst>
    <p:sldId id="687"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BC8FF"/>
    <a:srgbClr val="39ACFF"/>
    <a:srgbClr val="000000"/>
    <a:srgbClr val="004F8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960" autoAdjust="0"/>
    <p:restoredTop sz="81887" autoAdjust="0"/>
  </p:normalViewPr>
  <p:slideViewPr>
    <p:cSldViewPr snapToGrid="0">
      <p:cViewPr varScale="1">
        <p:scale>
          <a:sx n="76" d="100"/>
          <a:sy n="76" d="100"/>
        </p:scale>
        <p:origin x="132" y="33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6C727F8-A33B-4492-879F-4827FC9D2527}" type="datetimeFigureOut">
              <a:rPr lang="en-GB" smtClean="0"/>
              <a:t>31/07/2019</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EF4BFFE-AA9D-476F-A275-7AE7429F8649}" type="slidenum">
              <a:rPr lang="en-GB" smtClean="0"/>
              <a:t>‹#›</a:t>
            </a:fld>
            <a:endParaRPr lang="en-GB"/>
          </a:p>
        </p:txBody>
      </p:sp>
    </p:spTree>
    <p:extLst>
      <p:ext uri="{BB962C8B-B14F-4D97-AF65-F5344CB8AC3E}">
        <p14:creationId xmlns:p14="http://schemas.microsoft.com/office/powerpoint/2010/main" val="34700230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s://www.thinkbox.tv/Case-studies/Diet-Chef" TargetMode="External"/><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1" i="0" kern="1200" dirty="0">
                <a:solidFill>
                  <a:schemeClr val="tx1"/>
                </a:solidFill>
                <a:effectLst/>
                <a:latin typeface="+mn-lt"/>
                <a:ea typeface="+mn-ea"/>
                <a:cs typeface="+mn-cs"/>
              </a:rPr>
              <a:t>The Challenge:</a:t>
            </a:r>
          </a:p>
          <a:p>
            <a:r>
              <a:rPr lang="en-GB" sz="1200" b="0" i="0" kern="1200" dirty="0">
                <a:solidFill>
                  <a:schemeClr val="tx1"/>
                </a:solidFill>
                <a:effectLst/>
                <a:latin typeface="+mn-lt"/>
                <a:ea typeface="+mn-ea"/>
                <a:cs typeface="+mn-cs"/>
              </a:rPr>
              <a:t>Although relatively new to the UK, Diet Chef is the UK’s third largest and fastest growing diet company. They set themselves the tough objective of a double digit increase in customers, year on year. To do this they needed to improve brand awareness and consideration. In addition, they needed to compete with their two main competitors, Weight Watchers and Slimming World, which made investing in marketing a necessity.    </a:t>
            </a:r>
          </a:p>
          <a:p>
            <a:r>
              <a:rPr lang="en-GB" sz="1200" b="0" i="0" kern="1200" dirty="0">
                <a:solidFill>
                  <a:schemeClr val="tx1"/>
                </a:solidFill>
                <a:effectLst/>
                <a:latin typeface="+mn-lt"/>
                <a:ea typeface="+mn-ea"/>
                <a:cs typeface="+mn-cs"/>
              </a:rPr>
              <a:t>Previous TV campaigns had worked well and they were tempted to increase their TV budget. However, in order to take the plunge, they felt they needed more clarity of insight and wanted to understand which channels, programme genres and dayparts would deliver the best response. If the TV budget was to be increased, it had to be even more efficient at driving response and more effective at converting those responses into customers.</a:t>
            </a:r>
          </a:p>
          <a:p>
            <a:endParaRPr lang="en-GB" dirty="0"/>
          </a:p>
          <a:p>
            <a:r>
              <a:rPr lang="en-GB" b="1" dirty="0"/>
              <a:t>Solution:</a:t>
            </a:r>
          </a:p>
          <a:p>
            <a:r>
              <a:rPr lang="en-GB" sz="1200" b="0" i="0" kern="1200" dirty="0">
                <a:solidFill>
                  <a:schemeClr val="tx1"/>
                </a:solidFill>
                <a:effectLst/>
                <a:latin typeface="+mn-lt"/>
                <a:ea typeface="+mn-ea"/>
                <a:cs typeface="+mn-cs"/>
              </a:rPr>
              <a:t>Dieting is a very emotive area and so the emotional power of TV was felt to offer the right environment for the campaign. Also, the ability of TV to demonstrate how the service works was essential to its success. </a:t>
            </a:r>
          </a:p>
          <a:p>
            <a:r>
              <a:rPr lang="en-GB" sz="1200" b="0" i="0" kern="1200" dirty="0">
                <a:solidFill>
                  <a:schemeClr val="tx1"/>
                </a:solidFill>
                <a:effectLst/>
                <a:latin typeface="+mn-lt"/>
                <a:ea typeface="+mn-ea"/>
                <a:cs typeface="+mn-cs"/>
              </a:rPr>
              <a:t>Diet Chef worked with </a:t>
            </a:r>
            <a:r>
              <a:rPr lang="en-GB" sz="1200" b="0" i="0" kern="1200" dirty="0" err="1">
                <a:solidFill>
                  <a:schemeClr val="tx1"/>
                </a:solidFill>
                <a:effectLst/>
                <a:latin typeface="+mn-lt"/>
                <a:ea typeface="+mn-ea"/>
                <a:cs typeface="+mn-cs"/>
              </a:rPr>
              <a:t>TVSquared</a:t>
            </a:r>
            <a:r>
              <a:rPr lang="en-GB" sz="1200" b="0" i="0" kern="1200" dirty="0">
                <a:solidFill>
                  <a:schemeClr val="tx1"/>
                </a:solidFill>
                <a:effectLst/>
                <a:latin typeface="+mn-lt"/>
                <a:ea typeface="+mn-ea"/>
                <a:cs typeface="+mn-cs"/>
              </a:rPr>
              <a:t> in order to fine tune their TV campaign. By using an econometric analytics engine, </a:t>
            </a:r>
            <a:r>
              <a:rPr lang="en-GB" sz="1200" b="0" i="0" kern="1200" dirty="0" err="1">
                <a:solidFill>
                  <a:schemeClr val="tx1"/>
                </a:solidFill>
                <a:effectLst/>
                <a:latin typeface="+mn-lt"/>
                <a:ea typeface="+mn-ea"/>
                <a:cs typeface="+mn-cs"/>
              </a:rPr>
              <a:t>TVSquared</a:t>
            </a:r>
            <a:r>
              <a:rPr lang="en-GB" sz="1200" b="0" i="0" kern="1200" dirty="0">
                <a:solidFill>
                  <a:schemeClr val="tx1"/>
                </a:solidFill>
                <a:effectLst/>
                <a:latin typeface="+mn-lt"/>
                <a:ea typeface="+mn-ea"/>
                <a:cs typeface="+mn-cs"/>
              </a:rPr>
              <a:t> allows advertisers to attribute ecommerce, telephony responses and conversions from a TV campaign. Diet Chef then worked with their media buying agency All Response Media to ensure the lay down of airtime was the most effective it could be at driving sales.</a:t>
            </a:r>
          </a:p>
          <a:p>
            <a:r>
              <a:rPr lang="en-GB" sz="1200" b="0" i="0" kern="1200" dirty="0">
                <a:solidFill>
                  <a:schemeClr val="tx1"/>
                </a:solidFill>
                <a:effectLst/>
                <a:latin typeface="+mn-lt"/>
                <a:ea typeface="+mn-ea"/>
                <a:cs typeface="+mn-cs"/>
              </a:rPr>
              <a:t>By switching to this careful planning and buying of airtime, Diet Chef felt confident that every spot was working for them. As a result, they doubled their TV spend and were able to be on air 365 days a year.</a:t>
            </a:r>
          </a:p>
          <a:p>
            <a:r>
              <a:rPr lang="en-GB" sz="1200" b="0" i="0" kern="1200" dirty="0">
                <a:solidFill>
                  <a:schemeClr val="tx1"/>
                </a:solidFill>
                <a:effectLst/>
                <a:latin typeface="+mn-lt"/>
                <a:ea typeface="+mn-ea"/>
                <a:cs typeface="+mn-cs"/>
              </a:rPr>
              <a:t>The TV activity was combined with PPC campaigns, inserts and videos on YouTube</a:t>
            </a:r>
          </a:p>
          <a:p>
            <a:endParaRPr lang="en-GB" sz="1200" b="0" i="0" kern="1200" dirty="0">
              <a:solidFill>
                <a:schemeClr val="tx1"/>
              </a:solidFill>
              <a:effectLst/>
              <a:latin typeface="+mn-lt"/>
              <a:ea typeface="+mn-ea"/>
              <a:cs typeface="+mn-cs"/>
            </a:endParaRPr>
          </a:p>
          <a:p>
            <a:r>
              <a:rPr lang="en-GB" sz="1200" b="1" i="0" kern="1200" dirty="0">
                <a:solidFill>
                  <a:schemeClr val="tx1"/>
                </a:solidFill>
                <a:effectLst/>
                <a:latin typeface="+mn-lt"/>
                <a:ea typeface="+mn-ea"/>
                <a:cs typeface="+mn-cs"/>
              </a:rPr>
              <a:t>Results:</a:t>
            </a:r>
          </a:p>
          <a:p>
            <a:r>
              <a:rPr lang="en-GB" sz="1200" b="0" i="0" kern="1200" dirty="0">
                <a:solidFill>
                  <a:schemeClr val="tx1"/>
                </a:solidFill>
                <a:effectLst/>
                <a:latin typeface="+mn-lt"/>
                <a:ea typeface="+mn-ea"/>
                <a:cs typeface="+mn-cs"/>
              </a:rPr>
              <a:t>31% increase in response </a:t>
            </a:r>
          </a:p>
          <a:p>
            <a:r>
              <a:rPr lang="en-GB" sz="1200" b="0" i="0" kern="1200" dirty="0">
                <a:solidFill>
                  <a:schemeClr val="tx1"/>
                </a:solidFill>
                <a:effectLst/>
                <a:latin typeface="+mn-lt"/>
                <a:ea typeface="+mn-ea"/>
                <a:cs typeface="+mn-cs"/>
              </a:rPr>
              <a:t>22% decrease in overall CPA (cost per acquisition) year on year </a:t>
            </a:r>
          </a:p>
          <a:p>
            <a:r>
              <a:rPr lang="en-GB" sz="1200" b="0" i="0" kern="1200" dirty="0">
                <a:solidFill>
                  <a:schemeClr val="tx1"/>
                </a:solidFill>
                <a:effectLst/>
                <a:latin typeface="+mn-lt"/>
                <a:ea typeface="+mn-ea"/>
                <a:cs typeface="+mn-cs"/>
              </a:rPr>
              <a:t>Brand awareness doubled</a:t>
            </a:r>
          </a:p>
          <a:p>
            <a:r>
              <a:rPr lang="en-GB" sz="1200" b="0" i="0" kern="1200" dirty="0">
                <a:solidFill>
                  <a:schemeClr val="tx1"/>
                </a:solidFill>
                <a:effectLst/>
                <a:latin typeface="+mn-lt"/>
                <a:ea typeface="+mn-ea"/>
                <a:cs typeface="+mn-cs"/>
              </a:rPr>
              <a:t>Significantly greater and more consistent return</a:t>
            </a:r>
          </a:p>
          <a:p>
            <a:endParaRPr lang="en-GB" sz="1200" b="0" i="0" kern="1200" dirty="0">
              <a:solidFill>
                <a:schemeClr val="tx1"/>
              </a:solidFill>
              <a:effectLst/>
              <a:latin typeface="+mn-lt"/>
              <a:ea typeface="+mn-ea"/>
              <a:cs typeface="+mn-cs"/>
            </a:endParaRPr>
          </a:p>
          <a:p>
            <a:r>
              <a:rPr lang="en-GB" sz="1200" b="0" i="0" kern="1200" dirty="0">
                <a:solidFill>
                  <a:schemeClr val="tx1"/>
                </a:solidFill>
                <a:effectLst/>
                <a:latin typeface="+mn-lt"/>
                <a:ea typeface="+mn-ea"/>
                <a:cs typeface="+mn-cs"/>
              </a:rPr>
              <a:t>For the full case study and to view the ad campaigns visit: </a:t>
            </a:r>
            <a:r>
              <a:rPr lang="en-GB" dirty="0">
                <a:hlinkClick r:id="rId3"/>
              </a:rPr>
              <a:t>https://www.thinkbox.tv/Case-studies/Diet-Chef</a:t>
            </a:r>
            <a:endParaRPr lang="en-GB" sz="1200" b="0" i="0" kern="1200" dirty="0">
              <a:solidFill>
                <a:schemeClr val="tx1"/>
              </a:solidFill>
              <a:effectLst/>
              <a:latin typeface="+mn-lt"/>
              <a:ea typeface="+mn-ea"/>
              <a:cs typeface="+mn-cs"/>
            </a:endParaRPr>
          </a:p>
          <a:p>
            <a:endParaRPr lang="en-GB" dirty="0"/>
          </a:p>
        </p:txBody>
      </p:sp>
      <p:sp>
        <p:nvSpPr>
          <p:cNvPr id="4" name="Slide Number Placeholder 3"/>
          <p:cNvSpPr>
            <a:spLocks noGrp="1"/>
          </p:cNvSpPr>
          <p:nvPr>
            <p:ph type="sldNum" sz="quarter" idx="5"/>
          </p:nvPr>
        </p:nvSpPr>
        <p:spPr/>
        <p:txBody>
          <a:bodyPr/>
          <a:lstStyle/>
          <a:p>
            <a:fld id="{9EF4BFFE-AA9D-476F-A275-7AE7429F8649}" type="slidenum">
              <a:rPr lang="en-GB" smtClean="0"/>
              <a:t>1</a:t>
            </a:fld>
            <a:endParaRPr lang="en-GB"/>
          </a:p>
        </p:txBody>
      </p:sp>
    </p:spTree>
    <p:extLst>
      <p:ext uri="{BB962C8B-B14F-4D97-AF65-F5344CB8AC3E}">
        <p14:creationId xmlns:p14="http://schemas.microsoft.com/office/powerpoint/2010/main" val="283920976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xml"/></Relationships>
</file>

<file path=ppt/slideLayouts/_rels/slideLayout10.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1.xml"/></Relationships>
</file>

<file path=ppt/slideLayouts/_rels/slideLayout1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2.xml"/></Relationships>
</file>

<file path=ppt/slideLayouts/_rels/slideLayout1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3.xml"/></Relationships>
</file>

<file path=ppt/slideLayouts/_rels/slideLayout1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4.xml"/></Relationships>
</file>

<file path=ppt/slideLayouts/_rels/slideLayout1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5.xml"/></Relationships>
</file>

<file path=ppt/slideLayouts/_rels/slideLayout1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6.xml"/></Relationships>
</file>

<file path=ppt/slideLayouts/_rels/slideLayout1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7.xml"/></Relationships>
</file>

<file path=ppt/slideLayouts/_rels/slideLayout1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8.xml"/></Relationships>
</file>

<file path=ppt/slideLayouts/_rels/slideLayout1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9.xml"/></Relationships>
</file>

<file path=ppt/slideLayouts/_rels/slideLayout1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0.xml"/></Relationships>
</file>

<file path=ppt/slideLayouts/_rels/slideLayout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3.xml"/></Relationships>
</file>

<file path=ppt/slideLayouts/_rels/slideLayout20.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1.xml"/></Relationships>
</file>

<file path=ppt/slideLayouts/_rels/slideLayout2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2.xml"/></Relationships>
</file>

<file path=ppt/slideLayouts/_rels/slideLayout2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3.xml"/></Relationships>
</file>

<file path=ppt/slideLayouts/_rels/slideLayout2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4.xml"/></Relationships>
</file>

<file path=ppt/slideLayouts/_rels/slideLayout2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5.xml"/></Relationships>
</file>

<file path=ppt/slideLayouts/_rels/slideLayout2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6.xml"/></Relationships>
</file>

<file path=ppt/slideLayouts/_rels/slideLayout2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7.xml"/></Relationships>
</file>

<file path=ppt/slideLayouts/_rels/slideLayout2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8.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4.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5.xml"/></Relationships>
</file>

<file path=ppt/slideLayouts/_rels/slideLayout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6.xml"/></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7.xml"/></Relationships>
</file>

<file path=ppt/slideLayouts/_rels/slideLayout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8.xml"/></Relationships>
</file>

<file path=ppt/slideLayouts/_rels/slideLayout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9.xml"/></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0.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13" name="Picture Placeholder 12"/>
          <p:cNvSpPr>
            <a:spLocks noGrp="1"/>
          </p:cNvSpPr>
          <p:nvPr>
            <p:ph type="pic" sz="quarter" idx="13"/>
          </p:nvPr>
        </p:nvSpPr>
        <p:spPr>
          <a:xfrm>
            <a:off x="0" y="0"/>
            <a:ext cx="12192000" cy="6858000"/>
          </a:xfrm>
          <a:prstGeom prst="rect">
            <a:avLst/>
          </a:prstGeom>
          <a:solidFill>
            <a:schemeClr val="bg1">
              <a:lumMod val="85000"/>
            </a:schemeClr>
          </a:solidFill>
          <a:ln>
            <a:noFill/>
          </a:ln>
        </p:spPr>
        <p:txBody>
          <a:bodyPr/>
          <a:lstStyle/>
          <a:p>
            <a:endParaRPr lang="en-GB"/>
          </a:p>
        </p:txBody>
      </p:sp>
      <p:sp>
        <p:nvSpPr>
          <p:cNvPr id="2" name="Title 1"/>
          <p:cNvSpPr>
            <a:spLocks noGrp="1"/>
          </p:cNvSpPr>
          <p:nvPr>
            <p:ph type="ctrTitle"/>
          </p:nvPr>
        </p:nvSpPr>
        <p:spPr>
          <a:xfrm>
            <a:off x="358588" y="1292694"/>
            <a:ext cx="5298141" cy="2411176"/>
          </a:xfrm>
        </p:spPr>
        <p:txBody>
          <a:bodyPr anchor="t">
            <a:normAutofit/>
          </a:bodyPr>
          <a:lstStyle>
            <a:lvl1pPr algn="l">
              <a:defRPr sz="4000" b="1">
                <a:solidFill>
                  <a:schemeClr val="bg1"/>
                </a:solidFill>
              </a:defRPr>
            </a:lvl1pPr>
          </a:lstStyle>
          <a:p>
            <a:r>
              <a:rPr lang="en-US" dirty="0"/>
              <a:t>Click to edit Master title style</a:t>
            </a:r>
            <a:endParaRPr lang="en-GB" dirty="0"/>
          </a:p>
        </p:txBody>
      </p:sp>
      <p:sp>
        <p:nvSpPr>
          <p:cNvPr id="4" name="Date Placeholder 3"/>
          <p:cNvSpPr>
            <a:spLocks noGrp="1"/>
          </p:cNvSpPr>
          <p:nvPr>
            <p:ph type="dt" sz="half" idx="10"/>
          </p:nvPr>
        </p:nvSpPr>
        <p:spPr/>
        <p:txBody>
          <a:bodyPr/>
          <a:lstStyle/>
          <a:p>
            <a:fld id="{2E6EF22D-7DBE-4099-99F0-B83DD9779912}" type="datetimeFigureOut">
              <a:rPr lang="en-GB" smtClean="0"/>
              <a:t>31/07/2019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623F64F-6692-49A2-80FF-3D660AAAEE7A}" type="slidenum">
              <a:rPr lang="en-GB" smtClean="0"/>
              <a:t>‹#›</a:t>
            </a:fld>
            <a:endParaRPr lang="en-GB"/>
          </a:p>
        </p:txBody>
      </p:sp>
      <p:sp>
        <p:nvSpPr>
          <p:cNvPr id="11" name="Text Placeholder 14"/>
          <p:cNvSpPr>
            <a:spLocks noGrp="1"/>
          </p:cNvSpPr>
          <p:nvPr>
            <p:ph type="body" sz="quarter" idx="15" hasCustomPrompt="1"/>
          </p:nvPr>
        </p:nvSpPr>
        <p:spPr>
          <a:xfrm>
            <a:off x="565622" y="571616"/>
            <a:ext cx="5530378" cy="352613"/>
          </a:xfrm>
        </p:spPr>
        <p:txBody>
          <a:bodyPr>
            <a:normAutofit/>
          </a:bodyPr>
          <a:lstStyle>
            <a:lvl1pPr marL="0" algn="l" defTabSz="914400" rtl="0" eaLnBrk="1" latinLnBrk="0" hangingPunct="1">
              <a:lnSpc>
                <a:spcPct val="90000"/>
              </a:lnSpc>
              <a:spcBef>
                <a:spcPct val="0"/>
              </a:spcBef>
              <a:buNone/>
              <a:defRPr lang="en-US" sz="1700" b="1" kern="1200" cap="none" spc="0" baseline="0" dirty="0" smtClean="0">
                <a:solidFill>
                  <a:schemeClr val="bg1"/>
                </a:solidFill>
                <a:latin typeface="+mj-lt"/>
                <a:ea typeface="+mj-ea"/>
                <a:cs typeface="+mj-cs"/>
              </a:defRPr>
            </a:lvl1pPr>
          </a:lstStyle>
          <a:p>
            <a:pPr lvl="0"/>
            <a:r>
              <a:rPr lang="en-US" dirty="0"/>
              <a:t>EDIT MASTER TEXT STYLES</a:t>
            </a:r>
          </a:p>
        </p:txBody>
      </p:sp>
      <p:sp>
        <p:nvSpPr>
          <p:cNvPr id="7" name="Text Placeholder 6">
            <a:extLst>
              <a:ext uri="{FF2B5EF4-FFF2-40B4-BE49-F238E27FC236}">
                <a16:creationId xmlns:a16="http://schemas.microsoft.com/office/drawing/2014/main" id="{77FD7B46-C0E5-4A41-9337-30B99A971FC8}"/>
              </a:ext>
            </a:extLst>
          </p:cNvPr>
          <p:cNvSpPr>
            <a:spLocks noGrp="1"/>
          </p:cNvSpPr>
          <p:nvPr>
            <p:ph type="body" sz="quarter" idx="16" hasCustomPrompt="1"/>
          </p:nvPr>
        </p:nvSpPr>
        <p:spPr>
          <a:xfrm>
            <a:off x="358588" y="3806104"/>
            <a:ext cx="5299200" cy="596244"/>
          </a:xfrm>
        </p:spPr>
        <p:txBody>
          <a:bodyPr lIns="108000" anchor="b" anchorCtr="0">
            <a:normAutofit/>
          </a:bodyPr>
          <a:lstStyle>
            <a:lvl1pPr>
              <a:defRPr sz="170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Speaker name</a:t>
            </a:r>
            <a:endParaRPr lang="en-GB" dirty="0"/>
          </a:p>
        </p:txBody>
      </p:sp>
    </p:spTree>
    <p:custDataLst>
      <p:tags r:id="rId1"/>
    </p:custDataLst>
    <p:extLst>
      <p:ext uri="{BB962C8B-B14F-4D97-AF65-F5344CB8AC3E}">
        <p14:creationId xmlns:p14="http://schemas.microsoft.com/office/powerpoint/2010/main" val="19022472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p15="http://schemas.microsoft.com/office/powerpoint/2012/main">
        <p15:guide id="1" pos="3840">
          <p15:clr>
            <a:srgbClr val="FBAE40"/>
          </p15:clr>
        </p15:guide>
        <p15:guide id="2" pos="302">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ext &amp; one imag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2E6EF22D-7DBE-4099-99F0-B83DD9779912}" type="datetimeFigureOut">
              <a:rPr lang="en-GB" smtClean="0"/>
              <a:t>31/07/2019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7" name="Text Placeholder 6"/>
          <p:cNvSpPr>
            <a:spLocks noGrp="1"/>
          </p:cNvSpPr>
          <p:nvPr>
            <p:ph type="body" sz="quarter" idx="13"/>
          </p:nvPr>
        </p:nvSpPr>
        <p:spPr>
          <a:xfrm>
            <a:off x="377758" y="1911237"/>
            <a:ext cx="4368867" cy="3414712"/>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9" name="Picture Placeholder 8"/>
          <p:cNvSpPr>
            <a:spLocks noGrp="1"/>
          </p:cNvSpPr>
          <p:nvPr>
            <p:ph type="pic" sz="quarter" idx="14"/>
          </p:nvPr>
        </p:nvSpPr>
        <p:spPr>
          <a:xfrm>
            <a:off x="5369668" y="1752600"/>
            <a:ext cx="6342907" cy="3513138"/>
          </a:xfrm>
          <a:prstGeom prst="rect">
            <a:avLst/>
          </a:prstGeom>
          <a:solidFill>
            <a:schemeClr val="bg1">
              <a:lumMod val="85000"/>
            </a:schemeClr>
          </a:solidFill>
        </p:spPr>
        <p:txBody>
          <a:bodyPr/>
          <a:lstStyle/>
          <a:p>
            <a:endParaRPr lang="en-GB" dirty="0"/>
          </a:p>
        </p:txBody>
      </p:sp>
      <p:cxnSp>
        <p:nvCxnSpPr>
          <p:cNvPr id="10" name="Straight Connector 9"/>
          <p:cNvCxnSpPr/>
          <p:nvPr userDrawn="1"/>
        </p:nvCxnSpPr>
        <p:spPr>
          <a:xfrm>
            <a:off x="479425" y="1752600"/>
            <a:ext cx="4267200"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11" name="Text Placeholder 7"/>
          <p:cNvSpPr>
            <a:spLocks noGrp="1"/>
          </p:cNvSpPr>
          <p:nvPr>
            <p:ph type="body" sz="quarter" idx="15"/>
          </p:nvPr>
        </p:nvSpPr>
        <p:spPr>
          <a:xfrm>
            <a:off x="377758" y="5365115"/>
            <a:ext cx="4368867" cy="304800"/>
          </a:xfrm>
        </p:spPr>
        <p:txBody>
          <a:bodyPr>
            <a:noAutofit/>
          </a:bodyPr>
          <a:lstStyle>
            <a:lvl1pPr>
              <a:defRPr lang="en-US" sz="8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spTree>
    <p:custDataLst>
      <p:tags r:id="rId1"/>
    </p:custDataLst>
    <p:extLst>
      <p:ext uri="{BB962C8B-B14F-4D97-AF65-F5344CB8AC3E}">
        <p14:creationId xmlns:p14="http://schemas.microsoft.com/office/powerpoint/2010/main" val="270179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ext &amp; two image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2E6EF22D-7DBE-4099-99F0-B83DD9779912}" type="datetimeFigureOut">
              <a:rPr lang="en-GB" smtClean="0"/>
              <a:t>31/07/2019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7" name="Text Placeholder 6"/>
          <p:cNvSpPr>
            <a:spLocks noGrp="1"/>
          </p:cNvSpPr>
          <p:nvPr>
            <p:ph type="body" sz="quarter" idx="13"/>
          </p:nvPr>
        </p:nvSpPr>
        <p:spPr>
          <a:xfrm>
            <a:off x="377758" y="1911237"/>
            <a:ext cx="5442018" cy="3414712"/>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9" name="Picture Placeholder 8"/>
          <p:cNvSpPr>
            <a:spLocks noGrp="1"/>
          </p:cNvSpPr>
          <p:nvPr>
            <p:ph type="pic" sz="quarter" idx="14"/>
          </p:nvPr>
        </p:nvSpPr>
        <p:spPr>
          <a:xfrm>
            <a:off x="7373566" y="447473"/>
            <a:ext cx="4339009" cy="2322372"/>
          </a:xfrm>
          <a:prstGeom prst="rect">
            <a:avLst/>
          </a:prstGeom>
          <a:solidFill>
            <a:schemeClr val="bg1">
              <a:lumMod val="85000"/>
            </a:schemeClr>
          </a:solidFill>
        </p:spPr>
        <p:txBody>
          <a:bodyPr/>
          <a:lstStyle/>
          <a:p>
            <a:endParaRPr lang="en-GB" dirty="0"/>
          </a:p>
        </p:txBody>
      </p:sp>
      <p:cxnSp>
        <p:nvCxnSpPr>
          <p:cNvPr id="10" name="Straight Connector 9"/>
          <p:cNvCxnSpPr/>
          <p:nvPr userDrawn="1"/>
        </p:nvCxnSpPr>
        <p:spPr>
          <a:xfrm>
            <a:off x="479425" y="1752600"/>
            <a:ext cx="5340351"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11" name="Picture Placeholder 8"/>
          <p:cNvSpPr>
            <a:spLocks noGrp="1"/>
          </p:cNvSpPr>
          <p:nvPr>
            <p:ph type="pic" sz="quarter" idx="15"/>
          </p:nvPr>
        </p:nvSpPr>
        <p:spPr>
          <a:xfrm>
            <a:off x="7373566" y="2943366"/>
            <a:ext cx="4339009" cy="2322372"/>
          </a:xfrm>
          <a:prstGeom prst="rect">
            <a:avLst/>
          </a:prstGeom>
          <a:solidFill>
            <a:schemeClr val="bg1">
              <a:lumMod val="85000"/>
            </a:schemeClr>
          </a:solidFill>
        </p:spPr>
        <p:txBody>
          <a:bodyPr/>
          <a:lstStyle/>
          <a:p>
            <a:endParaRPr lang="en-GB" dirty="0"/>
          </a:p>
        </p:txBody>
      </p:sp>
      <p:sp>
        <p:nvSpPr>
          <p:cNvPr id="12" name="Text Placeholder 7"/>
          <p:cNvSpPr>
            <a:spLocks noGrp="1"/>
          </p:cNvSpPr>
          <p:nvPr>
            <p:ph type="body" sz="quarter" idx="16"/>
          </p:nvPr>
        </p:nvSpPr>
        <p:spPr>
          <a:xfrm>
            <a:off x="377758" y="5365115"/>
            <a:ext cx="4368867" cy="304800"/>
          </a:xfrm>
        </p:spPr>
        <p:txBody>
          <a:bodyPr>
            <a:noAutofit/>
          </a:bodyPr>
          <a:lstStyle>
            <a:lvl1pPr>
              <a:defRPr lang="en-US" sz="8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spTree>
    <p:custDataLst>
      <p:tags r:id="rId1"/>
    </p:custDataLst>
    <p:extLst>
      <p:ext uri="{BB962C8B-B14F-4D97-AF65-F5344CB8AC3E}">
        <p14:creationId xmlns:p14="http://schemas.microsoft.com/office/powerpoint/2010/main" val="19201296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ext &amp; four image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2E6EF22D-7DBE-4099-99F0-B83DD9779912}" type="datetimeFigureOut">
              <a:rPr lang="en-GB" smtClean="0"/>
              <a:t>31/07/2019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7" name="Text Placeholder 6"/>
          <p:cNvSpPr>
            <a:spLocks noGrp="1"/>
          </p:cNvSpPr>
          <p:nvPr>
            <p:ph type="body" sz="quarter" idx="13"/>
          </p:nvPr>
        </p:nvSpPr>
        <p:spPr>
          <a:xfrm>
            <a:off x="377758" y="1911237"/>
            <a:ext cx="4368867" cy="3414712"/>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cxnSp>
        <p:nvCxnSpPr>
          <p:cNvPr id="10" name="Straight Connector 9"/>
          <p:cNvCxnSpPr/>
          <p:nvPr userDrawn="1"/>
        </p:nvCxnSpPr>
        <p:spPr>
          <a:xfrm>
            <a:off x="479425" y="1752600"/>
            <a:ext cx="4267200"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11" name="Picture Placeholder 8"/>
          <p:cNvSpPr>
            <a:spLocks noGrp="1"/>
          </p:cNvSpPr>
          <p:nvPr>
            <p:ph type="pic" sz="quarter" idx="14"/>
          </p:nvPr>
        </p:nvSpPr>
        <p:spPr>
          <a:xfrm>
            <a:off x="5226050" y="1752600"/>
            <a:ext cx="3159193" cy="1672994"/>
          </a:xfrm>
          <a:prstGeom prst="rect">
            <a:avLst/>
          </a:prstGeom>
          <a:solidFill>
            <a:schemeClr val="bg1">
              <a:lumMod val="85000"/>
            </a:schemeClr>
          </a:solidFill>
        </p:spPr>
        <p:txBody>
          <a:bodyPr/>
          <a:lstStyle/>
          <a:p>
            <a:endParaRPr lang="en-GB" dirty="0"/>
          </a:p>
        </p:txBody>
      </p:sp>
      <p:sp>
        <p:nvSpPr>
          <p:cNvPr id="12" name="Picture Placeholder 8"/>
          <p:cNvSpPr>
            <a:spLocks noGrp="1"/>
          </p:cNvSpPr>
          <p:nvPr>
            <p:ph type="pic" sz="quarter" idx="15"/>
          </p:nvPr>
        </p:nvSpPr>
        <p:spPr>
          <a:xfrm>
            <a:off x="8553381" y="1752600"/>
            <a:ext cx="3159193" cy="1672994"/>
          </a:xfrm>
          <a:prstGeom prst="rect">
            <a:avLst/>
          </a:prstGeom>
          <a:solidFill>
            <a:schemeClr val="bg1">
              <a:lumMod val="85000"/>
            </a:schemeClr>
          </a:solidFill>
        </p:spPr>
        <p:txBody>
          <a:bodyPr/>
          <a:lstStyle/>
          <a:p>
            <a:endParaRPr lang="en-GB" dirty="0"/>
          </a:p>
        </p:txBody>
      </p:sp>
      <p:sp>
        <p:nvSpPr>
          <p:cNvPr id="13" name="Picture Placeholder 8"/>
          <p:cNvSpPr>
            <a:spLocks noGrp="1"/>
          </p:cNvSpPr>
          <p:nvPr>
            <p:ph type="pic" sz="quarter" idx="16"/>
          </p:nvPr>
        </p:nvSpPr>
        <p:spPr>
          <a:xfrm>
            <a:off x="8553381" y="3592744"/>
            <a:ext cx="3159193" cy="1672994"/>
          </a:xfrm>
          <a:prstGeom prst="rect">
            <a:avLst/>
          </a:prstGeom>
          <a:solidFill>
            <a:schemeClr val="bg1">
              <a:lumMod val="85000"/>
            </a:schemeClr>
          </a:solidFill>
        </p:spPr>
        <p:txBody>
          <a:bodyPr/>
          <a:lstStyle/>
          <a:p>
            <a:endParaRPr lang="en-GB" dirty="0"/>
          </a:p>
        </p:txBody>
      </p:sp>
      <p:sp>
        <p:nvSpPr>
          <p:cNvPr id="14" name="Picture Placeholder 8"/>
          <p:cNvSpPr>
            <a:spLocks noGrp="1"/>
          </p:cNvSpPr>
          <p:nvPr>
            <p:ph type="pic" sz="quarter" idx="17"/>
          </p:nvPr>
        </p:nvSpPr>
        <p:spPr>
          <a:xfrm>
            <a:off x="5226050" y="3592744"/>
            <a:ext cx="3159193" cy="1672994"/>
          </a:xfrm>
          <a:prstGeom prst="rect">
            <a:avLst/>
          </a:prstGeom>
          <a:solidFill>
            <a:schemeClr val="bg1">
              <a:lumMod val="85000"/>
            </a:schemeClr>
          </a:solidFill>
        </p:spPr>
        <p:txBody>
          <a:bodyPr/>
          <a:lstStyle/>
          <a:p>
            <a:endParaRPr lang="en-GB" dirty="0"/>
          </a:p>
        </p:txBody>
      </p:sp>
      <p:sp>
        <p:nvSpPr>
          <p:cNvPr id="15" name="Text Placeholder 7"/>
          <p:cNvSpPr>
            <a:spLocks noGrp="1"/>
          </p:cNvSpPr>
          <p:nvPr>
            <p:ph type="body" sz="quarter" idx="18"/>
          </p:nvPr>
        </p:nvSpPr>
        <p:spPr>
          <a:xfrm>
            <a:off x="377758" y="5365115"/>
            <a:ext cx="4368867" cy="304800"/>
          </a:xfrm>
        </p:spPr>
        <p:txBody>
          <a:bodyPr>
            <a:noAutofit/>
          </a:bodyPr>
          <a:lstStyle>
            <a:lvl1pPr>
              <a:defRPr lang="en-US" sz="8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spTree>
    <p:custDataLst>
      <p:tags r:id="rId1"/>
    </p:custDataLst>
    <p:extLst>
      <p:ext uri="{BB962C8B-B14F-4D97-AF65-F5344CB8AC3E}">
        <p14:creationId xmlns:p14="http://schemas.microsoft.com/office/powerpoint/2010/main" val="37148791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6 images">
    <p:spTree>
      <p:nvGrpSpPr>
        <p:cNvPr id="1" name=""/>
        <p:cNvGrpSpPr/>
        <p:nvPr/>
      </p:nvGrpSpPr>
      <p:grpSpPr>
        <a:xfrm>
          <a:off x="0" y="0"/>
          <a:ext cx="0" cy="0"/>
          <a:chOff x="0" y="0"/>
          <a:chExt cx="0" cy="0"/>
        </a:xfrm>
      </p:grpSpPr>
      <p:sp>
        <p:nvSpPr>
          <p:cNvPr id="11" name="Picture Placeholder 8"/>
          <p:cNvSpPr>
            <a:spLocks noGrp="1"/>
          </p:cNvSpPr>
          <p:nvPr>
            <p:ph type="pic" sz="quarter" idx="14"/>
          </p:nvPr>
        </p:nvSpPr>
        <p:spPr>
          <a:xfrm>
            <a:off x="4273355" y="1752600"/>
            <a:ext cx="3645289" cy="1672994"/>
          </a:xfrm>
          <a:prstGeom prst="rect">
            <a:avLst/>
          </a:prstGeom>
          <a:solidFill>
            <a:schemeClr val="bg1">
              <a:lumMod val="85000"/>
            </a:schemeClr>
          </a:solidFill>
        </p:spPr>
        <p:txBody>
          <a:bodyPr/>
          <a:lstStyle/>
          <a:p>
            <a:endParaRPr lang="en-GB" dirty="0"/>
          </a:p>
        </p:txBody>
      </p:sp>
      <p:sp>
        <p:nvSpPr>
          <p:cNvPr id="12" name="Picture Placeholder 8"/>
          <p:cNvSpPr>
            <a:spLocks noGrp="1"/>
          </p:cNvSpPr>
          <p:nvPr>
            <p:ph type="pic" sz="quarter" idx="15"/>
          </p:nvPr>
        </p:nvSpPr>
        <p:spPr>
          <a:xfrm>
            <a:off x="8067285" y="1752600"/>
            <a:ext cx="3645289" cy="1672994"/>
          </a:xfrm>
          <a:prstGeom prst="rect">
            <a:avLst/>
          </a:prstGeom>
          <a:solidFill>
            <a:schemeClr val="bg1">
              <a:lumMod val="85000"/>
            </a:schemeClr>
          </a:solidFill>
        </p:spPr>
        <p:txBody>
          <a:bodyPr/>
          <a:lstStyle/>
          <a:p>
            <a:endParaRPr lang="en-GB" dirty="0"/>
          </a:p>
        </p:txBody>
      </p:sp>
      <p:sp>
        <p:nvSpPr>
          <p:cNvPr id="17" name="Picture Placeholder 8"/>
          <p:cNvSpPr>
            <a:spLocks noGrp="1"/>
          </p:cNvSpPr>
          <p:nvPr>
            <p:ph type="pic" sz="quarter" idx="19"/>
          </p:nvPr>
        </p:nvSpPr>
        <p:spPr>
          <a:xfrm>
            <a:off x="479425" y="1752600"/>
            <a:ext cx="3645289" cy="1672994"/>
          </a:xfrm>
          <a:prstGeom prst="rect">
            <a:avLst/>
          </a:prstGeom>
          <a:solidFill>
            <a:schemeClr val="bg1">
              <a:lumMod val="85000"/>
            </a:schemeClr>
          </a:solidFill>
        </p:spPr>
        <p:txBody>
          <a:bodyPr/>
          <a:lstStyle/>
          <a:p>
            <a:endParaRPr lang="en-GB" dirty="0"/>
          </a:p>
        </p:txBody>
      </p:sp>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2E6EF22D-7DBE-4099-99F0-B83DD9779912}" type="datetimeFigureOut">
              <a:rPr lang="en-GB" smtClean="0"/>
              <a:t>31/07/2019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13" name="Picture Placeholder 8"/>
          <p:cNvSpPr>
            <a:spLocks noGrp="1"/>
          </p:cNvSpPr>
          <p:nvPr>
            <p:ph type="pic" sz="quarter" idx="16"/>
          </p:nvPr>
        </p:nvSpPr>
        <p:spPr>
          <a:xfrm>
            <a:off x="8067285" y="3592744"/>
            <a:ext cx="3645289" cy="1672994"/>
          </a:xfrm>
          <a:prstGeom prst="rect">
            <a:avLst/>
          </a:prstGeom>
          <a:solidFill>
            <a:schemeClr val="bg1">
              <a:lumMod val="85000"/>
            </a:schemeClr>
          </a:solidFill>
        </p:spPr>
        <p:txBody>
          <a:bodyPr/>
          <a:lstStyle/>
          <a:p>
            <a:endParaRPr lang="en-GB" dirty="0"/>
          </a:p>
        </p:txBody>
      </p:sp>
      <p:sp>
        <p:nvSpPr>
          <p:cNvPr id="14" name="Picture Placeholder 8"/>
          <p:cNvSpPr>
            <a:spLocks noGrp="1"/>
          </p:cNvSpPr>
          <p:nvPr>
            <p:ph type="pic" sz="quarter" idx="17"/>
          </p:nvPr>
        </p:nvSpPr>
        <p:spPr>
          <a:xfrm>
            <a:off x="4273355" y="3592744"/>
            <a:ext cx="3645289" cy="1672994"/>
          </a:xfrm>
          <a:prstGeom prst="rect">
            <a:avLst/>
          </a:prstGeom>
          <a:solidFill>
            <a:schemeClr val="bg1">
              <a:lumMod val="85000"/>
            </a:schemeClr>
          </a:solidFill>
        </p:spPr>
        <p:txBody>
          <a:bodyPr/>
          <a:lstStyle/>
          <a:p>
            <a:endParaRPr lang="en-GB" dirty="0"/>
          </a:p>
        </p:txBody>
      </p:sp>
      <p:sp>
        <p:nvSpPr>
          <p:cNvPr id="15" name="Text Placeholder 7"/>
          <p:cNvSpPr>
            <a:spLocks noGrp="1"/>
          </p:cNvSpPr>
          <p:nvPr>
            <p:ph type="body" sz="quarter" idx="18"/>
          </p:nvPr>
        </p:nvSpPr>
        <p:spPr>
          <a:xfrm>
            <a:off x="377758" y="5365115"/>
            <a:ext cx="4368867" cy="304800"/>
          </a:xfrm>
        </p:spPr>
        <p:txBody>
          <a:bodyPr>
            <a:noAutofit/>
          </a:bodyPr>
          <a:lstStyle>
            <a:lvl1pPr>
              <a:defRPr lang="en-US" sz="8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sp>
        <p:nvSpPr>
          <p:cNvPr id="18" name="Picture Placeholder 8"/>
          <p:cNvSpPr>
            <a:spLocks noGrp="1"/>
          </p:cNvSpPr>
          <p:nvPr>
            <p:ph type="pic" sz="quarter" idx="20"/>
          </p:nvPr>
        </p:nvSpPr>
        <p:spPr>
          <a:xfrm>
            <a:off x="479425" y="3592744"/>
            <a:ext cx="3645289" cy="1672994"/>
          </a:xfrm>
          <a:prstGeom prst="rect">
            <a:avLst/>
          </a:prstGeom>
          <a:solidFill>
            <a:schemeClr val="bg1">
              <a:lumMod val="85000"/>
            </a:schemeClr>
          </a:solidFill>
        </p:spPr>
        <p:txBody>
          <a:bodyPr/>
          <a:lstStyle/>
          <a:p>
            <a:endParaRPr lang="en-GB" dirty="0"/>
          </a:p>
        </p:txBody>
      </p:sp>
    </p:spTree>
    <p:custDataLst>
      <p:tags r:id="rId1"/>
    </p:custDataLst>
    <p:extLst>
      <p:ext uri="{BB962C8B-B14F-4D97-AF65-F5344CB8AC3E}">
        <p14:creationId xmlns:p14="http://schemas.microsoft.com/office/powerpoint/2010/main" val="31305710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Text &amp; full screen image">
    <p:spTree>
      <p:nvGrpSpPr>
        <p:cNvPr id="1" name=""/>
        <p:cNvGrpSpPr/>
        <p:nvPr/>
      </p:nvGrpSpPr>
      <p:grpSpPr>
        <a:xfrm>
          <a:off x="0" y="0"/>
          <a:ext cx="0" cy="0"/>
          <a:chOff x="0" y="0"/>
          <a:chExt cx="0" cy="0"/>
        </a:xfrm>
      </p:grpSpPr>
      <p:sp>
        <p:nvSpPr>
          <p:cNvPr id="10" name="Picture Placeholder 9"/>
          <p:cNvSpPr>
            <a:spLocks noGrp="1"/>
          </p:cNvSpPr>
          <p:nvPr>
            <p:ph type="pic" sz="quarter" idx="13"/>
          </p:nvPr>
        </p:nvSpPr>
        <p:spPr>
          <a:xfrm>
            <a:off x="0" y="0"/>
            <a:ext cx="12192000" cy="6858000"/>
          </a:xfrm>
          <a:solidFill>
            <a:schemeClr val="bg1">
              <a:lumMod val="85000"/>
            </a:schemeClr>
          </a:solidFill>
        </p:spPr>
        <p:txBody>
          <a:bodyPr/>
          <a:lstStyle/>
          <a:p>
            <a:endParaRPr lang="en-GB"/>
          </a:p>
        </p:txBody>
      </p:sp>
      <p:sp>
        <p:nvSpPr>
          <p:cNvPr id="2" name="Title 1"/>
          <p:cNvSpPr>
            <a:spLocks noGrp="1"/>
          </p:cNvSpPr>
          <p:nvPr>
            <p:ph type="title"/>
          </p:nvPr>
        </p:nvSpPr>
        <p:spPr>
          <a:xfrm>
            <a:off x="371476" y="359944"/>
            <a:ext cx="5448300" cy="1021181"/>
          </a:xfrm>
        </p:spPr>
        <p:txBody>
          <a:bodyPr/>
          <a:lstStyle>
            <a:lvl1pPr>
              <a:defRPr>
                <a:solidFill>
                  <a:schemeClr val="bg1"/>
                </a:solidFill>
              </a:defRPr>
            </a:lvl1pPr>
          </a:lstStyle>
          <a:p>
            <a:r>
              <a:rPr lang="en-US" dirty="0"/>
              <a:t>Click to edit Master title style</a:t>
            </a:r>
            <a:endParaRPr lang="en-GB" dirty="0"/>
          </a:p>
        </p:txBody>
      </p:sp>
      <p:sp>
        <p:nvSpPr>
          <p:cNvPr id="3" name="Content Placeholder 2"/>
          <p:cNvSpPr>
            <a:spLocks noGrp="1"/>
          </p:cNvSpPr>
          <p:nvPr>
            <p:ph sz="half" idx="1"/>
          </p:nvPr>
        </p:nvSpPr>
        <p:spPr>
          <a:xfrm>
            <a:off x="371476" y="1506537"/>
            <a:ext cx="5181600" cy="4119563"/>
          </a:xfrm>
          <a:prstGeom prst="rect">
            <a:avLst/>
          </a:prstGeom>
        </p:spPr>
        <p:txBody>
          <a:bodyPr/>
          <a:lstStyle>
            <a:lvl1pP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Clr>
                <a:schemeClr val="bg1"/>
              </a:buClr>
              <a:defRPr>
                <a:solidFill>
                  <a:schemeClr val="bg1"/>
                </a:solidFil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Date Placeholder 4"/>
          <p:cNvSpPr>
            <a:spLocks noGrp="1"/>
          </p:cNvSpPr>
          <p:nvPr>
            <p:ph type="dt" sz="half" idx="10"/>
          </p:nvPr>
        </p:nvSpPr>
        <p:spPr/>
        <p:txBody>
          <a:bodyPr/>
          <a:lstStyle/>
          <a:p>
            <a:fld id="{2E6EF22D-7DBE-4099-99F0-B83DD9779912}" type="datetimeFigureOut">
              <a:rPr lang="en-GB" smtClean="0"/>
              <a:t>31/07/2019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623F64F-6692-49A2-80FF-3D660AAAEE7A}" type="slidenum">
              <a:rPr lang="en-GB" smtClean="0"/>
              <a:t>‹#›</a:t>
            </a:fld>
            <a:endParaRPr lang="en-GB"/>
          </a:p>
        </p:txBody>
      </p:sp>
    </p:spTree>
    <p:custDataLst>
      <p:tags r:id="rId1"/>
    </p:custDataLst>
    <p:extLst>
      <p:ext uri="{BB962C8B-B14F-4D97-AF65-F5344CB8AC3E}">
        <p14:creationId xmlns:p14="http://schemas.microsoft.com/office/powerpoint/2010/main" val="40668389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Long title text &amp; full screen image">
    <p:spTree>
      <p:nvGrpSpPr>
        <p:cNvPr id="1" name=""/>
        <p:cNvGrpSpPr/>
        <p:nvPr/>
      </p:nvGrpSpPr>
      <p:grpSpPr>
        <a:xfrm>
          <a:off x="0" y="0"/>
          <a:ext cx="0" cy="0"/>
          <a:chOff x="0" y="0"/>
          <a:chExt cx="0" cy="0"/>
        </a:xfrm>
      </p:grpSpPr>
      <p:sp>
        <p:nvSpPr>
          <p:cNvPr id="10" name="Picture Placeholder 9"/>
          <p:cNvSpPr>
            <a:spLocks noGrp="1"/>
          </p:cNvSpPr>
          <p:nvPr>
            <p:ph type="pic" sz="quarter" idx="13"/>
          </p:nvPr>
        </p:nvSpPr>
        <p:spPr>
          <a:xfrm>
            <a:off x="0" y="0"/>
            <a:ext cx="12192000" cy="6858000"/>
          </a:xfrm>
          <a:solidFill>
            <a:schemeClr val="bg1">
              <a:lumMod val="85000"/>
            </a:schemeClr>
          </a:solidFill>
        </p:spPr>
        <p:txBody>
          <a:bodyPr/>
          <a:lstStyle/>
          <a:p>
            <a:endParaRPr lang="en-GB"/>
          </a:p>
        </p:txBody>
      </p:sp>
      <p:sp>
        <p:nvSpPr>
          <p:cNvPr id="2" name="Title 1"/>
          <p:cNvSpPr>
            <a:spLocks noGrp="1"/>
          </p:cNvSpPr>
          <p:nvPr>
            <p:ph type="title"/>
          </p:nvPr>
        </p:nvSpPr>
        <p:spPr>
          <a:xfrm>
            <a:off x="371476" y="359944"/>
            <a:ext cx="5448300" cy="1468221"/>
          </a:xfrm>
        </p:spPr>
        <p:txBody>
          <a:bodyPr/>
          <a:lstStyle>
            <a:lvl1pPr>
              <a:defRPr>
                <a:solidFill>
                  <a:schemeClr val="bg1"/>
                </a:solidFill>
              </a:defRPr>
            </a:lvl1pPr>
          </a:lstStyle>
          <a:p>
            <a:r>
              <a:rPr lang="en-US" dirty="0"/>
              <a:t>Click to edit Master title style</a:t>
            </a:r>
            <a:endParaRPr lang="en-GB" dirty="0"/>
          </a:p>
        </p:txBody>
      </p:sp>
      <p:sp>
        <p:nvSpPr>
          <p:cNvPr id="3" name="Content Placeholder 2"/>
          <p:cNvSpPr>
            <a:spLocks noGrp="1"/>
          </p:cNvSpPr>
          <p:nvPr>
            <p:ph sz="half" idx="1"/>
          </p:nvPr>
        </p:nvSpPr>
        <p:spPr>
          <a:xfrm>
            <a:off x="371476" y="1930399"/>
            <a:ext cx="5181600" cy="4119563"/>
          </a:xfrm>
          <a:prstGeom prst="rect">
            <a:avLst/>
          </a:prstGeom>
        </p:spPr>
        <p:txBody>
          <a:bodyPr/>
          <a:lstStyle>
            <a:lvl1pP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Clr>
                <a:schemeClr val="bg1"/>
              </a:buClr>
              <a:defRPr>
                <a:solidFill>
                  <a:schemeClr val="bg1"/>
                </a:solidFil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Date Placeholder 4"/>
          <p:cNvSpPr>
            <a:spLocks noGrp="1"/>
          </p:cNvSpPr>
          <p:nvPr>
            <p:ph type="dt" sz="half" idx="10"/>
          </p:nvPr>
        </p:nvSpPr>
        <p:spPr/>
        <p:txBody>
          <a:bodyPr/>
          <a:lstStyle/>
          <a:p>
            <a:fld id="{2E6EF22D-7DBE-4099-99F0-B83DD9779912}" type="datetimeFigureOut">
              <a:rPr lang="en-GB" smtClean="0"/>
              <a:t>31/07/2019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623F64F-6692-49A2-80FF-3D660AAAEE7A}" type="slidenum">
              <a:rPr lang="en-GB" smtClean="0"/>
              <a:t>‹#›</a:t>
            </a:fld>
            <a:endParaRPr lang="en-GB"/>
          </a:p>
        </p:txBody>
      </p:sp>
    </p:spTree>
    <p:custDataLst>
      <p:tags r:id="rId1"/>
    </p:custDataLst>
    <p:extLst>
      <p:ext uri="{BB962C8B-B14F-4D97-AF65-F5344CB8AC3E}">
        <p14:creationId xmlns:p14="http://schemas.microsoft.com/office/powerpoint/2010/main" val="33687394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userDrawn="1">
  <p:cSld name="Text in bubble &amp; full screen image">
    <p:spTree>
      <p:nvGrpSpPr>
        <p:cNvPr id="1" name=""/>
        <p:cNvGrpSpPr/>
        <p:nvPr/>
      </p:nvGrpSpPr>
      <p:grpSpPr>
        <a:xfrm>
          <a:off x="0" y="0"/>
          <a:ext cx="0" cy="0"/>
          <a:chOff x="0" y="0"/>
          <a:chExt cx="0" cy="0"/>
        </a:xfrm>
      </p:grpSpPr>
      <p:sp>
        <p:nvSpPr>
          <p:cNvPr id="10" name="Picture Placeholder 9"/>
          <p:cNvSpPr>
            <a:spLocks noGrp="1"/>
          </p:cNvSpPr>
          <p:nvPr>
            <p:ph type="pic" sz="quarter" idx="13"/>
          </p:nvPr>
        </p:nvSpPr>
        <p:spPr>
          <a:xfrm>
            <a:off x="0" y="0"/>
            <a:ext cx="12192000" cy="6858000"/>
          </a:xfrm>
          <a:solidFill>
            <a:schemeClr val="bg1">
              <a:lumMod val="85000"/>
            </a:schemeClr>
          </a:solidFill>
        </p:spPr>
        <p:txBody>
          <a:bodyPr/>
          <a:lstStyle/>
          <a:p>
            <a:endParaRPr lang="en-GB"/>
          </a:p>
        </p:txBody>
      </p:sp>
      <p:sp>
        <p:nvSpPr>
          <p:cNvPr id="2" name="Title 1"/>
          <p:cNvSpPr>
            <a:spLocks noGrp="1"/>
          </p:cNvSpPr>
          <p:nvPr>
            <p:ph type="title"/>
          </p:nvPr>
        </p:nvSpPr>
        <p:spPr>
          <a:xfrm>
            <a:off x="621221" y="651774"/>
            <a:ext cx="3714140" cy="1021181"/>
          </a:xfrm>
        </p:spPr>
        <p:txBody>
          <a:bodyPr/>
          <a:lstStyle>
            <a:lvl1pPr>
              <a:defRPr>
                <a:solidFill>
                  <a:schemeClr val="bg1"/>
                </a:solidFill>
              </a:defRPr>
            </a:lvl1pPr>
          </a:lstStyle>
          <a:p>
            <a:r>
              <a:rPr lang="en-US" dirty="0"/>
              <a:t>Click to edit Master title style</a:t>
            </a:r>
            <a:endParaRPr lang="en-GB" dirty="0"/>
          </a:p>
        </p:txBody>
      </p:sp>
      <p:sp>
        <p:nvSpPr>
          <p:cNvPr id="3" name="Content Placeholder 2"/>
          <p:cNvSpPr>
            <a:spLocks noGrp="1"/>
          </p:cNvSpPr>
          <p:nvPr>
            <p:ph sz="half" idx="1"/>
          </p:nvPr>
        </p:nvSpPr>
        <p:spPr>
          <a:xfrm>
            <a:off x="621221" y="1814300"/>
            <a:ext cx="3714140" cy="4051479"/>
          </a:xfrm>
          <a:prstGeom prst="rect">
            <a:avLst/>
          </a:prstGeom>
        </p:spPr>
        <p:txBody>
          <a:bodyPr/>
          <a:lstStyle>
            <a:lvl1pP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Clr>
                <a:schemeClr val="bg1"/>
              </a:buClr>
              <a:defRPr>
                <a:solidFill>
                  <a:schemeClr val="bg1"/>
                </a:solidFil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Date Placeholder 4"/>
          <p:cNvSpPr>
            <a:spLocks noGrp="1"/>
          </p:cNvSpPr>
          <p:nvPr>
            <p:ph type="dt" sz="half" idx="10"/>
          </p:nvPr>
        </p:nvSpPr>
        <p:spPr/>
        <p:txBody>
          <a:bodyPr/>
          <a:lstStyle/>
          <a:p>
            <a:fld id="{2E6EF22D-7DBE-4099-99F0-B83DD9779912}" type="datetimeFigureOut">
              <a:rPr lang="en-GB" smtClean="0"/>
              <a:t>31/07/2019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623F64F-6692-49A2-80FF-3D660AAAEE7A}" type="slidenum">
              <a:rPr lang="en-GB" smtClean="0"/>
              <a:t>‹#›</a:t>
            </a:fld>
            <a:endParaRPr lang="en-GB"/>
          </a:p>
        </p:txBody>
      </p:sp>
    </p:spTree>
    <p:custDataLst>
      <p:tags r:id="rId1"/>
    </p:custDataLst>
    <p:extLst>
      <p:ext uri="{BB962C8B-B14F-4D97-AF65-F5344CB8AC3E}">
        <p14:creationId xmlns:p14="http://schemas.microsoft.com/office/powerpoint/2010/main" val="1506931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Key statistic">
    <p:spTree>
      <p:nvGrpSpPr>
        <p:cNvPr id="1" name=""/>
        <p:cNvGrpSpPr/>
        <p:nvPr/>
      </p:nvGrpSpPr>
      <p:grpSpPr>
        <a:xfrm>
          <a:off x="0" y="0"/>
          <a:ext cx="0" cy="0"/>
          <a:chOff x="0" y="0"/>
          <a:chExt cx="0" cy="0"/>
        </a:xfrm>
      </p:grpSpPr>
      <p:sp>
        <p:nvSpPr>
          <p:cNvPr id="8" name="Text Placeholder 7"/>
          <p:cNvSpPr>
            <a:spLocks noGrp="1"/>
          </p:cNvSpPr>
          <p:nvPr>
            <p:ph type="body" sz="quarter" idx="17"/>
          </p:nvPr>
        </p:nvSpPr>
        <p:spPr>
          <a:xfrm>
            <a:off x="377758" y="2033529"/>
            <a:ext cx="4368867" cy="3059113"/>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2" name="Title 1"/>
          <p:cNvSpPr>
            <a:spLocks noGrp="1"/>
          </p:cNvSpPr>
          <p:nvPr>
            <p:ph type="title" hasCustomPrompt="1"/>
          </p:nvPr>
        </p:nvSpPr>
        <p:spPr>
          <a:xfrm>
            <a:off x="371476" y="182083"/>
            <a:ext cx="4459604" cy="1745777"/>
          </a:xfrm>
        </p:spPr>
        <p:txBody>
          <a:bodyPr bIns="0">
            <a:noAutofit/>
          </a:bodyPr>
          <a:lstStyle>
            <a:lvl1pPr>
              <a:defRPr sz="12600" kern="5000" spc="-700" baseline="0"/>
            </a:lvl1pPr>
          </a:lstStyle>
          <a:p>
            <a:r>
              <a:rPr lang="en-US" dirty="0"/>
              <a:t>XXX%</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t>31/07/2019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6" name="Text Placeholder 7"/>
          <p:cNvSpPr>
            <a:spLocks noGrp="1"/>
          </p:cNvSpPr>
          <p:nvPr>
            <p:ph type="body" sz="quarter" idx="16"/>
          </p:nvPr>
        </p:nvSpPr>
        <p:spPr>
          <a:xfrm>
            <a:off x="377759" y="5365115"/>
            <a:ext cx="11334816" cy="304800"/>
          </a:xfrm>
        </p:spPr>
        <p:txBody>
          <a:bodyPr>
            <a:noAutofit/>
          </a:bodyPr>
          <a:lstStyle>
            <a:lvl1pPr>
              <a:defRPr lang="en-US" sz="8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cxnSp>
        <p:nvCxnSpPr>
          <p:cNvPr id="11" name="Straight Connector 10"/>
          <p:cNvCxnSpPr/>
          <p:nvPr userDrawn="1"/>
        </p:nvCxnSpPr>
        <p:spPr>
          <a:xfrm>
            <a:off x="479425" y="1874892"/>
            <a:ext cx="4267200"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13217276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p15="http://schemas.microsoft.com/office/powerpoint/2012/main">
        <p15:guide id="1" pos="3840">
          <p15:clr>
            <a:srgbClr val="FBAE40"/>
          </p15:clr>
        </p15:guide>
        <p15:guide id="2">
          <p15:clr>
            <a:srgbClr val="FBAE40"/>
          </p15:clr>
        </p15:guide>
        <p15:guide id="3" orient="horz" pos="2160">
          <p15:clr>
            <a:srgbClr val="FBAE40"/>
          </p15:clr>
        </p15:guide>
      </p15:sldGuideLst>
    </p:ext>
  </p:extLs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Vide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E6EF22D-7DBE-4099-99F0-B83DD9779912}" type="datetimeFigureOut">
              <a:rPr lang="en-GB" smtClean="0"/>
              <a:t>31/07/2019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623F64F-6692-49A2-80FF-3D660AAAEE7A}" type="slidenum">
              <a:rPr lang="en-GB" smtClean="0"/>
              <a:t>‹#›</a:t>
            </a:fld>
            <a:endParaRPr lang="en-GB"/>
          </a:p>
        </p:txBody>
      </p:sp>
      <p:sp>
        <p:nvSpPr>
          <p:cNvPr id="6" name="Picture Placeholder 5"/>
          <p:cNvSpPr>
            <a:spLocks noGrp="1"/>
          </p:cNvSpPr>
          <p:nvPr>
            <p:ph type="pic" sz="quarter" idx="13"/>
          </p:nvPr>
        </p:nvSpPr>
        <p:spPr>
          <a:xfrm>
            <a:off x="0" y="0"/>
            <a:ext cx="12192000" cy="5939790"/>
          </a:xfrm>
          <a:solidFill>
            <a:schemeClr val="bg1">
              <a:lumMod val="85000"/>
            </a:schemeClr>
          </a:solidFill>
        </p:spPr>
        <p:txBody>
          <a:bodyPr/>
          <a:lstStyle/>
          <a:p>
            <a:endParaRPr lang="en-GB"/>
          </a:p>
        </p:txBody>
      </p:sp>
    </p:spTree>
    <p:custDataLst>
      <p:tags r:id="rId1"/>
    </p:custDataLst>
    <p:extLst>
      <p:ext uri="{BB962C8B-B14F-4D97-AF65-F5344CB8AC3E}">
        <p14:creationId xmlns:p14="http://schemas.microsoft.com/office/powerpoint/2010/main" val="4142073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4x Video">
    <p:spTree>
      <p:nvGrpSpPr>
        <p:cNvPr id="1" name=""/>
        <p:cNvGrpSpPr/>
        <p:nvPr/>
      </p:nvGrpSpPr>
      <p:grpSpPr>
        <a:xfrm>
          <a:off x="0" y="0"/>
          <a:ext cx="0" cy="0"/>
          <a:chOff x="0" y="0"/>
          <a:chExt cx="0" cy="0"/>
        </a:xfrm>
      </p:grpSpPr>
      <p:sp>
        <p:nvSpPr>
          <p:cNvPr id="6" name="Picture Placeholder 5"/>
          <p:cNvSpPr>
            <a:spLocks noGrp="1"/>
          </p:cNvSpPr>
          <p:nvPr>
            <p:ph type="pic" sz="quarter" idx="13"/>
          </p:nvPr>
        </p:nvSpPr>
        <p:spPr>
          <a:xfrm>
            <a:off x="479425" y="447473"/>
            <a:ext cx="5535613" cy="2435428"/>
          </a:xfrm>
          <a:solidFill>
            <a:schemeClr val="bg1">
              <a:lumMod val="85000"/>
            </a:schemeClr>
          </a:solidFill>
        </p:spPr>
        <p:txBody>
          <a:bodyPr/>
          <a:lstStyle/>
          <a:p>
            <a:endParaRPr lang="en-GB" dirty="0"/>
          </a:p>
        </p:txBody>
      </p:sp>
      <p:sp>
        <p:nvSpPr>
          <p:cNvPr id="17" name="Picture Placeholder 5"/>
          <p:cNvSpPr>
            <a:spLocks noGrp="1"/>
          </p:cNvSpPr>
          <p:nvPr>
            <p:ph type="pic" sz="quarter" idx="14"/>
          </p:nvPr>
        </p:nvSpPr>
        <p:spPr>
          <a:xfrm>
            <a:off x="6176962" y="447472"/>
            <a:ext cx="5535613" cy="2435428"/>
          </a:xfrm>
          <a:solidFill>
            <a:schemeClr val="bg1">
              <a:lumMod val="85000"/>
            </a:schemeClr>
          </a:solidFill>
        </p:spPr>
        <p:txBody>
          <a:bodyPr/>
          <a:lstStyle/>
          <a:p>
            <a:endParaRPr lang="en-GB" dirty="0"/>
          </a:p>
        </p:txBody>
      </p:sp>
      <p:sp>
        <p:nvSpPr>
          <p:cNvPr id="18" name="Picture Placeholder 5"/>
          <p:cNvSpPr>
            <a:spLocks noGrp="1"/>
          </p:cNvSpPr>
          <p:nvPr>
            <p:ph type="pic" sz="quarter" idx="15"/>
          </p:nvPr>
        </p:nvSpPr>
        <p:spPr>
          <a:xfrm>
            <a:off x="6177278" y="3063315"/>
            <a:ext cx="5535613" cy="2435428"/>
          </a:xfrm>
          <a:solidFill>
            <a:schemeClr val="bg1">
              <a:lumMod val="85000"/>
            </a:schemeClr>
          </a:solidFill>
        </p:spPr>
        <p:txBody>
          <a:bodyPr/>
          <a:lstStyle/>
          <a:p>
            <a:endParaRPr lang="en-GB" dirty="0"/>
          </a:p>
        </p:txBody>
      </p:sp>
      <p:sp>
        <p:nvSpPr>
          <p:cNvPr id="19" name="Picture Placeholder 5"/>
          <p:cNvSpPr>
            <a:spLocks noGrp="1"/>
          </p:cNvSpPr>
          <p:nvPr>
            <p:ph type="pic" sz="quarter" idx="16"/>
          </p:nvPr>
        </p:nvSpPr>
        <p:spPr>
          <a:xfrm>
            <a:off x="479425" y="3058519"/>
            <a:ext cx="5535613" cy="2435428"/>
          </a:xfrm>
          <a:solidFill>
            <a:schemeClr val="bg1">
              <a:lumMod val="85000"/>
            </a:schemeClr>
          </a:solidFill>
        </p:spPr>
        <p:txBody>
          <a:bodyPr/>
          <a:lstStyle/>
          <a:p>
            <a:endParaRPr lang="en-GB" dirty="0"/>
          </a:p>
        </p:txBody>
      </p:sp>
      <p:sp>
        <p:nvSpPr>
          <p:cNvPr id="2" name="Date Placeholder 1"/>
          <p:cNvSpPr>
            <a:spLocks noGrp="1"/>
          </p:cNvSpPr>
          <p:nvPr>
            <p:ph type="dt" sz="half" idx="10"/>
          </p:nvPr>
        </p:nvSpPr>
        <p:spPr/>
        <p:txBody>
          <a:bodyPr/>
          <a:lstStyle/>
          <a:p>
            <a:fld id="{2E6EF22D-7DBE-4099-99F0-B83DD9779912}" type="datetimeFigureOut">
              <a:rPr lang="en-GB" smtClean="0"/>
              <a:t>31/07/2019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623F64F-6692-49A2-80FF-3D660AAAEE7A}" type="slidenum">
              <a:rPr lang="en-GB" smtClean="0"/>
              <a:t>‹#›</a:t>
            </a:fld>
            <a:endParaRPr lang="en-GB"/>
          </a:p>
        </p:txBody>
      </p:sp>
    </p:spTree>
    <p:custDataLst>
      <p:tags r:id="rId1"/>
    </p:custDataLst>
    <p:extLst>
      <p:ext uri="{BB962C8B-B14F-4D97-AF65-F5344CB8AC3E}">
        <p14:creationId xmlns:p14="http://schemas.microsoft.com/office/powerpoint/2010/main" val="31001948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Divider slide">
    <p:spTree>
      <p:nvGrpSpPr>
        <p:cNvPr id="1" name=""/>
        <p:cNvGrpSpPr/>
        <p:nvPr/>
      </p:nvGrpSpPr>
      <p:grpSpPr>
        <a:xfrm>
          <a:off x="0" y="0"/>
          <a:ext cx="0" cy="0"/>
          <a:chOff x="0" y="0"/>
          <a:chExt cx="0" cy="0"/>
        </a:xfrm>
      </p:grpSpPr>
      <p:sp>
        <p:nvSpPr>
          <p:cNvPr id="13" name="Picture Placeholder 12"/>
          <p:cNvSpPr>
            <a:spLocks noGrp="1"/>
          </p:cNvSpPr>
          <p:nvPr>
            <p:ph type="pic" sz="quarter" idx="13"/>
          </p:nvPr>
        </p:nvSpPr>
        <p:spPr>
          <a:xfrm>
            <a:off x="0" y="0"/>
            <a:ext cx="12192000" cy="6858000"/>
          </a:xfrm>
          <a:prstGeom prst="rect">
            <a:avLst/>
          </a:prstGeom>
          <a:solidFill>
            <a:schemeClr val="bg1">
              <a:lumMod val="85000"/>
            </a:schemeClr>
          </a:solidFill>
          <a:ln>
            <a:noFill/>
          </a:ln>
        </p:spPr>
        <p:txBody>
          <a:bodyPr/>
          <a:lstStyle/>
          <a:p>
            <a:endParaRPr lang="en-GB"/>
          </a:p>
        </p:txBody>
      </p:sp>
      <p:sp>
        <p:nvSpPr>
          <p:cNvPr id="2" name="Title 1"/>
          <p:cNvSpPr>
            <a:spLocks noGrp="1"/>
          </p:cNvSpPr>
          <p:nvPr>
            <p:ph type="ctrTitle"/>
          </p:nvPr>
        </p:nvSpPr>
        <p:spPr>
          <a:xfrm>
            <a:off x="371288" y="1140293"/>
            <a:ext cx="5298141" cy="2412000"/>
          </a:xfrm>
        </p:spPr>
        <p:txBody>
          <a:bodyPr anchor="t">
            <a:noAutofit/>
          </a:bodyPr>
          <a:lstStyle>
            <a:lvl1pPr algn="l">
              <a:defRPr sz="4000" b="1" baseline="0">
                <a:solidFill>
                  <a:schemeClr val="bg1"/>
                </a:solidFill>
              </a:defRPr>
            </a:lvl1pPr>
          </a:lstStyle>
          <a:p>
            <a:r>
              <a:rPr lang="en-US" dirty="0"/>
              <a:t>Click to edit Master title style</a:t>
            </a:r>
            <a:endParaRPr lang="en-GB" dirty="0"/>
          </a:p>
        </p:txBody>
      </p:sp>
      <p:sp>
        <p:nvSpPr>
          <p:cNvPr id="4" name="Date Placeholder 3"/>
          <p:cNvSpPr>
            <a:spLocks noGrp="1"/>
          </p:cNvSpPr>
          <p:nvPr>
            <p:ph type="dt" sz="half" idx="10"/>
          </p:nvPr>
        </p:nvSpPr>
        <p:spPr/>
        <p:txBody>
          <a:bodyPr/>
          <a:lstStyle/>
          <a:p>
            <a:fld id="{2E6EF22D-7DBE-4099-99F0-B83DD9779912}" type="datetimeFigureOut">
              <a:rPr lang="en-GB" smtClean="0"/>
              <a:t>31/07/2019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623F64F-6692-49A2-80FF-3D660AAAEE7A}" type="slidenum">
              <a:rPr lang="en-GB" smtClean="0"/>
              <a:t>‹#›</a:t>
            </a:fld>
            <a:endParaRPr lang="en-GB"/>
          </a:p>
        </p:txBody>
      </p:sp>
      <p:sp>
        <p:nvSpPr>
          <p:cNvPr id="16" name="Text Placeholder 14"/>
          <p:cNvSpPr>
            <a:spLocks noGrp="1"/>
          </p:cNvSpPr>
          <p:nvPr>
            <p:ph type="body" sz="quarter" idx="14" hasCustomPrompt="1"/>
          </p:nvPr>
        </p:nvSpPr>
        <p:spPr>
          <a:xfrm>
            <a:off x="371288" y="651155"/>
            <a:ext cx="6450012" cy="352613"/>
          </a:xfrm>
        </p:spPr>
        <p:txBody>
          <a:bodyPr>
            <a:normAutofit/>
          </a:bodyPr>
          <a:lstStyle>
            <a:lvl1pPr marL="0" algn="l" defTabSz="914400" rtl="0" eaLnBrk="1" latinLnBrk="0" hangingPunct="1">
              <a:lnSpc>
                <a:spcPct val="90000"/>
              </a:lnSpc>
              <a:spcBef>
                <a:spcPct val="0"/>
              </a:spcBef>
              <a:buNone/>
              <a:defRPr lang="en-US" sz="1800" b="1" kern="1200" spc="30" baseline="0" dirty="0" smtClean="0">
                <a:solidFill>
                  <a:schemeClr val="bg1"/>
                </a:solidFill>
                <a:latin typeface="+mj-lt"/>
                <a:ea typeface="+mj-ea"/>
                <a:cs typeface="+mj-cs"/>
              </a:defRPr>
            </a:lvl1pPr>
          </a:lstStyle>
          <a:p>
            <a:pPr lvl="0"/>
            <a:r>
              <a:rPr lang="en-US" dirty="0"/>
              <a:t>EDIT MASTER TEXT STYLES</a:t>
            </a:r>
          </a:p>
        </p:txBody>
      </p:sp>
    </p:spTree>
    <p:custDataLst>
      <p:tags r:id="rId1"/>
    </p:custDataLst>
    <p:extLst>
      <p:ext uri="{BB962C8B-B14F-4D97-AF65-F5344CB8AC3E}">
        <p14:creationId xmlns:p14="http://schemas.microsoft.com/office/powerpoint/2010/main" val="30881830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p15="http://schemas.microsoft.com/office/powerpoint/2012/main">
        <p15:guide id="1" pos="3840">
          <p15:clr>
            <a:srgbClr val="FBAE40"/>
          </p15:clr>
        </p15:guide>
        <p15:guide id="2" pos="302">
          <p15:clr>
            <a:srgbClr val="FBAE40"/>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Quote">
    <p:spTree>
      <p:nvGrpSpPr>
        <p:cNvPr id="1" name=""/>
        <p:cNvGrpSpPr/>
        <p:nvPr/>
      </p:nvGrpSpPr>
      <p:grpSpPr>
        <a:xfrm>
          <a:off x="0" y="0"/>
          <a:ext cx="0" cy="0"/>
          <a:chOff x="0" y="0"/>
          <a:chExt cx="0" cy="0"/>
        </a:xfrm>
      </p:grpSpPr>
      <p:sp>
        <p:nvSpPr>
          <p:cNvPr id="2" name="Title 1"/>
          <p:cNvSpPr>
            <a:spLocks noGrp="1"/>
          </p:cNvSpPr>
          <p:nvPr>
            <p:ph type="title"/>
          </p:nvPr>
        </p:nvSpPr>
        <p:spPr>
          <a:xfrm>
            <a:off x="371476" y="359944"/>
            <a:ext cx="8216264" cy="3190976"/>
          </a:xfrm>
        </p:spPr>
        <p:txBody>
          <a:bodyPr>
            <a:noAutofit/>
          </a:bodyPr>
          <a:lstStyle>
            <a:lvl1pPr>
              <a:defRPr sz="4400" b="0">
                <a:solidFill>
                  <a:schemeClr val="tx2"/>
                </a:solidFill>
              </a:defRPr>
            </a:lvl1p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31/07/2019</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14" name="Text Placeholder 13"/>
          <p:cNvSpPr>
            <a:spLocks noGrp="1"/>
          </p:cNvSpPr>
          <p:nvPr>
            <p:ph type="body" sz="quarter" idx="13"/>
          </p:nvPr>
        </p:nvSpPr>
        <p:spPr>
          <a:xfrm>
            <a:off x="535312" y="3773511"/>
            <a:ext cx="2858127" cy="357149"/>
          </a:xfrm>
        </p:spPr>
        <p:txBody>
          <a:bodyPr/>
          <a:lstStyle>
            <a:lvl1pPr>
              <a:defRPr>
                <a:solidFill>
                  <a:schemeClr val="bg2"/>
                </a:solidFill>
              </a:defRPr>
            </a:lvl1pPr>
            <a:lvl2pPr marL="0" indent="0">
              <a:buNone/>
              <a:defRPr/>
            </a:lvl2pPr>
          </a:lstStyle>
          <a:p>
            <a:pPr lvl="0"/>
            <a:r>
              <a:rPr lang="en-US" dirty="0"/>
              <a:t>Edit Master text styles</a:t>
            </a:r>
          </a:p>
        </p:txBody>
      </p:sp>
      <p:sp>
        <p:nvSpPr>
          <p:cNvPr id="17" name="Picture Placeholder 15"/>
          <p:cNvSpPr>
            <a:spLocks noGrp="1"/>
          </p:cNvSpPr>
          <p:nvPr>
            <p:ph type="pic" sz="quarter" idx="14"/>
          </p:nvPr>
        </p:nvSpPr>
        <p:spPr>
          <a:xfrm>
            <a:off x="477203" y="4393565"/>
            <a:ext cx="1092517" cy="1092518"/>
          </a:xfrm>
          <a:prstGeom prst="ellipse">
            <a:avLst/>
          </a:prstGeom>
        </p:spPr>
        <p:txBody>
          <a:bodyPr>
            <a:normAutofit/>
          </a:bodyPr>
          <a:lstStyle>
            <a:lvl1pPr>
              <a:defRPr sz="1100">
                <a:solidFill>
                  <a:schemeClr val="bg2"/>
                </a:solidFill>
              </a:defRPr>
            </a:lvl1pPr>
          </a:lstStyle>
          <a:p>
            <a:endParaRPr lang="en-GB" dirty="0"/>
          </a:p>
        </p:txBody>
      </p:sp>
      <p:sp>
        <p:nvSpPr>
          <p:cNvPr id="8" name="Freeform 8"/>
          <p:cNvSpPr>
            <a:spLocks/>
          </p:cNvSpPr>
          <p:nvPr userDrawn="1"/>
        </p:nvSpPr>
        <p:spPr bwMode="auto">
          <a:xfrm>
            <a:off x="463293" y="3652420"/>
            <a:ext cx="3019046" cy="576786"/>
          </a:xfrm>
          <a:custGeom>
            <a:avLst/>
            <a:gdLst>
              <a:gd name="T0" fmla="*/ 26 w 716"/>
              <a:gd name="T1" fmla="*/ 2 h 132"/>
              <a:gd name="T2" fmla="*/ 26 w 716"/>
              <a:gd name="T3" fmla="*/ 0 h 132"/>
              <a:gd name="T4" fmla="*/ 13 w 716"/>
              <a:gd name="T5" fmla="*/ 3 h 132"/>
              <a:gd name="T6" fmla="*/ 4 w 716"/>
              <a:gd name="T7" fmla="*/ 11 h 132"/>
              <a:gd name="T8" fmla="*/ 0 w 716"/>
              <a:gd name="T9" fmla="*/ 26 h 132"/>
              <a:gd name="T10" fmla="*/ 0 w 716"/>
              <a:gd name="T11" fmla="*/ 132 h 132"/>
              <a:gd name="T12" fmla="*/ 690 w 716"/>
              <a:gd name="T13" fmla="*/ 132 h 132"/>
              <a:gd name="T14" fmla="*/ 702 w 716"/>
              <a:gd name="T15" fmla="*/ 128 h 132"/>
              <a:gd name="T16" fmla="*/ 711 w 716"/>
              <a:gd name="T17" fmla="*/ 121 h 132"/>
              <a:gd name="T18" fmla="*/ 716 w 716"/>
              <a:gd name="T19" fmla="*/ 106 h 132"/>
              <a:gd name="T20" fmla="*/ 716 w 716"/>
              <a:gd name="T21" fmla="*/ 26 h 132"/>
              <a:gd name="T22" fmla="*/ 712 w 716"/>
              <a:gd name="T23" fmla="*/ 13 h 132"/>
              <a:gd name="T24" fmla="*/ 705 w 716"/>
              <a:gd name="T25" fmla="*/ 4 h 132"/>
              <a:gd name="T26" fmla="*/ 690 w 716"/>
              <a:gd name="T27" fmla="*/ 0 h 132"/>
              <a:gd name="T28" fmla="*/ 26 w 716"/>
              <a:gd name="T29" fmla="*/ 0 h 132"/>
              <a:gd name="T30" fmla="*/ 26 w 716"/>
              <a:gd name="T31" fmla="*/ 2 h 132"/>
              <a:gd name="T32" fmla="*/ 26 w 716"/>
              <a:gd name="T33" fmla="*/ 4 h 132"/>
              <a:gd name="T34" fmla="*/ 690 w 716"/>
              <a:gd name="T35" fmla="*/ 4 h 132"/>
              <a:gd name="T36" fmla="*/ 702 w 716"/>
              <a:gd name="T37" fmla="*/ 7 h 132"/>
              <a:gd name="T38" fmla="*/ 710 w 716"/>
              <a:gd name="T39" fmla="*/ 19 h 132"/>
              <a:gd name="T40" fmla="*/ 711 w 716"/>
              <a:gd name="T41" fmla="*/ 24 h 132"/>
              <a:gd name="T42" fmla="*/ 712 w 716"/>
              <a:gd name="T43" fmla="*/ 25 h 132"/>
              <a:gd name="T44" fmla="*/ 712 w 716"/>
              <a:gd name="T45" fmla="*/ 25 h 132"/>
              <a:gd name="T46" fmla="*/ 712 w 716"/>
              <a:gd name="T47" fmla="*/ 26 h 132"/>
              <a:gd name="T48" fmla="*/ 712 w 716"/>
              <a:gd name="T49" fmla="*/ 106 h 132"/>
              <a:gd name="T50" fmla="*/ 708 w 716"/>
              <a:gd name="T51" fmla="*/ 118 h 132"/>
              <a:gd name="T52" fmla="*/ 697 w 716"/>
              <a:gd name="T53" fmla="*/ 126 h 132"/>
              <a:gd name="T54" fmla="*/ 692 w 716"/>
              <a:gd name="T55" fmla="*/ 127 h 132"/>
              <a:gd name="T56" fmla="*/ 690 w 716"/>
              <a:gd name="T57" fmla="*/ 128 h 132"/>
              <a:gd name="T58" fmla="*/ 690 w 716"/>
              <a:gd name="T59" fmla="*/ 128 h 132"/>
              <a:gd name="T60" fmla="*/ 690 w 716"/>
              <a:gd name="T61" fmla="*/ 128 h 132"/>
              <a:gd name="T62" fmla="*/ 4 w 716"/>
              <a:gd name="T63" fmla="*/ 128 h 132"/>
              <a:gd name="T64" fmla="*/ 4 w 716"/>
              <a:gd name="T65" fmla="*/ 26 h 132"/>
              <a:gd name="T66" fmla="*/ 7 w 716"/>
              <a:gd name="T67" fmla="*/ 13 h 132"/>
              <a:gd name="T68" fmla="*/ 19 w 716"/>
              <a:gd name="T69" fmla="*/ 5 h 132"/>
              <a:gd name="T70" fmla="*/ 24 w 716"/>
              <a:gd name="T71" fmla="*/ 4 h 132"/>
              <a:gd name="T72" fmla="*/ 25 w 716"/>
              <a:gd name="T73" fmla="*/ 4 h 132"/>
              <a:gd name="T74" fmla="*/ 25 w 716"/>
              <a:gd name="T75" fmla="*/ 4 h 132"/>
              <a:gd name="T76" fmla="*/ 26 w 716"/>
              <a:gd name="T77" fmla="*/ 4 h 132"/>
              <a:gd name="T78" fmla="*/ 26 w 716"/>
              <a:gd name="T79" fmla="*/ 2 h 1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716" h="132">
                <a:moveTo>
                  <a:pt x="26" y="2"/>
                </a:moveTo>
                <a:cubicBezTo>
                  <a:pt x="26" y="0"/>
                  <a:pt x="26" y="0"/>
                  <a:pt x="26" y="0"/>
                </a:cubicBezTo>
                <a:cubicBezTo>
                  <a:pt x="25" y="0"/>
                  <a:pt x="19" y="0"/>
                  <a:pt x="13" y="3"/>
                </a:cubicBezTo>
                <a:cubicBezTo>
                  <a:pt x="9" y="4"/>
                  <a:pt x="6" y="7"/>
                  <a:pt x="4" y="11"/>
                </a:cubicBezTo>
                <a:cubicBezTo>
                  <a:pt x="1" y="14"/>
                  <a:pt x="0" y="19"/>
                  <a:pt x="0" y="26"/>
                </a:cubicBezTo>
                <a:cubicBezTo>
                  <a:pt x="0" y="132"/>
                  <a:pt x="0" y="132"/>
                  <a:pt x="0" y="132"/>
                </a:cubicBezTo>
                <a:cubicBezTo>
                  <a:pt x="690" y="132"/>
                  <a:pt x="690" y="132"/>
                  <a:pt x="690" y="132"/>
                </a:cubicBezTo>
                <a:cubicBezTo>
                  <a:pt x="690" y="132"/>
                  <a:pt x="696" y="132"/>
                  <a:pt x="702" y="128"/>
                </a:cubicBezTo>
                <a:cubicBezTo>
                  <a:pt x="706" y="127"/>
                  <a:pt x="709" y="124"/>
                  <a:pt x="711" y="121"/>
                </a:cubicBezTo>
                <a:cubicBezTo>
                  <a:pt x="714" y="117"/>
                  <a:pt x="716" y="112"/>
                  <a:pt x="716" y="106"/>
                </a:cubicBezTo>
                <a:cubicBezTo>
                  <a:pt x="716" y="26"/>
                  <a:pt x="716" y="26"/>
                  <a:pt x="716" y="26"/>
                </a:cubicBezTo>
                <a:cubicBezTo>
                  <a:pt x="716" y="25"/>
                  <a:pt x="716" y="19"/>
                  <a:pt x="712" y="13"/>
                </a:cubicBezTo>
                <a:cubicBezTo>
                  <a:pt x="711" y="9"/>
                  <a:pt x="708" y="6"/>
                  <a:pt x="705" y="4"/>
                </a:cubicBezTo>
                <a:cubicBezTo>
                  <a:pt x="701" y="1"/>
                  <a:pt x="696" y="0"/>
                  <a:pt x="690" y="0"/>
                </a:cubicBezTo>
                <a:cubicBezTo>
                  <a:pt x="26" y="0"/>
                  <a:pt x="26" y="0"/>
                  <a:pt x="26" y="0"/>
                </a:cubicBezTo>
                <a:cubicBezTo>
                  <a:pt x="26" y="2"/>
                  <a:pt x="26" y="2"/>
                  <a:pt x="26" y="2"/>
                </a:cubicBezTo>
                <a:cubicBezTo>
                  <a:pt x="26" y="4"/>
                  <a:pt x="26" y="4"/>
                  <a:pt x="26" y="4"/>
                </a:cubicBezTo>
                <a:cubicBezTo>
                  <a:pt x="690" y="4"/>
                  <a:pt x="690" y="4"/>
                  <a:pt x="690" y="4"/>
                </a:cubicBezTo>
                <a:cubicBezTo>
                  <a:pt x="695" y="4"/>
                  <a:pt x="699" y="5"/>
                  <a:pt x="702" y="7"/>
                </a:cubicBezTo>
                <a:cubicBezTo>
                  <a:pt x="707" y="10"/>
                  <a:pt x="709" y="15"/>
                  <a:pt x="710" y="19"/>
                </a:cubicBezTo>
                <a:cubicBezTo>
                  <a:pt x="711" y="21"/>
                  <a:pt x="711" y="22"/>
                  <a:pt x="711" y="24"/>
                </a:cubicBezTo>
                <a:cubicBezTo>
                  <a:pt x="711" y="24"/>
                  <a:pt x="712" y="25"/>
                  <a:pt x="712" y="25"/>
                </a:cubicBezTo>
                <a:cubicBezTo>
                  <a:pt x="712" y="25"/>
                  <a:pt x="712" y="25"/>
                  <a:pt x="712" y="25"/>
                </a:cubicBezTo>
                <a:cubicBezTo>
                  <a:pt x="712" y="26"/>
                  <a:pt x="712" y="26"/>
                  <a:pt x="712" y="26"/>
                </a:cubicBezTo>
                <a:cubicBezTo>
                  <a:pt x="712" y="106"/>
                  <a:pt x="712" y="106"/>
                  <a:pt x="712" y="106"/>
                </a:cubicBezTo>
                <a:cubicBezTo>
                  <a:pt x="712" y="111"/>
                  <a:pt x="710" y="115"/>
                  <a:pt x="708" y="118"/>
                </a:cubicBezTo>
                <a:cubicBezTo>
                  <a:pt x="705" y="123"/>
                  <a:pt x="701" y="125"/>
                  <a:pt x="697" y="126"/>
                </a:cubicBezTo>
                <a:cubicBezTo>
                  <a:pt x="695" y="127"/>
                  <a:pt x="693" y="127"/>
                  <a:pt x="692" y="127"/>
                </a:cubicBezTo>
                <a:cubicBezTo>
                  <a:pt x="691" y="127"/>
                  <a:pt x="690" y="128"/>
                  <a:pt x="690" y="128"/>
                </a:cubicBezTo>
                <a:cubicBezTo>
                  <a:pt x="690" y="128"/>
                  <a:pt x="690" y="128"/>
                  <a:pt x="690" y="128"/>
                </a:cubicBezTo>
                <a:cubicBezTo>
                  <a:pt x="690" y="128"/>
                  <a:pt x="690" y="128"/>
                  <a:pt x="690" y="128"/>
                </a:cubicBezTo>
                <a:cubicBezTo>
                  <a:pt x="4" y="128"/>
                  <a:pt x="4" y="128"/>
                  <a:pt x="4" y="128"/>
                </a:cubicBezTo>
                <a:cubicBezTo>
                  <a:pt x="4" y="26"/>
                  <a:pt x="4" y="26"/>
                  <a:pt x="4" y="26"/>
                </a:cubicBezTo>
                <a:cubicBezTo>
                  <a:pt x="4" y="20"/>
                  <a:pt x="5" y="16"/>
                  <a:pt x="7" y="13"/>
                </a:cubicBezTo>
                <a:cubicBezTo>
                  <a:pt x="10" y="8"/>
                  <a:pt x="15" y="6"/>
                  <a:pt x="19" y="5"/>
                </a:cubicBezTo>
                <a:cubicBezTo>
                  <a:pt x="21" y="4"/>
                  <a:pt x="22" y="4"/>
                  <a:pt x="24" y="4"/>
                </a:cubicBezTo>
                <a:cubicBezTo>
                  <a:pt x="24" y="4"/>
                  <a:pt x="25" y="4"/>
                  <a:pt x="25" y="4"/>
                </a:cubicBezTo>
                <a:cubicBezTo>
                  <a:pt x="25" y="4"/>
                  <a:pt x="25" y="4"/>
                  <a:pt x="25" y="4"/>
                </a:cubicBezTo>
                <a:cubicBezTo>
                  <a:pt x="26" y="4"/>
                  <a:pt x="26" y="4"/>
                  <a:pt x="26" y="4"/>
                </a:cubicBezTo>
                <a:lnTo>
                  <a:pt x="26" y="2"/>
                </a:lnTo>
                <a:close/>
              </a:path>
            </a:pathLst>
          </a:custGeom>
          <a:solidFill>
            <a:schemeClr val="bg2"/>
          </a:solidFill>
          <a:ln>
            <a:noFill/>
          </a:ln>
        </p:spPr>
        <p:txBody>
          <a:bodyPr vert="horz" wrap="square" lIns="91440" tIns="45720" rIns="91440" bIns="45720" numCol="1" anchor="t" anchorCtr="0" compatLnSpc="1">
            <a:prstTxWarp prst="textNoShape">
              <a:avLst/>
            </a:prstTxWarp>
          </a:bodyPr>
          <a:lstStyle/>
          <a:p>
            <a:endParaRPr lang="en-GB"/>
          </a:p>
        </p:txBody>
      </p:sp>
    </p:spTree>
    <p:custDataLst>
      <p:tags r:id="rId1"/>
    </p:custDataLst>
    <p:extLst>
      <p:ext uri="{BB962C8B-B14F-4D97-AF65-F5344CB8AC3E}">
        <p14:creationId xmlns:p14="http://schemas.microsoft.com/office/powerpoint/2010/main" val="9420098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Quote with image">
    <p:spTree>
      <p:nvGrpSpPr>
        <p:cNvPr id="1" name=""/>
        <p:cNvGrpSpPr/>
        <p:nvPr/>
      </p:nvGrpSpPr>
      <p:grpSpPr>
        <a:xfrm>
          <a:off x="0" y="0"/>
          <a:ext cx="0" cy="0"/>
          <a:chOff x="0" y="0"/>
          <a:chExt cx="0" cy="0"/>
        </a:xfrm>
      </p:grpSpPr>
      <p:sp>
        <p:nvSpPr>
          <p:cNvPr id="2" name="Title 1"/>
          <p:cNvSpPr>
            <a:spLocks noGrp="1"/>
          </p:cNvSpPr>
          <p:nvPr>
            <p:ph type="title"/>
          </p:nvPr>
        </p:nvSpPr>
        <p:spPr>
          <a:xfrm>
            <a:off x="371476" y="359944"/>
            <a:ext cx="8216264" cy="3190976"/>
          </a:xfrm>
        </p:spPr>
        <p:txBody>
          <a:bodyPr>
            <a:noAutofit/>
          </a:bodyPr>
          <a:lstStyle>
            <a:lvl1pPr>
              <a:defRPr sz="4400" b="0">
                <a:solidFill>
                  <a:schemeClr val="tx2"/>
                </a:solidFill>
              </a:defRPr>
            </a:lvl1p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31/07/2019</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14" name="Text Placeholder 13"/>
          <p:cNvSpPr>
            <a:spLocks noGrp="1"/>
          </p:cNvSpPr>
          <p:nvPr>
            <p:ph type="body" sz="quarter" idx="13"/>
          </p:nvPr>
        </p:nvSpPr>
        <p:spPr>
          <a:xfrm>
            <a:off x="535312" y="3773511"/>
            <a:ext cx="2858127" cy="357149"/>
          </a:xfrm>
        </p:spPr>
        <p:txBody>
          <a:bodyPr/>
          <a:lstStyle>
            <a:lvl1pPr>
              <a:defRPr>
                <a:solidFill>
                  <a:schemeClr val="bg2"/>
                </a:solidFill>
              </a:defRPr>
            </a:lvl1pPr>
            <a:lvl2pPr marL="0" indent="0">
              <a:buNone/>
              <a:defRPr/>
            </a:lvl2pPr>
          </a:lstStyle>
          <a:p>
            <a:pPr lvl="0"/>
            <a:r>
              <a:rPr lang="en-US" dirty="0"/>
              <a:t>Edit Master text styles</a:t>
            </a:r>
          </a:p>
        </p:txBody>
      </p:sp>
      <p:sp>
        <p:nvSpPr>
          <p:cNvPr id="17" name="Picture Placeholder 15"/>
          <p:cNvSpPr>
            <a:spLocks noGrp="1"/>
          </p:cNvSpPr>
          <p:nvPr>
            <p:ph type="pic" sz="quarter" idx="14"/>
          </p:nvPr>
        </p:nvSpPr>
        <p:spPr>
          <a:xfrm>
            <a:off x="477203" y="4393565"/>
            <a:ext cx="1092517" cy="1092518"/>
          </a:xfrm>
          <a:prstGeom prst="ellipse">
            <a:avLst/>
          </a:prstGeom>
        </p:spPr>
        <p:txBody>
          <a:bodyPr>
            <a:normAutofit/>
          </a:bodyPr>
          <a:lstStyle>
            <a:lvl1pPr>
              <a:defRPr sz="1100">
                <a:solidFill>
                  <a:schemeClr val="bg2"/>
                </a:solidFill>
              </a:defRPr>
            </a:lvl1pPr>
          </a:lstStyle>
          <a:p>
            <a:endParaRPr lang="en-GB" dirty="0"/>
          </a:p>
        </p:txBody>
      </p:sp>
      <p:sp>
        <p:nvSpPr>
          <p:cNvPr id="12" name="Picture Placeholder 8"/>
          <p:cNvSpPr>
            <a:spLocks noGrp="1"/>
          </p:cNvSpPr>
          <p:nvPr>
            <p:ph type="pic" sz="quarter" idx="16"/>
          </p:nvPr>
        </p:nvSpPr>
        <p:spPr>
          <a:xfrm>
            <a:off x="8313420" y="-9729"/>
            <a:ext cx="3878580" cy="5948364"/>
          </a:xfrm>
          <a:prstGeom prst="rect">
            <a:avLst/>
          </a:prstGeom>
          <a:solidFill>
            <a:schemeClr val="bg1">
              <a:lumMod val="85000"/>
            </a:schemeClr>
          </a:solidFill>
        </p:spPr>
        <p:txBody>
          <a:bodyPr/>
          <a:lstStyle>
            <a:lvl1pPr>
              <a:defRPr>
                <a:solidFill>
                  <a:schemeClr val="bg2"/>
                </a:solidFill>
              </a:defRPr>
            </a:lvl1pPr>
          </a:lstStyle>
          <a:p>
            <a:endParaRPr lang="en-GB" dirty="0"/>
          </a:p>
        </p:txBody>
      </p:sp>
      <p:sp>
        <p:nvSpPr>
          <p:cNvPr id="9" name="Freeform 8"/>
          <p:cNvSpPr>
            <a:spLocks/>
          </p:cNvSpPr>
          <p:nvPr userDrawn="1"/>
        </p:nvSpPr>
        <p:spPr bwMode="auto">
          <a:xfrm>
            <a:off x="463293" y="3652420"/>
            <a:ext cx="3019046" cy="576786"/>
          </a:xfrm>
          <a:custGeom>
            <a:avLst/>
            <a:gdLst>
              <a:gd name="T0" fmla="*/ 26 w 716"/>
              <a:gd name="T1" fmla="*/ 2 h 132"/>
              <a:gd name="T2" fmla="*/ 26 w 716"/>
              <a:gd name="T3" fmla="*/ 0 h 132"/>
              <a:gd name="T4" fmla="*/ 13 w 716"/>
              <a:gd name="T5" fmla="*/ 3 h 132"/>
              <a:gd name="T6" fmla="*/ 4 w 716"/>
              <a:gd name="T7" fmla="*/ 11 h 132"/>
              <a:gd name="T8" fmla="*/ 0 w 716"/>
              <a:gd name="T9" fmla="*/ 26 h 132"/>
              <a:gd name="T10" fmla="*/ 0 w 716"/>
              <a:gd name="T11" fmla="*/ 132 h 132"/>
              <a:gd name="T12" fmla="*/ 690 w 716"/>
              <a:gd name="T13" fmla="*/ 132 h 132"/>
              <a:gd name="T14" fmla="*/ 702 w 716"/>
              <a:gd name="T15" fmla="*/ 128 h 132"/>
              <a:gd name="T16" fmla="*/ 711 w 716"/>
              <a:gd name="T17" fmla="*/ 121 h 132"/>
              <a:gd name="T18" fmla="*/ 716 w 716"/>
              <a:gd name="T19" fmla="*/ 106 h 132"/>
              <a:gd name="T20" fmla="*/ 716 w 716"/>
              <a:gd name="T21" fmla="*/ 26 h 132"/>
              <a:gd name="T22" fmla="*/ 712 w 716"/>
              <a:gd name="T23" fmla="*/ 13 h 132"/>
              <a:gd name="T24" fmla="*/ 705 w 716"/>
              <a:gd name="T25" fmla="*/ 4 h 132"/>
              <a:gd name="T26" fmla="*/ 690 w 716"/>
              <a:gd name="T27" fmla="*/ 0 h 132"/>
              <a:gd name="T28" fmla="*/ 26 w 716"/>
              <a:gd name="T29" fmla="*/ 0 h 132"/>
              <a:gd name="T30" fmla="*/ 26 w 716"/>
              <a:gd name="T31" fmla="*/ 2 h 132"/>
              <a:gd name="T32" fmla="*/ 26 w 716"/>
              <a:gd name="T33" fmla="*/ 4 h 132"/>
              <a:gd name="T34" fmla="*/ 690 w 716"/>
              <a:gd name="T35" fmla="*/ 4 h 132"/>
              <a:gd name="T36" fmla="*/ 702 w 716"/>
              <a:gd name="T37" fmla="*/ 7 h 132"/>
              <a:gd name="T38" fmla="*/ 710 w 716"/>
              <a:gd name="T39" fmla="*/ 19 h 132"/>
              <a:gd name="T40" fmla="*/ 711 w 716"/>
              <a:gd name="T41" fmla="*/ 24 h 132"/>
              <a:gd name="T42" fmla="*/ 712 w 716"/>
              <a:gd name="T43" fmla="*/ 25 h 132"/>
              <a:gd name="T44" fmla="*/ 712 w 716"/>
              <a:gd name="T45" fmla="*/ 25 h 132"/>
              <a:gd name="T46" fmla="*/ 712 w 716"/>
              <a:gd name="T47" fmla="*/ 26 h 132"/>
              <a:gd name="T48" fmla="*/ 712 w 716"/>
              <a:gd name="T49" fmla="*/ 106 h 132"/>
              <a:gd name="T50" fmla="*/ 708 w 716"/>
              <a:gd name="T51" fmla="*/ 118 h 132"/>
              <a:gd name="T52" fmla="*/ 697 w 716"/>
              <a:gd name="T53" fmla="*/ 126 h 132"/>
              <a:gd name="T54" fmla="*/ 692 w 716"/>
              <a:gd name="T55" fmla="*/ 127 h 132"/>
              <a:gd name="T56" fmla="*/ 690 w 716"/>
              <a:gd name="T57" fmla="*/ 128 h 132"/>
              <a:gd name="T58" fmla="*/ 690 w 716"/>
              <a:gd name="T59" fmla="*/ 128 h 132"/>
              <a:gd name="T60" fmla="*/ 690 w 716"/>
              <a:gd name="T61" fmla="*/ 128 h 132"/>
              <a:gd name="T62" fmla="*/ 4 w 716"/>
              <a:gd name="T63" fmla="*/ 128 h 132"/>
              <a:gd name="T64" fmla="*/ 4 w 716"/>
              <a:gd name="T65" fmla="*/ 26 h 132"/>
              <a:gd name="T66" fmla="*/ 7 w 716"/>
              <a:gd name="T67" fmla="*/ 13 h 132"/>
              <a:gd name="T68" fmla="*/ 19 w 716"/>
              <a:gd name="T69" fmla="*/ 5 h 132"/>
              <a:gd name="T70" fmla="*/ 24 w 716"/>
              <a:gd name="T71" fmla="*/ 4 h 132"/>
              <a:gd name="T72" fmla="*/ 25 w 716"/>
              <a:gd name="T73" fmla="*/ 4 h 132"/>
              <a:gd name="T74" fmla="*/ 25 w 716"/>
              <a:gd name="T75" fmla="*/ 4 h 132"/>
              <a:gd name="T76" fmla="*/ 26 w 716"/>
              <a:gd name="T77" fmla="*/ 4 h 132"/>
              <a:gd name="T78" fmla="*/ 26 w 716"/>
              <a:gd name="T79" fmla="*/ 2 h 1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716" h="132">
                <a:moveTo>
                  <a:pt x="26" y="2"/>
                </a:moveTo>
                <a:cubicBezTo>
                  <a:pt x="26" y="0"/>
                  <a:pt x="26" y="0"/>
                  <a:pt x="26" y="0"/>
                </a:cubicBezTo>
                <a:cubicBezTo>
                  <a:pt x="25" y="0"/>
                  <a:pt x="19" y="0"/>
                  <a:pt x="13" y="3"/>
                </a:cubicBezTo>
                <a:cubicBezTo>
                  <a:pt x="9" y="4"/>
                  <a:pt x="6" y="7"/>
                  <a:pt x="4" y="11"/>
                </a:cubicBezTo>
                <a:cubicBezTo>
                  <a:pt x="1" y="14"/>
                  <a:pt x="0" y="19"/>
                  <a:pt x="0" y="26"/>
                </a:cubicBezTo>
                <a:cubicBezTo>
                  <a:pt x="0" y="132"/>
                  <a:pt x="0" y="132"/>
                  <a:pt x="0" y="132"/>
                </a:cubicBezTo>
                <a:cubicBezTo>
                  <a:pt x="690" y="132"/>
                  <a:pt x="690" y="132"/>
                  <a:pt x="690" y="132"/>
                </a:cubicBezTo>
                <a:cubicBezTo>
                  <a:pt x="690" y="132"/>
                  <a:pt x="696" y="132"/>
                  <a:pt x="702" y="128"/>
                </a:cubicBezTo>
                <a:cubicBezTo>
                  <a:pt x="706" y="127"/>
                  <a:pt x="709" y="124"/>
                  <a:pt x="711" y="121"/>
                </a:cubicBezTo>
                <a:cubicBezTo>
                  <a:pt x="714" y="117"/>
                  <a:pt x="716" y="112"/>
                  <a:pt x="716" y="106"/>
                </a:cubicBezTo>
                <a:cubicBezTo>
                  <a:pt x="716" y="26"/>
                  <a:pt x="716" y="26"/>
                  <a:pt x="716" y="26"/>
                </a:cubicBezTo>
                <a:cubicBezTo>
                  <a:pt x="716" y="25"/>
                  <a:pt x="716" y="19"/>
                  <a:pt x="712" y="13"/>
                </a:cubicBezTo>
                <a:cubicBezTo>
                  <a:pt x="711" y="9"/>
                  <a:pt x="708" y="6"/>
                  <a:pt x="705" y="4"/>
                </a:cubicBezTo>
                <a:cubicBezTo>
                  <a:pt x="701" y="1"/>
                  <a:pt x="696" y="0"/>
                  <a:pt x="690" y="0"/>
                </a:cubicBezTo>
                <a:cubicBezTo>
                  <a:pt x="26" y="0"/>
                  <a:pt x="26" y="0"/>
                  <a:pt x="26" y="0"/>
                </a:cubicBezTo>
                <a:cubicBezTo>
                  <a:pt x="26" y="2"/>
                  <a:pt x="26" y="2"/>
                  <a:pt x="26" y="2"/>
                </a:cubicBezTo>
                <a:cubicBezTo>
                  <a:pt x="26" y="4"/>
                  <a:pt x="26" y="4"/>
                  <a:pt x="26" y="4"/>
                </a:cubicBezTo>
                <a:cubicBezTo>
                  <a:pt x="690" y="4"/>
                  <a:pt x="690" y="4"/>
                  <a:pt x="690" y="4"/>
                </a:cubicBezTo>
                <a:cubicBezTo>
                  <a:pt x="695" y="4"/>
                  <a:pt x="699" y="5"/>
                  <a:pt x="702" y="7"/>
                </a:cubicBezTo>
                <a:cubicBezTo>
                  <a:pt x="707" y="10"/>
                  <a:pt x="709" y="15"/>
                  <a:pt x="710" y="19"/>
                </a:cubicBezTo>
                <a:cubicBezTo>
                  <a:pt x="711" y="21"/>
                  <a:pt x="711" y="22"/>
                  <a:pt x="711" y="24"/>
                </a:cubicBezTo>
                <a:cubicBezTo>
                  <a:pt x="711" y="24"/>
                  <a:pt x="712" y="25"/>
                  <a:pt x="712" y="25"/>
                </a:cubicBezTo>
                <a:cubicBezTo>
                  <a:pt x="712" y="25"/>
                  <a:pt x="712" y="25"/>
                  <a:pt x="712" y="25"/>
                </a:cubicBezTo>
                <a:cubicBezTo>
                  <a:pt x="712" y="26"/>
                  <a:pt x="712" y="26"/>
                  <a:pt x="712" y="26"/>
                </a:cubicBezTo>
                <a:cubicBezTo>
                  <a:pt x="712" y="106"/>
                  <a:pt x="712" y="106"/>
                  <a:pt x="712" y="106"/>
                </a:cubicBezTo>
                <a:cubicBezTo>
                  <a:pt x="712" y="111"/>
                  <a:pt x="710" y="115"/>
                  <a:pt x="708" y="118"/>
                </a:cubicBezTo>
                <a:cubicBezTo>
                  <a:pt x="705" y="123"/>
                  <a:pt x="701" y="125"/>
                  <a:pt x="697" y="126"/>
                </a:cubicBezTo>
                <a:cubicBezTo>
                  <a:pt x="695" y="127"/>
                  <a:pt x="693" y="127"/>
                  <a:pt x="692" y="127"/>
                </a:cubicBezTo>
                <a:cubicBezTo>
                  <a:pt x="691" y="127"/>
                  <a:pt x="690" y="128"/>
                  <a:pt x="690" y="128"/>
                </a:cubicBezTo>
                <a:cubicBezTo>
                  <a:pt x="690" y="128"/>
                  <a:pt x="690" y="128"/>
                  <a:pt x="690" y="128"/>
                </a:cubicBezTo>
                <a:cubicBezTo>
                  <a:pt x="690" y="128"/>
                  <a:pt x="690" y="128"/>
                  <a:pt x="690" y="128"/>
                </a:cubicBezTo>
                <a:cubicBezTo>
                  <a:pt x="4" y="128"/>
                  <a:pt x="4" y="128"/>
                  <a:pt x="4" y="128"/>
                </a:cubicBezTo>
                <a:cubicBezTo>
                  <a:pt x="4" y="26"/>
                  <a:pt x="4" y="26"/>
                  <a:pt x="4" y="26"/>
                </a:cubicBezTo>
                <a:cubicBezTo>
                  <a:pt x="4" y="20"/>
                  <a:pt x="5" y="16"/>
                  <a:pt x="7" y="13"/>
                </a:cubicBezTo>
                <a:cubicBezTo>
                  <a:pt x="10" y="8"/>
                  <a:pt x="15" y="6"/>
                  <a:pt x="19" y="5"/>
                </a:cubicBezTo>
                <a:cubicBezTo>
                  <a:pt x="21" y="4"/>
                  <a:pt x="22" y="4"/>
                  <a:pt x="24" y="4"/>
                </a:cubicBezTo>
                <a:cubicBezTo>
                  <a:pt x="24" y="4"/>
                  <a:pt x="25" y="4"/>
                  <a:pt x="25" y="4"/>
                </a:cubicBezTo>
                <a:cubicBezTo>
                  <a:pt x="25" y="4"/>
                  <a:pt x="25" y="4"/>
                  <a:pt x="25" y="4"/>
                </a:cubicBezTo>
                <a:cubicBezTo>
                  <a:pt x="26" y="4"/>
                  <a:pt x="26" y="4"/>
                  <a:pt x="26" y="4"/>
                </a:cubicBezTo>
                <a:lnTo>
                  <a:pt x="26" y="2"/>
                </a:lnTo>
                <a:close/>
              </a:path>
            </a:pathLst>
          </a:custGeom>
          <a:solidFill>
            <a:schemeClr val="bg2"/>
          </a:solidFill>
          <a:ln>
            <a:noFill/>
          </a:ln>
        </p:spPr>
        <p:txBody>
          <a:bodyPr vert="horz" wrap="square" lIns="91440" tIns="45720" rIns="91440" bIns="45720" numCol="1" anchor="t" anchorCtr="0" compatLnSpc="1">
            <a:prstTxWarp prst="textNoShape">
              <a:avLst/>
            </a:prstTxWarp>
          </a:bodyPr>
          <a:lstStyle/>
          <a:p>
            <a:endParaRPr lang="en-GB"/>
          </a:p>
        </p:txBody>
      </p:sp>
    </p:spTree>
    <p:custDataLst>
      <p:tags r:id="rId1"/>
    </p:custDataLst>
    <p:extLst>
      <p:ext uri="{BB962C8B-B14F-4D97-AF65-F5344CB8AC3E}">
        <p14:creationId xmlns:p14="http://schemas.microsoft.com/office/powerpoint/2010/main" val="22680065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preserve="1" userDrawn="1">
  <p:cSld name="Quote with full screen image - Small bubble">
    <p:spTree>
      <p:nvGrpSpPr>
        <p:cNvPr id="1" name=""/>
        <p:cNvGrpSpPr/>
        <p:nvPr/>
      </p:nvGrpSpPr>
      <p:grpSpPr>
        <a:xfrm>
          <a:off x="0" y="0"/>
          <a:ext cx="0" cy="0"/>
          <a:chOff x="0" y="0"/>
          <a:chExt cx="0" cy="0"/>
        </a:xfrm>
      </p:grpSpPr>
      <p:sp>
        <p:nvSpPr>
          <p:cNvPr id="12" name="Picture Placeholder 8"/>
          <p:cNvSpPr>
            <a:spLocks noGrp="1"/>
          </p:cNvSpPr>
          <p:nvPr>
            <p:ph type="pic" sz="quarter" idx="16"/>
          </p:nvPr>
        </p:nvSpPr>
        <p:spPr>
          <a:xfrm>
            <a:off x="0" y="-9730"/>
            <a:ext cx="12192000" cy="6867729"/>
          </a:xfrm>
          <a:prstGeom prst="rect">
            <a:avLst/>
          </a:prstGeom>
          <a:solidFill>
            <a:schemeClr val="bg1">
              <a:lumMod val="85000"/>
            </a:schemeClr>
          </a:solidFill>
        </p:spPr>
        <p:txBody>
          <a:bodyPr/>
          <a:lstStyle/>
          <a:p>
            <a:endParaRPr lang="en-GB" dirty="0"/>
          </a:p>
        </p:txBody>
      </p:sp>
      <p:sp>
        <p:nvSpPr>
          <p:cNvPr id="2" name="Title 1"/>
          <p:cNvSpPr>
            <a:spLocks noGrp="1"/>
          </p:cNvSpPr>
          <p:nvPr>
            <p:ph type="title"/>
          </p:nvPr>
        </p:nvSpPr>
        <p:spPr>
          <a:xfrm>
            <a:off x="371476" y="359944"/>
            <a:ext cx="8216264" cy="3190976"/>
          </a:xfrm>
        </p:spPr>
        <p:txBody>
          <a:bodyPr>
            <a:noAutofit/>
          </a:bodyPr>
          <a:lstStyle>
            <a:lvl1pPr>
              <a:defRPr sz="4400" b="0">
                <a:solidFill>
                  <a:schemeClr val="bg1"/>
                </a:solidFill>
              </a:defRPr>
            </a:lvl1p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31/07/2019</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14" name="Text Placeholder 13"/>
          <p:cNvSpPr>
            <a:spLocks noGrp="1"/>
          </p:cNvSpPr>
          <p:nvPr>
            <p:ph type="body" sz="quarter" idx="13"/>
          </p:nvPr>
        </p:nvSpPr>
        <p:spPr>
          <a:xfrm>
            <a:off x="535313" y="3773511"/>
            <a:ext cx="1746970" cy="357149"/>
          </a:xfrm>
        </p:spPr>
        <p:txBody>
          <a:bodyPr/>
          <a:lstStyle>
            <a:lvl1pPr>
              <a:defRPr>
                <a:solidFill>
                  <a:schemeClr val="bg1"/>
                </a:solidFill>
              </a:defRPr>
            </a:lvl1pPr>
            <a:lvl2pPr marL="0" indent="0">
              <a:buNone/>
              <a:defRPr/>
            </a:lvl2pPr>
          </a:lstStyle>
          <a:p>
            <a:pPr lvl="0"/>
            <a:r>
              <a:rPr lang="en-US" dirty="0"/>
              <a:t>Edit Master text</a:t>
            </a:r>
          </a:p>
        </p:txBody>
      </p:sp>
    </p:spTree>
    <p:custDataLst>
      <p:tags r:id="rId1"/>
    </p:custDataLst>
    <p:extLst>
      <p:ext uri="{BB962C8B-B14F-4D97-AF65-F5344CB8AC3E}">
        <p14:creationId xmlns:p14="http://schemas.microsoft.com/office/powerpoint/2010/main" val="23664097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preserve="1" userDrawn="1">
  <p:cSld name="Quote with full screen image - Medium bubble">
    <p:spTree>
      <p:nvGrpSpPr>
        <p:cNvPr id="1" name=""/>
        <p:cNvGrpSpPr/>
        <p:nvPr/>
      </p:nvGrpSpPr>
      <p:grpSpPr>
        <a:xfrm>
          <a:off x="0" y="0"/>
          <a:ext cx="0" cy="0"/>
          <a:chOff x="0" y="0"/>
          <a:chExt cx="0" cy="0"/>
        </a:xfrm>
      </p:grpSpPr>
      <p:sp>
        <p:nvSpPr>
          <p:cNvPr id="12" name="Picture Placeholder 8"/>
          <p:cNvSpPr>
            <a:spLocks noGrp="1"/>
          </p:cNvSpPr>
          <p:nvPr>
            <p:ph type="pic" sz="quarter" idx="16"/>
          </p:nvPr>
        </p:nvSpPr>
        <p:spPr>
          <a:xfrm>
            <a:off x="0" y="-9730"/>
            <a:ext cx="12192000" cy="6867729"/>
          </a:xfrm>
          <a:prstGeom prst="rect">
            <a:avLst/>
          </a:prstGeom>
          <a:solidFill>
            <a:schemeClr val="bg1">
              <a:lumMod val="85000"/>
            </a:schemeClr>
          </a:solidFill>
        </p:spPr>
        <p:txBody>
          <a:bodyPr/>
          <a:lstStyle/>
          <a:p>
            <a:endParaRPr lang="en-GB" dirty="0"/>
          </a:p>
        </p:txBody>
      </p:sp>
      <p:sp>
        <p:nvSpPr>
          <p:cNvPr id="2" name="Title 1"/>
          <p:cNvSpPr>
            <a:spLocks noGrp="1"/>
          </p:cNvSpPr>
          <p:nvPr>
            <p:ph type="title"/>
          </p:nvPr>
        </p:nvSpPr>
        <p:spPr>
          <a:xfrm>
            <a:off x="371476" y="359944"/>
            <a:ext cx="8216264" cy="3190976"/>
          </a:xfrm>
        </p:spPr>
        <p:txBody>
          <a:bodyPr>
            <a:noAutofit/>
          </a:bodyPr>
          <a:lstStyle>
            <a:lvl1pPr>
              <a:defRPr sz="4400" b="0">
                <a:solidFill>
                  <a:schemeClr val="bg1"/>
                </a:solidFill>
              </a:defRPr>
            </a:lvl1p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31/07/2019</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14" name="Text Placeholder 13"/>
          <p:cNvSpPr>
            <a:spLocks noGrp="1"/>
          </p:cNvSpPr>
          <p:nvPr>
            <p:ph type="body" sz="quarter" idx="13"/>
          </p:nvPr>
        </p:nvSpPr>
        <p:spPr>
          <a:xfrm>
            <a:off x="535313" y="3773511"/>
            <a:ext cx="2858126" cy="357149"/>
          </a:xfrm>
        </p:spPr>
        <p:txBody>
          <a:bodyPr/>
          <a:lstStyle>
            <a:lvl1pPr>
              <a:defRPr>
                <a:solidFill>
                  <a:schemeClr val="bg1"/>
                </a:solidFill>
              </a:defRPr>
            </a:lvl1pPr>
            <a:lvl2pPr marL="0" indent="0">
              <a:buNone/>
              <a:defRPr/>
            </a:lvl2pPr>
          </a:lstStyle>
          <a:p>
            <a:pPr lvl="0"/>
            <a:r>
              <a:rPr lang="en-US" dirty="0"/>
              <a:t>Edit Master text</a:t>
            </a:r>
          </a:p>
        </p:txBody>
      </p:sp>
    </p:spTree>
    <p:custDataLst>
      <p:tags r:id="rId1"/>
    </p:custDataLst>
    <p:extLst>
      <p:ext uri="{BB962C8B-B14F-4D97-AF65-F5344CB8AC3E}">
        <p14:creationId xmlns:p14="http://schemas.microsoft.com/office/powerpoint/2010/main" val="40587802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preserve="1" userDrawn="1">
  <p:cSld name="Quote with full screen image - Large bubble">
    <p:spTree>
      <p:nvGrpSpPr>
        <p:cNvPr id="1" name=""/>
        <p:cNvGrpSpPr/>
        <p:nvPr/>
      </p:nvGrpSpPr>
      <p:grpSpPr>
        <a:xfrm>
          <a:off x="0" y="0"/>
          <a:ext cx="0" cy="0"/>
          <a:chOff x="0" y="0"/>
          <a:chExt cx="0" cy="0"/>
        </a:xfrm>
      </p:grpSpPr>
      <p:sp>
        <p:nvSpPr>
          <p:cNvPr id="12" name="Picture Placeholder 8"/>
          <p:cNvSpPr>
            <a:spLocks noGrp="1"/>
          </p:cNvSpPr>
          <p:nvPr>
            <p:ph type="pic" sz="quarter" idx="16"/>
          </p:nvPr>
        </p:nvSpPr>
        <p:spPr>
          <a:xfrm>
            <a:off x="0" y="-9730"/>
            <a:ext cx="12192000" cy="6867729"/>
          </a:xfrm>
          <a:prstGeom prst="rect">
            <a:avLst/>
          </a:prstGeom>
          <a:solidFill>
            <a:schemeClr val="bg1">
              <a:lumMod val="85000"/>
            </a:schemeClr>
          </a:solidFill>
        </p:spPr>
        <p:txBody>
          <a:bodyPr/>
          <a:lstStyle/>
          <a:p>
            <a:endParaRPr lang="en-GB" dirty="0"/>
          </a:p>
        </p:txBody>
      </p:sp>
      <p:sp>
        <p:nvSpPr>
          <p:cNvPr id="2" name="Title 1"/>
          <p:cNvSpPr>
            <a:spLocks noGrp="1"/>
          </p:cNvSpPr>
          <p:nvPr>
            <p:ph type="title"/>
          </p:nvPr>
        </p:nvSpPr>
        <p:spPr>
          <a:xfrm>
            <a:off x="371476" y="359944"/>
            <a:ext cx="8216264" cy="3190976"/>
          </a:xfrm>
        </p:spPr>
        <p:txBody>
          <a:bodyPr>
            <a:noAutofit/>
          </a:bodyPr>
          <a:lstStyle>
            <a:lvl1pPr>
              <a:defRPr sz="4400" b="0">
                <a:solidFill>
                  <a:schemeClr val="bg1"/>
                </a:solidFill>
              </a:defRPr>
            </a:lvl1p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31/07/2019</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14" name="Text Placeholder 13"/>
          <p:cNvSpPr>
            <a:spLocks noGrp="1"/>
          </p:cNvSpPr>
          <p:nvPr>
            <p:ph type="body" sz="quarter" idx="13"/>
          </p:nvPr>
        </p:nvSpPr>
        <p:spPr>
          <a:xfrm>
            <a:off x="535312" y="3773511"/>
            <a:ext cx="5659748" cy="357149"/>
          </a:xfrm>
        </p:spPr>
        <p:txBody>
          <a:bodyPr/>
          <a:lstStyle>
            <a:lvl1pPr>
              <a:defRPr>
                <a:solidFill>
                  <a:schemeClr val="bg1"/>
                </a:solidFill>
              </a:defRPr>
            </a:lvl1pPr>
            <a:lvl2pPr marL="0" indent="0">
              <a:buNone/>
              <a:defRPr/>
            </a:lvl2pPr>
          </a:lstStyle>
          <a:p>
            <a:pPr lvl="0"/>
            <a:r>
              <a:rPr lang="en-US" dirty="0"/>
              <a:t>Edit Master text</a:t>
            </a:r>
          </a:p>
        </p:txBody>
      </p:sp>
    </p:spTree>
    <p:custDataLst>
      <p:tags r:id="rId1"/>
    </p:custDataLst>
    <p:extLst>
      <p:ext uri="{BB962C8B-B14F-4D97-AF65-F5344CB8AC3E}">
        <p14:creationId xmlns:p14="http://schemas.microsoft.com/office/powerpoint/2010/main" val="31773168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Press cuttings">
    <p:spTree>
      <p:nvGrpSpPr>
        <p:cNvPr id="1" name=""/>
        <p:cNvGrpSpPr/>
        <p:nvPr/>
      </p:nvGrpSpPr>
      <p:grpSpPr>
        <a:xfrm>
          <a:off x="0" y="0"/>
          <a:ext cx="0" cy="0"/>
          <a:chOff x="0" y="0"/>
          <a:chExt cx="0" cy="0"/>
        </a:xfrm>
      </p:grpSpPr>
      <p:sp>
        <p:nvSpPr>
          <p:cNvPr id="8" name="Rectangle 7"/>
          <p:cNvSpPr/>
          <p:nvPr userDrawn="1"/>
        </p:nvSpPr>
        <p:spPr>
          <a:xfrm>
            <a:off x="0" y="0"/>
            <a:ext cx="12192000" cy="5935980"/>
          </a:xfrm>
          <a:prstGeom prst="rect">
            <a:avLst/>
          </a:prstGeom>
          <a:solidFill>
            <a:srgbClr val="E5E5E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p:cNvSpPr>
            <a:spLocks noGrp="1"/>
          </p:cNvSpPr>
          <p:nvPr>
            <p:ph type="title"/>
          </p:nvPr>
        </p:nvSpPr>
        <p:spPr>
          <a:xfrm>
            <a:off x="371475" y="359944"/>
            <a:ext cx="11341099" cy="1021181"/>
          </a:xfrm>
        </p:spPr>
        <p:txBody>
          <a:body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31/07/2019</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10" name="Text Placeholder 7"/>
          <p:cNvSpPr>
            <a:spLocks noGrp="1"/>
          </p:cNvSpPr>
          <p:nvPr>
            <p:ph type="body" sz="quarter" idx="15"/>
          </p:nvPr>
        </p:nvSpPr>
        <p:spPr>
          <a:xfrm>
            <a:off x="377758" y="5365115"/>
            <a:ext cx="5718242" cy="304800"/>
          </a:xfrm>
        </p:spPr>
        <p:txBody>
          <a:bodyPr>
            <a:noAutofit/>
          </a:bodyPr>
          <a:lstStyle>
            <a:lvl1pPr>
              <a:defRPr lang="en-US" sz="8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spTree>
    <p:custDataLst>
      <p:tags r:id="rId1"/>
    </p:custDataLst>
    <p:extLst>
      <p:ext uri="{BB962C8B-B14F-4D97-AF65-F5344CB8AC3E}">
        <p14:creationId xmlns:p14="http://schemas.microsoft.com/office/powerpoint/2010/main" val="27375652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E6EF22D-7DBE-4099-99F0-B83DD9779912}" type="datetimeFigureOut">
              <a:rPr lang="en-GB" smtClean="0"/>
              <a:t>31/07/2019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623F64F-6692-49A2-80FF-3D660AAAEE7A}" type="slidenum">
              <a:rPr lang="en-GB" smtClean="0"/>
              <a:t>‹#›</a:t>
            </a:fld>
            <a:endParaRPr lang="en-GB"/>
          </a:p>
        </p:txBody>
      </p:sp>
      <p:sp>
        <p:nvSpPr>
          <p:cNvPr id="5" name="Text Placeholder 7"/>
          <p:cNvSpPr>
            <a:spLocks noGrp="1"/>
          </p:cNvSpPr>
          <p:nvPr>
            <p:ph type="body" sz="quarter" idx="16"/>
          </p:nvPr>
        </p:nvSpPr>
        <p:spPr>
          <a:xfrm>
            <a:off x="377758" y="5365115"/>
            <a:ext cx="4368867" cy="304800"/>
          </a:xfrm>
        </p:spPr>
        <p:txBody>
          <a:bodyPr>
            <a:noAutofit/>
          </a:bodyPr>
          <a:lstStyle>
            <a:lvl1pPr>
              <a:defRPr lang="en-US" sz="8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spTree>
    <p:custDataLst>
      <p:tags r:id="rId1"/>
    </p:custDataLst>
    <p:extLst>
      <p:ext uri="{BB962C8B-B14F-4D97-AF65-F5344CB8AC3E}">
        <p14:creationId xmlns:p14="http://schemas.microsoft.com/office/powerpoint/2010/main" val="9884794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preserve="1" userDrawn="1">
  <p:cSld name="End slide">
    <p:spTree>
      <p:nvGrpSpPr>
        <p:cNvPr id="1" name=""/>
        <p:cNvGrpSpPr/>
        <p:nvPr/>
      </p:nvGrpSpPr>
      <p:grpSpPr>
        <a:xfrm>
          <a:off x="0" y="0"/>
          <a:ext cx="0" cy="0"/>
          <a:chOff x="0" y="0"/>
          <a:chExt cx="0" cy="0"/>
        </a:xfrm>
      </p:grpSpPr>
      <p:sp>
        <p:nvSpPr>
          <p:cNvPr id="13" name="Picture Placeholder 12"/>
          <p:cNvSpPr>
            <a:spLocks noGrp="1"/>
          </p:cNvSpPr>
          <p:nvPr>
            <p:ph type="pic" sz="quarter" idx="13"/>
          </p:nvPr>
        </p:nvSpPr>
        <p:spPr>
          <a:xfrm>
            <a:off x="0" y="0"/>
            <a:ext cx="12192000" cy="6858000"/>
          </a:xfrm>
          <a:prstGeom prst="rect">
            <a:avLst/>
          </a:prstGeom>
          <a:solidFill>
            <a:schemeClr val="bg1">
              <a:lumMod val="85000"/>
            </a:schemeClr>
          </a:solidFill>
          <a:ln>
            <a:noFill/>
          </a:ln>
        </p:spPr>
        <p:txBody>
          <a:bodyPr/>
          <a:lstStyle/>
          <a:p>
            <a:endParaRPr lang="en-GB"/>
          </a:p>
        </p:txBody>
      </p:sp>
      <p:sp>
        <p:nvSpPr>
          <p:cNvPr id="2" name="Title 1"/>
          <p:cNvSpPr>
            <a:spLocks noGrp="1"/>
          </p:cNvSpPr>
          <p:nvPr>
            <p:ph type="ctrTitle"/>
          </p:nvPr>
        </p:nvSpPr>
        <p:spPr>
          <a:xfrm>
            <a:off x="403766" y="759293"/>
            <a:ext cx="5633780" cy="1663867"/>
          </a:xfrm>
          <a:solidFill>
            <a:schemeClr val="bg1">
              <a:alpha val="0"/>
            </a:schemeClr>
          </a:solidFill>
          <a:effectLst/>
        </p:spPr>
        <p:txBody>
          <a:bodyPr anchor="t">
            <a:normAutofit/>
          </a:bodyPr>
          <a:lstStyle>
            <a:lvl1pPr algn="l">
              <a:defRPr sz="5400" b="1">
                <a:solidFill>
                  <a:schemeClr val="bg1"/>
                </a:solidFill>
              </a:defRPr>
            </a:lvl1pPr>
          </a:lstStyle>
          <a:p>
            <a:r>
              <a:rPr lang="en-US" dirty="0"/>
              <a:t>Click to edit Master title style</a:t>
            </a:r>
            <a:endParaRPr lang="en-GB" dirty="0"/>
          </a:p>
        </p:txBody>
      </p:sp>
      <p:sp>
        <p:nvSpPr>
          <p:cNvPr id="4" name="Date Placeholder 3"/>
          <p:cNvSpPr>
            <a:spLocks noGrp="1"/>
          </p:cNvSpPr>
          <p:nvPr>
            <p:ph type="dt" sz="half" idx="10"/>
          </p:nvPr>
        </p:nvSpPr>
        <p:spPr/>
        <p:txBody>
          <a:bodyPr/>
          <a:lstStyle/>
          <a:p>
            <a:fld id="{2E6EF22D-7DBE-4099-99F0-B83DD9779912}" type="datetimeFigureOut">
              <a:rPr lang="en-GB" smtClean="0"/>
              <a:t>31/07/2019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623F64F-6692-49A2-80FF-3D660AAAEE7A}" type="slidenum">
              <a:rPr lang="en-GB" smtClean="0"/>
              <a:t>‹#›</a:t>
            </a:fld>
            <a:endParaRPr lang="en-GB"/>
          </a:p>
        </p:txBody>
      </p:sp>
      <p:sp>
        <p:nvSpPr>
          <p:cNvPr id="10" name="Text Placeholder 9"/>
          <p:cNvSpPr>
            <a:spLocks noGrp="1"/>
          </p:cNvSpPr>
          <p:nvPr>
            <p:ph type="body" sz="quarter" idx="14"/>
          </p:nvPr>
        </p:nvSpPr>
        <p:spPr>
          <a:xfrm>
            <a:off x="552577" y="2627694"/>
            <a:ext cx="3757295" cy="365442"/>
          </a:xfrm>
        </p:spPr>
        <p:txBody>
          <a:bodyPr/>
          <a:lstStyle>
            <a:lvl1pPr>
              <a:defRPr b="1">
                <a:solidFill>
                  <a:schemeClr val="bg1"/>
                </a:solidFill>
              </a:defRPr>
            </a:lvl1pPr>
            <a:lvl2pPr marL="0" indent="0">
              <a:buNone/>
              <a:defRPr/>
            </a:lvl2pPr>
          </a:lstStyle>
          <a:p>
            <a:pPr lvl="0"/>
            <a:r>
              <a:rPr lang="en-US" dirty="0"/>
              <a:t>Edit Master text styles</a:t>
            </a:r>
          </a:p>
        </p:txBody>
      </p:sp>
    </p:spTree>
    <p:custDataLst>
      <p:tags r:id="rId1"/>
    </p:custDataLst>
    <p:extLst>
      <p:ext uri="{BB962C8B-B14F-4D97-AF65-F5344CB8AC3E}">
        <p14:creationId xmlns:p14="http://schemas.microsoft.com/office/powerpoint/2010/main" val="23045900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p15="http://schemas.microsoft.com/office/powerpoint/2012/main">
        <p15:guide id="1" pos="3840">
          <p15:clr>
            <a:srgbClr val="FBAE40"/>
          </p15:clr>
        </p15:guide>
        <p15:guide id="2" pos="302">
          <p15:clr>
            <a:srgbClr val="FBAE40"/>
          </p15:clr>
        </p15:guide>
      </p15:sldGuideLst>
    </p:ext>
  </p:extLst>
</p:sldLayout>
</file>

<file path=ppt/slideLayouts/slideLayout28.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9164"/>
            <a:ext cx="10094912" cy="957509"/>
          </a:xfrm>
        </p:spPr>
        <p:txBody>
          <a:bodyPr/>
          <a:lstStyle/>
          <a:p>
            <a:r>
              <a:rPr lang="en-US"/>
              <a:t>Click to edit Master title style</a:t>
            </a:r>
            <a:endParaRPr lang="en-GB" dirty="0"/>
          </a:p>
        </p:txBody>
      </p:sp>
      <p:sp>
        <p:nvSpPr>
          <p:cNvPr id="3" name="Content Placeholder 2"/>
          <p:cNvSpPr>
            <a:spLocks noGrp="1"/>
          </p:cNvSpPr>
          <p:nvPr>
            <p:ph idx="1"/>
          </p:nvPr>
        </p:nvSpPr>
        <p:spPr>
          <a:xfrm>
            <a:off x="609600" y="1207293"/>
            <a:ext cx="11150600" cy="5006016"/>
          </a:xfrm>
        </p:spPr>
        <p:txBody>
          <a:bodyPr/>
          <a:lstStyle>
            <a:lvl1pPr>
              <a:defRPr sz="1867"/>
            </a:lvl1pPr>
            <a:lvl2pPr>
              <a:defRPr sz="1600"/>
            </a:lvl2pPr>
            <a:lvl3pPr>
              <a:defRPr sz="1467"/>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Date Placeholder 3"/>
          <p:cNvSpPr>
            <a:spLocks noGrp="1"/>
          </p:cNvSpPr>
          <p:nvPr>
            <p:ph type="dt" sz="half" idx="10"/>
          </p:nvPr>
        </p:nvSpPr>
        <p:spPr/>
        <p:txBody>
          <a:bodyPr/>
          <a:lstStyle/>
          <a:p>
            <a:fld id="{59585B9F-EF5C-4314-BCBC-A6F82ED753B2}" type="datetimeFigureOut">
              <a:rPr lang="en-GB" smtClean="0">
                <a:solidFill>
                  <a:srgbClr val="515254">
                    <a:tint val="75000"/>
                  </a:srgbClr>
                </a:solidFill>
              </a:rPr>
              <a:pPr/>
              <a:t>31/07/2019</a:t>
            </a:fld>
            <a:endParaRPr lang="en-GB">
              <a:solidFill>
                <a:srgbClr val="515254">
                  <a:tint val="75000"/>
                </a:srgbClr>
              </a:solidFill>
            </a:endParaRPr>
          </a:p>
        </p:txBody>
      </p:sp>
      <p:sp>
        <p:nvSpPr>
          <p:cNvPr id="5" name="Footer Placeholder 4"/>
          <p:cNvSpPr>
            <a:spLocks noGrp="1"/>
          </p:cNvSpPr>
          <p:nvPr>
            <p:ph type="ftr" sz="quarter" idx="11"/>
          </p:nvPr>
        </p:nvSpPr>
        <p:spPr/>
        <p:txBody>
          <a:bodyPr/>
          <a:lstStyle/>
          <a:p>
            <a:endParaRPr lang="en-GB">
              <a:solidFill>
                <a:srgbClr val="515254">
                  <a:tint val="75000"/>
                </a:srgbClr>
              </a:solidFill>
            </a:endParaRPr>
          </a:p>
        </p:txBody>
      </p:sp>
      <p:sp>
        <p:nvSpPr>
          <p:cNvPr id="6" name="Slide Number Placeholder 5"/>
          <p:cNvSpPr>
            <a:spLocks noGrp="1"/>
          </p:cNvSpPr>
          <p:nvPr>
            <p:ph type="sldNum" sz="quarter" idx="12"/>
          </p:nvPr>
        </p:nvSpPr>
        <p:spPr/>
        <p:txBody>
          <a:bodyPr/>
          <a:lstStyle/>
          <a:p>
            <a:fld id="{FA73F885-FE6B-4251-84D2-F6CEF084999B}" type="slidenum">
              <a:rPr lang="en-GB" smtClean="0">
                <a:solidFill>
                  <a:srgbClr val="515254">
                    <a:tint val="75000"/>
                  </a:srgbClr>
                </a:solidFill>
              </a:rPr>
              <a:pPr/>
              <a:t>‹#›</a:t>
            </a:fld>
            <a:endParaRPr lang="en-GB">
              <a:solidFill>
                <a:srgbClr val="515254">
                  <a:tint val="75000"/>
                </a:srgbClr>
              </a:solidFill>
            </a:endParaRPr>
          </a:p>
        </p:txBody>
      </p:sp>
    </p:spTree>
    <p:extLst>
      <p:ext uri="{BB962C8B-B14F-4D97-AF65-F5344CB8AC3E}">
        <p14:creationId xmlns:p14="http://schemas.microsoft.com/office/powerpoint/2010/main" val="5924569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9.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3"/>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3200"/>
            </a:lvl1pPr>
            <a:lvl2pPr>
              <a:defRPr sz="2667"/>
            </a:lvl2pPr>
            <a:lvl3pPr>
              <a:defRPr sz="2400"/>
            </a:lvl3pPr>
            <a:lvl4pPr>
              <a:defRPr sz="2133"/>
            </a:lvl4pPr>
            <a:lvl5pPr>
              <a:defRPr sz="2133"/>
            </a:lvl5pPr>
            <a:lvl6pPr>
              <a:defRPr sz="2133"/>
            </a:lvl6pPr>
            <a:lvl7pPr>
              <a:defRPr sz="2133"/>
            </a:lvl7pPr>
            <a:lvl8pPr>
              <a:defRPr sz="2133"/>
            </a:lvl8pPr>
            <a:lvl9pPr>
              <a:defRPr sz="213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78" y="1535113"/>
            <a:ext cx="5389033" cy="639763"/>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a:t>Click to edit Master text styles</a:t>
            </a:r>
          </a:p>
        </p:txBody>
      </p:sp>
      <p:sp>
        <p:nvSpPr>
          <p:cNvPr id="6" name="Content Placeholder 5"/>
          <p:cNvSpPr>
            <a:spLocks noGrp="1"/>
          </p:cNvSpPr>
          <p:nvPr>
            <p:ph sz="quarter" idx="4"/>
          </p:nvPr>
        </p:nvSpPr>
        <p:spPr>
          <a:xfrm>
            <a:off x="6193378" y="2174875"/>
            <a:ext cx="5389033" cy="3951288"/>
          </a:xfrm>
        </p:spPr>
        <p:txBody>
          <a:bodyPr/>
          <a:lstStyle>
            <a:lvl1pPr>
              <a:defRPr sz="3200"/>
            </a:lvl1pPr>
            <a:lvl2pPr>
              <a:defRPr sz="2667"/>
            </a:lvl2pPr>
            <a:lvl3pPr>
              <a:defRPr sz="2400"/>
            </a:lvl3pPr>
            <a:lvl4pPr>
              <a:defRPr sz="2133"/>
            </a:lvl4pPr>
            <a:lvl5pPr>
              <a:defRPr sz="2133"/>
            </a:lvl5pPr>
            <a:lvl6pPr>
              <a:defRPr sz="2133"/>
            </a:lvl6pPr>
            <a:lvl7pPr>
              <a:defRPr sz="2133"/>
            </a:lvl7pPr>
            <a:lvl8pPr>
              <a:defRPr sz="2133"/>
            </a:lvl8pPr>
            <a:lvl9pPr>
              <a:defRPr sz="213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DD282D69-1CD7-4AC1-A4EC-A960DFABD313}" type="datetimeFigureOut">
              <a:rPr lang="en-GB" smtClean="0"/>
              <a:pPr/>
              <a:t>31/07/2019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5ECB2DA-819C-4D24-9E44-1616C5C302CC}" type="slidenum">
              <a:rPr lang="en-GB" smtClean="0"/>
              <a:pPr/>
              <a:t>‹#›</a:t>
            </a:fld>
            <a:endParaRPr lang="en-GB"/>
          </a:p>
        </p:txBody>
      </p:sp>
    </p:spTree>
    <p:extLst>
      <p:ext uri="{BB962C8B-B14F-4D97-AF65-F5344CB8AC3E}">
        <p14:creationId xmlns:p14="http://schemas.microsoft.com/office/powerpoint/2010/main" val="13841286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371475" y="359944"/>
            <a:ext cx="11341099" cy="1021181"/>
          </a:xfrm>
        </p:spPr>
        <p:txBody>
          <a:body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31/07/2019</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10" name="Text Placeholder 7"/>
          <p:cNvSpPr>
            <a:spLocks noGrp="1"/>
          </p:cNvSpPr>
          <p:nvPr>
            <p:ph type="body" sz="quarter" idx="15"/>
          </p:nvPr>
        </p:nvSpPr>
        <p:spPr>
          <a:xfrm>
            <a:off x="377757" y="5365115"/>
            <a:ext cx="11334817" cy="304800"/>
          </a:xfrm>
        </p:spPr>
        <p:txBody>
          <a:bodyPr>
            <a:noAutofit/>
          </a:bodyPr>
          <a:lstStyle>
            <a:lvl1pPr>
              <a:defRPr sz="800" b="0">
                <a:solidFill>
                  <a:schemeClr val="bg2"/>
                </a:solidFill>
              </a:defRPr>
            </a:lvl1pPr>
          </a:lstStyle>
          <a:p>
            <a:pPr lvl="0"/>
            <a:r>
              <a:rPr lang="en-US" dirty="0"/>
              <a:t>Edit Master text styles</a:t>
            </a:r>
          </a:p>
        </p:txBody>
      </p:sp>
    </p:spTree>
    <p:custDataLst>
      <p:tags r:id="rId1"/>
    </p:custDataLst>
    <p:extLst>
      <p:ext uri="{BB962C8B-B14F-4D97-AF65-F5344CB8AC3E}">
        <p14:creationId xmlns:p14="http://schemas.microsoft.com/office/powerpoint/2010/main" val="12332529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0.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60"/>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609585" indent="0" algn="ctr">
              <a:buNone/>
              <a:defRPr>
                <a:solidFill>
                  <a:schemeClr val="tx1">
                    <a:tint val="75000"/>
                  </a:schemeClr>
                </a:solidFill>
              </a:defRPr>
            </a:lvl2pPr>
            <a:lvl3pPr marL="1219170" indent="0" algn="ctr">
              <a:buNone/>
              <a:defRPr>
                <a:solidFill>
                  <a:schemeClr val="tx1">
                    <a:tint val="75000"/>
                  </a:schemeClr>
                </a:solidFill>
              </a:defRPr>
            </a:lvl3pPr>
            <a:lvl4pPr marL="1828754" indent="0" algn="ctr">
              <a:buNone/>
              <a:defRPr>
                <a:solidFill>
                  <a:schemeClr val="tx1">
                    <a:tint val="75000"/>
                  </a:schemeClr>
                </a:solidFill>
              </a:defRPr>
            </a:lvl4pPr>
            <a:lvl5pPr marL="2438339" indent="0" algn="ctr">
              <a:buNone/>
              <a:defRPr>
                <a:solidFill>
                  <a:schemeClr val="tx1">
                    <a:tint val="75000"/>
                  </a:schemeClr>
                </a:solidFill>
              </a:defRPr>
            </a:lvl5pPr>
            <a:lvl6pPr marL="3047924" indent="0" algn="ctr">
              <a:buNone/>
              <a:defRPr>
                <a:solidFill>
                  <a:schemeClr val="tx1">
                    <a:tint val="75000"/>
                  </a:schemeClr>
                </a:solidFill>
              </a:defRPr>
            </a:lvl6pPr>
            <a:lvl7pPr marL="3657509" indent="0" algn="ctr">
              <a:buNone/>
              <a:defRPr>
                <a:solidFill>
                  <a:schemeClr val="tx1">
                    <a:tint val="75000"/>
                  </a:schemeClr>
                </a:solidFill>
              </a:defRPr>
            </a:lvl7pPr>
            <a:lvl8pPr marL="4267093" indent="0" algn="ctr">
              <a:buNone/>
              <a:defRPr>
                <a:solidFill>
                  <a:schemeClr val="tx1">
                    <a:tint val="75000"/>
                  </a:schemeClr>
                </a:solidFill>
              </a:defRPr>
            </a:lvl8pPr>
            <a:lvl9pPr marL="4876678"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lvl1pPr>
              <a:defRPr/>
            </a:lvl1pPr>
          </a:lstStyle>
          <a:p>
            <a:pPr>
              <a:defRPr/>
            </a:pPr>
            <a:fld id="{DDFC6B2F-8097-43AB-AAD7-EE86BB3BFD94}" type="datetimeFigureOut">
              <a:rPr lang="en-GB"/>
              <a:pPr>
                <a:defRPr/>
              </a:pPr>
              <a:t>31/07/2019</a:t>
            </a:fld>
            <a:endParaRPr lang="en-GB" dirty="0"/>
          </a:p>
        </p:txBody>
      </p:sp>
      <p:sp>
        <p:nvSpPr>
          <p:cNvPr id="5" name="Footer Placeholder 4"/>
          <p:cNvSpPr>
            <a:spLocks noGrp="1"/>
          </p:cNvSpPr>
          <p:nvPr>
            <p:ph type="ftr" sz="quarter" idx="11"/>
          </p:nvPr>
        </p:nvSpPr>
        <p:spPr/>
        <p:txBody>
          <a:bodyPr/>
          <a:lstStyle>
            <a:lvl1pPr>
              <a:defRPr/>
            </a:lvl1pPr>
          </a:lstStyle>
          <a:p>
            <a:pPr>
              <a:defRPr/>
            </a:pPr>
            <a:endParaRPr lang="en-GB" dirty="0"/>
          </a:p>
        </p:txBody>
      </p:sp>
      <p:sp>
        <p:nvSpPr>
          <p:cNvPr id="6" name="Slide Number Placeholder 5"/>
          <p:cNvSpPr>
            <a:spLocks noGrp="1"/>
          </p:cNvSpPr>
          <p:nvPr>
            <p:ph type="sldNum" sz="quarter" idx="12"/>
          </p:nvPr>
        </p:nvSpPr>
        <p:spPr/>
        <p:txBody>
          <a:bodyPr/>
          <a:lstStyle>
            <a:lvl1pPr>
              <a:defRPr/>
            </a:lvl1pPr>
          </a:lstStyle>
          <a:p>
            <a:pPr>
              <a:defRPr/>
            </a:pPr>
            <a:fld id="{C7CDC3F9-4A8E-4CE9-8516-D930A4635220}" type="slidenum">
              <a:rPr lang="en-GB"/>
              <a:pPr>
                <a:defRPr/>
              </a:pPr>
              <a:t>‹#›</a:t>
            </a:fld>
            <a:endParaRPr lang="en-GB" dirty="0"/>
          </a:p>
        </p:txBody>
      </p:sp>
    </p:spTree>
    <p:extLst>
      <p:ext uri="{BB962C8B-B14F-4D97-AF65-F5344CB8AC3E}">
        <p14:creationId xmlns:p14="http://schemas.microsoft.com/office/powerpoint/2010/main" val="2653305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mp; content">
    <p:spTree>
      <p:nvGrpSpPr>
        <p:cNvPr id="1" name=""/>
        <p:cNvGrpSpPr/>
        <p:nvPr/>
      </p:nvGrpSpPr>
      <p:grpSpPr>
        <a:xfrm>
          <a:off x="0" y="0"/>
          <a:ext cx="0" cy="0"/>
          <a:chOff x="0" y="0"/>
          <a:chExt cx="0" cy="0"/>
        </a:xfrm>
      </p:grpSpPr>
      <p:sp>
        <p:nvSpPr>
          <p:cNvPr id="2" name="Title 1"/>
          <p:cNvSpPr>
            <a:spLocks noGrp="1"/>
          </p:cNvSpPr>
          <p:nvPr>
            <p:ph type="title"/>
          </p:nvPr>
        </p:nvSpPr>
        <p:spPr>
          <a:xfrm>
            <a:off x="371475" y="359944"/>
            <a:ext cx="11341099" cy="1021181"/>
          </a:xfrm>
        </p:spPr>
        <p:txBody>
          <a:body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31/07/2019</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9" name="Content Placeholder 7"/>
          <p:cNvSpPr>
            <a:spLocks noGrp="1"/>
          </p:cNvSpPr>
          <p:nvPr>
            <p:ph sz="quarter" idx="14"/>
          </p:nvPr>
        </p:nvSpPr>
        <p:spPr>
          <a:xfrm>
            <a:off x="379142" y="1911351"/>
            <a:ext cx="11296030" cy="3354388"/>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0" name="Text Placeholder 7"/>
          <p:cNvSpPr>
            <a:spLocks noGrp="1"/>
          </p:cNvSpPr>
          <p:nvPr>
            <p:ph type="body" sz="quarter" idx="15"/>
          </p:nvPr>
        </p:nvSpPr>
        <p:spPr>
          <a:xfrm>
            <a:off x="377758" y="5365115"/>
            <a:ext cx="5718242" cy="304800"/>
          </a:xfrm>
        </p:spPr>
        <p:txBody>
          <a:bodyPr>
            <a:noAutofit/>
          </a:bodyPr>
          <a:lstStyle>
            <a:lvl1pPr>
              <a:defRPr lang="en-US" sz="8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cxnSp>
        <p:nvCxnSpPr>
          <p:cNvPr id="8" name="Straight Connector 7"/>
          <p:cNvCxnSpPr/>
          <p:nvPr userDrawn="1"/>
        </p:nvCxnSpPr>
        <p:spPr>
          <a:xfrm>
            <a:off x="479425" y="1752600"/>
            <a:ext cx="11233150"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39412347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lumn content">
    <p:spTree>
      <p:nvGrpSpPr>
        <p:cNvPr id="1" name=""/>
        <p:cNvGrpSpPr/>
        <p:nvPr/>
      </p:nvGrpSpPr>
      <p:grpSpPr>
        <a:xfrm>
          <a:off x="0" y="0"/>
          <a:ext cx="0" cy="0"/>
          <a:chOff x="0" y="0"/>
          <a:chExt cx="0" cy="0"/>
        </a:xfrm>
      </p:grpSpPr>
      <p:sp>
        <p:nvSpPr>
          <p:cNvPr id="2" name="Title 1"/>
          <p:cNvSpPr>
            <a:spLocks noGrp="1"/>
          </p:cNvSpPr>
          <p:nvPr>
            <p:ph type="title"/>
          </p:nvPr>
        </p:nvSpPr>
        <p:spPr>
          <a:xfrm>
            <a:off x="371475" y="359944"/>
            <a:ext cx="11341099" cy="1021181"/>
          </a:xfrm>
        </p:spPr>
        <p:txBody>
          <a:body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31/07/2019</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9" name="Content Placeholder 7"/>
          <p:cNvSpPr>
            <a:spLocks noGrp="1"/>
          </p:cNvSpPr>
          <p:nvPr>
            <p:ph sz="quarter" idx="14"/>
          </p:nvPr>
        </p:nvSpPr>
        <p:spPr>
          <a:xfrm>
            <a:off x="379142" y="1911351"/>
            <a:ext cx="5562600" cy="3354388"/>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0" name="Text Placeholder 7"/>
          <p:cNvSpPr>
            <a:spLocks noGrp="1"/>
          </p:cNvSpPr>
          <p:nvPr>
            <p:ph type="body" sz="quarter" idx="15"/>
          </p:nvPr>
        </p:nvSpPr>
        <p:spPr>
          <a:xfrm>
            <a:off x="377758" y="5365115"/>
            <a:ext cx="5718242" cy="304800"/>
          </a:xfrm>
        </p:spPr>
        <p:txBody>
          <a:bodyPr>
            <a:noAutofit/>
          </a:bodyPr>
          <a:lstStyle>
            <a:lvl1pPr>
              <a:defRPr lang="en-US" sz="8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cxnSp>
        <p:nvCxnSpPr>
          <p:cNvPr id="8" name="Straight Connector 7"/>
          <p:cNvCxnSpPr/>
          <p:nvPr userDrawn="1"/>
        </p:nvCxnSpPr>
        <p:spPr>
          <a:xfrm>
            <a:off x="479425" y="1752600"/>
            <a:ext cx="5531635"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11" name="Content Placeholder 7"/>
          <p:cNvSpPr>
            <a:spLocks noGrp="1"/>
          </p:cNvSpPr>
          <p:nvPr>
            <p:ph sz="quarter" idx="16"/>
          </p:nvPr>
        </p:nvSpPr>
        <p:spPr>
          <a:xfrm>
            <a:off x="6096000" y="1911351"/>
            <a:ext cx="5562600" cy="3354388"/>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cxnSp>
        <p:nvCxnSpPr>
          <p:cNvPr id="12" name="Straight Connector 11"/>
          <p:cNvCxnSpPr/>
          <p:nvPr userDrawn="1"/>
        </p:nvCxnSpPr>
        <p:spPr>
          <a:xfrm>
            <a:off x="6196283" y="1752600"/>
            <a:ext cx="5531635"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28124327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ext &amp; graph">
    <p:spTree>
      <p:nvGrpSpPr>
        <p:cNvPr id="1" name=""/>
        <p:cNvGrpSpPr/>
        <p:nvPr/>
      </p:nvGrpSpPr>
      <p:grpSpPr>
        <a:xfrm>
          <a:off x="0" y="0"/>
          <a:ext cx="0" cy="0"/>
          <a:chOff x="0" y="0"/>
          <a:chExt cx="0" cy="0"/>
        </a:xfrm>
      </p:grpSpPr>
      <p:sp>
        <p:nvSpPr>
          <p:cNvPr id="8" name="Content Placeholder 7"/>
          <p:cNvSpPr>
            <a:spLocks noGrp="1"/>
          </p:cNvSpPr>
          <p:nvPr>
            <p:ph sz="quarter" idx="15"/>
          </p:nvPr>
        </p:nvSpPr>
        <p:spPr>
          <a:xfrm>
            <a:off x="6272054" y="359945"/>
            <a:ext cx="5594826" cy="5197576"/>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2E6EF22D-7DBE-4099-99F0-B83DD9779912}" type="datetimeFigureOut">
              <a:rPr lang="en-GB" smtClean="0"/>
              <a:t>31/07/2019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7" name="Text Placeholder 6"/>
          <p:cNvSpPr>
            <a:spLocks noGrp="1"/>
          </p:cNvSpPr>
          <p:nvPr>
            <p:ph type="body" sz="quarter" idx="13"/>
          </p:nvPr>
        </p:nvSpPr>
        <p:spPr>
          <a:xfrm>
            <a:off x="377758" y="1911237"/>
            <a:ext cx="4368867" cy="3354501"/>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cxnSp>
        <p:nvCxnSpPr>
          <p:cNvPr id="10" name="Straight Connector 9"/>
          <p:cNvCxnSpPr/>
          <p:nvPr userDrawn="1"/>
        </p:nvCxnSpPr>
        <p:spPr>
          <a:xfrm>
            <a:off x="479425" y="1752600"/>
            <a:ext cx="4267200"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13" name="Text Placeholder 7"/>
          <p:cNvSpPr>
            <a:spLocks noGrp="1"/>
          </p:cNvSpPr>
          <p:nvPr>
            <p:ph type="body" sz="quarter" idx="16"/>
          </p:nvPr>
        </p:nvSpPr>
        <p:spPr>
          <a:xfrm>
            <a:off x="377758" y="5365115"/>
            <a:ext cx="4368867" cy="304800"/>
          </a:xfrm>
        </p:spPr>
        <p:txBody>
          <a:bodyPr>
            <a:noAutofit/>
          </a:bodyPr>
          <a:lstStyle>
            <a:lvl1pPr>
              <a:defRPr lang="en-US" sz="8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spTree>
    <p:custDataLst>
      <p:tags r:id="rId1"/>
    </p:custDataLst>
    <p:extLst>
      <p:ext uri="{BB962C8B-B14F-4D97-AF65-F5344CB8AC3E}">
        <p14:creationId xmlns:p14="http://schemas.microsoft.com/office/powerpoint/2010/main" val="27131426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p15="http://schemas.microsoft.com/office/powerpoint/2012/main">
        <p15:guide id="1" orient="horz" pos="2160">
          <p15:clr>
            <a:srgbClr val="FBAE40"/>
          </p15:clr>
        </p15:guide>
        <p15:guide id="2" orient="horz" pos="278">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ext &amp; half page imag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2E6EF22D-7DBE-4099-99F0-B83DD9779912}" type="datetimeFigureOut">
              <a:rPr lang="en-GB" smtClean="0"/>
              <a:t>31/07/2019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7" name="Text Placeholder 6"/>
          <p:cNvSpPr>
            <a:spLocks noGrp="1"/>
          </p:cNvSpPr>
          <p:nvPr>
            <p:ph type="body" sz="quarter" idx="13"/>
          </p:nvPr>
        </p:nvSpPr>
        <p:spPr>
          <a:xfrm>
            <a:off x="377758" y="1911237"/>
            <a:ext cx="4368867" cy="3354501"/>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9" name="Picture Placeholder 8"/>
          <p:cNvSpPr>
            <a:spLocks noGrp="1"/>
          </p:cNvSpPr>
          <p:nvPr>
            <p:ph type="pic" sz="quarter" idx="14"/>
          </p:nvPr>
        </p:nvSpPr>
        <p:spPr>
          <a:xfrm>
            <a:off x="6007894" y="-9729"/>
            <a:ext cx="6184106" cy="5948364"/>
          </a:xfrm>
          <a:prstGeom prst="rect">
            <a:avLst/>
          </a:prstGeom>
          <a:solidFill>
            <a:schemeClr val="bg1">
              <a:lumMod val="85000"/>
            </a:schemeClr>
          </a:solidFill>
        </p:spPr>
        <p:txBody>
          <a:bodyPr/>
          <a:lstStyle/>
          <a:p>
            <a:endParaRPr lang="en-GB" dirty="0"/>
          </a:p>
        </p:txBody>
      </p:sp>
      <p:cxnSp>
        <p:nvCxnSpPr>
          <p:cNvPr id="10" name="Straight Connector 9"/>
          <p:cNvCxnSpPr/>
          <p:nvPr userDrawn="1"/>
        </p:nvCxnSpPr>
        <p:spPr>
          <a:xfrm>
            <a:off x="479425" y="1752600"/>
            <a:ext cx="4267200"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8" name="Text Placeholder 7"/>
          <p:cNvSpPr>
            <a:spLocks noGrp="1"/>
          </p:cNvSpPr>
          <p:nvPr>
            <p:ph type="body" sz="quarter" idx="15"/>
          </p:nvPr>
        </p:nvSpPr>
        <p:spPr>
          <a:xfrm>
            <a:off x="377758" y="5365115"/>
            <a:ext cx="4368867" cy="304800"/>
          </a:xfrm>
        </p:spPr>
        <p:txBody>
          <a:bodyPr>
            <a:noAutofit/>
          </a:bodyPr>
          <a:lstStyle>
            <a:lvl1pPr>
              <a:defRPr lang="en-US" sz="8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spTree>
    <p:custDataLst>
      <p:tags r:id="rId1"/>
    </p:custDataLst>
    <p:extLst>
      <p:ext uri="{BB962C8B-B14F-4D97-AF65-F5344CB8AC3E}">
        <p14:creationId xmlns:p14="http://schemas.microsoft.com/office/powerpoint/2010/main" val="39943839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3 image &amp; text">
    <p:spTree>
      <p:nvGrpSpPr>
        <p:cNvPr id="1" name=""/>
        <p:cNvGrpSpPr/>
        <p:nvPr/>
      </p:nvGrpSpPr>
      <p:grpSpPr>
        <a:xfrm>
          <a:off x="0" y="0"/>
          <a:ext cx="0" cy="0"/>
          <a:chOff x="0" y="0"/>
          <a:chExt cx="0" cy="0"/>
        </a:xfrm>
      </p:grpSpPr>
      <p:sp>
        <p:nvSpPr>
          <p:cNvPr id="2" name="Title 1"/>
          <p:cNvSpPr>
            <a:spLocks noGrp="1"/>
          </p:cNvSpPr>
          <p:nvPr>
            <p:ph type="title"/>
          </p:nvPr>
        </p:nvSpPr>
        <p:spPr>
          <a:xfrm>
            <a:off x="371475" y="359944"/>
            <a:ext cx="11341099" cy="1021181"/>
          </a:xfrm>
        </p:spPr>
        <p:txBody>
          <a:body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t>31/07/2019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6" name="Text Placeholder 7"/>
          <p:cNvSpPr>
            <a:spLocks noGrp="1"/>
          </p:cNvSpPr>
          <p:nvPr>
            <p:ph type="body" sz="quarter" idx="16"/>
          </p:nvPr>
        </p:nvSpPr>
        <p:spPr>
          <a:xfrm>
            <a:off x="377758" y="5365115"/>
            <a:ext cx="11334817" cy="304800"/>
          </a:xfrm>
        </p:spPr>
        <p:txBody>
          <a:bodyPr>
            <a:noAutofit/>
          </a:bodyPr>
          <a:lstStyle>
            <a:lvl1pPr>
              <a:defRPr sz="800" b="0">
                <a:solidFill>
                  <a:schemeClr val="bg2"/>
                </a:solidFill>
              </a:defRPr>
            </a:lvl1pPr>
          </a:lstStyle>
          <a:p>
            <a:pPr lvl="0"/>
            <a:r>
              <a:rPr lang="en-US" dirty="0"/>
              <a:t>Edit Master text styles</a:t>
            </a:r>
          </a:p>
        </p:txBody>
      </p:sp>
      <p:sp>
        <p:nvSpPr>
          <p:cNvPr id="9" name="Text Placeholder 6"/>
          <p:cNvSpPr>
            <a:spLocks noGrp="1"/>
          </p:cNvSpPr>
          <p:nvPr>
            <p:ph type="body" sz="quarter" idx="13"/>
          </p:nvPr>
        </p:nvSpPr>
        <p:spPr>
          <a:xfrm>
            <a:off x="377759" y="3831702"/>
            <a:ext cx="3713546" cy="1443039"/>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p:txBody>
      </p:sp>
      <p:cxnSp>
        <p:nvCxnSpPr>
          <p:cNvPr id="10" name="Straight Connector 9"/>
          <p:cNvCxnSpPr/>
          <p:nvPr userDrawn="1"/>
        </p:nvCxnSpPr>
        <p:spPr>
          <a:xfrm>
            <a:off x="487997" y="3685540"/>
            <a:ext cx="3620135"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12" name="Text Placeholder 6"/>
          <p:cNvSpPr>
            <a:spLocks noGrp="1"/>
          </p:cNvSpPr>
          <p:nvPr>
            <p:ph type="body" sz="quarter" idx="17"/>
          </p:nvPr>
        </p:nvSpPr>
        <p:spPr>
          <a:xfrm>
            <a:off x="4184266" y="3822699"/>
            <a:ext cx="3713546" cy="1443039"/>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p:txBody>
      </p:sp>
      <p:cxnSp>
        <p:nvCxnSpPr>
          <p:cNvPr id="13" name="Straight Connector 12"/>
          <p:cNvCxnSpPr/>
          <p:nvPr userDrawn="1"/>
        </p:nvCxnSpPr>
        <p:spPr>
          <a:xfrm>
            <a:off x="4294504" y="3685540"/>
            <a:ext cx="3620135"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14" name="Text Placeholder 6"/>
          <p:cNvSpPr>
            <a:spLocks noGrp="1"/>
          </p:cNvSpPr>
          <p:nvPr>
            <p:ph type="body" sz="quarter" idx="18"/>
          </p:nvPr>
        </p:nvSpPr>
        <p:spPr>
          <a:xfrm>
            <a:off x="7990774" y="3822699"/>
            <a:ext cx="3713546" cy="1443039"/>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p:txBody>
      </p:sp>
      <p:sp>
        <p:nvSpPr>
          <p:cNvPr id="17" name="Picture Placeholder 16"/>
          <p:cNvSpPr>
            <a:spLocks noGrp="1"/>
          </p:cNvSpPr>
          <p:nvPr>
            <p:ph type="pic" sz="quarter" idx="19"/>
          </p:nvPr>
        </p:nvSpPr>
        <p:spPr>
          <a:xfrm>
            <a:off x="479425" y="1752600"/>
            <a:ext cx="3611563" cy="1782934"/>
          </a:xfrm>
          <a:solidFill>
            <a:schemeClr val="bg1">
              <a:lumMod val="85000"/>
            </a:schemeClr>
          </a:solidFill>
        </p:spPr>
        <p:txBody>
          <a:bodyPr/>
          <a:lstStyle/>
          <a:p>
            <a:endParaRPr lang="en-GB" dirty="0"/>
          </a:p>
        </p:txBody>
      </p:sp>
      <p:sp>
        <p:nvSpPr>
          <p:cNvPr id="20" name="Picture Placeholder 16"/>
          <p:cNvSpPr>
            <a:spLocks noGrp="1"/>
          </p:cNvSpPr>
          <p:nvPr>
            <p:ph type="pic" sz="quarter" idx="20"/>
          </p:nvPr>
        </p:nvSpPr>
        <p:spPr>
          <a:xfrm>
            <a:off x="4285684" y="1752600"/>
            <a:ext cx="3611563" cy="1782934"/>
          </a:xfrm>
          <a:solidFill>
            <a:schemeClr val="bg1">
              <a:lumMod val="85000"/>
            </a:schemeClr>
          </a:solidFill>
        </p:spPr>
        <p:txBody>
          <a:bodyPr/>
          <a:lstStyle/>
          <a:p>
            <a:endParaRPr lang="en-GB"/>
          </a:p>
        </p:txBody>
      </p:sp>
      <p:sp>
        <p:nvSpPr>
          <p:cNvPr id="21" name="Picture Placeholder 16"/>
          <p:cNvSpPr>
            <a:spLocks noGrp="1"/>
          </p:cNvSpPr>
          <p:nvPr>
            <p:ph type="pic" sz="quarter" idx="21"/>
          </p:nvPr>
        </p:nvSpPr>
        <p:spPr>
          <a:xfrm>
            <a:off x="8101012" y="1752600"/>
            <a:ext cx="3611563" cy="1782934"/>
          </a:xfrm>
          <a:solidFill>
            <a:schemeClr val="bg1">
              <a:lumMod val="85000"/>
            </a:schemeClr>
          </a:solidFill>
        </p:spPr>
        <p:txBody>
          <a:bodyPr/>
          <a:lstStyle/>
          <a:p>
            <a:endParaRPr lang="en-GB" dirty="0"/>
          </a:p>
        </p:txBody>
      </p:sp>
      <p:cxnSp>
        <p:nvCxnSpPr>
          <p:cNvPr id="22" name="Straight Connector 21"/>
          <p:cNvCxnSpPr/>
          <p:nvPr userDrawn="1"/>
        </p:nvCxnSpPr>
        <p:spPr>
          <a:xfrm>
            <a:off x="8101012" y="3685540"/>
            <a:ext cx="3620135"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12863295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p15="http://schemas.microsoft.com/office/powerpoint/2012/main">
        <p15:guide id="1" orient="horz" pos="2160">
          <p15:clr>
            <a:srgbClr val="FBAE40"/>
          </p15:clr>
        </p15:guide>
        <p15:guide id="2" orient="horz" pos="278">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4x Portrait image">
    <p:spTree>
      <p:nvGrpSpPr>
        <p:cNvPr id="1" name=""/>
        <p:cNvGrpSpPr/>
        <p:nvPr/>
      </p:nvGrpSpPr>
      <p:grpSpPr>
        <a:xfrm>
          <a:off x="0" y="0"/>
          <a:ext cx="0" cy="0"/>
          <a:chOff x="0" y="0"/>
          <a:chExt cx="0" cy="0"/>
        </a:xfrm>
      </p:grpSpPr>
      <p:sp>
        <p:nvSpPr>
          <p:cNvPr id="2" name="Title 1"/>
          <p:cNvSpPr>
            <a:spLocks noGrp="1"/>
          </p:cNvSpPr>
          <p:nvPr>
            <p:ph type="title"/>
          </p:nvPr>
        </p:nvSpPr>
        <p:spPr>
          <a:xfrm>
            <a:off x="371475" y="359944"/>
            <a:ext cx="11341099" cy="1021181"/>
          </a:xfrm>
        </p:spPr>
        <p:txBody>
          <a:body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t>31/07/2019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6" name="Text Placeholder 7"/>
          <p:cNvSpPr>
            <a:spLocks noGrp="1"/>
          </p:cNvSpPr>
          <p:nvPr>
            <p:ph type="body" sz="quarter" idx="16"/>
          </p:nvPr>
        </p:nvSpPr>
        <p:spPr>
          <a:xfrm>
            <a:off x="377758" y="5365115"/>
            <a:ext cx="11334817" cy="304800"/>
          </a:xfrm>
        </p:spPr>
        <p:txBody>
          <a:bodyPr>
            <a:noAutofit/>
          </a:bodyPr>
          <a:lstStyle>
            <a:lvl1pPr>
              <a:defRPr sz="800" b="0">
                <a:solidFill>
                  <a:schemeClr val="bg2"/>
                </a:solidFill>
              </a:defRPr>
            </a:lvl1pPr>
          </a:lstStyle>
          <a:p>
            <a:pPr lvl="0"/>
            <a:r>
              <a:rPr lang="en-US" dirty="0"/>
              <a:t>Edit Master text styles</a:t>
            </a:r>
          </a:p>
        </p:txBody>
      </p:sp>
      <p:sp>
        <p:nvSpPr>
          <p:cNvPr id="17" name="Picture Placeholder 16"/>
          <p:cNvSpPr>
            <a:spLocks noGrp="1"/>
          </p:cNvSpPr>
          <p:nvPr>
            <p:ph type="pic" sz="quarter" idx="19"/>
          </p:nvPr>
        </p:nvSpPr>
        <p:spPr>
          <a:xfrm>
            <a:off x="479425" y="1752600"/>
            <a:ext cx="2680405" cy="3513138"/>
          </a:xfrm>
          <a:solidFill>
            <a:schemeClr val="bg1">
              <a:lumMod val="85000"/>
            </a:schemeClr>
          </a:solidFill>
        </p:spPr>
        <p:txBody>
          <a:bodyPr/>
          <a:lstStyle/>
          <a:p>
            <a:endParaRPr lang="en-GB" dirty="0"/>
          </a:p>
        </p:txBody>
      </p:sp>
      <p:sp>
        <p:nvSpPr>
          <p:cNvPr id="20" name="Picture Placeholder 16"/>
          <p:cNvSpPr>
            <a:spLocks noGrp="1"/>
          </p:cNvSpPr>
          <p:nvPr>
            <p:ph type="pic" sz="quarter" idx="20"/>
          </p:nvPr>
        </p:nvSpPr>
        <p:spPr>
          <a:xfrm>
            <a:off x="3330340" y="1752600"/>
            <a:ext cx="2680405" cy="3513138"/>
          </a:xfrm>
          <a:solidFill>
            <a:schemeClr val="bg1">
              <a:lumMod val="85000"/>
            </a:schemeClr>
          </a:solidFill>
        </p:spPr>
        <p:txBody>
          <a:bodyPr/>
          <a:lstStyle/>
          <a:p>
            <a:endParaRPr lang="en-GB"/>
          </a:p>
        </p:txBody>
      </p:sp>
      <p:sp>
        <p:nvSpPr>
          <p:cNvPr id="21" name="Picture Placeholder 16"/>
          <p:cNvSpPr>
            <a:spLocks noGrp="1"/>
          </p:cNvSpPr>
          <p:nvPr>
            <p:ph type="pic" sz="quarter" idx="21"/>
          </p:nvPr>
        </p:nvSpPr>
        <p:spPr>
          <a:xfrm>
            <a:off x="6181255" y="1752600"/>
            <a:ext cx="2680405" cy="3513138"/>
          </a:xfrm>
          <a:solidFill>
            <a:schemeClr val="bg1">
              <a:lumMod val="85000"/>
            </a:schemeClr>
          </a:solidFill>
        </p:spPr>
        <p:txBody>
          <a:bodyPr/>
          <a:lstStyle/>
          <a:p>
            <a:endParaRPr lang="en-GB" dirty="0"/>
          </a:p>
        </p:txBody>
      </p:sp>
      <p:sp>
        <p:nvSpPr>
          <p:cNvPr id="18" name="Picture Placeholder 16"/>
          <p:cNvSpPr>
            <a:spLocks noGrp="1"/>
          </p:cNvSpPr>
          <p:nvPr>
            <p:ph type="pic" sz="quarter" idx="22"/>
          </p:nvPr>
        </p:nvSpPr>
        <p:spPr>
          <a:xfrm>
            <a:off x="9032169" y="1752600"/>
            <a:ext cx="2680405" cy="3513138"/>
          </a:xfrm>
          <a:solidFill>
            <a:schemeClr val="bg1">
              <a:lumMod val="85000"/>
            </a:schemeClr>
          </a:solidFill>
        </p:spPr>
        <p:txBody>
          <a:bodyPr/>
          <a:lstStyle/>
          <a:p>
            <a:endParaRPr lang="en-GB" dirty="0"/>
          </a:p>
        </p:txBody>
      </p:sp>
    </p:spTree>
    <p:custDataLst>
      <p:tags r:id="rId1"/>
    </p:custDataLst>
    <p:extLst>
      <p:ext uri="{BB962C8B-B14F-4D97-AF65-F5344CB8AC3E}">
        <p14:creationId xmlns:p14="http://schemas.microsoft.com/office/powerpoint/2010/main" val="15663168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p15="http://schemas.microsoft.com/office/powerpoint/2012/main">
        <p15:guide id="1" orient="horz" pos="2160">
          <p15:clr>
            <a:srgbClr val="FBAE40"/>
          </p15:clr>
        </p15:guide>
        <p15:guide id="2" orient="horz" pos="278">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image" Target="../media/image1.jpeg"/><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tags" Target="../tags/tag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33" cstate="print">
            <a:extLst>
              <a:ext uri="{28A0092B-C50C-407E-A947-70E740481C1C}">
                <a14:useLocalDpi xmlns:a14="http://schemas.microsoft.com/office/drawing/2010/main" val="0"/>
              </a:ext>
            </a:extLst>
          </a:blip>
          <a:stretch>
            <a:fillRect/>
          </a:stretch>
        </p:blipFill>
        <p:spPr>
          <a:xfrm>
            <a:off x="0" y="5934826"/>
            <a:ext cx="12192000" cy="923174"/>
          </a:xfrm>
          <a:prstGeom prst="rect">
            <a:avLst/>
          </a:prstGeom>
        </p:spPr>
      </p:pic>
      <p:sp>
        <p:nvSpPr>
          <p:cNvPr id="2" name="Title Placeholder 1"/>
          <p:cNvSpPr>
            <a:spLocks noGrp="1"/>
          </p:cNvSpPr>
          <p:nvPr>
            <p:ph type="title"/>
          </p:nvPr>
        </p:nvSpPr>
        <p:spPr>
          <a:xfrm>
            <a:off x="371476" y="359944"/>
            <a:ext cx="5448300" cy="1021181"/>
          </a:xfrm>
          <a:prstGeom prst="rect">
            <a:avLst/>
          </a:prstGeom>
        </p:spPr>
        <p:txBody>
          <a:bodyPr vert="horz" lIns="91440" tIns="45720" rIns="91440" bIns="45720" rtlCol="0" anchor="t">
            <a:normAutofit/>
          </a:bodyPr>
          <a:lstStyle/>
          <a:p>
            <a:r>
              <a:rPr lang="en-US" dirty="0"/>
              <a:t>Click to edit Master title style</a:t>
            </a:r>
            <a:endParaRPr lang="en-GB" dirty="0"/>
          </a:p>
        </p:txBody>
      </p:sp>
      <p:sp>
        <p:nvSpPr>
          <p:cNvPr id="4" name="Date Placeholder 3"/>
          <p:cNvSpPr>
            <a:spLocks noGrp="1"/>
          </p:cNvSpPr>
          <p:nvPr>
            <p:ph type="dt" sz="half" idx="2"/>
          </p:nvPr>
        </p:nvSpPr>
        <p:spPr>
          <a:xfrm>
            <a:off x="5644972" y="6390640"/>
            <a:ext cx="892988" cy="365125"/>
          </a:xfrm>
          <a:prstGeom prst="rect">
            <a:avLst/>
          </a:prstGeom>
        </p:spPr>
        <p:txBody>
          <a:bodyPr vert="horz" lIns="91440" tIns="45720" rIns="91440" bIns="45720" rtlCol="0" anchor="ctr"/>
          <a:lstStyle>
            <a:lvl1pPr algn="ctr">
              <a:defRPr sz="800" b="0">
                <a:solidFill>
                  <a:schemeClr val="bg1"/>
                </a:solidFill>
              </a:defRPr>
            </a:lvl1pPr>
          </a:lstStyle>
          <a:p>
            <a:fld id="{2E6EF22D-7DBE-4099-99F0-B83DD9779912}" type="datetimeFigureOut">
              <a:rPr lang="en-GB" smtClean="0"/>
              <a:pPr/>
              <a:t>31/07/2019</a:t>
            </a:fld>
            <a:endParaRPr lang="en-GB" dirty="0"/>
          </a:p>
        </p:txBody>
      </p:sp>
      <p:sp>
        <p:nvSpPr>
          <p:cNvPr id="5" name="Footer Placeholder 4"/>
          <p:cNvSpPr>
            <a:spLocks noGrp="1"/>
          </p:cNvSpPr>
          <p:nvPr>
            <p:ph type="ftr" sz="quarter" idx="3"/>
          </p:nvPr>
        </p:nvSpPr>
        <p:spPr>
          <a:xfrm>
            <a:off x="792480" y="6390640"/>
            <a:ext cx="4790564" cy="365125"/>
          </a:xfrm>
          <a:prstGeom prst="rect">
            <a:avLst/>
          </a:prstGeom>
        </p:spPr>
        <p:txBody>
          <a:bodyPr vert="horz" lIns="91440" tIns="45720" rIns="91440" bIns="45720" rtlCol="0" anchor="ctr"/>
          <a:lstStyle>
            <a:lvl1pPr algn="l">
              <a:defRPr sz="800" b="0">
                <a:solidFill>
                  <a:schemeClr val="bg1"/>
                </a:solidFill>
              </a:defRPr>
            </a:lvl1pPr>
          </a:lstStyle>
          <a:p>
            <a:endParaRPr lang="en-GB" dirty="0"/>
          </a:p>
        </p:txBody>
      </p:sp>
      <p:sp>
        <p:nvSpPr>
          <p:cNvPr id="6" name="Slide Number Placeholder 5"/>
          <p:cNvSpPr>
            <a:spLocks noGrp="1"/>
          </p:cNvSpPr>
          <p:nvPr>
            <p:ph type="sldNum" sz="quarter" idx="4"/>
          </p:nvPr>
        </p:nvSpPr>
        <p:spPr>
          <a:xfrm>
            <a:off x="384485" y="6390640"/>
            <a:ext cx="358465" cy="365125"/>
          </a:xfrm>
          <a:prstGeom prst="rect">
            <a:avLst/>
          </a:prstGeom>
        </p:spPr>
        <p:txBody>
          <a:bodyPr vert="horz" lIns="91440" tIns="45720" rIns="91440" bIns="45720" rtlCol="0" anchor="ctr"/>
          <a:lstStyle>
            <a:lvl1pPr algn="l">
              <a:defRPr sz="800" b="0">
                <a:solidFill>
                  <a:schemeClr val="bg1"/>
                </a:solidFill>
              </a:defRPr>
            </a:lvl1pPr>
          </a:lstStyle>
          <a:p>
            <a:fld id="{6623F64F-6692-49A2-80FF-3D660AAAEE7A}" type="slidenum">
              <a:rPr lang="en-GB" smtClean="0"/>
              <a:pPr/>
              <a:t>‹#›</a:t>
            </a:fld>
            <a:endParaRPr lang="en-GB" dirty="0"/>
          </a:p>
        </p:txBody>
      </p:sp>
      <p:sp>
        <p:nvSpPr>
          <p:cNvPr id="11" name="Text Placeholder 10"/>
          <p:cNvSpPr>
            <a:spLocks noGrp="1"/>
          </p:cNvSpPr>
          <p:nvPr>
            <p:ph type="body" idx="1"/>
          </p:nvPr>
        </p:nvSpPr>
        <p:spPr>
          <a:xfrm>
            <a:off x="377757" y="1911237"/>
            <a:ext cx="11334817" cy="3354501"/>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custDataLst>
      <p:tags r:id="rId32"/>
    </p:custDataLst>
    <p:extLst>
      <p:ext uri="{BB962C8B-B14F-4D97-AF65-F5344CB8AC3E}">
        <p14:creationId xmlns:p14="http://schemas.microsoft.com/office/powerpoint/2010/main" val="65353092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 id="2147483680" r:id="rId20"/>
    <p:sldLayoutId id="2147483681" r:id="rId21"/>
    <p:sldLayoutId id="2147483682" r:id="rId22"/>
    <p:sldLayoutId id="2147483683" r:id="rId23"/>
    <p:sldLayoutId id="2147483684" r:id="rId24"/>
    <p:sldLayoutId id="2147483685" r:id="rId25"/>
    <p:sldLayoutId id="2147483686" r:id="rId26"/>
    <p:sldLayoutId id="2147483687" r:id="rId27"/>
    <p:sldLayoutId id="2147483688" r:id="rId28"/>
    <p:sldLayoutId id="2147483690" r:id="rId29"/>
    <p:sldLayoutId id="2147483691" r:id="rId30"/>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3000" b="1" kern="1200">
          <a:solidFill>
            <a:schemeClr val="tx2"/>
          </a:solidFill>
          <a:latin typeface="+mj-lt"/>
          <a:ea typeface="+mj-ea"/>
          <a:cs typeface="+mj-cs"/>
        </a:defRPr>
      </a:lvl1pPr>
    </p:titleStyle>
    <p:bodyStyle>
      <a:lvl1pPr marL="0" indent="0" algn="l" defTabSz="914400" rtl="0" eaLnBrk="1" latinLnBrk="0" hangingPunct="1">
        <a:lnSpc>
          <a:spcPct val="100000"/>
        </a:lnSpc>
        <a:spcBef>
          <a:spcPts val="1000"/>
        </a:spcBef>
        <a:spcAft>
          <a:spcPts val="0"/>
        </a:spcAft>
        <a:buFont typeface="Arial" panose="020B0604020202020204" pitchFamily="34" charset="0"/>
        <a:buNone/>
        <a:defRPr sz="1600" b="0" kern="1200" baseline="0">
          <a:solidFill>
            <a:schemeClr val="bg2"/>
          </a:solidFill>
          <a:latin typeface="+mn-lt"/>
          <a:ea typeface="+mn-ea"/>
          <a:cs typeface="+mn-cs"/>
        </a:defRPr>
      </a:lvl1pPr>
      <a:lvl2pPr marL="225425" indent="-225425" algn="l" defTabSz="914400" rtl="0" eaLnBrk="1" latinLnBrk="0" hangingPunct="1">
        <a:lnSpc>
          <a:spcPct val="100000"/>
        </a:lnSpc>
        <a:spcBef>
          <a:spcPts val="500"/>
        </a:spcBef>
        <a:spcAft>
          <a:spcPts val="600"/>
        </a:spcAft>
        <a:buClr>
          <a:schemeClr val="tx2"/>
        </a:buClr>
        <a:buFont typeface="Arial" panose="020B0604020202020204" pitchFamily="34" charset="0"/>
        <a:buChar char="—"/>
        <a:defRPr sz="1600" kern="1200">
          <a:solidFill>
            <a:schemeClr val="bg2"/>
          </a:solidFill>
          <a:latin typeface="+mn-lt"/>
          <a:ea typeface="+mn-ea"/>
          <a:cs typeface="+mn-cs"/>
        </a:defRPr>
      </a:lvl2pPr>
      <a:lvl3pPr marL="223838" indent="-223838" algn="l" defTabSz="914400" rtl="0" eaLnBrk="1" latinLnBrk="0" hangingPunct="1">
        <a:lnSpc>
          <a:spcPct val="100000"/>
        </a:lnSpc>
        <a:spcBef>
          <a:spcPts val="500"/>
        </a:spcBef>
        <a:spcAft>
          <a:spcPts val="600"/>
        </a:spcAft>
        <a:buClr>
          <a:schemeClr val="tx2"/>
        </a:buClr>
        <a:buFont typeface="Arial" panose="020B0604020202020204" pitchFamily="34" charset="0"/>
        <a:buChar char="—"/>
        <a:tabLst>
          <a:tab pos="447675" algn="l"/>
        </a:tabLst>
        <a:defRPr sz="1400" kern="1200">
          <a:solidFill>
            <a:schemeClr val="bg2"/>
          </a:solidFill>
          <a:latin typeface="+mn-lt"/>
          <a:ea typeface="+mn-ea"/>
          <a:cs typeface="+mn-cs"/>
        </a:defRPr>
      </a:lvl3pPr>
      <a:lvl4pPr marL="223838" indent="-223838" algn="l" defTabSz="914400" rtl="0" eaLnBrk="1" latinLnBrk="0" hangingPunct="1">
        <a:lnSpc>
          <a:spcPct val="100000"/>
        </a:lnSpc>
        <a:spcBef>
          <a:spcPts val="500"/>
        </a:spcBef>
        <a:spcAft>
          <a:spcPts val="600"/>
        </a:spcAft>
        <a:buClr>
          <a:schemeClr val="tx2"/>
        </a:buClr>
        <a:buFont typeface="Arial" panose="020B0604020202020204" pitchFamily="34" charset="0"/>
        <a:buChar char="—"/>
        <a:defRPr sz="1400" kern="1200">
          <a:solidFill>
            <a:schemeClr val="bg2"/>
          </a:solidFill>
          <a:latin typeface="+mn-lt"/>
          <a:ea typeface="+mn-ea"/>
          <a:cs typeface="+mn-cs"/>
        </a:defRPr>
      </a:lvl4pPr>
      <a:lvl5pPr marL="223838" indent="-223838" algn="l" defTabSz="914400" rtl="0" eaLnBrk="1" latinLnBrk="0" hangingPunct="1">
        <a:lnSpc>
          <a:spcPct val="100000"/>
        </a:lnSpc>
        <a:spcBef>
          <a:spcPts val="500"/>
        </a:spcBef>
        <a:spcAft>
          <a:spcPts val="600"/>
        </a:spcAft>
        <a:buClr>
          <a:schemeClr val="tx2"/>
        </a:buClr>
        <a:buFont typeface="Arial" panose="020B0604020202020204" pitchFamily="34" charset="0"/>
        <a:buChar char="—"/>
        <a:defRPr sz="1400" kern="1200">
          <a:solidFill>
            <a:schemeClr val="bg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3840">
          <p15:clr>
            <a:srgbClr val="F26B43"/>
          </p15:clr>
        </p15:guide>
        <p15:guide id="2" pos="302">
          <p15:clr>
            <a:srgbClr val="F26B43"/>
          </p15:clr>
        </p15:guide>
        <p15:guide id="3" pos="7378">
          <p15:clr>
            <a:srgbClr val="F26B43"/>
          </p15:clr>
        </p15:guide>
        <p15:guide id="4" orient="horz" pos="2160">
          <p15:clr>
            <a:srgbClr val="F26B43"/>
          </p15:clr>
        </p15:guide>
        <p15:guide id="5" orient="horz" pos="4165">
          <p15:clr>
            <a:srgbClr val="F26B43"/>
          </p15:clr>
        </p15:guide>
        <p15:guide id="6" orient="horz" pos="3317">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0.xml"/><Relationship Id="rId5" Type="http://schemas.openxmlformats.org/officeDocument/2006/relationships/image" Target="../media/image4.jpeg"/><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F6101F92-4A28-41B0-8902-FFB833ED66BE}"/>
              </a:ext>
            </a:extLst>
          </p:cNvPr>
          <p:cNvSpPr>
            <a:spLocks noGrp="1"/>
          </p:cNvSpPr>
          <p:nvPr>
            <p:ph type="title"/>
          </p:nvPr>
        </p:nvSpPr>
        <p:spPr>
          <a:xfrm>
            <a:off x="371477" y="466263"/>
            <a:ext cx="6575424" cy="1021181"/>
          </a:xfrm>
        </p:spPr>
        <p:txBody>
          <a:bodyPr>
            <a:normAutofit/>
          </a:bodyPr>
          <a:lstStyle/>
          <a:p>
            <a:r>
              <a:rPr lang="en-GB" dirty="0">
                <a:solidFill>
                  <a:schemeClr val="accent6"/>
                </a:solidFill>
              </a:rPr>
              <a:t>Diet Chef used econometrics to drive maximum results from TV</a:t>
            </a:r>
            <a:endParaRPr lang="en-GB" dirty="0"/>
          </a:p>
        </p:txBody>
      </p:sp>
      <p:sp>
        <p:nvSpPr>
          <p:cNvPr id="6" name="Text Placeholder 5">
            <a:extLst>
              <a:ext uri="{FF2B5EF4-FFF2-40B4-BE49-F238E27FC236}">
                <a16:creationId xmlns:a16="http://schemas.microsoft.com/office/drawing/2014/main" id="{09D816ED-5D57-47AF-AB97-2EF491BB7B67}"/>
              </a:ext>
            </a:extLst>
          </p:cNvPr>
          <p:cNvSpPr>
            <a:spLocks noGrp="1"/>
          </p:cNvSpPr>
          <p:nvPr>
            <p:ph type="body" sz="quarter" idx="13"/>
          </p:nvPr>
        </p:nvSpPr>
        <p:spPr>
          <a:xfrm>
            <a:off x="377758" y="1911236"/>
            <a:ext cx="4753042" cy="3918064"/>
          </a:xfrm>
        </p:spPr>
        <p:txBody>
          <a:bodyPr>
            <a:normAutofit fontScale="77500" lnSpcReduction="20000"/>
          </a:bodyPr>
          <a:lstStyle/>
          <a:p>
            <a:r>
              <a:rPr lang="en-GB" u="sng" dirty="0"/>
              <a:t>Challenge</a:t>
            </a:r>
          </a:p>
          <a:p>
            <a:pPr marL="285750" indent="-285750">
              <a:buFont typeface="Arial" panose="020B0604020202020204" pitchFamily="34" charset="0"/>
              <a:buChar char="•"/>
            </a:pPr>
            <a:r>
              <a:rPr lang="en-GB" dirty="0"/>
              <a:t>Diet Chef needed to grow their business and keep pace with their two main competitors</a:t>
            </a:r>
          </a:p>
          <a:p>
            <a:pPr marL="285750" indent="-285750">
              <a:buFont typeface="Arial" panose="020B0604020202020204" pitchFamily="34" charset="0"/>
              <a:buChar char="•"/>
            </a:pPr>
            <a:r>
              <a:rPr lang="en-GB" dirty="0"/>
              <a:t>They targeted a double digit increase in customers, which meant improving brand awareness and consideration</a:t>
            </a:r>
            <a:br>
              <a:rPr lang="en-GB" dirty="0"/>
            </a:br>
            <a:r>
              <a:rPr lang="en-GB" dirty="0"/>
              <a:t> </a:t>
            </a:r>
          </a:p>
          <a:p>
            <a:r>
              <a:rPr lang="en-GB" u="sng" dirty="0"/>
              <a:t>Solution</a:t>
            </a:r>
          </a:p>
          <a:p>
            <a:pPr marL="285750" indent="-285750">
              <a:buFont typeface="Arial" panose="020B0604020202020204" pitchFamily="34" charset="0"/>
              <a:buChar char="•"/>
            </a:pPr>
            <a:r>
              <a:rPr lang="en-GB" dirty="0"/>
              <a:t>TV was chosen for its emotional power and ability to demonstrate how the service worked</a:t>
            </a:r>
          </a:p>
          <a:p>
            <a:pPr marL="285750" indent="-285750">
              <a:buFont typeface="Arial" panose="020B0604020202020204" pitchFamily="34" charset="0"/>
              <a:buChar char="•"/>
            </a:pPr>
            <a:r>
              <a:rPr lang="en-GB" dirty="0"/>
              <a:t>They used an econometric analytics engine to improve their TV laydown and make every spot count</a:t>
            </a:r>
            <a:br>
              <a:rPr lang="en-GB" dirty="0"/>
            </a:br>
            <a:endParaRPr lang="en-GB" dirty="0"/>
          </a:p>
          <a:p>
            <a:r>
              <a:rPr lang="en-GB" u="sng" dirty="0"/>
              <a:t>Results</a:t>
            </a:r>
          </a:p>
          <a:p>
            <a:pPr marL="285750" indent="-285750">
              <a:buFont typeface="Arial" panose="020B0604020202020204" pitchFamily="34" charset="0"/>
              <a:buChar char="•"/>
            </a:pPr>
            <a:r>
              <a:rPr lang="en-GB" dirty="0"/>
              <a:t>31% increase in response</a:t>
            </a:r>
          </a:p>
          <a:p>
            <a:pPr marL="285750" indent="-285750">
              <a:buFont typeface="Arial" panose="020B0604020202020204" pitchFamily="34" charset="0"/>
              <a:buChar char="•"/>
            </a:pPr>
            <a:r>
              <a:rPr lang="en-GB" dirty="0"/>
              <a:t>22% decrease in overall CPA</a:t>
            </a:r>
          </a:p>
          <a:p>
            <a:pPr marL="285750" indent="-285750">
              <a:buFont typeface="Arial" panose="020B0604020202020204" pitchFamily="34" charset="0"/>
              <a:buChar char="•"/>
            </a:pPr>
            <a:r>
              <a:rPr lang="en-GB" dirty="0"/>
              <a:t>Brand awareness doubled</a:t>
            </a:r>
          </a:p>
          <a:p>
            <a:pPr marL="285750" indent="-285750">
              <a:buFont typeface="Arial" panose="020B0604020202020204" pitchFamily="34" charset="0"/>
              <a:buChar char="•"/>
            </a:pPr>
            <a:endParaRPr lang="en-GB" u="sng" dirty="0"/>
          </a:p>
        </p:txBody>
      </p:sp>
      <p:pic>
        <p:nvPicPr>
          <p:cNvPr id="7" name="Picture Placeholder 6">
            <a:extLst>
              <a:ext uri="{FF2B5EF4-FFF2-40B4-BE49-F238E27FC236}">
                <a16:creationId xmlns:a16="http://schemas.microsoft.com/office/drawing/2014/main" id="{BEB6C42F-C9DE-4A7E-BEFC-15925B8D29CA}"/>
              </a:ext>
            </a:extLst>
          </p:cNvPr>
          <p:cNvPicPr>
            <a:picLocks noGrp="1" noChangeAspect="1"/>
          </p:cNvPicPr>
          <p:nvPr>
            <p:ph type="pic" sz="quarter" idx="14"/>
          </p:nvPr>
        </p:nvPicPr>
        <p:blipFill>
          <a:blip r:embed="rId3">
            <a:extLst>
              <a:ext uri="{28A0092B-C50C-407E-A947-70E740481C1C}">
                <a14:useLocalDpi xmlns:a14="http://schemas.microsoft.com/office/drawing/2010/main" val="0"/>
              </a:ext>
            </a:extLst>
          </a:blip>
          <a:srcRect t="773" b="773"/>
          <a:stretch>
            <a:fillRect/>
          </a:stretch>
        </p:blipFill>
        <p:spPr/>
      </p:pic>
      <p:pic>
        <p:nvPicPr>
          <p:cNvPr id="1026" name="Picture 2" descr="Image result for diet chef">
            <a:extLst>
              <a:ext uri="{FF2B5EF4-FFF2-40B4-BE49-F238E27FC236}">
                <a16:creationId xmlns:a16="http://schemas.microsoft.com/office/drawing/2014/main" id="{F4021F6A-CDE0-4D01-89F2-49F7C020AC97}"/>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t="19074" b="20185"/>
          <a:stretch/>
        </p:blipFill>
        <p:spPr bwMode="auto">
          <a:xfrm>
            <a:off x="6743700" y="296298"/>
            <a:ext cx="2133600" cy="1295964"/>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Image result for all response media">
            <a:extLst>
              <a:ext uri="{FF2B5EF4-FFF2-40B4-BE49-F238E27FC236}">
                <a16:creationId xmlns:a16="http://schemas.microsoft.com/office/drawing/2014/main" id="{FAC977EF-896A-4A40-9F99-0078175A60D7}"/>
              </a:ext>
            </a:extLst>
          </p:cNvPr>
          <p:cNvPicPr>
            <a:picLocks noChangeAspect="1" noChangeArrowheads="1"/>
          </p:cNvPicPr>
          <p:nvPr/>
        </p:nvPicPr>
        <p:blipFill rotWithShape="1">
          <a:blip r:embed="rId5">
            <a:extLst>
              <a:ext uri="{28A0092B-C50C-407E-A947-70E740481C1C}">
                <a14:useLocalDpi xmlns:a14="http://schemas.microsoft.com/office/drawing/2010/main" val="0"/>
              </a:ext>
            </a:extLst>
          </a:blip>
          <a:srcRect l="21602" r="19351"/>
          <a:stretch/>
        </p:blipFill>
        <p:spPr bwMode="auto">
          <a:xfrm>
            <a:off x="9588499" y="171668"/>
            <a:ext cx="1498601" cy="142059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616381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Thinkbox_Red">
  <a:themeElements>
    <a:clrScheme name="THINKBOX_01">
      <a:dk1>
        <a:sysClr val="windowText" lastClr="000000"/>
      </a:dk1>
      <a:lt1>
        <a:sysClr val="window" lastClr="FFFFFF"/>
      </a:lt1>
      <a:dk2>
        <a:srgbClr val="E10514"/>
      </a:dk2>
      <a:lt2>
        <a:srgbClr val="808080"/>
      </a:lt2>
      <a:accent1>
        <a:srgbClr val="E10514"/>
      </a:accent1>
      <a:accent2>
        <a:srgbClr val="EB7305"/>
      </a:accent2>
      <a:accent3>
        <a:srgbClr val="87B923"/>
      </a:accent3>
      <a:accent4>
        <a:srgbClr val="009B3C"/>
      </a:accent4>
      <a:accent5>
        <a:srgbClr val="0069B4"/>
      </a:accent5>
      <a:accent6>
        <a:srgbClr val="372D87"/>
      </a:accent6>
      <a:hlink>
        <a:srgbClr val="000000"/>
      </a:hlink>
      <a:folHlink>
        <a:srgbClr val="000000"/>
      </a:folHlink>
    </a:clrScheme>
    <a:fontScheme name="Custom 3">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bg1"/>
        </a:solidFill>
        <a:ln w="15875">
          <a:solidFill>
            <a:schemeClr val="accent1"/>
          </a:solid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22225">
          <a:solidFill>
            <a:srgbClr val="D9D9D9"/>
          </a:solidFill>
        </a:ln>
      </a:spPr>
      <a:bodyPr/>
      <a:lstStyle/>
      <a:style>
        <a:lnRef idx="1">
          <a:schemeClr val="accent1"/>
        </a:lnRef>
        <a:fillRef idx="0">
          <a:schemeClr val="accent1"/>
        </a:fillRef>
        <a:effectRef idx="0">
          <a:schemeClr val="accent1"/>
        </a:effectRef>
        <a:fontRef idx="minor">
          <a:schemeClr val="tx1"/>
        </a:fontRef>
      </a:style>
    </a:lnDef>
  </a:objectDefaults>
  <a:extraClrSchemeLst/>
  <a:custClrLst>
    <a:custClr name="Yellow">
      <a:srgbClr val="FFCD00"/>
    </a:custClr>
    <a:custClr name="Light green">
      <a:srgbClr val="B9CD00"/>
    </a:custClr>
    <a:custClr name="Light blue ">
      <a:srgbClr val="00A5D7"/>
    </a:custClr>
  </a:custClrLst>
  <a:extLst>
    <a:ext uri="{05A4C25C-085E-4340-85A3-A5531E510DB2}">
      <thm15:themeFamily xmlns:thm15="http://schemas.microsoft.com/office/thememl/2012/main" name="Office Theme" id="{87B111D4-E9AF-426D-8C9F-EE971196E37C}" vid="{A929D647-F1B9-49CF-A84B-43D843FFC86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1013</TotalTime>
  <Words>123</Words>
  <Application>Microsoft Office PowerPoint</Application>
  <PresentationFormat>Widescreen</PresentationFormat>
  <Paragraphs>29</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Thinkbox_Red</vt:lpstr>
      <vt:lpstr>Diet Chef used econometrics to drive maximum results from TV</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average new advertiser spent £144k on TV in 2017</dc:title>
  <dc:creator>Zoe Harkness</dc:creator>
  <cp:lastModifiedBy>Zoe Harkness</cp:lastModifiedBy>
  <cp:revision>49</cp:revision>
  <dcterms:created xsi:type="dcterms:W3CDTF">2018-11-16T11:43:00Z</dcterms:created>
  <dcterms:modified xsi:type="dcterms:W3CDTF">2019-07-31T15:49:42Z</dcterms:modified>
</cp:coreProperties>
</file>