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8FF"/>
    <a:srgbClr val="39ACFF"/>
    <a:srgbClr val="000000"/>
    <a:srgbClr val="004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68428" autoAdjust="0"/>
  </p:normalViewPr>
  <p:slideViewPr>
    <p:cSldViewPr snapToGrid="0">
      <p:cViewPr varScale="1">
        <p:scale>
          <a:sx n="73" d="100"/>
          <a:sy n="73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27F8-A33B-4492-879F-4827FC9D2527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4BFFE-AA9D-476F-A275-7AE7429F8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2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box.tv/Case-studies/London-Midlan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 Midland operates a railway franchise in the midlands. In a difficult recessionary period, they needed to increase short term sales and to establish themselves as THE local rail operator.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objectives were to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propensity to take a leisure trip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switching from a competitor train operator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switching from a coach operator along the same route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these objectives was made more difficult by the tight geographical nature of their business and a limited budget of less than £200,000.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 was to deliver London Midland’s core “cheaper” message to a narrow geographical audience across a business-crucial time period. 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past, they had used local messages at each train station and local media options. They had never before considered driving a wider, more broadly targeted message but felt that it was the right time to do this as the brand was struggling.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Solution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 Midland had never used TV before but their agency, OMD, felt that now was the right time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TV can offer. TV is proven to drive awareness quickly and has the power to change the fortunes of a brand. In addition, ITV have the micro regional flexibility to deliver the tight geographical footprint required. So they opted for the micro region Central West which offers an adult reach of over 4million.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created a fun ad using animated characters that helped tell the viewers who London Midland are and gave them a feeling of where to go. It also provided them with an offer and drove them online to buy tickets.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their budget, they were able to buy nearly 500 adult ratings which were spread over a period of 4 weeks. This is a heavy weight of advertising and so meant that, to viewers in this region, London Midland felt like a big brand.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an 85% increase in new registrations to their online booking system 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return on investment was extremely positive with an uplift of 38% versus the 3 previous years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reached 65% of adults in their key region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were shortlisted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Thinkbox’s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 Planning Awards in the ‘Best Newcomer to TV’ category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To read the full case study and access the creative visit: </a:t>
            </a:r>
            <a:r>
              <a:rPr lang="en-GB" dirty="0">
                <a:hlinkClick r:id="rId3"/>
              </a:rPr>
              <a:t>https://www.thinkbox.tv/Case-studies/London-Midland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4BFFE-AA9D-476F-A275-7AE7429F86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6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2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8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5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8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7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9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1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1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1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0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0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4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7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3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5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4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12/09/2019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2D69-1CD7-4AC1-A4EC-A960DFABD313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B2DA-819C-4D24-9E44-1616C5C302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2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2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6B2F-8097-43AB-AAD7-EE86BB3BFD94}" type="datetimeFigureOut">
              <a:rPr lang="en-GB"/>
              <a:pPr>
                <a:defRPr/>
              </a:pPr>
              <a:t>12/09/2019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C3F9-4A8E-4CE9-8516-D930A46352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12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24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1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3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63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3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12/09/2019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6535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90" r:id="rId29"/>
    <p:sldLayoutId id="214748369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4C59-89BE-4E25-94A9-A01CA8F1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5898695" cy="10211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London Midland gets back on track by using TV for the first time</a:t>
            </a:r>
            <a:br>
              <a:rPr lang="en-US" dirty="0">
                <a:solidFill>
                  <a:schemeClr val="accent6"/>
                </a:solidFill>
              </a:rPr>
            </a:b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59A83-C8DD-4047-92EB-08F656AA9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u="sng" dirty="0"/>
              <a:t>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London Midland wanted to boost their short term sales whilst establishing the brand as THE local rail operator</a:t>
            </a:r>
          </a:p>
          <a:p>
            <a:r>
              <a:rPr lang="en-GB" u="sng" dirty="0"/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Opted to use ITV due to the micro regional flexibility that could deliver the campaign to the Central West region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Able to purchase almost 500 adult ratings over four weeks which established London Midland as a big brand</a:t>
            </a:r>
          </a:p>
          <a:p>
            <a:r>
              <a:rPr lang="en-GB" u="sng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registrations increased by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Reached 65% of adults in their key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7D3AA-1CB7-45A8-A28A-D71DE3CF3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643" b="14528"/>
          <a:stretch/>
        </p:blipFill>
        <p:spPr>
          <a:xfrm>
            <a:off x="5337653" y="1752600"/>
            <a:ext cx="6474366" cy="3513138"/>
          </a:xfrm>
          <a:prstGeom prst="rect">
            <a:avLst/>
          </a:prstGeom>
        </p:spPr>
      </p:pic>
      <p:pic>
        <p:nvPicPr>
          <p:cNvPr id="2050" name="Picture 2" descr="Image result for london midland logo">
            <a:extLst>
              <a:ext uri="{FF2B5EF4-FFF2-40B4-BE49-F238E27FC236}">
                <a16:creationId xmlns:a16="http://schemas.microsoft.com/office/drawing/2014/main" id="{95191E93-A86B-4D61-A31B-F201520A5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8" b="37302"/>
          <a:stretch/>
        </p:blipFill>
        <p:spPr bwMode="auto">
          <a:xfrm>
            <a:off x="8507428" y="472462"/>
            <a:ext cx="2294477" cy="4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md logo">
            <a:extLst>
              <a:ext uri="{FF2B5EF4-FFF2-40B4-BE49-F238E27FC236}">
                <a16:creationId xmlns:a16="http://schemas.microsoft.com/office/drawing/2014/main" id="{2DDD2CE2-A459-4818-8ECD-1F62B298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17" y="469968"/>
            <a:ext cx="688371" cy="4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124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Thinkbox_Red</vt:lpstr>
      <vt:lpstr>London Midland gets back on track by using TV for the first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average new advertiser spent £144k on TV in 2017</dc:title>
  <dc:creator>Zoe Harkness</dc:creator>
  <cp:lastModifiedBy>Zoe Harkness</cp:lastModifiedBy>
  <cp:revision>99</cp:revision>
  <dcterms:created xsi:type="dcterms:W3CDTF">2018-11-16T11:43:00Z</dcterms:created>
  <dcterms:modified xsi:type="dcterms:W3CDTF">2019-09-12T09:58:39Z</dcterms:modified>
</cp:coreProperties>
</file>