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3801" autoAdjust="0"/>
  </p:normalViewPr>
  <p:slideViewPr>
    <p:cSldViewPr snapToGrid="0">
      <p:cViewPr varScale="1">
        <p:scale>
          <a:sx n="70" d="100"/>
          <a:sy n="70" d="100"/>
        </p:scale>
        <p:origin x="18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25E38-5A92-445A-A673-36E2E58410D8}" type="datetimeFigureOut">
              <a:rPr lang="en-GB" smtClean="0"/>
              <a:t>17/10/2023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D28C3-B0D9-407A-8748-85AC9463C654}" type="slidenum">
              <a:rPr lang="en-GB" smtClean="0"/>
              <a:t>‹#›</a:t>
            </a:fld>
            <a:endParaRPr lang="en-GB"/>
          </a:p>
        </p:txBody>
      </p:sp>
    </p:spTree>
    <p:extLst>
      <p:ext uri="{BB962C8B-B14F-4D97-AF65-F5344CB8AC3E}">
        <p14:creationId xmlns:p14="http://schemas.microsoft.com/office/powerpoint/2010/main" val="414442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If food waste was a country, it would be the third largest emitter of greenhouse gases in the world. However, mass awareness of the impact of food waste on global warming was still lacking compared to other, more widely accepted, contributors.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Hellmann’s is on a mission to help people say no to waste and yes to taste. As Hellmann’s is the perfect ingredient to turn leftovers into a delicious meal, the challenge was about how to raise awareness of the fact that UK households are major contributors to the food waste issue.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Simply highlighting the food waste problem was not enough.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Helmann’s</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needed to demonstrate their passion for taste over waste, establish credibility for their purpose and make a genuine difference. They needed to convince the UK public to start saving meals from the bin and in the process, save tonnes of carbon.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err="1">
                <a:effectLst/>
                <a:latin typeface="Calibri" panose="020F0502020204030204" pitchFamily="34" charset="0"/>
                <a:ea typeface="Calibri" panose="020F0502020204030204" pitchFamily="34" charset="0"/>
                <a:cs typeface="Times New Roman" panose="02020603050405020304" pitchFamily="18" charset="0"/>
              </a:rPr>
              <a:t>Mindshare’s</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research around sustainable behaviours uncovered an important and powerful insight – in recent years it has been broadcast programmes that have been the catalyst for environmental behaviour change. For example, 88% of Blue Planet 2 viewers changed their plastic lifestyle. This type of hard-hitting, long-form content creates impact and builds an emotional connection that makes the issue matter more, which in turn inspires change.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To make Hellmann’s the beacon for food waste and to trigger behaviour change, Mindshare used this insight and created a prime-time TV programme, ‘Cook Clever, Waste Less’, that put the issue front and centre, engaging the audience to affect change.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They enlisted top UK cook and self-proclaimed Queen of Leftovers, Prue Leith, along with NHS GP and food expert,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Dr.</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Rupy</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Aujla</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to turn four British families from food wasters to waste warriors, showing them the impact of their food waste and inspiring them to change their cooking and eating behaviours for good. The programme gave practical tips and money-saving advice such as the benefits of meal planning, batch cooking and re-using leftovers.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series consisted of four 30-minute episodes that aired in peak on Channel 4 and on All 4, with the usual sponsorship idents around the show. To complement the series, they created a TV ad with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Dr.</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Rupy</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Aujla</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that set out Hellmann’s commitment to food waste. These spots ran first-in-break in each episode as well as across the C4 network.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Alongside the TV activity, they created a host of digital assets for social media and online video that ran throughout the campaign period. In addition, they produced a downloadable recipe book that sat on Hellmann’s website and meant that people had a useful resource to help combat their waste at home.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15% uplift in people agreeing with the statement “Hellmann’s helps use food that would otherwise go to waste”</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Traffic to Hellmann’s website increased by 500%</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Over 40,000 recipe books were downloaded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3.4m people tuned in to watch ‘Cook Clever, Waste Less’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32% of viewers said they would start using leftovers from their meals after watching the show</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Viewers saved 3.1m kg of food waste from landfill, saving 5.9m kg of CO2 emissions which is equivalent to a full year of electricity for 1,450 British households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248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65732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0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095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5139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4284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6924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94248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7713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17/10/2023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81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17/10/2023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1392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7802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739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78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8808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41159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2970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3677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17/10/2023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5355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33473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17/10/2023</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305126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17/10/2023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77492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065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17/10/2023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163935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0294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5140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303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658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8245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0148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17/10/2023</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26901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04800" y="258680"/>
            <a:ext cx="4257675" cy="1021181"/>
          </a:xfrm>
        </p:spPr>
        <p:txBody>
          <a:bodyPr>
            <a:normAutofit fontScale="90000"/>
          </a:bodyPr>
          <a:lstStyle/>
          <a:p>
            <a:r>
              <a:rPr lang="en-GB" dirty="0">
                <a:solidFill>
                  <a:schemeClr val="accent6"/>
                </a:solidFill>
              </a:rPr>
              <a:t>Hellmann’s shows us how to cook clever and waste less</a:t>
            </a:r>
            <a:endParaRPr lang="en-GB" dirty="0"/>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1475" y="1819407"/>
            <a:ext cx="4822694" cy="4257675"/>
          </a:xfrm>
        </p:spPr>
        <p:txBody>
          <a:bodyPr>
            <a:normAutofit/>
          </a:bodyPr>
          <a:lstStyle/>
          <a:p>
            <a:r>
              <a:rPr lang="en-GB" sz="1500" u="sng" dirty="0"/>
              <a:t>Challenge</a:t>
            </a:r>
          </a:p>
          <a:p>
            <a:pPr marL="285750" lvl="0" indent="-285750">
              <a:buFont typeface="Arial" panose="020B0604020202020204" pitchFamily="34" charset="0"/>
              <a:buChar char="•"/>
            </a:pPr>
            <a:r>
              <a:rPr lang="en-GB" sz="1500" dirty="0"/>
              <a:t>Hellmann’s wanted to encourage a reduction in food waste and promote their product as the perfect ingredient to improve a leftovers meal</a:t>
            </a:r>
          </a:p>
          <a:p>
            <a:r>
              <a:rPr lang="en-GB" sz="1500" u="sng" dirty="0"/>
              <a:t>Solution</a:t>
            </a:r>
          </a:p>
          <a:p>
            <a:pPr marL="285750" indent="-285750">
              <a:buFont typeface="Arial" panose="020B0604020202020204" pitchFamily="34" charset="0"/>
              <a:buChar char="•"/>
            </a:pPr>
            <a:r>
              <a:rPr lang="en-GB" sz="1500" dirty="0"/>
              <a:t>They created a 4-part prime time TV series, ‘Cook Clever, Waste Less’ that ran on Channel 4</a:t>
            </a:r>
          </a:p>
          <a:p>
            <a:pPr marL="285750" indent="-285750">
              <a:buFont typeface="Arial" panose="020B0604020202020204" pitchFamily="34" charset="0"/>
              <a:buChar char="•"/>
            </a:pPr>
            <a:r>
              <a:rPr lang="en-GB" sz="1500" dirty="0"/>
              <a:t>The programme, starring Prue Leith, gave practical tips and money-saving advice  </a:t>
            </a:r>
          </a:p>
          <a:p>
            <a:r>
              <a:rPr lang="en-GB" sz="1500" u="sng" dirty="0"/>
              <a:t>Results</a:t>
            </a:r>
          </a:p>
          <a:p>
            <a:pPr marL="285750" indent="-285750">
              <a:buFont typeface="Arial" panose="020B0604020202020204" pitchFamily="34" charset="0"/>
              <a:buChar char="•"/>
            </a:pPr>
            <a:r>
              <a:rPr lang="en-GB" sz="1500" dirty="0"/>
              <a:t>Traffic to Hellmann’s website increased by 500%</a:t>
            </a:r>
          </a:p>
          <a:p>
            <a:pPr marL="285750" indent="-285750">
              <a:buFont typeface="Arial" panose="020B0604020202020204" pitchFamily="34" charset="0"/>
              <a:buChar char="•"/>
            </a:pPr>
            <a:r>
              <a:rPr lang="en-GB" sz="1500" dirty="0"/>
              <a:t>Viewers saved 3.1m kg of food waste, saving 5.9m kg of CO2 emissions </a:t>
            </a:r>
          </a:p>
          <a:p>
            <a:pPr marL="285750" indent="-285750">
              <a:buFont typeface="Arial" panose="020B0604020202020204" pitchFamily="34" charset="0"/>
              <a:buChar char="•"/>
            </a:pPr>
            <a:endParaRPr lang="en-GB" sz="1400" dirty="0"/>
          </a:p>
        </p:txBody>
      </p:sp>
      <p:pic>
        <p:nvPicPr>
          <p:cNvPr id="13" name="Picture Placeholder 12" descr="A person smiling at camera&#10;&#10;Description automatically generated">
            <a:extLst>
              <a:ext uri="{FF2B5EF4-FFF2-40B4-BE49-F238E27FC236}">
                <a16:creationId xmlns:a16="http://schemas.microsoft.com/office/drawing/2014/main" id="{79106237-3147-5A27-B229-986FBD6DAB71}"/>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t="773" b="773"/>
          <a:stretch>
            <a:fillRect/>
          </a:stretch>
        </p:blipFill>
        <p:spPr/>
      </p:pic>
      <p:pic>
        <p:nvPicPr>
          <p:cNvPr id="1026" name="Picture 2" descr="Hellmann's logo and symbol, meaning, history, PNG">
            <a:extLst>
              <a:ext uri="{FF2B5EF4-FFF2-40B4-BE49-F238E27FC236}">
                <a16:creationId xmlns:a16="http://schemas.microsoft.com/office/drawing/2014/main" id="{9239AE29-0B36-3B20-09E3-E982BE3940C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9457" y="188616"/>
            <a:ext cx="2252177" cy="14036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INDSHARE NAMED CANNES LIONS MEDIA NETWORK OF THE YEAR 2023">
            <a:extLst>
              <a:ext uri="{FF2B5EF4-FFF2-40B4-BE49-F238E27FC236}">
                <a16:creationId xmlns:a16="http://schemas.microsoft.com/office/drawing/2014/main" id="{BD0B9577-F02B-FC15-23DE-F9A677A9B0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48616" y="624325"/>
            <a:ext cx="3063548" cy="372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682</Words>
  <Application>Microsoft Office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Symbol</vt:lpstr>
      <vt:lpstr>Times</vt:lpstr>
      <vt:lpstr>Thinkbox_Red</vt:lpstr>
      <vt:lpstr>Hellmann’s shows us how to cook clever and waste less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Fred. Olsen – Cruising up the awareness rankings</dc:title>
  <dc:creator>Sam Olive</dc:creator>
  <cp:lastModifiedBy>Zoe</cp:lastModifiedBy>
  <cp:revision>15</cp:revision>
  <dcterms:created xsi:type="dcterms:W3CDTF">2020-01-24T16:35:16Z</dcterms:created>
  <dcterms:modified xsi:type="dcterms:W3CDTF">2023-10-17T14:56:36Z</dcterms:modified>
</cp:coreProperties>
</file>