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310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E676E4A-1BA8-4CC7-83C5-7533D22D77AF}" v="8" dt="2026-07-29T08:30:24.2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005" autoAdjust="0"/>
  </p:normalViewPr>
  <p:slideViewPr>
    <p:cSldViewPr snapToGrid="0">
      <p:cViewPr varScale="1">
        <p:scale>
          <a:sx n="111" d="100"/>
          <a:sy n="111" d="100"/>
        </p:scale>
        <p:origin x="594" y="96"/>
      </p:cViewPr>
      <p:guideLst/>
    </p:cSldViewPr>
  </p:slideViewPr>
  <p:notesTextViewPr>
    <p:cViewPr>
      <p:scale>
        <a:sx n="1" d="1"/>
        <a:sy n="1" d="1"/>
      </p:scale>
      <p:origin x="0" y="-4854"/>
    </p:cViewPr>
  </p:notesText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 Id="rId9"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rry Ward Masters" userId="b1ac75e6-209b-402f-9966-b841aec315d0" providerId="ADAL" clId="{EA65B2F7-BA76-4458-8988-4059F4782835}"/>
    <pc:docChg chg="modSld">
      <pc:chgData name="Harry Ward Masters" userId="b1ac75e6-209b-402f-9966-b841aec315d0" providerId="ADAL" clId="{EA65B2F7-BA76-4458-8988-4059F4782835}" dt="2026-07-29T08:29:55.072" v="5"/>
      <pc:docMkLst>
        <pc:docMk/>
      </pc:docMkLst>
      <pc:sldChg chg="delSp modSp">
        <pc:chgData name="Harry Ward Masters" userId="b1ac75e6-209b-402f-9966-b841aec315d0" providerId="ADAL" clId="{EA65B2F7-BA76-4458-8988-4059F4782835}" dt="2026-07-29T08:29:55.072" v="5"/>
        <pc:sldMkLst>
          <pc:docMk/>
          <pc:sldMk cId="2889476718" sldId="3106"/>
        </pc:sldMkLst>
        <pc:spChg chg="mod">
          <ac:chgData name="Harry Ward Masters" userId="b1ac75e6-209b-402f-9966-b841aec315d0" providerId="ADAL" clId="{EA65B2F7-BA76-4458-8988-4059F4782835}" dt="2026-07-29T08:29:00.881" v="1"/>
          <ac:spMkLst>
            <pc:docMk/>
            <pc:sldMk cId="2889476718" sldId="3106"/>
            <ac:spMk id="3" creationId="{EF493839-1DE8-A23F-AA15-A4D42AEE07A2}"/>
          </ac:spMkLst>
        </pc:spChg>
        <pc:spChg chg="mod">
          <ac:chgData name="Harry Ward Masters" userId="b1ac75e6-209b-402f-9966-b841aec315d0" providerId="ADAL" clId="{EA65B2F7-BA76-4458-8988-4059F4782835}" dt="2026-07-29T08:29:55.072" v="5"/>
          <ac:spMkLst>
            <pc:docMk/>
            <pc:sldMk cId="2889476718" sldId="3106"/>
            <ac:spMk id="11" creationId="{CF0BE58F-C5A2-63CF-5E9C-828548CC96BD}"/>
          </ac:spMkLst>
        </pc:spChg>
        <pc:picChg chg="del">
          <ac:chgData name="Harry Ward Masters" userId="b1ac75e6-209b-402f-9966-b841aec315d0" providerId="ADAL" clId="{EA65B2F7-BA76-4458-8988-4059F4782835}" dt="2026-07-29T08:28:42.976" v="0" actId="478"/>
          <ac:picMkLst>
            <pc:docMk/>
            <pc:sldMk cId="2889476718" sldId="3106"/>
            <ac:picMk id="4" creationId="{DB43A1C5-4955-77CA-C1F6-6330A3104733}"/>
          </ac:picMkLst>
        </pc:picChg>
        <pc:picChg chg="del">
          <ac:chgData name="Harry Ward Masters" userId="b1ac75e6-209b-402f-9966-b841aec315d0" providerId="ADAL" clId="{EA65B2F7-BA76-4458-8988-4059F4782835}" dt="2026-07-29T08:28:42.976" v="0" actId="478"/>
          <ac:picMkLst>
            <pc:docMk/>
            <pc:sldMk cId="2889476718" sldId="3106"/>
            <ac:picMk id="7" creationId="{822FBE5F-5726-259A-E3F5-B1FF941643DB}"/>
          </ac:picMkLst>
        </pc:picChg>
        <pc:picChg chg="del">
          <ac:chgData name="Harry Ward Masters" userId="b1ac75e6-209b-402f-9966-b841aec315d0" providerId="ADAL" clId="{EA65B2F7-BA76-4458-8988-4059F4782835}" dt="2026-07-29T08:28:42.976" v="0" actId="478"/>
          <ac:picMkLst>
            <pc:docMk/>
            <pc:sldMk cId="2889476718" sldId="3106"/>
            <ac:picMk id="10" creationId="{F31BB4C9-486C-575F-656D-0F31FA6E6C3B}"/>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D5B6A22-EF1C-41DF-99AE-74E280B46008}" type="datetimeFigureOut">
              <a:rPr lang="en-GB" smtClean="0"/>
              <a:t>29/07/2026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4F2ED6-C14B-487E-8DB0-094FF79BFCED}" type="slidenum">
              <a:rPr lang="en-GB" smtClean="0"/>
              <a:t>‹#›</a:t>
            </a:fld>
            <a:endParaRPr lang="en-GB"/>
          </a:p>
        </p:txBody>
      </p:sp>
    </p:spTree>
    <p:extLst>
      <p:ext uri="{BB962C8B-B14F-4D97-AF65-F5344CB8AC3E}">
        <p14:creationId xmlns:p14="http://schemas.microsoft.com/office/powerpoint/2010/main" val="986111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kern="1200" dirty="0">
                <a:solidFill>
                  <a:schemeClr val="tx1"/>
                </a:solidFill>
                <a:effectLst/>
                <a:latin typeface="+mn-lt"/>
                <a:ea typeface="+mn-ea"/>
                <a:cs typeface="+mn-cs"/>
              </a:rPr>
              <a:t>The Challenge</a:t>
            </a:r>
            <a:endParaRPr lang="en-GB" sz="1200" kern="1200" dirty="0">
              <a:solidFill>
                <a:schemeClr val="tx1"/>
              </a:solidFill>
              <a:effectLst/>
              <a:latin typeface="+mn-lt"/>
              <a:ea typeface="+mn-ea"/>
              <a:cs typeface="+mn-cs"/>
            </a:endParaRPr>
          </a:p>
          <a:p>
            <a:r>
              <a:rPr lang="en-GB" sz="1200" b="0" kern="1200" dirty="0" err="1">
                <a:solidFill>
                  <a:schemeClr val="tx1"/>
                </a:solidFill>
                <a:effectLst/>
                <a:latin typeface="+mn-lt"/>
                <a:ea typeface="+mn-ea"/>
                <a:cs typeface="+mn-cs"/>
              </a:rPr>
              <a:t>Powersheds</a:t>
            </a:r>
            <a:r>
              <a:rPr lang="en-GB" sz="1200" b="0" kern="1200" dirty="0">
                <a:solidFill>
                  <a:schemeClr val="tx1"/>
                </a:solidFill>
                <a:effectLst/>
                <a:latin typeface="+mn-lt"/>
                <a:ea typeface="+mn-ea"/>
                <a:cs typeface="+mn-cs"/>
              </a:rPr>
              <a:t> is an online retailer for wooden sheds of all ranges, from potting sheds all the way to garden rooms and offices. Despite a market that showed major growth opportunities, the brand's share of the market was at just 8.8%, with the rest of the market dominated by manufacturers posing as retailers.</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The truth was that the first-time shed buyers were overwhelmed by choice and left frustrated by the experience. While returning customers were looking to avoid making the same mistakes again. What both groups were looking for was the same thing: simplicity. 91% wanted online shopping to be simpler, 55% were willing to pay more for a simpler experience, and 64% were more likely to recommend a brand that made things easy.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As a result, </a:t>
            </a:r>
            <a:r>
              <a:rPr lang="en-GB" sz="1200" b="0" kern="1200" dirty="0" err="1">
                <a:solidFill>
                  <a:schemeClr val="tx1"/>
                </a:solidFill>
                <a:effectLst/>
                <a:latin typeface="+mn-lt"/>
                <a:ea typeface="+mn-ea"/>
                <a:cs typeface="+mn-cs"/>
              </a:rPr>
              <a:t>Powersheds</a:t>
            </a:r>
            <a:r>
              <a:rPr lang="en-GB" sz="1200" b="0" kern="1200" dirty="0">
                <a:solidFill>
                  <a:schemeClr val="tx1"/>
                </a:solidFill>
                <a:effectLst/>
                <a:latin typeface="+mn-lt"/>
                <a:ea typeface="+mn-ea"/>
                <a:cs typeface="+mn-cs"/>
              </a:rPr>
              <a:t> knew they could offer customers this simplicity. They handed media agency Republic of Media a clear set of objectives: grow awareness and increase market share.</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The TV Solution</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To grow awareness and market share, Republic of Media got to work in crafting an approach that would do just that for </a:t>
            </a:r>
            <a:r>
              <a:rPr lang="en-GB" sz="1200" b="0" kern="1200" dirty="0" err="1">
                <a:solidFill>
                  <a:schemeClr val="tx1"/>
                </a:solidFill>
                <a:effectLst/>
                <a:latin typeface="+mn-lt"/>
                <a:ea typeface="+mn-ea"/>
                <a:cs typeface="+mn-cs"/>
              </a:rPr>
              <a:t>Powersheds</a:t>
            </a:r>
            <a:r>
              <a:rPr lang="en-GB" sz="1200" b="0" kern="1200" dirty="0">
                <a:solidFill>
                  <a:schemeClr val="tx1"/>
                </a:solidFill>
                <a:effectLst/>
                <a:latin typeface="+mn-lt"/>
                <a:ea typeface="+mn-ea"/>
                <a:cs typeface="+mn-cs"/>
              </a:rPr>
              <a:t>. The idea was a simple one: Republic of Media would combine the exceptional craftsmanship, superior materials, rapid delivery and outstanding services to make the experience effortless and affordable.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With brand awareness sitting at under 5%, the challenge was clear – grow market share. Republic of Media knew that if they could spend ahead of their market share, this Excess Share of Voice (ESOV) would deliver market share growth.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Using the principles of Ehrenberg-Bass around growing penetration to increase growth, Republic of Media need to focus on the largest and most scalable demand pool. By profiling sales data, they were able to find a key growth audience, upmarket homeowners aged 45+</a:t>
            </a:r>
            <a:r>
              <a:rPr lang="en-GB" sz="1200" b="0" strike="sngStrike" kern="1200" dirty="0">
                <a:solidFill>
                  <a:schemeClr val="tx1"/>
                </a:solidFill>
                <a:effectLst/>
                <a:latin typeface="+mn-lt"/>
                <a:ea typeface="+mn-ea"/>
                <a:cs typeface="+mn-cs"/>
              </a:rPr>
              <a:t>.</a:t>
            </a:r>
            <a:r>
              <a:rPr lang="en-GB" sz="1200" b="0" kern="1200" dirty="0">
                <a:solidFill>
                  <a:schemeClr val="tx1"/>
                </a:solidFill>
                <a:effectLst/>
                <a:latin typeface="+mn-lt"/>
                <a:ea typeface="+mn-ea"/>
                <a:cs typeface="+mn-cs"/>
              </a:rPr>
              <a:t>  - a group looking for simplicity and ease when buying their new shed.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Linear TV was the perfect channel for this audience, with its ability to deliver reach, credibility and long-term demand. Accounting for 45% of long-term advertising profit, it was critical to delivering sustainable growth for </a:t>
            </a:r>
            <a:r>
              <a:rPr lang="en-GB" sz="1200" b="0" kern="1200" dirty="0" err="1">
                <a:solidFill>
                  <a:schemeClr val="tx1"/>
                </a:solidFill>
                <a:effectLst/>
                <a:latin typeface="+mn-lt"/>
                <a:ea typeface="+mn-ea"/>
                <a:cs typeface="+mn-cs"/>
              </a:rPr>
              <a:t>Powersheds</a:t>
            </a:r>
            <a:r>
              <a:rPr lang="en-GB" sz="1200" b="0" kern="1200" dirty="0">
                <a:solidFill>
                  <a:schemeClr val="tx1"/>
                </a:solidFill>
                <a:effectLst/>
                <a:latin typeface="+mn-lt"/>
                <a:ea typeface="+mn-ea"/>
                <a:cs typeface="+mn-cs"/>
              </a:rPr>
              <a:t>.</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The Plan</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With the strategic direction in place, Republic of Media put their plan into action. When thinking about the timing of the campaign, , Easter and spring represented the optimal season for </a:t>
            </a:r>
            <a:r>
              <a:rPr lang="en-GB" sz="1200" b="0" kern="1200" dirty="0" err="1">
                <a:solidFill>
                  <a:schemeClr val="tx1"/>
                </a:solidFill>
                <a:effectLst/>
                <a:latin typeface="+mn-lt"/>
                <a:ea typeface="+mn-ea"/>
                <a:cs typeface="+mn-cs"/>
              </a:rPr>
              <a:t>Powersheds</a:t>
            </a:r>
            <a:r>
              <a:rPr lang="en-GB" sz="1200" b="0" kern="1200" dirty="0">
                <a:solidFill>
                  <a:schemeClr val="tx1"/>
                </a:solidFill>
                <a:effectLst/>
                <a:latin typeface="+mn-lt"/>
                <a:ea typeface="+mn-ea"/>
                <a:cs typeface="+mn-cs"/>
              </a:rPr>
              <a:t>. The period matched up with peak demand and offered the biggest single opportunity to influence shed purchases. This led to the campaign kicking off in May and running through till October, when people start to put their garden away in preparation for winter.</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To build long-term brand affinity with short-term measurable impact, </a:t>
            </a:r>
            <a:r>
              <a:rPr lang="en-GB" sz="1200" b="0" kern="1200" dirty="0" err="1">
                <a:solidFill>
                  <a:schemeClr val="tx1"/>
                </a:solidFill>
                <a:effectLst/>
                <a:latin typeface="+mn-lt"/>
                <a:ea typeface="+mn-ea"/>
                <a:cs typeface="+mn-cs"/>
              </a:rPr>
              <a:t>Powersheds</a:t>
            </a:r>
            <a:r>
              <a:rPr lang="en-GB" sz="1200" b="0" kern="1200" dirty="0">
                <a:solidFill>
                  <a:schemeClr val="tx1"/>
                </a:solidFill>
                <a:effectLst/>
                <a:latin typeface="+mn-lt"/>
                <a:ea typeface="+mn-ea"/>
                <a:cs typeface="+mn-cs"/>
              </a:rPr>
              <a:t> needed to reach the older, upmarket, house-proud audience when they were most receptive, showing the superior quality and affordability of the brand. Leveraging research from WARC, Republic of Media was able to show that brands that were deliberate in their media choices delivered the biggest impact. This led to them opting for both spot airtime and sponsorship to deliver impact, with PR and social campaigns building brand fame. The campaign was designed in a manner that would support both direct response and long-term brand growth, as buying a shed is a yearlong journey.</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Audience research highlighted that 41% of adults take home inspiration from TV, and 74% said they take inspiration from Channel 4 home improvement programming. </a:t>
            </a:r>
            <a:r>
              <a:rPr lang="en-GB" sz="1200" b="0" kern="1200" dirty="0" err="1">
                <a:solidFill>
                  <a:schemeClr val="tx1"/>
                </a:solidFill>
                <a:effectLst/>
                <a:latin typeface="+mn-lt"/>
                <a:ea typeface="+mn-ea"/>
                <a:cs typeface="+mn-cs"/>
              </a:rPr>
              <a:t>Powersheds</a:t>
            </a:r>
            <a:r>
              <a:rPr lang="en-GB" sz="1200" b="0" kern="1200" dirty="0">
                <a:solidFill>
                  <a:schemeClr val="tx1"/>
                </a:solidFill>
                <a:effectLst/>
                <a:latin typeface="+mn-lt"/>
                <a:ea typeface="+mn-ea"/>
                <a:cs typeface="+mn-cs"/>
              </a:rPr>
              <a:t> partnered with Channel 4 to deliver the campaign</a:t>
            </a:r>
            <a:r>
              <a:rPr lang="en-GB" sz="1200" b="0" strike="sngStrike" kern="1200" dirty="0">
                <a:solidFill>
                  <a:schemeClr val="tx1"/>
                </a:solidFill>
                <a:effectLst/>
                <a:latin typeface="+mn-lt"/>
                <a:ea typeface="+mn-ea"/>
                <a:cs typeface="+mn-cs"/>
              </a:rPr>
              <a:t>.</a:t>
            </a:r>
            <a:r>
              <a:rPr lang="en-GB" sz="1200" b="0" kern="1200" dirty="0">
                <a:solidFill>
                  <a:schemeClr val="tx1"/>
                </a:solidFill>
                <a:effectLst/>
                <a:latin typeface="+mn-lt"/>
                <a:ea typeface="+mn-ea"/>
                <a:cs typeface="+mn-cs"/>
              </a:rPr>
              <a:t>, being seen in high-end contextual programming like Grand Designs, Location, Location, Location and Chateau DIY.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Across Channel 4 partner channels HGTV and Really, programming like Property Brothers and Fixer Upper rounded out the contextual programming on linear. This programming selection was mirrored across streaming with genre buys against the audience in contextual environments to deliver results.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To support the linear and streaming campaigns, Republic of Media added a 6-month sponsorship, covering the key sales period, in the form of Inspired Homes across Really and HGTV across both linear and Discovery+. This sponsorship was extended beyond the screen with social integration across HGTV social pages in co-branded messaging. This activity would turn contextual relevance into action, growing both the </a:t>
            </a:r>
            <a:r>
              <a:rPr lang="en-GB" sz="1200" b="0" kern="1200" dirty="0" err="1">
                <a:solidFill>
                  <a:schemeClr val="tx1"/>
                </a:solidFill>
                <a:effectLst/>
                <a:latin typeface="+mn-lt"/>
                <a:ea typeface="+mn-ea"/>
                <a:cs typeface="+mn-cs"/>
              </a:rPr>
              <a:t>Powersheds</a:t>
            </a:r>
            <a:r>
              <a:rPr lang="en-GB" sz="1200" b="0" kern="1200" dirty="0">
                <a:solidFill>
                  <a:schemeClr val="tx1"/>
                </a:solidFill>
                <a:effectLst/>
                <a:latin typeface="+mn-lt"/>
                <a:ea typeface="+mn-ea"/>
                <a:cs typeface="+mn-cs"/>
              </a:rPr>
              <a:t> brand and business. Activity across the touchpoints reached 51% of the target 45+ homeowners audience.</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1" kern="1200" dirty="0">
                <a:solidFill>
                  <a:schemeClr val="tx1"/>
                </a:solidFill>
                <a:effectLst/>
                <a:latin typeface="+mn-lt"/>
                <a:ea typeface="+mn-ea"/>
                <a:cs typeface="+mn-cs"/>
              </a:rPr>
              <a:t>Results</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The campaign was a massive success for </a:t>
            </a:r>
            <a:r>
              <a:rPr lang="en-GB" sz="1200" b="0" kern="1200" dirty="0" err="1">
                <a:solidFill>
                  <a:schemeClr val="tx1"/>
                </a:solidFill>
                <a:effectLst/>
                <a:latin typeface="+mn-lt"/>
                <a:ea typeface="+mn-ea"/>
                <a:cs typeface="+mn-cs"/>
              </a:rPr>
              <a:t>Powersheds</a:t>
            </a:r>
            <a:r>
              <a:rPr lang="en-GB" sz="1200" b="0" kern="1200" dirty="0">
                <a:solidFill>
                  <a:schemeClr val="tx1"/>
                </a:solidFill>
                <a:effectLst/>
                <a:latin typeface="+mn-lt"/>
                <a:ea typeface="+mn-ea"/>
                <a:cs typeface="+mn-cs"/>
              </a:rPr>
              <a:t>, with Republic of Media’s approach proving to be a winner. The campaign delivered standout brand recognition with 80% of respondents recalling seeing at least one element of the campaign and nearly 50% recalling all the campaign elements.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r>
              <a:rPr lang="en-GB" sz="1200" b="0" kern="1200" dirty="0">
                <a:solidFill>
                  <a:schemeClr val="tx1"/>
                </a:solidFill>
                <a:effectLst/>
                <a:latin typeface="+mn-lt"/>
                <a:ea typeface="+mn-ea"/>
                <a:cs typeface="+mn-cs"/>
              </a:rPr>
              <a:t>This recognition translated into site traffic with a massive jump in visits year on year when the campaign was live on air. And this site traffic increase had an impact on sales for the brand. To increase market share and grow sales, </a:t>
            </a:r>
            <a:r>
              <a:rPr lang="en-GB" sz="1200" b="0" kern="1200" dirty="0" err="1">
                <a:solidFill>
                  <a:schemeClr val="tx1"/>
                </a:solidFill>
                <a:effectLst/>
                <a:latin typeface="+mn-lt"/>
                <a:ea typeface="+mn-ea"/>
                <a:cs typeface="+mn-cs"/>
              </a:rPr>
              <a:t>Powersheds</a:t>
            </a:r>
            <a:r>
              <a:rPr lang="en-GB" sz="1200" b="0" kern="1200" dirty="0">
                <a:solidFill>
                  <a:schemeClr val="tx1"/>
                </a:solidFill>
                <a:effectLst/>
                <a:latin typeface="+mn-lt"/>
                <a:ea typeface="+mn-ea"/>
                <a:cs typeface="+mn-cs"/>
              </a:rPr>
              <a:t> saw a massive increase in website revenues</a:t>
            </a:r>
            <a:r>
              <a:rPr lang="en-GB" sz="1200" b="0" strike="sngStrike" kern="1200" dirty="0">
                <a:solidFill>
                  <a:schemeClr val="tx1"/>
                </a:solidFill>
                <a:effectLst/>
                <a:latin typeface="+mn-lt"/>
                <a:ea typeface="+mn-ea"/>
                <a:cs typeface="+mn-cs"/>
              </a:rPr>
              <a:t> </a:t>
            </a:r>
            <a:r>
              <a:rPr lang="en-GB" sz="1200" b="0" strike="sngStrike" kern="1200" dirty="0" err="1">
                <a:solidFill>
                  <a:schemeClr val="tx1"/>
                </a:solidFill>
                <a:effectLst/>
                <a:latin typeface="+mn-lt"/>
                <a:ea typeface="+mn-ea"/>
                <a:cs typeface="+mn-cs"/>
              </a:rPr>
              <a:t>J</a:t>
            </a:r>
            <a:r>
              <a:rPr lang="en-GB" sz="1200" b="0" kern="1200" dirty="0" err="1">
                <a:solidFill>
                  <a:schemeClr val="tx1"/>
                </a:solidFill>
                <a:effectLst/>
                <a:latin typeface="+mn-lt"/>
                <a:ea typeface="+mn-ea"/>
                <a:cs typeface="+mn-cs"/>
              </a:rPr>
              <a:t>jumping</a:t>
            </a:r>
            <a:r>
              <a:rPr lang="en-GB" sz="1200" b="0" kern="1200" dirty="0">
                <a:solidFill>
                  <a:schemeClr val="tx1"/>
                </a:solidFill>
                <a:effectLst/>
                <a:latin typeface="+mn-lt"/>
                <a:ea typeface="+mn-ea"/>
                <a:cs typeface="+mn-cs"/>
              </a:rPr>
              <a:t> 256% by the campaign's end.</a:t>
            </a:r>
            <a:endParaRPr lang="en-GB" sz="1200" kern="1200" dirty="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A0DFD36-33EA-4DB4-B32D-6EBE0B1D449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614613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1.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2.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3.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4.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5.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6.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7.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8.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9.xml"/></Relationships>
</file>

<file path=ppt/slideLayouts/_rels/slideLayout2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0.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58588" y="1292694"/>
            <a:ext cx="5298141" cy="2411176"/>
          </a:xfrm>
        </p:spPr>
        <p:txBody>
          <a:bodyPr anchor="t">
            <a:normAutofit/>
          </a:bodyPr>
          <a:lstStyle>
            <a:lvl1pPr algn="l">
              <a:defRPr sz="4000" b="1">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1" name="Text Placeholder 14"/>
          <p:cNvSpPr>
            <a:spLocks noGrp="1"/>
          </p:cNvSpPr>
          <p:nvPr>
            <p:ph type="body" sz="quarter" idx="15" hasCustomPrompt="1"/>
          </p:nvPr>
        </p:nvSpPr>
        <p:spPr>
          <a:xfrm>
            <a:off x="565622" y="571616"/>
            <a:ext cx="5530378" cy="352613"/>
          </a:xfrm>
        </p:spPr>
        <p:txBody>
          <a:bodyPr>
            <a:normAutofit/>
          </a:bodyPr>
          <a:lstStyle>
            <a:lvl1pPr marL="0" algn="l" defTabSz="914400" rtl="0" eaLnBrk="1" latinLnBrk="0" hangingPunct="1">
              <a:lnSpc>
                <a:spcPct val="90000"/>
              </a:lnSpc>
              <a:spcBef>
                <a:spcPct val="0"/>
              </a:spcBef>
              <a:buNone/>
              <a:defRPr lang="en-US" sz="1700" b="1" kern="1200" cap="none" spc="0" baseline="0" dirty="0" smtClean="0">
                <a:solidFill>
                  <a:schemeClr val="bg1"/>
                </a:solidFill>
                <a:latin typeface="+mj-lt"/>
                <a:ea typeface="+mj-ea"/>
                <a:cs typeface="+mj-cs"/>
              </a:defRPr>
            </a:lvl1pPr>
          </a:lstStyle>
          <a:p>
            <a:pPr lvl="0"/>
            <a:r>
              <a:rPr lang="en-US" dirty="0"/>
              <a:t>EDIT MASTER TEXT STYLES</a:t>
            </a:r>
          </a:p>
        </p:txBody>
      </p:sp>
      <p:sp>
        <p:nvSpPr>
          <p:cNvPr id="7" name="Text Placeholder 6">
            <a:extLst>
              <a:ext uri="{FF2B5EF4-FFF2-40B4-BE49-F238E27FC236}">
                <a16:creationId xmlns:a16="http://schemas.microsoft.com/office/drawing/2014/main" id="{77FD7B46-C0E5-4A41-9337-30B99A971FC8}"/>
              </a:ext>
            </a:extLst>
          </p:cNvPr>
          <p:cNvSpPr>
            <a:spLocks noGrp="1"/>
          </p:cNvSpPr>
          <p:nvPr>
            <p:ph type="body" sz="quarter" idx="16" hasCustomPrompt="1"/>
          </p:nvPr>
        </p:nvSpPr>
        <p:spPr>
          <a:xfrm>
            <a:off x="358588" y="3806104"/>
            <a:ext cx="5299200" cy="596244"/>
          </a:xfrm>
        </p:spPr>
        <p:txBody>
          <a:bodyPr lIns="108000" anchor="b" anchorCtr="0">
            <a:normAutofit/>
          </a:bodyPr>
          <a:lstStyle>
            <a:lvl1pPr>
              <a:defRPr sz="17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Speaker name</a:t>
            </a:r>
            <a:endParaRPr lang="en-GB" dirty="0"/>
          </a:p>
        </p:txBody>
      </p:sp>
    </p:spTree>
    <p:custDataLst>
      <p:tags r:id="rId1"/>
    </p:custDataLst>
    <p:extLst>
      <p:ext uri="{BB962C8B-B14F-4D97-AF65-F5344CB8AC3E}">
        <p14:creationId xmlns:p14="http://schemas.microsoft.com/office/powerpoint/2010/main" val="1549432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x Portrait image">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17" name="Picture Placeholder 16"/>
          <p:cNvSpPr>
            <a:spLocks noGrp="1"/>
          </p:cNvSpPr>
          <p:nvPr>
            <p:ph type="pic" sz="quarter" idx="19"/>
          </p:nvPr>
        </p:nvSpPr>
        <p:spPr>
          <a:xfrm>
            <a:off x="479425" y="1428750"/>
            <a:ext cx="2680405" cy="3836988"/>
          </a:xfrm>
          <a:solidFill>
            <a:schemeClr val="bg1">
              <a:lumMod val="85000"/>
            </a:schemeClr>
          </a:solidFill>
        </p:spPr>
        <p:txBody>
          <a:bodyPr/>
          <a:lstStyle/>
          <a:p>
            <a:endParaRPr lang="en-GB" dirty="0"/>
          </a:p>
        </p:txBody>
      </p:sp>
      <p:sp>
        <p:nvSpPr>
          <p:cNvPr id="20" name="Picture Placeholder 16"/>
          <p:cNvSpPr>
            <a:spLocks noGrp="1"/>
          </p:cNvSpPr>
          <p:nvPr>
            <p:ph type="pic" sz="quarter" idx="20"/>
          </p:nvPr>
        </p:nvSpPr>
        <p:spPr>
          <a:xfrm>
            <a:off x="3330340" y="1428750"/>
            <a:ext cx="2680405" cy="3836988"/>
          </a:xfrm>
          <a:solidFill>
            <a:schemeClr val="bg1">
              <a:lumMod val="85000"/>
            </a:schemeClr>
          </a:solidFill>
        </p:spPr>
        <p:txBody>
          <a:bodyPr/>
          <a:lstStyle/>
          <a:p>
            <a:endParaRPr lang="en-GB"/>
          </a:p>
        </p:txBody>
      </p:sp>
      <p:sp>
        <p:nvSpPr>
          <p:cNvPr id="21" name="Picture Placeholder 16"/>
          <p:cNvSpPr>
            <a:spLocks noGrp="1"/>
          </p:cNvSpPr>
          <p:nvPr>
            <p:ph type="pic" sz="quarter" idx="21"/>
          </p:nvPr>
        </p:nvSpPr>
        <p:spPr>
          <a:xfrm>
            <a:off x="6181255" y="1428750"/>
            <a:ext cx="2680405" cy="3836988"/>
          </a:xfrm>
          <a:solidFill>
            <a:schemeClr val="bg1">
              <a:lumMod val="85000"/>
            </a:schemeClr>
          </a:solidFill>
        </p:spPr>
        <p:txBody>
          <a:bodyPr/>
          <a:lstStyle/>
          <a:p>
            <a:endParaRPr lang="en-GB" dirty="0"/>
          </a:p>
        </p:txBody>
      </p:sp>
      <p:sp>
        <p:nvSpPr>
          <p:cNvPr id="18" name="Picture Placeholder 16"/>
          <p:cNvSpPr>
            <a:spLocks noGrp="1"/>
          </p:cNvSpPr>
          <p:nvPr>
            <p:ph type="pic" sz="quarter" idx="22"/>
          </p:nvPr>
        </p:nvSpPr>
        <p:spPr>
          <a:xfrm>
            <a:off x="9032169" y="1428750"/>
            <a:ext cx="2680405" cy="3836988"/>
          </a:xfr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861371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amp; on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5369668" y="1428750"/>
            <a:ext cx="6342907" cy="3836988"/>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967830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amp; two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5442018"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7373566" y="447473"/>
            <a:ext cx="4339009" cy="2322372"/>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5340351"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Picture Placeholder 8"/>
          <p:cNvSpPr>
            <a:spLocks noGrp="1"/>
          </p:cNvSpPr>
          <p:nvPr>
            <p:ph type="pic" sz="quarter" idx="15"/>
          </p:nvPr>
        </p:nvSpPr>
        <p:spPr>
          <a:xfrm>
            <a:off x="7373566" y="2943366"/>
            <a:ext cx="4339009" cy="2322372"/>
          </a:xfrm>
          <a:prstGeom prst="rect">
            <a:avLst/>
          </a:prstGeom>
          <a:solidFill>
            <a:schemeClr val="bg1">
              <a:lumMod val="85000"/>
            </a:schemeClr>
          </a:solidFill>
        </p:spPr>
        <p:txBody>
          <a:bodyPr/>
          <a:lstStyle/>
          <a:p>
            <a:endParaRPr lang="en-GB" dirty="0"/>
          </a:p>
        </p:txBody>
      </p:sp>
      <p:sp>
        <p:nvSpPr>
          <p:cNvPr id="12"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308620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amp; four imag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71174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
        <p:nvSpPr>
          <p:cNvPr id="18" name="Picture Placeholder 8">
            <a:extLst>
              <a:ext uri="{FF2B5EF4-FFF2-40B4-BE49-F238E27FC236}">
                <a16:creationId xmlns:a16="http://schemas.microsoft.com/office/drawing/2014/main" id="{C83E0A7E-A4E1-41C3-86F6-B6D82D556557}"/>
              </a:ext>
            </a:extLst>
          </p:cNvPr>
          <p:cNvSpPr>
            <a:spLocks noGrp="1"/>
          </p:cNvSpPr>
          <p:nvPr>
            <p:ph type="pic" sz="quarter" idx="14"/>
          </p:nvPr>
        </p:nvSpPr>
        <p:spPr>
          <a:xfrm>
            <a:off x="4930580" y="1428750"/>
            <a:ext cx="3318069" cy="1853970"/>
          </a:xfrm>
          <a:prstGeom prst="rect">
            <a:avLst/>
          </a:prstGeom>
          <a:solidFill>
            <a:schemeClr val="bg1">
              <a:lumMod val="85000"/>
            </a:schemeClr>
          </a:solidFill>
        </p:spPr>
        <p:txBody>
          <a:bodyPr/>
          <a:lstStyle/>
          <a:p>
            <a:endParaRPr lang="en-GB" dirty="0"/>
          </a:p>
        </p:txBody>
      </p:sp>
      <p:sp>
        <p:nvSpPr>
          <p:cNvPr id="19" name="Picture Placeholder 8">
            <a:extLst>
              <a:ext uri="{FF2B5EF4-FFF2-40B4-BE49-F238E27FC236}">
                <a16:creationId xmlns:a16="http://schemas.microsoft.com/office/drawing/2014/main" id="{2E7303BD-8C87-4547-94CC-49DD3934C1D4}"/>
              </a:ext>
            </a:extLst>
          </p:cNvPr>
          <p:cNvSpPr>
            <a:spLocks noGrp="1"/>
          </p:cNvSpPr>
          <p:nvPr>
            <p:ph type="pic" sz="quarter" idx="15"/>
          </p:nvPr>
        </p:nvSpPr>
        <p:spPr>
          <a:xfrm>
            <a:off x="8394505" y="1428750"/>
            <a:ext cx="3318069" cy="1853970"/>
          </a:xfrm>
          <a:prstGeom prst="rect">
            <a:avLst/>
          </a:prstGeom>
          <a:solidFill>
            <a:schemeClr val="bg1">
              <a:lumMod val="85000"/>
            </a:schemeClr>
          </a:solidFill>
        </p:spPr>
        <p:txBody>
          <a:bodyPr/>
          <a:lstStyle/>
          <a:p>
            <a:endParaRPr lang="en-GB" dirty="0"/>
          </a:p>
        </p:txBody>
      </p:sp>
      <p:sp>
        <p:nvSpPr>
          <p:cNvPr id="20" name="Picture Placeholder 8">
            <a:extLst>
              <a:ext uri="{FF2B5EF4-FFF2-40B4-BE49-F238E27FC236}">
                <a16:creationId xmlns:a16="http://schemas.microsoft.com/office/drawing/2014/main" id="{3F505454-5599-4E41-93B7-601ECB120810}"/>
              </a:ext>
            </a:extLst>
          </p:cNvPr>
          <p:cNvSpPr>
            <a:spLocks noGrp="1"/>
          </p:cNvSpPr>
          <p:nvPr>
            <p:ph type="pic" sz="quarter" idx="16"/>
          </p:nvPr>
        </p:nvSpPr>
        <p:spPr>
          <a:xfrm>
            <a:off x="8394505" y="3411769"/>
            <a:ext cx="3318069" cy="1853970"/>
          </a:xfrm>
          <a:prstGeom prst="rect">
            <a:avLst/>
          </a:prstGeom>
          <a:solidFill>
            <a:schemeClr val="bg1">
              <a:lumMod val="85000"/>
            </a:schemeClr>
          </a:solidFill>
        </p:spPr>
        <p:txBody>
          <a:bodyPr/>
          <a:lstStyle/>
          <a:p>
            <a:endParaRPr lang="en-GB" dirty="0"/>
          </a:p>
        </p:txBody>
      </p:sp>
      <p:sp>
        <p:nvSpPr>
          <p:cNvPr id="21" name="Picture Placeholder 8">
            <a:extLst>
              <a:ext uri="{FF2B5EF4-FFF2-40B4-BE49-F238E27FC236}">
                <a16:creationId xmlns:a16="http://schemas.microsoft.com/office/drawing/2014/main" id="{3189B23B-90CA-44D3-94DB-D124B4FC4F69}"/>
              </a:ext>
            </a:extLst>
          </p:cNvPr>
          <p:cNvSpPr>
            <a:spLocks noGrp="1"/>
          </p:cNvSpPr>
          <p:nvPr>
            <p:ph type="pic" sz="quarter" idx="17"/>
          </p:nvPr>
        </p:nvSpPr>
        <p:spPr>
          <a:xfrm>
            <a:off x="4930580" y="3411769"/>
            <a:ext cx="331806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8723714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 images">
    <p:spTree>
      <p:nvGrpSpPr>
        <p:cNvPr id="1" name=""/>
        <p:cNvGrpSpPr/>
        <p:nvPr/>
      </p:nvGrpSpPr>
      <p:grpSpPr>
        <a:xfrm>
          <a:off x="0" y="0"/>
          <a:ext cx="0" cy="0"/>
          <a:chOff x="0" y="0"/>
          <a:chExt cx="0" cy="0"/>
        </a:xfrm>
      </p:grpSpPr>
      <p:sp>
        <p:nvSpPr>
          <p:cNvPr id="11" name="Picture Placeholder 8"/>
          <p:cNvSpPr>
            <a:spLocks noGrp="1"/>
          </p:cNvSpPr>
          <p:nvPr>
            <p:ph type="pic" sz="quarter" idx="14"/>
          </p:nvPr>
        </p:nvSpPr>
        <p:spPr>
          <a:xfrm>
            <a:off x="4273355" y="1428750"/>
            <a:ext cx="3645289" cy="1853970"/>
          </a:xfrm>
          <a:prstGeom prst="rect">
            <a:avLst/>
          </a:prstGeom>
          <a:solidFill>
            <a:schemeClr val="bg1">
              <a:lumMod val="85000"/>
            </a:schemeClr>
          </a:solidFill>
        </p:spPr>
        <p:txBody>
          <a:bodyPr/>
          <a:lstStyle/>
          <a:p>
            <a:endParaRPr lang="en-GB" dirty="0"/>
          </a:p>
        </p:txBody>
      </p:sp>
      <p:sp>
        <p:nvSpPr>
          <p:cNvPr id="12" name="Picture Placeholder 8"/>
          <p:cNvSpPr>
            <a:spLocks noGrp="1"/>
          </p:cNvSpPr>
          <p:nvPr>
            <p:ph type="pic" sz="quarter" idx="15"/>
          </p:nvPr>
        </p:nvSpPr>
        <p:spPr>
          <a:xfrm>
            <a:off x="8067285" y="1428750"/>
            <a:ext cx="3645289" cy="1853970"/>
          </a:xfrm>
          <a:prstGeom prst="rect">
            <a:avLst/>
          </a:prstGeom>
          <a:solidFill>
            <a:schemeClr val="bg1">
              <a:lumMod val="85000"/>
            </a:schemeClr>
          </a:solidFill>
        </p:spPr>
        <p:txBody>
          <a:bodyPr/>
          <a:lstStyle/>
          <a:p>
            <a:endParaRPr lang="en-GB" dirty="0"/>
          </a:p>
        </p:txBody>
      </p:sp>
      <p:sp>
        <p:nvSpPr>
          <p:cNvPr id="17" name="Picture Placeholder 8"/>
          <p:cNvSpPr>
            <a:spLocks noGrp="1"/>
          </p:cNvSpPr>
          <p:nvPr>
            <p:ph type="pic" sz="quarter" idx="19"/>
          </p:nvPr>
        </p:nvSpPr>
        <p:spPr>
          <a:xfrm>
            <a:off x="479425" y="1428750"/>
            <a:ext cx="3645289" cy="1853970"/>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13" name="Picture Placeholder 8"/>
          <p:cNvSpPr>
            <a:spLocks noGrp="1"/>
          </p:cNvSpPr>
          <p:nvPr>
            <p:ph type="pic" sz="quarter" idx="16"/>
          </p:nvPr>
        </p:nvSpPr>
        <p:spPr>
          <a:xfrm>
            <a:off x="8067285" y="3411769"/>
            <a:ext cx="3645289" cy="1853970"/>
          </a:xfrm>
          <a:prstGeom prst="rect">
            <a:avLst/>
          </a:prstGeom>
          <a:solidFill>
            <a:schemeClr val="bg1">
              <a:lumMod val="85000"/>
            </a:schemeClr>
          </a:solidFill>
        </p:spPr>
        <p:txBody>
          <a:bodyPr/>
          <a:lstStyle/>
          <a:p>
            <a:endParaRPr lang="en-GB" dirty="0"/>
          </a:p>
        </p:txBody>
      </p:sp>
      <p:sp>
        <p:nvSpPr>
          <p:cNvPr id="14" name="Picture Placeholder 8"/>
          <p:cNvSpPr>
            <a:spLocks noGrp="1"/>
          </p:cNvSpPr>
          <p:nvPr>
            <p:ph type="pic" sz="quarter" idx="17"/>
          </p:nvPr>
        </p:nvSpPr>
        <p:spPr>
          <a:xfrm>
            <a:off x="4273355" y="3411769"/>
            <a:ext cx="3645289" cy="1853970"/>
          </a:xfrm>
          <a:prstGeom prst="rect">
            <a:avLst/>
          </a:prstGeom>
          <a:solidFill>
            <a:schemeClr val="bg1">
              <a:lumMod val="85000"/>
            </a:schemeClr>
          </a:solidFill>
        </p:spPr>
        <p:txBody>
          <a:bodyPr/>
          <a:lstStyle/>
          <a:p>
            <a:endParaRPr lang="en-GB" dirty="0"/>
          </a:p>
        </p:txBody>
      </p:sp>
      <p:sp>
        <p:nvSpPr>
          <p:cNvPr id="15" name="Text Placeholder 7"/>
          <p:cNvSpPr>
            <a:spLocks noGrp="1"/>
          </p:cNvSpPr>
          <p:nvPr>
            <p:ph type="body" sz="quarter" idx="18"/>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
        <p:nvSpPr>
          <p:cNvPr id="18" name="Picture Placeholder 8"/>
          <p:cNvSpPr>
            <a:spLocks noGrp="1"/>
          </p:cNvSpPr>
          <p:nvPr>
            <p:ph type="pic" sz="quarter" idx="20"/>
          </p:nvPr>
        </p:nvSpPr>
        <p:spPr>
          <a:xfrm>
            <a:off x="479425" y="3411769"/>
            <a:ext cx="3645289" cy="1853970"/>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2836297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02118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371476" y="1614207"/>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2680785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ong title text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371476" y="359944"/>
            <a:ext cx="5448300" cy="146822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371476" y="1930399"/>
            <a:ext cx="5181600" cy="4119563"/>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765002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ext in bubble &amp; full screen imag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12192000" cy="6858000"/>
          </a:xfrm>
          <a:solidFill>
            <a:schemeClr val="bg1">
              <a:lumMod val="85000"/>
            </a:schemeClr>
          </a:solidFill>
        </p:spPr>
        <p:txBody>
          <a:bodyPr/>
          <a:lstStyle/>
          <a:p>
            <a:endParaRPr lang="en-GB"/>
          </a:p>
        </p:txBody>
      </p:sp>
      <p:sp>
        <p:nvSpPr>
          <p:cNvPr id="2" name="Title 1"/>
          <p:cNvSpPr>
            <a:spLocks noGrp="1"/>
          </p:cNvSpPr>
          <p:nvPr>
            <p:ph type="title"/>
          </p:nvPr>
        </p:nvSpPr>
        <p:spPr>
          <a:xfrm>
            <a:off x="621221" y="651774"/>
            <a:ext cx="3714140" cy="1021181"/>
          </a:xfrm>
        </p:spPr>
        <p:txBody>
          <a:bodyPr/>
          <a:lstStyle>
            <a:lvl1pPr>
              <a:defRPr>
                <a:solidFill>
                  <a:schemeClr val="bg1"/>
                </a:solidFill>
              </a:defRPr>
            </a:lvl1pPr>
          </a:lstStyle>
          <a:p>
            <a:r>
              <a:rPr lang="en-US" dirty="0"/>
              <a:t>Click to edit Master title style</a:t>
            </a:r>
            <a:endParaRPr lang="en-GB" dirty="0"/>
          </a:p>
        </p:txBody>
      </p:sp>
      <p:sp>
        <p:nvSpPr>
          <p:cNvPr id="3" name="Content Placeholder 2"/>
          <p:cNvSpPr>
            <a:spLocks noGrp="1"/>
          </p:cNvSpPr>
          <p:nvPr>
            <p:ph sz="half" idx="1"/>
          </p:nvPr>
        </p:nvSpPr>
        <p:spPr>
          <a:xfrm>
            <a:off x="621221" y="1614207"/>
            <a:ext cx="3714140" cy="4051479"/>
          </a:xfrm>
          <a:prstGeom prst="rect">
            <a:avLst/>
          </a:prstGeom>
        </p:spPr>
        <p:txBody>
          <a:bodyPr/>
          <a:lstStyle>
            <a:lvl1pP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Date Placeholder 4"/>
          <p:cNvSpPr>
            <a:spLocks noGrp="1"/>
          </p:cNvSpPr>
          <p:nvPr>
            <p:ph type="dt" sz="half" idx="10"/>
          </p:nvPr>
        </p:nvSpPr>
        <p:spPr/>
        <p:txBody>
          <a:bodyPr/>
          <a:lstStyle/>
          <a:p>
            <a:fld id="{2E6EF22D-7DBE-4099-99F0-B83DD9779912}" type="datetimeFigureOut">
              <a:rPr lang="en-GB" smtClean="0"/>
              <a:t>29/07/2026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654201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ey statistic">
    <p:spTree>
      <p:nvGrpSpPr>
        <p:cNvPr id="1" name=""/>
        <p:cNvGrpSpPr/>
        <p:nvPr/>
      </p:nvGrpSpPr>
      <p:grpSpPr>
        <a:xfrm>
          <a:off x="0" y="0"/>
          <a:ext cx="0" cy="0"/>
          <a:chOff x="0" y="0"/>
          <a:chExt cx="0" cy="0"/>
        </a:xfrm>
      </p:grpSpPr>
      <p:sp>
        <p:nvSpPr>
          <p:cNvPr id="8" name="Text Placeholder 7"/>
          <p:cNvSpPr>
            <a:spLocks noGrp="1"/>
          </p:cNvSpPr>
          <p:nvPr>
            <p:ph type="body" sz="quarter" idx="17"/>
          </p:nvPr>
        </p:nvSpPr>
        <p:spPr>
          <a:xfrm>
            <a:off x="377758" y="2033529"/>
            <a:ext cx="4368867" cy="305911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hasCustomPrompt="1"/>
          </p:nvPr>
        </p:nvSpPr>
        <p:spPr>
          <a:xfrm>
            <a:off x="371476" y="182083"/>
            <a:ext cx="4459604" cy="1745777"/>
          </a:xfrm>
        </p:spPr>
        <p:txBody>
          <a:bodyPr bIns="0">
            <a:noAutofit/>
          </a:bodyPr>
          <a:lstStyle>
            <a:lvl1pPr>
              <a:defRPr sz="12600" kern="5000" spc="-700" baseline="0"/>
            </a:lvl1pPr>
          </a:lstStyle>
          <a:p>
            <a:r>
              <a:rPr lang="en-US" dirty="0"/>
              <a:t>XXX%</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9" y="5365115"/>
            <a:ext cx="11334816"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11" name="Straight Connector 10"/>
          <p:cNvCxnSpPr/>
          <p:nvPr userDrawn="1"/>
        </p:nvCxnSpPr>
        <p:spPr>
          <a:xfrm>
            <a:off x="479425" y="1874892"/>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2476236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15:clr>
            <a:srgbClr val="FBAE40"/>
          </p15:clr>
        </p15:guide>
        <p15:guide id="3" orient="horz" pos="216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ull Screen Video - Option 1">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6" name="Picture Placeholder 5"/>
          <p:cNvSpPr>
            <a:spLocks noGrp="1"/>
          </p:cNvSpPr>
          <p:nvPr>
            <p:ph type="pic" sz="quarter" idx="13"/>
          </p:nvPr>
        </p:nvSpPr>
        <p:spPr>
          <a:xfrm>
            <a:off x="0" y="0"/>
            <a:ext cx="12192000" cy="5939790"/>
          </a:xfrm>
          <a:solidFill>
            <a:schemeClr val="bg1">
              <a:lumMod val="85000"/>
            </a:schemeClr>
          </a:solidFill>
        </p:spPr>
        <p:txBody>
          <a:bodyPr/>
          <a:lstStyle/>
          <a:p>
            <a:endParaRPr lang="en-GB"/>
          </a:p>
        </p:txBody>
      </p:sp>
    </p:spTree>
    <p:custDataLst>
      <p:tags r:id="rId1"/>
    </p:custDataLst>
    <p:extLst>
      <p:ext uri="{BB962C8B-B14F-4D97-AF65-F5344CB8AC3E}">
        <p14:creationId xmlns:p14="http://schemas.microsoft.com/office/powerpoint/2010/main" val="20972638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Divider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371288" y="1140293"/>
            <a:ext cx="5298141" cy="2412000"/>
          </a:xfrm>
        </p:spPr>
        <p:txBody>
          <a:bodyPr anchor="t">
            <a:noAutofit/>
          </a:bodyPr>
          <a:lstStyle>
            <a:lvl1pPr algn="l">
              <a:defRPr sz="4000" b="1" baseline="0">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6" name="Text Placeholder 14"/>
          <p:cNvSpPr>
            <a:spLocks noGrp="1"/>
          </p:cNvSpPr>
          <p:nvPr>
            <p:ph type="body" sz="quarter" idx="14" hasCustomPrompt="1"/>
          </p:nvPr>
        </p:nvSpPr>
        <p:spPr>
          <a:xfrm>
            <a:off x="371288" y="651155"/>
            <a:ext cx="6450012" cy="352613"/>
          </a:xfrm>
        </p:spPr>
        <p:txBody>
          <a:bodyPr>
            <a:normAutofit/>
          </a:bodyPr>
          <a:lstStyle>
            <a:lvl1pPr marL="0" algn="l" defTabSz="914400" rtl="0" eaLnBrk="1" latinLnBrk="0" hangingPunct="1">
              <a:lnSpc>
                <a:spcPct val="90000"/>
              </a:lnSpc>
              <a:spcBef>
                <a:spcPct val="0"/>
              </a:spcBef>
              <a:buNone/>
              <a:defRPr lang="en-US" sz="1800" b="1" kern="1200" spc="30" baseline="0" dirty="0" smtClean="0">
                <a:solidFill>
                  <a:schemeClr val="bg1"/>
                </a:solidFill>
                <a:latin typeface="+mj-lt"/>
                <a:ea typeface="+mj-ea"/>
                <a:cs typeface="+mj-cs"/>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43413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x Video - Option 1">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79425" y="447473"/>
            <a:ext cx="5535613" cy="2435428"/>
          </a:xfrm>
          <a:solidFill>
            <a:schemeClr val="bg1">
              <a:lumMod val="85000"/>
            </a:schemeClr>
          </a:solidFill>
        </p:spPr>
        <p:txBody>
          <a:bodyPr/>
          <a:lstStyle/>
          <a:p>
            <a:endParaRPr lang="en-GB" dirty="0"/>
          </a:p>
        </p:txBody>
      </p:sp>
      <p:sp>
        <p:nvSpPr>
          <p:cNvPr id="17" name="Picture Placeholder 5"/>
          <p:cNvSpPr>
            <a:spLocks noGrp="1"/>
          </p:cNvSpPr>
          <p:nvPr>
            <p:ph type="pic" sz="quarter" idx="14"/>
          </p:nvPr>
        </p:nvSpPr>
        <p:spPr>
          <a:xfrm>
            <a:off x="6176962" y="447472"/>
            <a:ext cx="5535613" cy="2435428"/>
          </a:xfrm>
          <a:solidFill>
            <a:schemeClr val="bg1">
              <a:lumMod val="85000"/>
            </a:schemeClr>
          </a:solidFill>
        </p:spPr>
        <p:txBody>
          <a:bodyPr/>
          <a:lstStyle/>
          <a:p>
            <a:endParaRPr lang="en-GB" dirty="0"/>
          </a:p>
        </p:txBody>
      </p:sp>
      <p:sp>
        <p:nvSpPr>
          <p:cNvPr id="18" name="Picture Placeholder 5"/>
          <p:cNvSpPr>
            <a:spLocks noGrp="1"/>
          </p:cNvSpPr>
          <p:nvPr>
            <p:ph type="pic" sz="quarter" idx="15"/>
          </p:nvPr>
        </p:nvSpPr>
        <p:spPr>
          <a:xfrm>
            <a:off x="6177278" y="3063315"/>
            <a:ext cx="5535613" cy="2435428"/>
          </a:xfrm>
          <a:solidFill>
            <a:schemeClr val="bg1">
              <a:lumMod val="85000"/>
            </a:schemeClr>
          </a:solidFill>
        </p:spPr>
        <p:txBody>
          <a:bodyPr/>
          <a:lstStyle/>
          <a:p>
            <a:endParaRPr lang="en-GB" dirty="0"/>
          </a:p>
        </p:txBody>
      </p:sp>
      <p:sp>
        <p:nvSpPr>
          <p:cNvPr id="19" name="Picture Placeholder 5"/>
          <p:cNvSpPr>
            <a:spLocks noGrp="1"/>
          </p:cNvSpPr>
          <p:nvPr>
            <p:ph type="pic" sz="quarter" idx="16"/>
          </p:nvPr>
        </p:nvSpPr>
        <p:spPr>
          <a:xfrm>
            <a:off x="479425" y="3058519"/>
            <a:ext cx="5535613" cy="2435428"/>
          </a:xfrm>
          <a:solidFill>
            <a:schemeClr val="bg1">
              <a:lumMod val="85000"/>
            </a:schemeClr>
          </a:solidFill>
        </p:spPr>
        <p:txBody>
          <a:bodyPr/>
          <a:lstStyle/>
          <a:p>
            <a:endParaRPr lang="en-GB" dirty="0"/>
          </a:p>
        </p:txBody>
      </p:sp>
      <p:sp>
        <p:nvSpPr>
          <p:cNvPr id="2" name="Date Placeholder 1"/>
          <p:cNvSpPr>
            <a:spLocks noGrp="1"/>
          </p:cNvSpPr>
          <p:nvPr>
            <p:ph type="dt" sz="half" idx="10"/>
          </p:nvPr>
        </p:nvSpPr>
        <p:spPr/>
        <p:txBody>
          <a:bodyPr/>
          <a:lstStyle/>
          <a:p>
            <a:fld id="{2E6EF22D-7DBE-4099-99F0-B83DD9779912}"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Tree>
    <p:custDataLst>
      <p:tags r:id="rId1"/>
    </p:custDataLst>
    <p:extLst>
      <p:ext uri="{BB962C8B-B14F-4D97-AF65-F5344CB8AC3E}">
        <p14:creationId xmlns:p14="http://schemas.microsoft.com/office/powerpoint/2010/main" val="37406332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ull screen video - Option 2">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D4DE1B2C-E2EB-4D98-843F-9CDD27271EB2}"/>
              </a:ext>
            </a:extLst>
          </p:cNvPr>
          <p:cNvSpPr>
            <a:spLocks noGrp="1"/>
          </p:cNvSpPr>
          <p:nvPr>
            <p:ph type="dt" sz="half" idx="10"/>
          </p:nvPr>
        </p:nvSpPr>
        <p:spPr/>
        <p:txBody>
          <a:bodyPr/>
          <a:lstStyle/>
          <a:p>
            <a:fld id="{2E6EF22D-7DBE-4099-99F0-B83DD9779912}" type="datetimeFigureOut">
              <a:rPr lang="en-GB" smtClean="0"/>
              <a:pPr/>
              <a:t>29/07/2026</a:t>
            </a:fld>
            <a:endParaRPr lang="en-GB" dirty="0"/>
          </a:p>
        </p:txBody>
      </p:sp>
      <p:sp>
        <p:nvSpPr>
          <p:cNvPr id="4" name="Footer Placeholder 3">
            <a:extLst>
              <a:ext uri="{FF2B5EF4-FFF2-40B4-BE49-F238E27FC236}">
                <a16:creationId xmlns:a16="http://schemas.microsoft.com/office/drawing/2014/main" id="{09B3BE8F-C639-42D5-B26C-D4093C446871}"/>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348228E9-593B-43BF-9FE7-6F9613A7A563}"/>
              </a:ext>
            </a:extLst>
          </p:cNvPr>
          <p:cNvSpPr>
            <a:spLocks noGrp="1"/>
          </p:cNvSpPr>
          <p:nvPr>
            <p:ph type="sldNum" sz="quarter" idx="12"/>
          </p:nvPr>
        </p:nvSpPr>
        <p:spPr/>
        <p:txBody>
          <a:bodyPr/>
          <a:lstStyle/>
          <a:p>
            <a:fld id="{6623F64F-6692-49A2-80FF-3D660AAAEE7A}" type="slidenum">
              <a:rPr lang="en-GB" smtClean="0"/>
              <a:pPr/>
              <a:t>‹#›</a:t>
            </a:fld>
            <a:endParaRPr lang="en-GB" dirty="0"/>
          </a:p>
        </p:txBody>
      </p:sp>
      <p:sp>
        <p:nvSpPr>
          <p:cNvPr id="7" name="Media Placeholder 6">
            <a:extLst>
              <a:ext uri="{FF2B5EF4-FFF2-40B4-BE49-F238E27FC236}">
                <a16:creationId xmlns:a16="http://schemas.microsoft.com/office/drawing/2014/main" id="{89F17558-6D60-4901-A0B6-C4274AAB5238}"/>
              </a:ext>
            </a:extLst>
          </p:cNvPr>
          <p:cNvSpPr>
            <a:spLocks noGrp="1"/>
          </p:cNvSpPr>
          <p:nvPr>
            <p:ph type="media" sz="quarter" idx="13"/>
          </p:nvPr>
        </p:nvSpPr>
        <p:spPr>
          <a:xfrm>
            <a:off x="0" y="0"/>
            <a:ext cx="12192000" cy="6858000"/>
          </a:xfrm>
        </p:spPr>
        <p:txBody>
          <a:bodyPr/>
          <a:lstStyle/>
          <a:p>
            <a:endParaRPr lang="en-GB"/>
          </a:p>
        </p:txBody>
      </p:sp>
    </p:spTree>
    <p:custDataLst>
      <p:tags r:id="rId1"/>
    </p:custDataLst>
    <p:extLst>
      <p:ext uri="{BB962C8B-B14F-4D97-AF65-F5344CB8AC3E}">
        <p14:creationId xmlns:p14="http://schemas.microsoft.com/office/powerpoint/2010/main" val="1252329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29/07/2026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dirty="0"/>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8"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242480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with image">
    <p:spTree>
      <p:nvGrpSpPr>
        <p:cNvPr id="1" name=""/>
        <p:cNvGrpSpPr/>
        <p:nvPr/>
      </p:nvGrpSpPr>
      <p:grpSpPr>
        <a:xfrm>
          <a:off x="0" y="0"/>
          <a:ext cx="0" cy="0"/>
          <a:chOff x="0" y="0"/>
          <a:chExt cx="0" cy="0"/>
        </a:xfrm>
      </p:grpSpPr>
      <p:sp>
        <p:nvSpPr>
          <p:cNvPr id="2" name="Title 1"/>
          <p:cNvSpPr>
            <a:spLocks noGrp="1"/>
          </p:cNvSpPr>
          <p:nvPr>
            <p:ph type="title"/>
          </p:nvPr>
        </p:nvSpPr>
        <p:spPr>
          <a:xfrm>
            <a:off x="371476" y="359944"/>
            <a:ext cx="8216264" cy="3190976"/>
          </a:xfrm>
        </p:spPr>
        <p:txBody>
          <a:bodyPr>
            <a:noAutofit/>
          </a:bodyPr>
          <a:lstStyle>
            <a:lvl1pPr>
              <a:defRPr sz="4400" b="0">
                <a:solidFill>
                  <a:schemeClr val="tx2"/>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29/07/2026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2858127" cy="357149"/>
          </a:xfrm>
        </p:spPr>
        <p:txBody>
          <a:bodyPr/>
          <a:lstStyle>
            <a:lvl1pPr>
              <a:defRPr>
                <a:solidFill>
                  <a:schemeClr val="bg2"/>
                </a:solidFill>
              </a:defRPr>
            </a:lvl1pPr>
            <a:lvl2pPr marL="0" indent="0">
              <a:buNone/>
              <a:defRPr/>
            </a:lvl2pPr>
          </a:lstStyle>
          <a:p>
            <a:pPr lvl="0"/>
            <a:r>
              <a:rPr lang="en-US" dirty="0"/>
              <a:t>Edit Master text styles</a:t>
            </a:r>
          </a:p>
        </p:txBody>
      </p:sp>
      <p:sp>
        <p:nvSpPr>
          <p:cNvPr id="17" name="Picture Placeholder 15"/>
          <p:cNvSpPr>
            <a:spLocks noGrp="1"/>
          </p:cNvSpPr>
          <p:nvPr>
            <p:ph type="pic" sz="quarter" idx="14"/>
          </p:nvPr>
        </p:nvSpPr>
        <p:spPr>
          <a:xfrm>
            <a:off x="477203" y="4393565"/>
            <a:ext cx="1092517" cy="1092518"/>
          </a:xfrm>
          <a:prstGeom prst="ellipse">
            <a:avLst/>
          </a:prstGeom>
        </p:spPr>
        <p:txBody>
          <a:bodyPr>
            <a:normAutofit/>
          </a:bodyPr>
          <a:lstStyle>
            <a:lvl1pPr>
              <a:defRPr sz="1100">
                <a:solidFill>
                  <a:schemeClr val="bg2"/>
                </a:solidFill>
              </a:defRPr>
            </a:lvl1pPr>
          </a:lstStyle>
          <a:p>
            <a:endParaRPr lang="en-GB" dirty="0"/>
          </a:p>
        </p:txBody>
      </p:sp>
      <p:sp>
        <p:nvSpPr>
          <p:cNvPr id="12" name="Picture Placeholder 8"/>
          <p:cNvSpPr>
            <a:spLocks noGrp="1"/>
          </p:cNvSpPr>
          <p:nvPr>
            <p:ph type="pic" sz="quarter" idx="16"/>
          </p:nvPr>
        </p:nvSpPr>
        <p:spPr>
          <a:xfrm>
            <a:off x="8313420" y="-9729"/>
            <a:ext cx="3878580" cy="5948364"/>
          </a:xfrm>
          <a:prstGeom prst="rect">
            <a:avLst/>
          </a:prstGeom>
          <a:solidFill>
            <a:schemeClr val="bg1">
              <a:lumMod val="85000"/>
            </a:schemeClr>
          </a:solidFill>
        </p:spPr>
        <p:txBody>
          <a:bodyPr/>
          <a:lstStyle>
            <a:lvl1pPr>
              <a:defRPr>
                <a:solidFill>
                  <a:schemeClr val="bg2"/>
                </a:solidFill>
              </a:defRPr>
            </a:lvl1pPr>
          </a:lstStyle>
          <a:p>
            <a:endParaRPr lang="en-GB" dirty="0"/>
          </a:p>
        </p:txBody>
      </p:sp>
      <p:sp>
        <p:nvSpPr>
          <p:cNvPr id="9" name="Freeform 8"/>
          <p:cNvSpPr>
            <a:spLocks/>
          </p:cNvSpPr>
          <p:nvPr userDrawn="1"/>
        </p:nvSpPr>
        <p:spPr bwMode="auto">
          <a:xfrm>
            <a:off x="463293" y="3652420"/>
            <a:ext cx="3019046" cy="576786"/>
          </a:xfrm>
          <a:custGeom>
            <a:avLst/>
            <a:gdLst>
              <a:gd name="T0" fmla="*/ 26 w 716"/>
              <a:gd name="T1" fmla="*/ 2 h 132"/>
              <a:gd name="T2" fmla="*/ 26 w 716"/>
              <a:gd name="T3" fmla="*/ 0 h 132"/>
              <a:gd name="T4" fmla="*/ 13 w 716"/>
              <a:gd name="T5" fmla="*/ 3 h 132"/>
              <a:gd name="T6" fmla="*/ 4 w 716"/>
              <a:gd name="T7" fmla="*/ 11 h 132"/>
              <a:gd name="T8" fmla="*/ 0 w 716"/>
              <a:gd name="T9" fmla="*/ 26 h 132"/>
              <a:gd name="T10" fmla="*/ 0 w 716"/>
              <a:gd name="T11" fmla="*/ 132 h 132"/>
              <a:gd name="T12" fmla="*/ 690 w 716"/>
              <a:gd name="T13" fmla="*/ 132 h 132"/>
              <a:gd name="T14" fmla="*/ 702 w 716"/>
              <a:gd name="T15" fmla="*/ 128 h 132"/>
              <a:gd name="T16" fmla="*/ 711 w 716"/>
              <a:gd name="T17" fmla="*/ 121 h 132"/>
              <a:gd name="T18" fmla="*/ 716 w 716"/>
              <a:gd name="T19" fmla="*/ 106 h 132"/>
              <a:gd name="T20" fmla="*/ 716 w 716"/>
              <a:gd name="T21" fmla="*/ 26 h 132"/>
              <a:gd name="T22" fmla="*/ 712 w 716"/>
              <a:gd name="T23" fmla="*/ 13 h 132"/>
              <a:gd name="T24" fmla="*/ 705 w 716"/>
              <a:gd name="T25" fmla="*/ 4 h 132"/>
              <a:gd name="T26" fmla="*/ 690 w 716"/>
              <a:gd name="T27" fmla="*/ 0 h 132"/>
              <a:gd name="T28" fmla="*/ 26 w 716"/>
              <a:gd name="T29" fmla="*/ 0 h 132"/>
              <a:gd name="T30" fmla="*/ 26 w 716"/>
              <a:gd name="T31" fmla="*/ 2 h 132"/>
              <a:gd name="T32" fmla="*/ 26 w 716"/>
              <a:gd name="T33" fmla="*/ 4 h 132"/>
              <a:gd name="T34" fmla="*/ 690 w 716"/>
              <a:gd name="T35" fmla="*/ 4 h 132"/>
              <a:gd name="T36" fmla="*/ 702 w 716"/>
              <a:gd name="T37" fmla="*/ 7 h 132"/>
              <a:gd name="T38" fmla="*/ 710 w 716"/>
              <a:gd name="T39" fmla="*/ 19 h 132"/>
              <a:gd name="T40" fmla="*/ 711 w 716"/>
              <a:gd name="T41" fmla="*/ 24 h 132"/>
              <a:gd name="T42" fmla="*/ 712 w 716"/>
              <a:gd name="T43" fmla="*/ 25 h 132"/>
              <a:gd name="T44" fmla="*/ 712 w 716"/>
              <a:gd name="T45" fmla="*/ 25 h 132"/>
              <a:gd name="T46" fmla="*/ 712 w 716"/>
              <a:gd name="T47" fmla="*/ 26 h 132"/>
              <a:gd name="T48" fmla="*/ 712 w 716"/>
              <a:gd name="T49" fmla="*/ 106 h 132"/>
              <a:gd name="T50" fmla="*/ 708 w 716"/>
              <a:gd name="T51" fmla="*/ 118 h 132"/>
              <a:gd name="T52" fmla="*/ 697 w 716"/>
              <a:gd name="T53" fmla="*/ 126 h 132"/>
              <a:gd name="T54" fmla="*/ 692 w 716"/>
              <a:gd name="T55" fmla="*/ 127 h 132"/>
              <a:gd name="T56" fmla="*/ 690 w 716"/>
              <a:gd name="T57" fmla="*/ 128 h 132"/>
              <a:gd name="T58" fmla="*/ 690 w 716"/>
              <a:gd name="T59" fmla="*/ 128 h 132"/>
              <a:gd name="T60" fmla="*/ 690 w 716"/>
              <a:gd name="T61" fmla="*/ 128 h 132"/>
              <a:gd name="T62" fmla="*/ 4 w 716"/>
              <a:gd name="T63" fmla="*/ 128 h 132"/>
              <a:gd name="T64" fmla="*/ 4 w 716"/>
              <a:gd name="T65" fmla="*/ 26 h 132"/>
              <a:gd name="T66" fmla="*/ 7 w 716"/>
              <a:gd name="T67" fmla="*/ 13 h 132"/>
              <a:gd name="T68" fmla="*/ 19 w 716"/>
              <a:gd name="T69" fmla="*/ 5 h 132"/>
              <a:gd name="T70" fmla="*/ 24 w 716"/>
              <a:gd name="T71" fmla="*/ 4 h 132"/>
              <a:gd name="T72" fmla="*/ 25 w 716"/>
              <a:gd name="T73" fmla="*/ 4 h 132"/>
              <a:gd name="T74" fmla="*/ 25 w 716"/>
              <a:gd name="T75" fmla="*/ 4 h 132"/>
              <a:gd name="T76" fmla="*/ 26 w 716"/>
              <a:gd name="T77" fmla="*/ 4 h 132"/>
              <a:gd name="T78" fmla="*/ 26 w 716"/>
              <a:gd name="T79" fmla="*/ 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716" h="132">
                <a:moveTo>
                  <a:pt x="26" y="2"/>
                </a:moveTo>
                <a:cubicBezTo>
                  <a:pt x="26" y="0"/>
                  <a:pt x="26" y="0"/>
                  <a:pt x="26" y="0"/>
                </a:cubicBezTo>
                <a:cubicBezTo>
                  <a:pt x="25" y="0"/>
                  <a:pt x="19" y="0"/>
                  <a:pt x="13" y="3"/>
                </a:cubicBezTo>
                <a:cubicBezTo>
                  <a:pt x="9" y="4"/>
                  <a:pt x="6" y="7"/>
                  <a:pt x="4" y="11"/>
                </a:cubicBezTo>
                <a:cubicBezTo>
                  <a:pt x="1" y="14"/>
                  <a:pt x="0" y="19"/>
                  <a:pt x="0" y="26"/>
                </a:cubicBezTo>
                <a:cubicBezTo>
                  <a:pt x="0" y="132"/>
                  <a:pt x="0" y="132"/>
                  <a:pt x="0" y="132"/>
                </a:cubicBezTo>
                <a:cubicBezTo>
                  <a:pt x="690" y="132"/>
                  <a:pt x="690" y="132"/>
                  <a:pt x="690" y="132"/>
                </a:cubicBezTo>
                <a:cubicBezTo>
                  <a:pt x="690" y="132"/>
                  <a:pt x="696" y="132"/>
                  <a:pt x="702" y="128"/>
                </a:cubicBezTo>
                <a:cubicBezTo>
                  <a:pt x="706" y="127"/>
                  <a:pt x="709" y="124"/>
                  <a:pt x="711" y="121"/>
                </a:cubicBezTo>
                <a:cubicBezTo>
                  <a:pt x="714" y="117"/>
                  <a:pt x="716" y="112"/>
                  <a:pt x="716" y="106"/>
                </a:cubicBezTo>
                <a:cubicBezTo>
                  <a:pt x="716" y="26"/>
                  <a:pt x="716" y="26"/>
                  <a:pt x="716" y="26"/>
                </a:cubicBezTo>
                <a:cubicBezTo>
                  <a:pt x="716" y="25"/>
                  <a:pt x="716" y="19"/>
                  <a:pt x="712" y="13"/>
                </a:cubicBezTo>
                <a:cubicBezTo>
                  <a:pt x="711" y="9"/>
                  <a:pt x="708" y="6"/>
                  <a:pt x="705" y="4"/>
                </a:cubicBezTo>
                <a:cubicBezTo>
                  <a:pt x="701" y="1"/>
                  <a:pt x="696" y="0"/>
                  <a:pt x="690" y="0"/>
                </a:cubicBezTo>
                <a:cubicBezTo>
                  <a:pt x="26" y="0"/>
                  <a:pt x="26" y="0"/>
                  <a:pt x="26" y="0"/>
                </a:cubicBezTo>
                <a:cubicBezTo>
                  <a:pt x="26" y="2"/>
                  <a:pt x="26" y="2"/>
                  <a:pt x="26" y="2"/>
                </a:cubicBezTo>
                <a:cubicBezTo>
                  <a:pt x="26" y="4"/>
                  <a:pt x="26" y="4"/>
                  <a:pt x="26" y="4"/>
                </a:cubicBezTo>
                <a:cubicBezTo>
                  <a:pt x="690" y="4"/>
                  <a:pt x="690" y="4"/>
                  <a:pt x="690" y="4"/>
                </a:cubicBezTo>
                <a:cubicBezTo>
                  <a:pt x="695" y="4"/>
                  <a:pt x="699" y="5"/>
                  <a:pt x="702" y="7"/>
                </a:cubicBezTo>
                <a:cubicBezTo>
                  <a:pt x="707" y="10"/>
                  <a:pt x="709" y="15"/>
                  <a:pt x="710" y="19"/>
                </a:cubicBezTo>
                <a:cubicBezTo>
                  <a:pt x="711" y="21"/>
                  <a:pt x="711" y="22"/>
                  <a:pt x="711" y="24"/>
                </a:cubicBezTo>
                <a:cubicBezTo>
                  <a:pt x="711" y="24"/>
                  <a:pt x="712" y="25"/>
                  <a:pt x="712" y="25"/>
                </a:cubicBezTo>
                <a:cubicBezTo>
                  <a:pt x="712" y="25"/>
                  <a:pt x="712" y="25"/>
                  <a:pt x="712" y="25"/>
                </a:cubicBezTo>
                <a:cubicBezTo>
                  <a:pt x="712" y="26"/>
                  <a:pt x="712" y="26"/>
                  <a:pt x="712" y="26"/>
                </a:cubicBezTo>
                <a:cubicBezTo>
                  <a:pt x="712" y="106"/>
                  <a:pt x="712" y="106"/>
                  <a:pt x="712" y="106"/>
                </a:cubicBezTo>
                <a:cubicBezTo>
                  <a:pt x="712" y="111"/>
                  <a:pt x="710" y="115"/>
                  <a:pt x="708" y="118"/>
                </a:cubicBezTo>
                <a:cubicBezTo>
                  <a:pt x="705" y="123"/>
                  <a:pt x="701" y="125"/>
                  <a:pt x="697" y="126"/>
                </a:cubicBezTo>
                <a:cubicBezTo>
                  <a:pt x="695" y="127"/>
                  <a:pt x="693" y="127"/>
                  <a:pt x="692" y="127"/>
                </a:cubicBezTo>
                <a:cubicBezTo>
                  <a:pt x="691" y="127"/>
                  <a:pt x="690" y="128"/>
                  <a:pt x="690" y="128"/>
                </a:cubicBezTo>
                <a:cubicBezTo>
                  <a:pt x="690" y="128"/>
                  <a:pt x="690" y="128"/>
                  <a:pt x="690" y="128"/>
                </a:cubicBezTo>
                <a:cubicBezTo>
                  <a:pt x="690" y="128"/>
                  <a:pt x="690" y="128"/>
                  <a:pt x="690" y="128"/>
                </a:cubicBezTo>
                <a:cubicBezTo>
                  <a:pt x="4" y="128"/>
                  <a:pt x="4" y="128"/>
                  <a:pt x="4" y="128"/>
                </a:cubicBezTo>
                <a:cubicBezTo>
                  <a:pt x="4" y="26"/>
                  <a:pt x="4" y="26"/>
                  <a:pt x="4" y="26"/>
                </a:cubicBezTo>
                <a:cubicBezTo>
                  <a:pt x="4" y="20"/>
                  <a:pt x="5" y="16"/>
                  <a:pt x="7" y="13"/>
                </a:cubicBezTo>
                <a:cubicBezTo>
                  <a:pt x="10" y="8"/>
                  <a:pt x="15" y="6"/>
                  <a:pt x="19" y="5"/>
                </a:cubicBezTo>
                <a:cubicBezTo>
                  <a:pt x="21" y="4"/>
                  <a:pt x="22" y="4"/>
                  <a:pt x="24" y="4"/>
                </a:cubicBezTo>
                <a:cubicBezTo>
                  <a:pt x="24" y="4"/>
                  <a:pt x="25" y="4"/>
                  <a:pt x="25" y="4"/>
                </a:cubicBezTo>
                <a:cubicBezTo>
                  <a:pt x="25" y="4"/>
                  <a:pt x="25" y="4"/>
                  <a:pt x="25" y="4"/>
                </a:cubicBezTo>
                <a:cubicBezTo>
                  <a:pt x="26" y="4"/>
                  <a:pt x="26" y="4"/>
                  <a:pt x="26" y="4"/>
                </a:cubicBezTo>
                <a:lnTo>
                  <a:pt x="26" y="2"/>
                </a:lnTo>
                <a:close/>
              </a:path>
            </a:pathLst>
          </a:custGeom>
          <a:solidFill>
            <a:schemeClr val="bg2"/>
          </a:solidFill>
          <a:ln>
            <a:noFill/>
          </a:ln>
        </p:spPr>
        <p:txBody>
          <a:bodyPr vert="horz" wrap="square" lIns="91440" tIns="45720" rIns="91440" bIns="45720" numCol="1" anchor="t" anchorCtr="0" compatLnSpc="1">
            <a:prstTxWarp prst="textNoShape">
              <a:avLst/>
            </a:prstTxWarp>
          </a:bodyPr>
          <a:lstStyle/>
          <a:p>
            <a:endParaRPr lang="en-GB"/>
          </a:p>
        </p:txBody>
      </p:sp>
    </p:spTree>
    <p:custDataLst>
      <p:tags r:id="rId1"/>
    </p:custDataLst>
    <p:extLst>
      <p:ext uri="{BB962C8B-B14F-4D97-AF65-F5344CB8AC3E}">
        <p14:creationId xmlns:p14="http://schemas.microsoft.com/office/powerpoint/2010/main" val="2549933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Small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29/07/2026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1746970"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207213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Medium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29/07/2026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3" y="3773511"/>
            <a:ext cx="2858126"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31274545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Quote with full screen image - Large bubble">
    <p:spTree>
      <p:nvGrpSpPr>
        <p:cNvPr id="1" name=""/>
        <p:cNvGrpSpPr/>
        <p:nvPr/>
      </p:nvGrpSpPr>
      <p:grpSpPr>
        <a:xfrm>
          <a:off x="0" y="0"/>
          <a:ext cx="0" cy="0"/>
          <a:chOff x="0" y="0"/>
          <a:chExt cx="0" cy="0"/>
        </a:xfrm>
      </p:grpSpPr>
      <p:sp>
        <p:nvSpPr>
          <p:cNvPr id="12" name="Picture Placeholder 8"/>
          <p:cNvSpPr>
            <a:spLocks noGrp="1"/>
          </p:cNvSpPr>
          <p:nvPr>
            <p:ph type="pic" sz="quarter" idx="16"/>
          </p:nvPr>
        </p:nvSpPr>
        <p:spPr>
          <a:xfrm>
            <a:off x="0" y="-9730"/>
            <a:ext cx="12192000" cy="6867729"/>
          </a:xfrm>
          <a:prstGeom prst="rect">
            <a:avLst/>
          </a:prstGeom>
          <a:solidFill>
            <a:schemeClr val="bg1">
              <a:lumMod val="85000"/>
            </a:schemeClr>
          </a:solidFill>
        </p:spPr>
        <p:txBody>
          <a:bodyPr/>
          <a:lstStyle/>
          <a:p>
            <a:endParaRPr lang="en-GB" dirty="0"/>
          </a:p>
        </p:txBody>
      </p:sp>
      <p:sp>
        <p:nvSpPr>
          <p:cNvPr id="2" name="Title 1"/>
          <p:cNvSpPr>
            <a:spLocks noGrp="1"/>
          </p:cNvSpPr>
          <p:nvPr>
            <p:ph type="title"/>
          </p:nvPr>
        </p:nvSpPr>
        <p:spPr>
          <a:xfrm>
            <a:off x="371476" y="359944"/>
            <a:ext cx="8216264" cy="3190976"/>
          </a:xfrm>
        </p:spPr>
        <p:txBody>
          <a:bodyPr>
            <a:noAutofit/>
          </a:bodyPr>
          <a:lstStyle>
            <a:lvl1pPr>
              <a:defRPr sz="4400" b="0">
                <a:solidFill>
                  <a:schemeClr val="bg1"/>
                </a:solidFill>
              </a:defRPr>
            </a:lvl1p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29/07/2026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4" name="Text Placeholder 13"/>
          <p:cNvSpPr>
            <a:spLocks noGrp="1"/>
          </p:cNvSpPr>
          <p:nvPr>
            <p:ph type="body" sz="quarter" idx="13"/>
          </p:nvPr>
        </p:nvSpPr>
        <p:spPr>
          <a:xfrm>
            <a:off x="535312" y="3773511"/>
            <a:ext cx="5659748" cy="357149"/>
          </a:xfrm>
        </p:spPr>
        <p:txBody>
          <a:bodyPr/>
          <a:lstStyle>
            <a:lvl1pPr>
              <a:defRPr>
                <a:solidFill>
                  <a:schemeClr val="bg1"/>
                </a:solidFill>
              </a:defRPr>
            </a:lvl1pPr>
            <a:lvl2pPr marL="0" indent="0">
              <a:buNone/>
              <a:defRPr/>
            </a:lvl2pPr>
          </a:lstStyle>
          <a:p>
            <a:pPr lvl="0"/>
            <a:r>
              <a:rPr lang="en-US" dirty="0"/>
              <a:t>Edit Master text</a:t>
            </a:r>
          </a:p>
        </p:txBody>
      </p:sp>
    </p:spTree>
    <p:custDataLst>
      <p:tags r:id="rId1"/>
    </p:custDataLst>
    <p:extLst>
      <p:ext uri="{BB962C8B-B14F-4D97-AF65-F5344CB8AC3E}">
        <p14:creationId xmlns:p14="http://schemas.microsoft.com/office/powerpoint/2010/main" val="1498190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ess cuttings">
    <p:spTree>
      <p:nvGrpSpPr>
        <p:cNvPr id="1" name=""/>
        <p:cNvGrpSpPr/>
        <p:nvPr/>
      </p:nvGrpSpPr>
      <p:grpSpPr>
        <a:xfrm>
          <a:off x="0" y="0"/>
          <a:ext cx="0" cy="0"/>
          <a:chOff x="0" y="0"/>
          <a:chExt cx="0" cy="0"/>
        </a:xfrm>
      </p:grpSpPr>
      <p:sp>
        <p:nvSpPr>
          <p:cNvPr id="8" name="Rectangle 7"/>
          <p:cNvSpPr/>
          <p:nvPr userDrawn="1"/>
        </p:nvSpPr>
        <p:spPr>
          <a:xfrm>
            <a:off x="0" y="0"/>
            <a:ext cx="12192000" cy="5935980"/>
          </a:xfrm>
          <a:prstGeom prst="rect">
            <a:avLst/>
          </a:prstGeom>
          <a:solidFill>
            <a:srgbClr val="E5E5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29/07/2026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2340882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6EF22D-7DBE-4099-99F0-B83DD9779912}" type="datetimeFigureOut">
              <a:rPr lang="en-GB" smtClean="0"/>
              <a:t>29/07/2026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6623F64F-6692-49A2-80FF-3D660AAAEE7A}" type="slidenum">
              <a:rPr lang="en-GB" smtClean="0"/>
              <a:t>‹#›</a:t>
            </a:fld>
            <a:endParaRPr lang="en-GB"/>
          </a:p>
        </p:txBody>
      </p:sp>
      <p:sp>
        <p:nvSpPr>
          <p:cNvPr id="5"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970589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12192000" cy="6858000"/>
          </a:xfrm>
          <a:prstGeom prst="rect">
            <a:avLst/>
          </a:prstGeom>
          <a:solidFill>
            <a:schemeClr val="bg1">
              <a:lumMod val="85000"/>
            </a:schemeClr>
          </a:solidFill>
          <a:ln>
            <a:noFill/>
          </a:ln>
        </p:spPr>
        <p:txBody>
          <a:bodyPr/>
          <a:lstStyle/>
          <a:p>
            <a:endParaRPr lang="en-GB"/>
          </a:p>
        </p:txBody>
      </p:sp>
      <p:sp>
        <p:nvSpPr>
          <p:cNvPr id="2" name="Title 1"/>
          <p:cNvSpPr>
            <a:spLocks noGrp="1"/>
          </p:cNvSpPr>
          <p:nvPr>
            <p:ph type="ctrTitle"/>
          </p:nvPr>
        </p:nvSpPr>
        <p:spPr>
          <a:xfrm>
            <a:off x="403766" y="759293"/>
            <a:ext cx="5633780" cy="1663867"/>
          </a:xfrm>
          <a:solidFill>
            <a:schemeClr val="bg1">
              <a:alpha val="0"/>
            </a:schemeClr>
          </a:solidFill>
          <a:effectLst/>
        </p:spPr>
        <p:txBody>
          <a:bodyPr anchor="t">
            <a:normAutofit/>
          </a:bodyPr>
          <a:lstStyle>
            <a:lvl1pPr algn="l">
              <a:defRPr sz="5400" b="1">
                <a:solidFill>
                  <a:schemeClr val="bg1"/>
                </a:solidFill>
              </a:defRPr>
            </a:lvl1pPr>
          </a:lstStyle>
          <a:p>
            <a:r>
              <a:rPr lang="en-US" dirty="0"/>
              <a:t>Click to edit Master title style</a:t>
            </a:r>
            <a:endParaRPr lang="en-GB" dirty="0"/>
          </a:p>
        </p:txBody>
      </p:sp>
      <p:sp>
        <p:nvSpPr>
          <p:cNvPr id="4" name="Date Placeholder 3"/>
          <p:cNvSpPr>
            <a:spLocks noGrp="1"/>
          </p:cNvSpPr>
          <p:nvPr>
            <p:ph type="dt" sz="half" idx="10"/>
          </p:nvPr>
        </p:nvSpPr>
        <p:spPr/>
        <p:txBody>
          <a:bodyPr/>
          <a:lstStyle/>
          <a:p>
            <a:fld id="{2E6EF22D-7DBE-4099-99F0-B83DD9779912}" type="datetimeFigureOut">
              <a:rPr lang="en-GB" smtClean="0"/>
              <a:t>29/07/2026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623F64F-6692-49A2-80FF-3D660AAAEE7A}" type="slidenum">
              <a:rPr lang="en-GB" smtClean="0"/>
              <a:t>‹#›</a:t>
            </a:fld>
            <a:endParaRPr lang="en-GB"/>
          </a:p>
        </p:txBody>
      </p:sp>
      <p:sp>
        <p:nvSpPr>
          <p:cNvPr id="10" name="Text Placeholder 9"/>
          <p:cNvSpPr>
            <a:spLocks noGrp="1"/>
          </p:cNvSpPr>
          <p:nvPr>
            <p:ph type="body" sz="quarter" idx="14"/>
          </p:nvPr>
        </p:nvSpPr>
        <p:spPr>
          <a:xfrm>
            <a:off x="552577" y="2627694"/>
            <a:ext cx="3757295" cy="365442"/>
          </a:xfrm>
        </p:spPr>
        <p:txBody>
          <a:bodyPr/>
          <a:lstStyle>
            <a:lvl1pPr>
              <a:defRPr b="1">
                <a:solidFill>
                  <a:schemeClr val="bg1"/>
                </a:solidFill>
              </a:defRPr>
            </a:lvl1pPr>
            <a:lvl2pPr marL="0" indent="0">
              <a:buNone/>
              <a:defRPr/>
            </a:lvl2pPr>
          </a:lstStyle>
          <a:p>
            <a:pPr lvl="0"/>
            <a:r>
              <a:rPr lang="en-US" dirty="0"/>
              <a:t>Edit Master text styles</a:t>
            </a:r>
          </a:p>
        </p:txBody>
      </p:sp>
    </p:spTree>
    <p:custDataLst>
      <p:tags r:id="rId1"/>
    </p:custDataLst>
    <p:extLst>
      <p:ext uri="{BB962C8B-B14F-4D97-AF65-F5344CB8AC3E}">
        <p14:creationId xmlns:p14="http://schemas.microsoft.com/office/powerpoint/2010/main" val="2458413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3840">
          <p15:clr>
            <a:srgbClr val="FBAE40"/>
          </p15:clr>
        </p15:guide>
        <p15:guide id="2" pos="30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29/07/2026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10" name="Text Placeholder 7"/>
          <p:cNvSpPr>
            <a:spLocks noGrp="1"/>
          </p:cNvSpPr>
          <p:nvPr>
            <p:ph type="body" sz="quarter" idx="15"/>
          </p:nvPr>
        </p:nvSpPr>
        <p:spPr>
          <a:xfrm>
            <a:off x="377757" y="5365115"/>
            <a:ext cx="11334817" cy="304800"/>
          </a:xfrm>
        </p:spPr>
        <p:txBody>
          <a:bodyPr>
            <a:noAutofit/>
          </a:bodyPr>
          <a:lstStyle>
            <a:lvl1pPr>
              <a:defRPr sz="1000" b="0">
                <a:solidFill>
                  <a:schemeClr val="bg2"/>
                </a:solidFill>
              </a:defRPr>
            </a:lvl1pPr>
          </a:lstStyle>
          <a:p>
            <a:pPr lvl="0"/>
            <a:r>
              <a:rPr lang="en-US" dirty="0"/>
              <a:t>Edit Master text styles</a:t>
            </a:r>
          </a:p>
        </p:txBody>
      </p:sp>
    </p:spTree>
    <p:custDataLst>
      <p:tags r:id="rId1"/>
    </p:custDataLst>
    <p:extLst>
      <p:ext uri="{BB962C8B-B14F-4D97-AF65-F5344CB8AC3E}">
        <p14:creationId xmlns:p14="http://schemas.microsoft.com/office/powerpoint/2010/main" val="2512923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4E5681-5495-7C97-86BA-04FE618A14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00686EB-F49C-7596-3630-EA9C73F6D5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FDE3583-63D3-B3B9-D3D8-A02EB9BE4BE5}"/>
              </a:ext>
            </a:extLst>
          </p:cNvPr>
          <p:cNvSpPr>
            <a:spLocks noGrp="1"/>
          </p:cNvSpPr>
          <p:nvPr>
            <p:ph type="dt" sz="half" idx="10"/>
          </p:nvPr>
        </p:nvSpPr>
        <p:spPr/>
        <p:txBody>
          <a:bodyPr/>
          <a:lstStyle/>
          <a:p>
            <a:fld id="{CE9F1112-95FC-48AC-9B8F-A58D72F711CA}" type="datetimeFigureOut">
              <a:rPr lang="en-GB" smtClean="0"/>
              <a:t>29/07/2026</a:t>
            </a:fld>
            <a:endParaRPr lang="en-GB"/>
          </a:p>
        </p:txBody>
      </p:sp>
      <p:sp>
        <p:nvSpPr>
          <p:cNvPr id="5" name="Footer Placeholder 4">
            <a:extLst>
              <a:ext uri="{FF2B5EF4-FFF2-40B4-BE49-F238E27FC236}">
                <a16:creationId xmlns:a16="http://schemas.microsoft.com/office/drawing/2014/main" id="{3728881C-BAC9-A3B5-716D-DA74A69618F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298AD51-5FE7-7F24-8DCD-AE45926F6FAC}"/>
              </a:ext>
            </a:extLst>
          </p:cNvPr>
          <p:cNvSpPr>
            <a:spLocks noGrp="1"/>
          </p:cNvSpPr>
          <p:nvPr>
            <p:ph type="sldNum" sz="quarter" idx="12"/>
          </p:nvPr>
        </p:nvSpPr>
        <p:spPr/>
        <p:txBody>
          <a:bodyPr/>
          <a:lstStyle/>
          <a:p>
            <a:fld id="{315039D5-A155-437D-9C5B-4308CFA9D3E6}" type="slidenum">
              <a:rPr lang="en-GB" smtClean="0"/>
              <a:t>‹#›</a:t>
            </a:fld>
            <a:endParaRPr lang="en-GB"/>
          </a:p>
        </p:txBody>
      </p:sp>
    </p:spTree>
    <p:extLst>
      <p:ext uri="{BB962C8B-B14F-4D97-AF65-F5344CB8AC3E}">
        <p14:creationId xmlns:p14="http://schemas.microsoft.com/office/powerpoint/2010/main" val="16709775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mp;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475" y="359944"/>
            <a:ext cx="11341099" cy="1021181"/>
          </a:xfrm>
        </p:spPr>
        <p:txBody>
          <a:bodyPr/>
          <a:lstStyle>
            <a:lvl1pPr>
              <a:defRPr/>
            </a:lvl1pPr>
          </a:lstStyle>
          <a:p>
            <a:r>
              <a:rPr lang="en-US" dirty="0"/>
              <a:t>Click to edit </a:t>
            </a:r>
            <a:br>
              <a:rPr lang="en-US" dirty="0"/>
            </a:br>
            <a:r>
              <a:rPr lang="en-US" dirty="0"/>
              <a:t>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29/07/2026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1129603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8" name="Straight Connector 7"/>
          <p:cNvCxnSpPr/>
          <p:nvPr userDrawn="1"/>
        </p:nvCxnSpPr>
        <p:spPr>
          <a:xfrm>
            <a:off x="479425" y="1428750"/>
            <a:ext cx="1123315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433723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content">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pPr/>
              <a:t>29/07/2026</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623F64F-6692-49A2-80FF-3D660AAAEE7A}" type="slidenum">
              <a:rPr lang="en-GB" smtClean="0"/>
              <a:pPr/>
              <a:t>‹#›</a:t>
            </a:fld>
            <a:endParaRPr lang="en-GB" dirty="0"/>
          </a:p>
        </p:txBody>
      </p:sp>
      <p:sp>
        <p:nvSpPr>
          <p:cNvPr id="9" name="Content Placeholder 7"/>
          <p:cNvSpPr>
            <a:spLocks noGrp="1"/>
          </p:cNvSpPr>
          <p:nvPr>
            <p:ph sz="quarter" idx="14"/>
          </p:nvPr>
        </p:nvSpPr>
        <p:spPr>
          <a:xfrm>
            <a:off x="379142" y="1614207"/>
            <a:ext cx="556260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7"/>
          <p:cNvSpPr>
            <a:spLocks noGrp="1"/>
          </p:cNvSpPr>
          <p:nvPr>
            <p:ph type="body" sz="quarter" idx="15"/>
          </p:nvPr>
        </p:nvSpPr>
        <p:spPr>
          <a:xfrm>
            <a:off x="377758" y="5365115"/>
            <a:ext cx="5718242"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cxnSp>
        <p:nvCxnSpPr>
          <p:cNvPr id="8" name="Straight Connector 7"/>
          <p:cNvCxnSpPr/>
          <p:nvPr userDrawn="1"/>
        </p:nvCxnSpPr>
        <p:spPr>
          <a:xfrm>
            <a:off x="479425"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1" name="Content Placeholder 7"/>
          <p:cNvSpPr>
            <a:spLocks noGrp="1"/>
          </p:cNvSpPr>
          <p:nvPr>
            <p:ph sz="quarter" idx="16"/>
          </p:nvPr>
        </p:nvSpPr>
        <p:spPr>
          <a:xfrm>
            <a:off x="6096000" y="1614207"/>
            <a:ext cx="5562600" cy="365153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2" name="Straight Connector 11"/>
          <p:cNvCxnSpPr/>
          <p:nvPr userDrawn="1"/>
        </p:nvCxnSpPr>
        <p:spPr>
          <a:xfrm>
            <a:off x="6196283" y="1428750"/>
            <a:ext cx="5531635"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3170013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mp; graph">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6272054" y="359945"/>
            <a:ext cx="5594826" cy="519757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3" name="Text Placeholder 7"/>
          <p:cNvSpPr>
            <a:spLocks noGrp="1"/>
          </p:cNvSpPr>
          <p:nvPr>
            <p:ph type="body" sz="quarter" idx="16"/>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429467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mp; half page 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E6EF22D-7DBE-4099-99F0-B83DD9779912}"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7" name="Text Placeholder 6"/>
          <p:cNvSpPr>
            <a:spLocks noGrp="1"/>
          </p:cNvSpPr>
          <p:nvPr>
            <p:ph type="body" sz="quarter" idx="13"/>
          </p:nvPr>
        </p:nvSpPr>
        <p:spPr>
          <a:xfrm>
            <a:off x="377758" y="1614207"/>
            <a:ext cx="4368867" cy="3651531"/>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Picture Placeholder 8"/>
          <p:cNvSpPr>
            <a:spLocks noGrp="1"/>
          </p:cNvSpPr>
          <p:nvPr>
            <p:ph type="pic" sz="quarter" idx="14"/>
          </p:nvPr>
        </p:nvSpPr>
        <p:spPr>
          <a:xfrm>
            <a:off x="6007894" y="-9729"/>
            <a:ext cx="6184106" cy="5948364"/>
          </a:xfrm>
          <a:prstGeom prst="rect">
            <a:avLst/>
          </a:prstGeom>
          <a:solidFill>
            <a:schemeClr val="bg1">
              <a:lumMod val="85000"/>
            </a:schemeClr>
          </a:solidFill>
        </p:spPr>
        <p:txBody>
          <a:bodyPr/>
          <a:lstStyle/>
          <a:p>
            <a:endParaRPr lang="en-GB" dirty="0"/>
          </a:p>
        </p:txBody>
      </p:sp>
      <p:cxnSp>
        <p:nvCxnSpPr>
          <p:cNvPr id="10" name="Straight Connector 9"/>
          <p:cNvCxnSpPr/>
          <p:nvPr userDrawn="1"/>
        </p:nvCxnSpPr>
        <p:spPr>
          <a:xfrm>
            <a:off x="479425" y="1428750"/>
            <a:ext cx="42672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8" name="Text Placeholder 7"/>
          <p:cNvSpPr>
            <a:spLocks noGrp="1"/>
          </p:cNvSpPr>
          <p:nvPr>
            <p:ph type="body" sz="quarter" idx="15"/>
          </p:nvPr>
        </p:nvSpPr>
        <p:spPr>
          <a:xfrm>
            <a:off x="377758" y="5365115"/>
            <a:ext cx="4368867" cy="304800"/>
          </a:xfrm>
        </p:spPr>
        <p:txBody>
          <a:bodyPr>
            <a:noAutofit/>
          </a:bodyPr>
          <a:lstStyle>
            <a:lvl1pPr>
              <a:defRPr lang="en-US" sz="1000" b="0" kern="1200" baseline="0" dirty="0">
                <a:solidFill>
                  <a:schemeClr val="bg2"/>
                </a:solidFill>
                <a:latin typeface="+mn-lt"/>
                <a:ea typeface="+mn-ea"/>
                <a:cs typeface="+mn-cs"/>
              </a:defRPr>
            </a:lvl1pPr>
          </a:lstStyle>
          <a:p>
            <a:pPr marL="0" lvl="0" indent="0" algn="l" defTabSz="914400" rtl="0" eaLnBrk="1" latinLnBrk="0" hangingPunct="1">
              <a:lnSpc>
                <a:spcPct val="100000"/>
              </a:lnSpc>
              <a:spcBef>
                <a:spcPts val="1000"/>
              </a:spcBef>
              <a:spcAft>
                <a:spcPts val="0"/>
              </a:spcAft>
              <a:buFont typeface="Arial" panose="020B0604020202020204" pitchFamily="34" charset="0"/>
              <a:buNone/>
            </a:pPr>
            <a:r>
              <a:rPr lang="en-US" dirty="0"/>
              <a:t>Edit Master text styles</a:t>
            </a:r>
          </a:p>
        </p:txBody>
      </p:sp>
    </p:spTree>
    <p:custDataLst>
      <p:tags r:id="rId1"/>
    </p:custDataLst>
    <p:extLst>
      <p:ext uri="{BB962C8B-B14F-4D97-AF65-F5344CB8AC3E}">
        <p14:creationId xmlns:p14="http://schemas.microsoft.com/office/powerpoint/2010/main" val="3093638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9" name="Text Placeholder 6"/>
          <p:cNvSpPr>
            <a:spLocks noGrp="1"/>
          </p:cNvSpPr>
          <p:nvPr>
            <p:ph type="body" sz="quarter" idx="13"/>
          </p:nvPr>
        </p:nvSpPr>
        <p:spPr>
          <a:xfrm>
            <a:off x="377759" y="3831702"/>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0" name="Straight Connector 9"/>
          <p:cNvCxnSpPr/>
          <p:nvPr userDrawn="1"/>
        </p:nvCxnSpPr>
        <p:spPr>
          <a:xfrm>
            <a:off x="487996"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4184266" y="3822699"/>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3" name="Straight Connector 12"/>
          <p:cNvCxnSpPr/>
          <p:nvPr userDrawn="1"/>
        </p:nvCxnSpPr>
        <p:spPr>
          <a:xfrm>
            <a:off x="427335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7990774" y="3822699"/>
            <a:ext cx="3713546"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22" name="Straight Connector 21"/>
          <p:cNvCxnSpPr/>
          <p:nvPr userDrawn="1"/>
        </p:nvCxnSpPr>
        <p:spPr>
          <a:xfrm>
            <a:off x="8067285" y="3685540"/>
            <a:ext cx="36468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8">
            <a:extLst>
              <a:ext uri="{FF2B5EF4-FFF2-40B4-BE49-F238E27FC236}">
                <a16:creationId xmlns:a16="http://schemas.microsoft.com/office/drawing/2014/main" id="{8DFCE19A-1050-41D6-952B-88D1EA6241CC}"/>
              </a:ext>
            </a:extLst>
          </p:cNvPr>
          <p:cNvSpPr>
            <a:spLocks noGrp="1"/>
          </p:cNvSpPr>
          <p:nvPr>
            <p:ph type="pic" sz="quarter" idx="14"/>
          </p:nvPr>
        </p:nvSpPr>
        <p:spPr>
          <a:xfrm>
            <a:off x="4273355" y="1428749"/>
            <a:ext cx="3645289" cy="2106775"/>
          </a:xfrm>
          <a:prstGeom prst="rect">
            <a:avLst/>
          </a:prstGeom>
          <a:solidFill>
            <a:schemeClr val="bg1">
              <a:lumMod val="85000"/>
            </a:schemeClr>
          </a:solidFill>
        </p:spPr>
        <p:txBody>
          <a:bodyPr/>
          <a:lstStyle/>
          <a:p>
            <a:endParaRPr lang="en-GB" dirty="0"/>
          </a:p>
        </p:txBody>
      </p:sp>
      <p:sp>
        <p:nvSpPr>
          <p:cNvPr id="28" name="Picture Placeholder 8">
            <a:extLst>
              <a:ext uri="{FF2B5EF4-FFF2-40B4-BE49-F238E27FC236}">
                <a16:creationId xmlns:a16="http://schemas.microsoft.com/office/drawing/2014/main" id="{474332AB-8E82-4D2C-A077-AD78447B3B65}"/>
              </a:ext>
            </a:extLst>
          </p:cNvPr>
          <p:cNvSpPr>
            <a:spLocks noGrp="1"/>
          </p:cNvSpPr>
          <p:nvPr>
            <p:ph type="pic" sz="quarter" idx="15"/>
          </p:nvPr>
        </p:nvSpPr>
        <p:spPr>
          <a:xfrm>
            <a:off x="8067285" y="1428749"/>
            <a:ext cx="3645289" cy="2106775"/>
          </a:xfrm>
          <a:prstGeom prst="rect">
            <a:avLst/>
          </a:prstGeom>
          <a:solidFill>
            <a:schemeClr val="bg1">
              <a:lumMod val="85000"/>
            </a:schemeClr>
          </a:solidFill>
        </p:spPr>
        <p:txBody>
          <a:bodyPr/>
          <a:lstStyle/>
          <a:p>
            <a:endParaRPr lang="en-GB" dirty="0"/>
          </a:p>
        </p:txBody>
      </p:sp>
      <p:sp>
        <p:nvSpPr>
          <p:cNvPr id="29" name="Picture Placeholder 8">
            <a:extLst>
              <a:ext uri="{FF2B5EF4-FFF2-40B4-BE49-F238E27FC236}">
                <a16:creationId xmlns:a16="http://schemas.microsoft.com/office/drawing/2014/main" id="{44395837-4037-4FBC-A80F-2DFA7942FF5A}"/>
              </a:ext>
            </a:extLst>
          </p:cNvPr>
          <p:cNvSpPr>
            <a:spLocks noGrp="1"/>
          </p:cNvSpPr>
          <p:nvPr>
            <p:ph type="pic" sz="quarter" idx="22"/>
          </p:nvPr>
        </p:nvSpPr>
        <p:spPr>
          <a:xfrm>
            <a:off x="479425" y="1428749"/>
            <a:ext cx="3645289" cy="2106775"/>
          </a:xfrm>
          <a:prstGeom prst="rect">
            <a:avLst/>
          </a:prstGeom>
          <a:solidFill>
            <a:schemeClr val="bg1">
              <a:lumMod val="85000"/>
            </a:schemeClr>
          </a:solidFill>
        </p:spPr>
        <p:txBody>
          <a:bodyPr/>
          <a:lstStyle/>
          <a:p>
            <a:endParaRPr lang="en-GB" dirty="0"/>
          </a:p>
        </p:txBody>
      </p:sp>
    </p:spTree>
    <p:custDataLst>
      <p:tags r:id="rId1"/>
    </p:custDataLst>
    <p:extLst>
      <p:ext uri="{BB962C8B-B14F-4D97-AF65-F5344CB8AC3E}">
        <p14:creationId xmlns:p14="http://schemas.microsoft.com/office/powerpoint/2010/main" val="1157552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image &amp; text horizontal">
    <p:spTree>
      <p:nvGrpSpPr>
        <p:cNvPr id="1" name=""/>
        <p:cNvGrpSpPr/>
        <p:nvPr/>
      </p:nvGrpSpPr>
      <p:grpSpPr>
        <a:xfrm>
          <a:off x="0" y="0"/>
          <a:ext cx="0" cy="0"/>
          <a:chOff x="0" y="0"/>
          <a:chExt cx="0" cy="0"/>
        </a:xfrm>
      </p:grpSpPr>
      <p:sp>
        <p:nvSpPr>
          <p:cNvPr id="2" name="Title 1"/>
          <p:cNvSpPr>
            <a:spLocks noGrp="1"/>
          </p:cNvSpPr>
          <p:nvPr>
            <p:ph type="title"/>
          </p:nvPr>
        </p:nvSpPr>
        <p:spPr>
          <a:xfrm>
            <a:off x="371475" y="359944"/>
            <a:ext cx="11341099" cy="1021181"/>
          </a:xfrm>
        </p:spPr>
        <p:txBody>
          <a:bodyPr/>
          <a:lstStyle/>
          <a:p>
            <a:r>
              <a:rPr lang="en-US" dirty="0"/>
              <a:t>Click to edit Master title style</a:t>
            </a:r>
            <a:endParaRPr lang="en-GB" dirty="0"/>
          </a:p>
        </p:txBody>
      </p:sp>
      <p:sp>
        <p:nvSpPr>
          <p:cNvPr id="3" name="Date Placeholder 2"/>
          <p:cNvSpPr>
            <a:spLocks noGrp="1"/>
          </p:cNvSpPr>
          <p:nvPr>
            <p:ph type="dt" sz="half" idx="10"/>
          </p:nvPr>
        </p:nvSpPr>
        <p:spPr/>
        <p:txBody>
          <a:bodyPr/>
          <a:lstStyle/>
          <a:p>
            <a:fld id="{2E6EF22D-7DBE-4099-99F0-B83DD9779912}" type="datetimeFigureOut">
              <a:rPr lang="en-GB" smtClean="0"/>
              <a:t>29/07/2026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623F64F-6692-49A2-80FF-3D660AAAEE7A}" type="slidenum">
              <a:rPr lang="en-GB" smtClean="0"/>
              <a:t>‹#›</a:t>
            </a:fld>
            <a:endParaRPr lang="en-GB"/>
          </a:p>
        </p:txBody>
      </p:sp>
      <p:sp>
        <p:nvSpPr>
          <p:cNvPr id="6" name="Text Placeholder 7"/>
          <p:cNvSpPr>
            <a:spLocks noGrp="1"/>
          </p:cNvSpPr>
          <p:nvPr>
            <p:ph type="body" sz="quarter" idx="16"/>
          </p:nvPr>
        </p:nvSpPr>
        <p:spPr>
          <a:xfrm>
            <a:off x="377758" y="5365115"/>
            <a:ext cx="11334817" cy="304800"/>
          </a:xfrm>
        </p:spPr>
        <p:txBody>
          <a:bodyPr>
            <a:noAutofit/>
          </a:bodyPr>
          <a:lstStyle>
            <a:lvl1pPr>
              <a:defRPr sz="1000" b="0">
                <a:solidFill>
                  <a:schemeClr val="bg2"/>
                </a:solidFill>
              </a:defRPr>
            </a:lvl1pPr>
          </a:lstStyle>
          <a:p>
            <a:pPr lvl="0"/>
            <a:r>
              <a:rPr lang="en-US" dirty="0"/>
              <a:t>Edit Master text styles</a:t>
            </a:r>
          </a:p>
        </p:txBody>
      </p:sp>
      <p:sp>
        <p:nvSpPr>
          <p:cNvPr id="9" name="Text Placeholder 6"/>
          <p:cNvSpPr>
            <a:spLocks noGrp="1"/>
          </p:cNvSpPr>
          <p:nvPr>
            <p:ph type="body" sz="quarter" idx="13"/>
          </p:nvPr>
        </p:nvSpPr>
        <p:spPr>
          <a:xfrm>
            <a:off x="377759" y="3831702"/>
            <a:ext cx="2792238"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0" name="Straight Connector 9"/>
          <p:cNvCxnSpPr/>
          <p:nvPr userDrawn="1"/>
        </p:nvCxnSpPr>
        <p:spPr>
          <a:xfrm>
            <a:off x="487997"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2" name="Text Placeholder 6"/>
          <p:cNvSpPr>
            <a:spLocks noGrp="1"/>
          </p:cNvSpPr>
          <p:nvPr>
            <p:ph type="body" sz="quarter" idx="17"/>
          </p:nvPr>
        </p:nvSpPr>
        <p:spPr>
          <a:xfrm>
            <a:off x="3337118"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13" name="Straight Connector 12"/>
          <p:cNvCxnSpPr/>
          <p:nvPr userDrawn="1"/>
        </p:nvCxnSpPr>
        <p:spPr>
          <a:xfrm>
            <a:off x="3330340"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14" name="Text Placeholder 6"/>
          <p:cNvSpPr>
            <a:spLocks noGrp="1"/>
          </p:cNvSpPr>
          <p:nvPr>
            <p:ph type="body" sz="quarter" idx="18"/>
          </p:nvPr>
        </p:nvSpPr>
        <p:spPr>
          <a:xfrm>
            <a:off x="6184644"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cxnSp>
        <p:nvCxnSpPr>
          <p:cNvPr id="22" name="Straight Connector 21"/>
          <p:cNvCxnSpPr/>
          <p:nvPr userDrawn="1"/>
        </p:nvCxnSpPr>
        <p:spPr>
          <a:xfrm>
            <a:off x="6181255"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27" name="Picture Placeholder 16">
            <a:extLst>
              <a:ext uri="{FF2B5EF4-FFF2-40B4-BE49-F238E27FC236}">
                <a16:creationId xmlns:a16="http://schemas.microsoft.com/office/drawing/2014/main" id="{CCB00622-CF55-4D6B-A1E3-FEDA9C507933}"/>
              </a:ext>
            </a:extLst>
          </p:cNvPr>
          <p:cNvSpPr>
            <a:spLocks noGrp="1"/>
          </p:cNvSpPr>
          <p:nvPr>
            <p:ph type="pic" sz="quarter" idx="23"/>
          </p:nvPr>
        </p:nvSpPr>
        <p:spPr>
          <a:xfrm>
            <a:off x="479425" y="1428750"/>
            <a:ext cx="2680405" cy="2106774"/>
          </a:xfrm>
          <a:solidFill>
            <a:schemeClr val="bg1">
              <a:lumMod val="85000"/>
            </a:schemeClr>
          </a:solidFill>
        </p:spPr>
        <p:txBody>
          <a:bodyPr/>
          <a:lstStyle/>
          <a:p>
            <a:endParaRPr lang="en-GB" dirty="0"/>
          </a:p>
        </p:txBody>
      </p:sp>
      <p:sp>
        <p:nvSpPr>
          <p:cNvPr id="28" name="Picture Placeholder 16">
            <a:extLst>
              <a:ext uri="{FF2B5EF4-FFF2-40B4-BE49-F238E27FC236}">
                <a16:creationId xmlns:a16="http://schemas.microsoft.com/office/drawing/2014/main" id="{2B88D738-52E2-4893-86C8-E779DC5CA1A3}"/>
              </a:ext>
            </a:extLst>
          </p:cNvPr>
          <p:cNvSpPr>
            <a:spLocks noGrp="1"/>
          </p:cNvSpPr>
          <p:nvPr>
            <p:ph type="pic" sz="quarter" idx="24"/>
          </p:nvPr>
        </p:nvSpPr>
        <p:spPr>
          <a:xfrm>
            <a:off x="3330340" y="1428750"/>
            <a:ext cx="2680405" cy="2106774"/>
          </a:xfrm>
          <a:solidFill>
            <a:schemeClr val="bg1">
              <a:lumMod val="85000"/>
            </a:schemeClr>
          </a:solidFill>
        </p:spPr>
        <p:txBody>
          <a:bodyPr/>
          <a:lstStyle/>
          <a:p>
            <a:endParaRPr lang="en-GB"/>
          </a:p>
        </p:txBody>
      </p:sp>
      <p:sp>
        <p:nvSpPr>
          <p:cNvPr id="29" name="Picture Placeholder 16">
            <a:extLst>
              <a:ext uri="{FF2B5EF4-FFF2-40B4-BE49-F238E27FC236}">
                <a16:creationId xmlns:a16="http://schemas.microsoft.com/office/drawing/2014/main" id="{796217F8-03C9-4D68-93B3-20FA2E83EE1B}"/>
              </a:ext>
            </a:extLst>
          </p:cNvPr>
          <p:cNvSpPr>
            <a:spLocks noGrp="1"/>
          </p:cNvSpPr>
          <p:nvPr>
            <p:ph type="pic" sz="quarter" idx="25"/>
          </p:nvPr>
        </p:nvSpPr>
        <p:spPr>
          <a:xfrm>
            <a:off x="6181255" y="1428750"/>
            <a:ext cx="2680405" cy="2106774"/>
          </a:xfrm>
          <a:solidFill>
            <a:schemeClr val="bg1">
              <a:lumMod val="85000"/>
            </a:schemeClr>
          </a:solidFill>
        </p:spPr>
        <p:txBody>
          <a:bodyPr/>
          <a:lstStyle/>
          <a:p>
            <a:endParaRPr lang="en-GB" dirty="0"/>
          </a:p>
        </p:txBody>
      </p:sp>
      <p:sp>
        <p:nvSpPr>
          <p:cNvPr id="30" name="Picture Placeholder 16">
            <a:extLst>
              <a:ext uri="{FF2B5EF4-FFF2-40B4-BE49-F238E27FC236}">
                <a16:creationId xmlns:a16="http://schemas.microsoft.com/office/drawing/2014/main" id="{2723B1CA-8DFB-497B-9F08-8CA0C90D7E3E}"/>
              </a:ext>
            </a:extLst>
          </p:cNvPr>
          <p:cNvSpPr>
            <a:spLocks noGrp="1"/>
          </p:cNvSpPr>
          <p:nvPr>
            <p:ph type="pic" sz="quarter" idx="26"/>
          </p:nvPr>
        </p:nvSpPr>
        <p:spPr>
          <a:xfrm>
            <a:off x="9032169" y="1428750"/>
            <a:ext cx="2680405" cy="2106774"/>
          </a:xfrm>
          <a:solidFill>
            <a:schemeClr val="bg1">
              <a:lumMod val="85000"/>
            </a:schemeClr>
          </a:solidFill>
        </p:spPr>
        <p:txBody>
          <a:bodyPr/>
          <a:lstStyle/>
          <a:p>
            <a:endParaRPr lang="en-GB" dirty="0"/>
          </a:p>
        </p:txBody>
      </p:sp>
      <p:cxnSp>
        <p:nvCxnSpPr>
          <p:cNvPr id="31" name="Straight Connector 30">
            <a:extLst>
              <a:ext uri="{FF2B5EF4-FFF2-40B4-BE49-F238E27FC236}">
                <a16:creationId xmlns:a16="http://schemas.microsoft.com/office/drawing/2014/main" id="{B54C563D-6383-41D0-9D47-C959095D88EA}"/>
              </a:ext>
            </a:extLst>
          </p:cNvPr>
          <p:cNvCxnSpPr/>
          <p:nvPr userDrawn="1"/>
        </p:nvCxnSpPr>
        <p:spPr>
          <a:xfrm>
            <a:off x="9030574" y="3685540"/>
            <a:ext cx="26820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sp>
        <p:nvSpPr>
          <p:cNvPr id="32" name="Text Placeholder 6">
            <a:extLst>
              <a:ext uri="{FF2B5EF4-FFF2-40B4-BE49-F238E27FC236}">
                <a16:creationId xmlns:a16="http://schemas.microsoft.com/office/drawing/2014/main" id="{334F0F9F-7167-4551-BFAC-B216392DF765}"/>
              </a:ext>
            </a:extLst>
          </p:cNvPr>
          <p:cNvSpPr>
            <a:spLocks noGrp="1"/>
          </p:cNvSpPr>
          <p:nvPr>
            <p:ph type="body" sz="quarter" idx="27"/>
          </p:nvPr>
        </p:nvSpPr>
        <p:spPr>
          <a:xfrm>
            <a:off x="9032170" y="3822699"/>
            <a:ext cx="2680405" cy="1443039"/>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Tree>
    <p:custDataLst>
      <p:tags r:id="rId1"/>
    </p:custDataLst>
    <p:extLst>
      <p:ext uri="{BB962C8B-B14F-4D97-AF65-F5344CB8AC3E}">
        <p14:creationId xmlns:p14="http://schemas.microsoft.com/office/powerpoint/2010/main" val="5828513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orient="horz" pos="278">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ags" Target="../tags/tag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0" y="5934826"/>
            <a:ext cx="12192000" cy="923174"/>
          </a:xfrm>
          <a:prstGeom prst="rect">
            <a:avLst/>
          </a:prstGeom>
        </p:spPr>
      </p:pic>
      <p:sp>
        <p:nvSpPr>
          <p:cNvPr id="2" name="Title Placeholder 1"/>
          <p:cNvSpPr>
            <a:spLocks noGrp="1"/>
          </p:cNvSpPr>
          <p:nvPr>
            <p:ph type="title"/>
          </p:nvPr>
        </p:nvSpPr>
        <p:spPr>
          <a:xfrm>
            <a:off x="371476" y="359944"/>
            <a:ext cx="5448300" cy="1021181"/>
          </a:xfrm>
          <a:prstGeom prst="rect">
            <a:avLst/>
          </a:prstGeom>
        </p:spPr>
        <p:txBody>
          <a:bodyPr vert="horz" lIns="91440" tIns="45720" rIns="91440" bIns="45720" rtlCol="0" anchor="t">
            <a:normAutofit/>
          </a:bodyPr>
          <a:lstStyle/>
          <a:p>
            <a:r>
              <a:rPr lang="en-US" dirty="0"/>
              <a:t>Click to edit </a:t>
            </a:r>
            <a:br>
              <a:rPr lang="en-US" dirty="0"/>
            </a:br>
            <a:r>
              <a:rPr lang="en-US" dirty="0"/>
              <a:t>Master title style</a:t>
            </a:r>
            <a:endParaRPr lang="en-GB" dirty="0"/>
          </a:p>
        </p:txBody>
      </p:sp>
      <p:sp>
        <p:nvSpPr>
          <p:cNvPr id="4" name="Date Placeholder 3"/>
          <p:cNvSpPr>
            <a:spLocks noGrp="1"/>
          </p:cNvSpPr>
          <p:nvPr>
            <p:ph type="dt" sz="half" idx="2"/>
          </p:nvPr>
        </p:nvSpPr>
        <p:spPr>
          <a:xfrm>
            <a:off x="5644972" y="6390640"/>
            <a:ext cx="892988" cy="365125"/>
          </a:xfrm>
          <a:prstGeom prst="rect">
            <a:avLst/>
          </a:prstGeom>
        </p:spPr>
        <p:txBody>
          <a:bodyPr vert="horz" lIns="91440" tIns="45720" rIns="91440" bIns="45720" rtlCol="0" anchor="ctr"/>
          <a:lstStyle>
            <a:lvl1pPr algn="ctr">
              <a:defRPr sz="1000" b="0">
                <a:solidFill>
                  <a:schemeClr val="bg1"/>
                </a:solidFill>
              </a:defRPr>
            </a:lvl1pPr>
          </a:lstStyle>
          <a:p>
            <a:fld id="{2E6EF22D-7DBE-4099-99F0-B83DD9779912}" type="datetimeFigureOut">
              <a:rPr lang="en-GB" smtClean="0"/>
              <a:pPr/>
              <a:t>29/07/2026</a:t>
            </a:fld>
            <a:endParaRPr lang="en-GB" dirty="0"/>
          </a:p>
        </p:txBody>
      </p:sp>
      <p:sp>
        <p:nvSpPr>
          <p:cNvPr id="5" name="Footer Placeholder 4"/>
          <p:cNvSpPr>
            <a:spLocks noGrp="1"/>
          </p:cNvSpPr>
          <p:nvPr>
            <p:ph type="ftr" sz="quarter" idx="3"/>
          </p:nvPr>
        </p:nvSpPr>
        <p:spPr>
          <a:xfrm>
            <a:off x="792480" y="6390640"/>
            <a:ext cx="4790564" cy="365125"/>
          </a:xfrm>
          <a:prstGeom prst="rect">
            <a:avLst/>
          </a:prstGeom>
        </p:spPr>
        <p:txBody>
          <a:bodyPr vert="horz" lIns="91440" tIns="45720" rIns="91440" bIns="45720" rtlCol="0" anchor="ctr"/>
          <a:lstStyle>
            <a:lvl1pPr algn="l">
              <a:defRPr sz="1000" b="0">
                <a:solidFill>
                  <a:schemeClr val="bg1"/>
                </a:solidFill>
              </a:defRPr>
            </a:lvl1pPr>
          </a:lstStyle>
          <a:p>
            <a:endParaRPr lang="en-GB" dirty="0"/>
          </a:p>
        </p:txBody>
      </p:sp>
      <p:sp>
        <p:nvSpPr>
          <p:cNvPr id="6" name="Slide Number Placeholder 5"/>
          <p:cNvSpPr>
            <a:spLocks noGrp="1"/>
          </p:cNvSpPr>
          <p:nvPr>
            <p:ph type="sldNum" sz="quarter" idx="4"/>
          </p:nvPr>
        </p:nvSpPr>
        <p:spPr>
          <a:xfrm>
            <a:off x="384485" y="6390640"/>
            <a:ext cx="358465" cy="365125"/>
          </a:xfrm>
          <a:prstGeom prst="rect">
            <a:avLst/>
          </a:prstGeom>
        </p:spPr>
        <p:txBody>
          <a:bodyPr vert="horz" lIns="91440" tIns="45720" rIns="91440" bIns="45720" rtlCol="0" anchor="ctr"/>
          <a:lstStyle>
            <a:lvl1pPr algn="l">
              <a:defRPr sz="1000" b="0">
                <a:solidFill>
                  <a:schemeClr val="bg1"/>
                </a:solidFill>
              </a:defRPr>
            </a:lvl1pPr>
          </a:lstStyle>
          <a:p>
            <a:fld id="{6623F64F-6692-49A2-80FF-3D660AAAEE7A}" type="slidenum">
              <a:rPr lang="en-GB" smtClean="0"/>
              <a:pPr/>
              <a:t>‹#›</a:t>
            </a:fld>
            <a:endParaRPr lang="en-GB" dirty="0"/>
          </a:p>
        </p:txBody>
      </p:sp>
      <p:sp>
        <p:nvSpPr>
          <p:cNvPr id="11" name="Text Placeholder 10"/>
          <p:cNvSpPr>
            <a:spLocks noGrp="1"/>
          </p:cNvSpPr>
          <p:nvPr>
            <p:ph type="body" idx="1"/>
          </p:nvPr>
        </p:nvSpPr>
        <p:spPr>
          <a:xfrm>
            <a:off x="377757" y="1614207"/>
            <a:ext cx="11334817" cy="3651531"/>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custDataLst>
      <p:tags r:id="rId32"/>
    </p:custDataLst>
    <p:extLst>
      <p:ext uri="{BB962C8B-B14F-4D97-AF65-F5344CB8AC3E}">
        <p14:creationId xmlns:p14="http://schemas.microsoft.com/office/powerpoint/2010/main" val="28446295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000" b="1" kern="1200">
          <a:solidFill>
            <a:schemeClr val="tx2"/>
          </a:solidFill>
          <a:latin typeface="+mj-lt"/>
          <a:ea typeface="+mj-ea"/>
          <a:cs typeface="+mj-cs"/>
        </a:defRPr>
      </a:lvl1pPr>
    </p:titleStyle>
    <p:bodyStyle>
      <a:lvl1pPr marL="0" indent="0" algn="l" defTabSz="914400" rtl="0" eaLnBrk="1" latinLnBrk="0" hangingPunct="1">
        <a:lnSpc>
          <a:spcPct val="100000"/>
        </a:lnSpc>
        <a:spcBef>
          <a:spcPts val="1000"/>
        </a:spcBef>
        <a:spcAft>
          <a:spcPts val="0"/>
        </a:spcAft>
        <a:buFont typeface="Arial" panose="020B0604020202020204" pitchFamily="34" charset="0"/>
        <a:buNone/>
        <a:defRPr sz="1600" b="0" kern="1200" baseline="0">
          <a:solidFill>
            <a:schemeClr val="bg2"/>
          </a:solidFill>
          <a:latin typeface="+mn-lt"/>
          <a:ea typeface="+mn-ea"/>
          <a:cs typeface="+mn-cs"/>
        </a:defRPr>
      </a:lvl1pPr>
      <a:lvl2pPr marL="225425" indent="-225425"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600" kern="1200">
          <a:solidFill>
            <a:schemeClr val="bg2"/>
          </a:solidFill>
          <a:latin typeface="+mn-lt"/>
          <a:ea typeface="+mn-ea"/>
          <a:cs typeface="+mn-cs"/>
        </a:defRPr>
      </a:lvl2pPr>
      <a:lvl3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tabLst>
          <a:tab pos="447675" algn="l"/>
        </a:tabLst>
        <a:defRPr sz="1400" kern="1200">
          <a:solidFill>
            <a:schemeClr val="bg2"/>
          </a:solidFill>
          <a:latin typeface="+mn-lt"/>
          <a:ea typeface="+mn-ea"/>
          <a:cs typeface="+mn-cs"/>
        </a:defRPr>
      </a:lvl3pPr>
      <a:lvl4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4pPr>
      <a:lvl5pPr marL="223838" indent="-223838" algn="l" defTabSz="914400" rtl="0" eaLnBrk="1" latinLnBrk="0" hangingPunct="1">
        <a:lnSpc>
          <a:spcPct val="100000"/>
        </a:lnSpc>
        <a:spcBef>
          <a:spcPts val="500"/>
        </a:spcBef>
        <a:spcAft>
          <a:spcPts val="600"/>
        </a:spcAft>
        <a:buClr>
          <a:schemeClr val="tx2"/>
        </a:buClr>
        <a:buFont typeface="Arial" panose="020B0604020202020204" pitchFamily="34" charset="0"/>
        <a:buChar char="—"/>
        <a:defRPr sz="1400" kern="1200">
          <a:solidFill>
            <a:schemeClr val="bg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F26B43"/>
          </p15:clr>
        </p15:guide>
        <p15:guide id="2" pos="302">
          <p15:clr>
            <a:srgbClr val="F26B43"/>
          </p15:clr>
        </p15:guide>
        <p15:guide id="3" pos="7378">
          <p15:clr>
            <a:srgbClr val="F26B43"/>
          </p15:clr>
        </p15:guide>
        <p15:guide id="4" orient="horz" pos="2160">
          <p15:clr>
            <a:srgbClr val="F26B43"/>
          </p15:clr>
        </p15:guide>
        <p15:guide id="5" orient="horz" pos="4165">
          <p15:clr>
            <a:srgbClr val="F26B43"/>
          </p15:clr>
        </p15:guide>
        <p15:guide id="6" orient="horz" pos="331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F493839-1DE8-A23F-AA15-A4D42AEE07A2}"/>
              </a:ext>
            </a:extLst>
          </p:cNvPr>
          <p:cNvSpPr>
            <a:spLocks noGrp="1"/>
          </p:cNvSpPr>
          <p:nvPr>
            <p:ph type="title"/>
          </p:nvPr>
        </p:nvSpPr>
        <p:spPr/>
        <p:txBody>
          <a:bodyPr>
            <a:normAutofit fontScale="90000"/>
          </a:bodyPr>
          <a:lstStyle/>
          <a:p>
            <a:pPr>
              <a:lnSpc>
                <a:spcPct val="115000"/>
              </a:lnSpc>
              <a:spcAft>
                <a:spcPts val="1000"/>
              </a:spcAft>
              <a:buNone/>
            </a:pPr>
            <a:r>
              <a:rPr lang="en-GB" sz="2800" b="1" dirty="0" err="1">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Powersheds</a:t>
            </a:r>
            <a:r>
              <a:rPr lang="en-GB" sz="2800" b="1" dirty="0">
                <a:solidFill>
                  <a:srgbClr val="002060"/>
                </a:solidFill>
                <a:effectLst/>
                <a:latin typeface="Calibri" panose="020F0502020204030204" pitchFamily="34" charset="0"/>
                <a:ea typeface="Times New Roman" panose="02020603050405020304" pitchFamily="18" charset="0"/>
                <a:cs typeface="Times New Roman" panose="02020603050405020304" pitchFamily="18" charset="0"/>
              </a:rPr>
              <a:t>: from back gardens to broadcast growth with TV</a:t>
            </a:r>
            <a:br>
              <a:rPr lang="en-GB" sz="1400" dirty="0">
                <a:effectLst/>
                <a:latin typeface="Calibri" panose="020F0502020204030204" pitchFamily="34" charset="0"/>
                <a:ea typeface="Calibri" panose="020F0502020204030204" pitchFamily="34" charset="0"/>
                <a:cs typeface="Times New Roman" panose="02020603050405020304" pitchFamily="18" charset="0"/>
              </a:rPr>
            </a:br>
            <a:br>
              <a:rPr lang="en-GB" sz="3200" dirty="0">
                <a:effectLst/>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11" name="TextBox 10">
            <a:extLst>
              <a:ext uri="{FF2B5EF4-FFF2-40B4-BE49-F238E27FC236}">
                <a16:creationId xmlns:a16="http://schemas.microsoft.com/office/drawing/2014/main" id="{CF0BE58F-C5A2-63CF-5E9C-828548CC96BD}"/>
              </a:ext>
            </a:extLst>
          </p:cNvPr>
          <p:cNvSpPr txBox="1"/>
          <p:nvPr/>
        </p:nvSpPr>
        <p:spPr>
          <a:xfrm>
            <a:off x="274320" y="1381125"/>
            <a:ext cx="5594333" cy="3785652"/>
          </a:xfrm>
          <a:prstGeom prst="rect">
            <a:avLst/>
          </a:prstGeom>
          <a:noFill/>
        </p:spPr>
        <p:txBody>
          <a:bodyPr wrap="square" rtlCol="0">
            <a:spAutoFit/>
          </a:bodyPr>
          <a:lstStyle/>
          <a:p>
            <a:pPr algn="l"/>
            <a:r>
              <a:rPr lang="en-GB" sz="1400" b="1" u="sng" dirty="0">
                <a:solidFill>
                  <a:schemeClr val="bg2"/>
                </a:solidFill>
              </a:rPr>
              <a:t>The Challenge:</a:t>
            </a:r>
          </a:p>
          <a:p>
            <a:pPr lvl="0"/>
            <a:r>
              <a:rPr lang="en-GB" sz="1400" dirty="0" err="1"/>
              <a:t>Powersheds</a:t>
            </a:r>
            <a:r>
              <a:rPr lang="en-GB" sz="1400" dirty="0"/>
              <a:t> are specialists in all things Sheds, but the market was dominated by manufacturers posing as retailers. Customers wanted simplicity: 91% wanted online shopping to be simpler, and 55% were willing to pay more for simplicity. Seeing an opportunity for growth, they tasked media agency Republic of Media with growing awareness and increasing sales.</a:t>
            </a:r>
          </a:p>
          <a:p>
            <a:pPr algn="l"/>
            <a:r>
              <a:rPr lang="en-GB" sz="1400" b="1" u="sng" dirty="0">
                <a:solidFill>
                  <a:schemeClr val="bg2"/>
                </a:solidFill>
              </a:rPr>
              <a:t>The Solution:</a:t>
            </a:r>
          </a:p>
          <a:p>
            <a:pPr lvl="0"/>
            <a:r>
              <a:rPr lang="en-GB" sz="1400" dirty="0">
                <a:effectLst/>
                <a:ea typeface="Calibri" panose="020F0502020204030204" pitchFamily="34" charset="0"/>
              </a:rPr>
              <a:t>They partnered with Channel 4, HGTV and Really to reach upmarket, 45+ homeowners in contextually relevant programming across linear, streaming and sponsorship during the key sales periods of the year, spring and summer.</a:t>
            </a:r>
            <a:endParaRPr lang="en-GB" sz="1400" b="1" u="sng" dirty="0">
              <a:solidFill>
                <a:schemeClr val="bg2"/>
              </a:solidFill>
            </a:endParaRPr>
          </a:p>
          <a:p>
            <a:pPr algn="l"/>
            <a:r>
              <a:rPr lang="en-GB" sz="1400" b="1" u="sng" dirty="0">
                <a:solidFill>
                  <a:schemeClr val="bg2"/>
                </a:solidFill>
              </a:rPr>
              <a:t>The Results:</a:t>
            </a:r>
          </a:p>
          <a:p>
            <a:r>
              <a:rPr lang="en-GB" sz="1400" dirty="0"/>
              <a:t>Nearly 50% of all respondents recalled all campaign elements, huge year-on-year site traffic numbers matching up with high-reaching contextual placements and massive jumps in revenue year on year.</a:t>
            </a:r>
          </a:p>
          <a:p>
            <a:pPr algn="l"/>
            <a:endParaRPr lang="en-GB" sz="1600" dirty="0">
              <a:solidFill>
                <a:schemeClr val="bg2"/>
              </a:solidFill>
            </a:endParaRPr>
          </a:p>
        </p:txBody>
      </p:sp>
      <p:pic>
        <p:nvPicPr>
          <p:cNvPr id="5" name="Picture 4">
            <a:extLst>
              <a:ext uri="{FF2B5EF4-FFF2-40B4-BE49-F238E27FC236}">
                <a16:creationId xmlns:a16="http://schemas.microsoft.com/office/drawing/2014/main" id="{CF2DC833-BB5A-32AA-84BF-17A04DF4339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0451" y="359944"/>
            <a:ext cx="2946183" cy="699445"/>
          </a:xfrm>
          <a:prstGeom prst="rect">
            <a:avLst/>
          </a:prstGeom>
        </p:spPr>
      </p:pic>
      <p:pic>
        <p:nvPicPr>
          <p:cNvPr id="8" name="Picture 7">
            <a:extLst>
              <a:ext uri="{FF2B5EF4-FFF2-40B4-BE49-F238E27FC236}">
                <a16:creationId xmlns:a16="http://schemas.microsoft.com/office/drawing/2014/main" id="{1A267F8F-4182-809D-66F0-859BB72F743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6479" y="570400"/>
            <a:ext cx="3875007" cy="278531"/>
          </a:xfrm>
          <a:prstGeom prst="rect">
            <a:avLst/>
          </a:prstGeom>
        </p:spPr>
      </p:pic>
      <p:pic>
        <p:nvPicPr>
          <p:cNvPr id="14" name="Picture 13">
            <a:extLst>
              <a:ext uri="{FF2B5EF4-FFF2-40B4-BE49-F238E27FC236}">
                <a16:creationId xmlns:a16="http://schemas.microsoft.com/office/drawing/2014/main" id="{C7FBC3A3-6AF0-EE63-67E9-230A3478A85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633713" y="1518249"/>
            <a:ext cx="5076165" cy="2855343"/>
          </a:xfrm>
          <a:prstGeom prst="rect">
            <a:avLst/>
          </a:prstGeom>
        </p:spPr>
      </p:pic>
    </p:spTree>
    <p:extLst>
      <p:ext uri="{BB962C8B-B14F-4D97-AF65-F5344CB8AC3E}">
        <p14:creationId xmlns:p14="http://schemas.microsoft.com/office/powerpoint/2010/main" val="2889476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3_Thinkbox">
  <a:themeElements>
    <a:clrScheme name="THINKBOX">
      <a:dk1>
        <a:sysClr val="windowText" lastClr="000000"/>
      </a:dk1>
      <a:lt1>
        <a:sysClr val="window" lastClr="FFFFFF"/>
      </a:lt1>
      <a:dk2>
        <a:srgbClr val="372D87"/>
      </a:dk2>
      <a:lt2>
        <a:srgbClr val="4D4D4D"/>
      </a:lt2>
      <a:accent1>
        <a:srgbClr val="372D87"/>
      </a:accent1>
      <a:accent2>
        <a:srgbClr val="0069B4"/>
      </a:accent2>
      <a:accent3>
        <a:srgbClr val="E10514"/>
      </a:accent3>
      <a:accent4>
        <a:srgbClr val="EB7305"/>
      </a:accent4>
      <a:accent5>
        <a:srgbClr val="009B3C"/>
      </a:accent5>
      <a:accent6>
        <a:srgbClr val="87B923"/>
      </a:accent6>
      <a:hlink>
        <a:srgbClr val="000000"/>
      </a:hlink>
      <a:folHlink>
        <a:srgbClr val="000000"/>
      </a:folHlink>
    </a:clrScheme>
    <a:fontScheme name="Custom 3">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5875">
          <a:solidFill>
            <a:schemeClr val="accent1"/>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2225">
          <a:solidFill>
            <a:srgbClr val="D9D9D9"/>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spAutoFit/>
      </a:bodyPr>
      <a:lstStyle>
        <a:defPPr algn="l">
          <a:defRPr sz="1600" dirty="0" err="1" smtClean="0">
            <a:solidFill>
              <a:schemeClr val="bg2"/>
            </a:solidFill>
          </a:defRPr>
        </a:defPPr>
      </a:lstStyle>
    </a:txDef>
  </a:objectDefaults>
  <a:extraClrSchemeLst/>
  <a:custClrLst>
    <a:custClr name="Yellow">
      <a:srgbClr val="FFCD00"/>
    </a:custClr>
    <a:custClr name="Light green">
      <a:srgbClr val="B9CD00"/>
    </a:custClr>
    <a:custClr name="Light blue ">
      <a:srgbClr val="00A5D7"/>
    </a:custClr>
  </a:custClrLst>
  <a:extLst>
    <a:ext uri="{05A4C25C-085E-4340-85A3-A5531E510DB2}">
      <thm15:themeFamily xmlns:thm15="http://schemas.microsoft.com/office/thememl/2012/main" name="Office Theme" id="{87B111D4-E9AF-426D-8C9F-EE971196E37C}" vid="{A929D647-F1B9-49CF-A84B-43D843FFC86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1050</Words>
  <Application>Microsoft Office PowerPoint</Application>
  <PresentationFormat>Widescreen</PresentationFormat>
  <Paragraphs>41</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Calibri</vt:lpstr>
      <vt:lpstr>3_Thinkbox</vt:lpstr>
      <vt:lpstr>Powersheds: from back gardens to broadcast growth with TV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Volvo: using premium TV content to build a premium brand</dc:title>
  <dc:creator>Harry Ward Masters</dc:creator>
  <cp:lastModifiedBy>Harry Ward Masters</cp:lastModifiedBy>
  <cp:revision>3</cp:revision>
  <dcterms:created xsi:type="dcterms:W3CDTF">2023-08-07T12:56:43Z</dcterms:created>
  <dcterms:modified xsi:type="dcterms:W3CDTF">2026-07-29T08:32:14Z</dcterms:modified>
</cp:coreProperties>
</file>