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69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BC8FF"/>
    <a:srgbClr val="39ACFF"/>
    <a:srgbClr val="000000"/>
    <a:srgbClr val="004F8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60" autoAdjust="0"/>
    <p:restoredTop sz="68428" autoAdjust="0"/>
  </p:normalViewPr>
  <p:slideViewPr>
    <p:cSldViewPr snapToGrid="0">
      <p:cViewPr varScale="1">
        <p:scale>
          <a:sx n="73" d="100"/>
          <a:sy n="73" d="100"/>
        </p:scale>
        <p:origin x="21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C727F8-A33B-4492-879F-4827FC9D2527}" type="datetimeFigureOut">
              <a:rPr lang="en-GB" smtClean="0"/>
              <a:t>05/09/2019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F4BFFE-AA9D-476F-A275-7AE7429F8649}" type="slidenum">
              <a:rPr lang="en-GB" smtClean="0"/>
              <a:t>‹#›</a:t>
            </a:fld>
            <a:endParaRPr lang="en-GB"/>
          </a:p>
        </p:txBody>
      </p:sp>
    </p:spTree>
    <p:extLst>
      <p:ext uri="{BB962C8B-B14F-4D97-AF65-F5344CB8AC3E}">
        <p14:creationId xmlns:p14="http://schemas.microsoft.com/office/powerpoint/2010/main" val="34700230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thinkbox.tv/Case-studies/BMW"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a:solidFill>
                  <a:schemeClr val="tx1"/>
                </a:solidFill>
                <a:effectLst/>
                <a:latin typeface="+mn-lt"/>
                <a:ea typeface="+mn-ea"/>
                <a:cs typeface="+mn-cs"/>
              </a:rPr>
              <a:t>The Challenge</a:t>
            </a:r>
          </a:p>
          <a:p>
            <a:r>
              <a:rPr lang="en-US" sz="1200" b="0" i="0" kern="1200" dirty="0">
                <a:solidFill>
                  <a:schemeClr val="tx1"/>
                </a:solidFill>
                <a:effectLst/>
                <a:latin typeface="+mn-lt"/>
                <a:ea typeface="+mn-ea"/>
                <a:cs typeface="+mn-cs"/>
              </a:rPr>
              <a:t>BMW is the ‘Ultimate Driving Machine’ and the car’s performance is at the heart of this claim. BMW were the official automotive partner of the 2012 Olympic and Paralympic Games. They felt that the human stories behind Britain’s Olympic and Paralympic athletes offered BMW the chance to make a connection between their own approach to car making and the commitment required to produce the ultimate in human performance.  The challenge was to create some compelling content that could highlight this connection and to get it noticed and talked about. An additional challenge was to increase awareness of BMW’s association with The Olympics. </a:t>
            </a:r>
          </a:p>
          <a:p>
            <a:endParaRPr lang="en-US" sz="1200" b="0"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The Solution</a:t>
            </a:r>
          </a:p>
          <a:p>
            <a:r>
              <a:rPr lang="en-US" sz="1200" b="0" i="0" kern="1200" dirty="0">
                <a:solidFill>
                  <a:schemeClr val="tx1"/>
                </a:solidFill>
                <a:effectLst/>
                <a:latin typeface="+mn-lt"/>
                <a:ea typeface="+mn-ea"/>
                <a:cs typeface="+mn-cs"/>
              </a:rPr>
              <a:t>Research showed that BMW’s audience was particularly tuned into the personal stories of the athletes. It was felt that the athletes themselves were best placed to tell the story of what it takes to produce the ultimate in performance. BMW’s agencies: Engine, WCRS and </a:t>
            </a:r>
            <a:r>
              <a:rPr lang="en-US" sz="1200" b="0" i="0" kern="1200" dirty="0" err="1">
                <a:solidFill>
                  <a:schemeClr val="tx1"/>
                </a:solidFill>
                <a:effectLst/>
                <a:latin typeface="+mn-lt"/>
                <a:ea typeface="+mn-ea"/>
                <a:cs typeface="+mn-cs"/>
              </a:rPr>
              <a:t>Vizeum</a:t>
            </a:r>
            <a:r>
              <a:rPr lang="en-US" sz="1200" b="0" i="0" kern="1200" dirty="0">
                <a:solidFill>
                  <a:schemeClr val="tx1"/>
                </a:solidFill>
                <a:effectLst/>
                <a:latin typeface="+mn-lt"/>
                <a:ea typeface="+mn-ea"/>
                <a:cs typeface="+mn-cs"/>
              </a:rPr>
              <a:t> produced a series of short films called BMW Presents starring Swimmer Rebecca Adlington, Gymnast Louis Smith and Paralympian runner David Weir. In each film, the athlete presented their specific achievements alongside comparable insights from BMW’s world of engineering and design. Initially, due to limited budgets, the films were launched, housed and seeded online.</a:t>
            </a:r>
          </a:p>
          <a:p>
            <a:r>
              <a:rPr lang="en-US" sz="1200" b="0" i="0" kern="1200" dirty="0">
                <a:solidFill>
                  <a:schemeClr val="tx1"/>
                </a:solidFill>
                <a:effectLst/>
                <a:latin typeface="+mn-lt"/>
                <a:ea typeface="+mn-ea"/>
                <a:cs typeface="+mn-cs"/>
              </a:rPr>
              <a:t>As the drama of the Games unfolded, with Olympic and Paralympic fever rising generating plenty of social media buzz, the decision was made to place the David Weir ‘Man and Machine’ film on television, within the Paralympics transmission.  It was felt that the emotional power of TV could be used to showcase the story and get the message across. By using television, the content would be seen by a much wider audience and would be more likely to get talked about. Also, as Weir’s chances of a gold medal were solidifying, this move would align the ultimate performance of BMW with a national hero just moments after his own winning performance.  This story would unfold to an engrossed viewing audience in what could be one of the blockbuster TV moments of the year and so giving the incredible story the bigger platform it deserved. </a:t>
            </a:r>
          </a:p>
          <a:p>
            <a:r>
              <a:rPr lang="en-US" sz="1200" b="0" i="0" kern="1200" dirty="0">
                <a:solidFill>
                  <a:schemeClr val="tx1"/>
                </a:solidFill>
                <a:effectLst/>
                <a:latin typeface="+mn-lt"/>
                <a:ea typeface="+mn-ea"/>
                <a:cs typeface="+mn-cs"/>
              </a:rPr>
              <a:t>The brand film was placed at key times during Channel 4’s coverage of the Paralympics in September 2012.</a:t>
            </a:r>
          </a:p>
          <a:p>
            <a:endParaRPr lang="en-US" sz="1200" b="0"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Results</a:t>
            </a:r>
          </a:p>
          <a:p>
            <a:r>
              <a:rPr lang="en-US" sz="1200" b="0" i="0" kern="1200" dirty="0">
                <a:solidFill>
                  <a:schemeClr val="tx1"/>
                </a:solidFill>
                <a:effectLst/>
                <a:latin typeface="+mn-lt"/>
                <a:ea typeface="+mn-ea"/>
                <a:cs typeface="+mn-cs"/>
              </a:rPr>
              <a:t>2m of BMW’s audience (ABC1 Men) saw the brand films</a:t>
            </a:r>
          </a:p>
          <a:p>
            <a:r>
              <a:rPr lang="en-US" sz="1200" b="0" i="0" kern="1200" dirty="0">
                <a:solidFill>
                  <a:schemeClr val="tx1"/>
                </a:solidFill>
                <a:effectLst/>
                <a:latin typeface="+mn-lt"/>
                <a:ea typeface="+mn-ea"/>
                <a:cs typeface="+mn-cs"/>
              </a:rPr>
              <a:t>Social media buzz following the film broadcast was huge – Google searches for BMW around the time of the film’s transmission peaked higher than at any other time during the Olympics. This in turn increased the number of views online for the BMW Presents series. </a:t>
            </a:r>
          </a:p>
          <a:p>
            <a:r>
              <a:rPr lang="en-US" sz="1200" b="0" i="0" kern="1200" dirty="0">
                <a:solidFill>
                  <a:schemeClr val="tx1"/>
                </a:solidFill>
                <a:effectLst/>
                <a:latin typeface="+mn-lt"/>
                <a:ea typeface="+mn-ea"/>
                <a:cs typeface="+mn-cs"/>
              </a:rPr>
              <a:t>The activity helped BMW cement its partnership with the Olympics. By the end of the games, unprompted awareness of BMW’s London 2012 partnership was up to 32% (from 4% at the start)</a:t>
            </a:r>
          </a:p>
          <a:p>
            <a:r>
              <a:rPr lang="en-US" sz="1200" b="0" i="0" kern="1200" dirty="0">
                <a:solidFill>
                  <a:schemeClr val="tx1"/>
                </a:solidFill>
                <a:effectLst/>
                <a:latin typeface="+mn-lt"/>
                <a:ea typeface="+mn-ea"/>
                <a:cs typeface="+mn-cs"/>
              </a:rPr>
              <a:t>All this contributed to a peak in UK sales which were up 9% year on year, well ahead of the market</a:t>
            </a:r>
          </a:p>
          <a:p>
            <a:endParaRPr lang="en-GB" dirty="0"/>
          </a:p>
          <a:p>
            <a:r>
              <a:rPr lang="en-GB" dirty="0"/>
              <a:t>To read the full case study and access the creative visit: </a:t>
            </a:r>
            <a:r>
              <a:rPr lang="en-GB" dirty="0">
                <a:hlinkClick r:id="rId3"/>
              </a:rPr>
              <a:t>https://www.thinkbox.tv/Case-studies/BMW</a:t>
            </a:r>
            <a:endParaRPr lang="en-GB" dirty="0"/>
          </a:p>
        </p:txBody>
      </p:sp>
      <p:sp>
        <p:nvSpPr>
          <p:cNvPr id="4" name="Slide Number Placeholder 3"/>
          <p:cNvSpPr>
            <a:spLocks noGrp="1"/>
          </p:cNvSpPr>
          <p:nvPr>
            <p:ph type="sldNum" sz="quarter" idx="5"/>
          </p:nvPr>
        </p:nvSpPr>
        <p:spPr/>
        <p:txBody>
          <a:bodyPr/>
          <a:lstStyle/>
          <a:p>
            <a:fld id="{9EF4BFFE-AA9D-476F-A275-7AE7429F8649}" type="slidenum">
              <a:rPr lang="en-GB" smtClean="0"/>
              <a:t>1</a:t>
            </a:fld>
            <a:endParaRPr lang="en-GB"/>
          </a:p>
        </p:txBody>
      </p:sp>
    </p:spTree>
    <p:extLst>
      <p:ext uri="{BB962C8B-B14F-4D97-AF65-F5344CB8AC3E}">
        <p14:creationId xmlns:p14="http://schemas.microsoft.com/office/powerpoint/2010/main" val="271809943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1.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4.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5.xml"/></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6.xml"/></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7.xml"/></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8.xml"/></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9.xml"/></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0.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1.xml"/></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2.xml"/></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3.xml"/></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4.xml"/></Relationships>
</file>

<file path=ppt/slideLayouts/_rels/slideLayout2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5.xml"/></Relationships>
</file>

<file path=ppt/slideLayouts/_rels/slideLayout2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6.xml"/></Relationships>
</file>

<file path=ppt/slideLayouts/_rels/slideLayout2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7.xml"/></Relationships>
</file>

<file path=ppt/slideLayouts/_rels/slideLayout2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8.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358588" y="1292694"/>
            <a:ext cx="5298141" cy="2411176"/>
          </a:xfrm>
        </p:spPr>
        <p:txBody>
          <a:bodyPr anchor="t">
            <a:normAutofit/>
          </a:bodyPr>
          <a:lstStyle>
            <a:lvl1pPr algn="l">
              <a:defRPr sz="4000" b="1">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05/09/2019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1" name="Text Placeholder 14"/>
          <p:cNvSpPr>
            <a:spLocks noGrp="1"/>
          </p:cNvSpPr>
          <p:nvPr>
            <p:ph type="body" sz="quarter" idx="15" hasCustomPrompt="1"/>
          </p:nvPr>
        </p:nvSpPr>
        <p:spPr>
          <a:xfrm>
            <a:off x="565622" y="571616"/>
            <a:ext cx="5530378" cy="352613"/>
          </a:xfrm>
        </p:spPr>
        <p:txBody>
          <a:bodyPr>
            <a:normAutofit/>
          </a:bodyPr>
          <a:lstStyle>
            <a:lvl1pPr marL="0" algn="l" defTabSz="914400" rtl="0" eaLnBrk="1" latinLnBrk="0" hangingPunct="1">
              <a:lnSpc>
                <a:spcPct val="90000"/>
              </a:lnSpc>
              <a:spcBef>
                <a:spcPct val="0"/>
              </a:spcBef>
              <a:buNone/>
              <a:defRPr lang="en-US" sz="1700" b="1" kern="1200" cap="none" spc="0" baseline="0" dirty="0" smtClean="0">
                <a:solidFill>
                  <a:schemeClr val="bg1"/>
                </a:solidFill>
                <a:latin typeface="+mj-lt"/>
                <a:ea typeface="+mj-ea"/>
                <a:cs typeface="+mj-cs"/>
              </a:defRPr>
            </a:lvl1pPr>
          </a:lstStyle>
          <a:p>
            <a:pPr lvl="0"/>
            <a:r>
              <a:rPr lang="en-US" dirty="0"/>
              <a:t>EDIT MASTER TEXT STYLES</a:t>
            </a:r>
          </a:p>
        </p:txBody>
      </p:sp>
      <p:sp>
        <p:nvSpPr>
          <p:cNvPr id="7" name="Text Placeholder 6">
            <a:extLst>
              <a:ext uri="{FF2B5EF4-FFF2-40B4-BE49-F238E27FC236}">
                <a16:creationId xmlns:a16="http://schemas.microsoft.com/office/drawing/2014/main" id="{77FD7B46-C0E5-4A41-9337-30B99A971FC8}"/>
              </a:ext>
            </a:extLst>
          </p:cNvPr>
          <p:cNvSpPr>
            <a:spLocks noGrp="1"/>
          </p:cNvSpPr>
          <p:nvPr>
            <p:ph type="body" sz="quarter" idx="16" hasCustomPrompt="1"/>
          </p:nvPr>
        </p:nvSpPr>
        <p:spPr>
          <a:xfrm>
            <a:off x="358588" y="3806104"/>
            <a:ext cx="5299200" cy="596244"/>
          </a:xfrm>
        </p:spPr>
        <p:txBody>
          <a:bodyPr lIns="108000" anchor="b" anchorCtr="0">
            <a:normAutofit/>
          </a:bodyPr>
          <a:lstStyle>
            <a:lvl1pPr>
              <a:defRPr sz="17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Speaker name</a:t>
            </a:r>
            <a:endParaRPr lang="en-GB" dirty="0"/>
          </a:p>
        </p:txBody>
      </p:sp>
    </p:spTree>
    <p:custDataLst>
      <p:tags r:id="rId1"/>
    </p:custDataLst>
    <p:extLst>
      <p:ext uri="{BB962C8B-B14F-4D97-AF65-F5344CB8AC3E}">
        <p14:creationId xmlns:p14="http://schemas.microsoft.com/office/powerpoint/2010/main" val="1902247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amp; one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05/09/2019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41471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5369668" y="1752600"/>
            <a:ext cx="6342907" cy="3513138"/>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Text Placeholder 7"/>
          <p:cNvSpPr>
            <a:spLocks noGrp="1"/>
          </p:cNvSpPr>
          <p:nvPr>
            <p:ph type="body" sz="quarter" idx="15"/>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70179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amp; two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05/09/2019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5442018" cy="341471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7373566" y="447473"/>
            <a:ext cx="4339009" cy="2322372"/>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752600"/>
            <a:ext cx="5340351"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Picture Placeholder 8"/>
          <p:cNvSpPr>
            <a:spLocks noGrp="1"/>
          </p:cNvSpPr>
          <p:nvPr>
            <p:ph type="pic" sz="quarter" idx="15"/>
          </p:nvPr>
        </p:nvSpPr>
        <p:spPr>
          <a:xfrm>
            <a:off x="7373566" y="2943366"/>
            <a:ext cx="4339009" cy="2322372"/>
          </a:xfrm>
          <a:prstGeom prst="rect">
            <a:avLst/>
          </a:prstGeom>
          <a:solidFill>
            <a:schemeClr val="bg1">
              <a:lumMod val="85000"/>
            </a:schemeClr>
          </a:solidFill>
        </p:spPr>
        <p:txBody>
          <a:bodyPr/>
          <a:lstStyle/>
          <a:p>
            <a:endParaRPr lang="en-GB" dirty="0"/>
          </a:p>
        </p:txBody>
      </p:sp>
      <p:sp>
        <p:nvSpPr>
          <p:cNvPr id="12" name="Text Placeholder 7"/>
          <p:cNvSpPr>
            <a:spLocks noGrp="1"/>
          </p:cNvSpPr>
          <p:nvPr>
            <p:ph type="body" sz="quarter" idx="16"/>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19201296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 &amp; four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05/09/2019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41471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Picture Placeholder 8"/>
          <p:cNvSpPr>
            <a:spLocks noGrp="1"/>
          </p:cNvSpPr>
          <p:nvPr>
            <p:ph type="pic" sz="quarter" idx="14"/>
          </p:nvPr>
        </p:nvSpPr>
        <p:spPr>
          <a:xfrm>
            <a:off x="5226050" y="1752600"/>
            <a:ext cx="3159193" cy="1672994"/>
          </a:xfrm>
          <a:prstGeom prst="rect">
            <a:avLst/>
          </a:prstGeom>
          <a:solidFill>
            <a:schemeClr val="bg1">
              <a:lumMod val="85000"/>
            </a:schemeClr>
          </a:solidFill>
        </p:spPr>
        <p:txBody>
          <a:bodyPr/>
          <a:lstStyle/>
          <a:p>
            <a:endParaRPr lang="en-GB" dirty="0"/>
          </a:p>
        </p:txBody>
      </p:sp>
      <p:sp>
        <p:nvSpPr>
          <p:cNvPr id="12" name="Picture Placeholder 8"/>
          <p:cNvSpPr>
            <a:spLocks noGrp="1"/>
          </p:cNvSpPr>
          <p:nvPr>
            <p:ph type="pic" sz="quarter" idx="15"/>
          </p:nvPr>
        </p:nvSpPr>
        <p:spPr>
          <a:xfrm>
            <a:off x="8553381" y="1752600"/>
            <a:ext cx="3159193" cy="1672994"/>
          </a:xfrm>
          <a:prstGeom prst="rect">
            <a:avLst/>
          </a:prstGeom>
          <a:solidFill>
            <a:schemeClr val="bg1">
              <a:lumMod val="85000"/>
            </a:schemeClr>
          </a:solidFill>
        </p:spPr>
        <p:txBody>
          <a:bodyPr/>
          <a:lstStyle/>
          <a:p>
            <a:endParaRPr lang="en-GB" dirty="0"/>
          </a:p>
        </p:txBody>
      </p:sp>
      <p:sp>
        <p:nvSpPr>
          <p:cNvPr id="13" name="Picture Placeholder 8"/>
          <p:cNvSpPr>
            <a:spLocks noGrp="1"/>
          </p:cNvSpPr>
          <p:nvPr>
            <p:ph type="pic" sz="quarter" idx="16"/>
          </p:nvPr>
        </p:nvSpPr>
        <p:spPr>
          <a:xfrm>
            <a:off x="8553381" y="3592744"/>
            <a:ext cx="3159193" cy="1672994"/>
          </a:xfrm>
          <a:prstGeom prst="rect">
            <a:avLst/>
          </a:prstGeom>
          <a:solidFill>
            <a:schemeClr val="bg1">
              <a:lumMod val="85000"/>
            </a:schemeClr>
          </a:solidFill>
        </p:spPr>
        <p:txBody>
          <a:bodyPr/>
          <a:lstStyle/>
          <a:p>
            <a:endParaRPr lang="en-GB" dirty="0"/>
          </a:p>
        </p:txBody>
      </p:sp>
      <p:sp>
        <p:nvSpPr>
          <p:cNvPr id="14" name="Picture Placeholder 8"/>
          <p:cNvSpPr>
            <a:spLocks noGrp="1"/>
          </p:cNvSpPr>
          <p:nvPr>
            <p:ph type="pic" sz="quarter" idx="17"/>
          </p:nvPr>
        </p:nvSpPr>
        <p:spPr>
          <a:xfrm>
            <a:off x="5226050" y="3592744"/>
            <a:ext cx="3159193" cy="1672994"/>
          </a:xfrm>
          <a:prstGeom prst="rect">
            <a:avLst/>
          </a:prstGeom>
          <a:solidFill>
            <a:schemeClr val="bg1">
              <a:lumMod val="85000"/>
            </a:schemeClr>
          </a:solidFill>
        </p:spPr>
        <p:txBody>
          <a:bodyPr/>
          <a:lstStyle/>
          <a:p>
            <a:endParaRPr lang="en-GB" dirty="0"/>
          </a:p>
        </p:txBody>
      </p:sp>
      <p:sp>
        <p:nvSpPr>
          <p:cNvPr id="15" name="Text Placeholder 7"/>
          <p:cNvSpPr>
            <a:spLocks noGrp="1"/>
          </p:cNvSpPr>
          <p:nvPr>
            <p:ph type="body" sz="quarter" idx="18"/>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37148791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6 images">
    <p:spTree>
      <p:nvGrpSpPr>
        <p:cNvPr id="1" name=""/>
        <p:cNvGrpSpPr/>
        <p:nvPr/>
      </p:nvGrpSpPr>
      <p:grpSpPr>
        <a:xfrm>
          <a:off x="0" y="0"/>
          <a:ext cx="0" cy="0"/>
          <a:chOff x="0" y="0"/>
          <a:chExt cx="0" cy="0"/>
        </a:xfrm>
      </p:grpSpPr>
      <p:sp>
        <p:nvSpPr>
          <p:cNvPr id="11" name="Picture Placeholder 8"/>
          <p:cNvSpPr>
            <a:spLocks noGrp="1"/>
          </p:cNvSpPr>
          <p:nvPr>
            <p:ph type="pic" sz="quarter" idx="14"/>
          </p:nvPr>
        </p:nvSpPr>
        <p:spPr>
          <a:xfrm>
            <a:off x="4273355" y="1752600"/>
            <a:ext cx="3645289" cy="1672994"/>
          </a:xfrm>
          <a:prstGeom prst="rect">
            <a:avLst/>
          </a:prstGeom>
          <a:solidFill>
            <a:schemeClr val="bg1">
              <a:lumMod val="85000"/>
            </a:schemeClr>
          </a:solidFill>
        </p:spPr>
        <p:txBody>
          <a:bodyPr/>
          <a:lstStyle/>
          <a:p>
            <a:endParaRPr lang="en-GB" dirty="0"/>
          </a:p>
        </p:txBody>
      </p:sp>
      <p:sp>
        <p:nvSpPr>
          <p:cNvPr id="12" name="Picture Placeholder 8"/>
          <p:cNvSpPr>
            <a:spLocks noGrp="1"/>
          </p:cNvSpPr>
          <p:nvPr>
            <p:ph type="pic" sz="quarter" idx="15"/>
          </p:nvPr>
        </p:nvSpPr>
        <p:spPr>
          <a:xfrm>
            <a:off x="8067285" y="1752600"/>
            <a:ext cx="3645289" cy="1672994"/>
          </a:xfrm>
          <a:prstGeom prst="rect">
            <a:avLst/>
          </a:prstGeom>
          <a:solidFill>
            <a:schemeClr val="bg1">
              <a:lumMod val="85000"/>
            </a:schemeClr>
          </a:solidFill>
        </p:spPr>
        <p:txBody>
          <a:bodyPr/>
          <a:lstStyle/>
          <a:p>
            <a:endParaRPr lang="en-GB" dirty="0"/>
          </a:p>
        </p:txBody>
      </p:sp>
      <p:sp>
        <p:nvSpPr>
          <p:cNvPr id="17" name="Picture Placeholder 8"/>
          <p:cNvSpPr>
            <a:spLocks noGrp="1"/>
          </p:cNvSpPr>
          <p:nvPr>
            <p:ph type="pic" sz="quarter" idx="19"/>
          </p:nvPr>
        </p:nvSpPr>
        <p:spPr>
          <a:xfrm>
            <a:off x="479425" y="1752600"/>
            <a:ext cx="3645289" cy="1672994"/>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05/09/2019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13" name="Picture Placeholder 8"/>
          <p:cNvSpPr>
            <a:spLocks noGrp="1"/>
          </p:cNvSpPr>
          <p:nvPr>
            <p:ph type="pic" sz="quarter" idx="16"/>
          </p:nvPr>
        </p:nvSpPr>
        <p:spPr>
          <a:xfrm>
            <a:off x="8067285" y="3592744"/>
            <a:ext cx="3645289" cy="1672994"/>
          </a:xfrm>
          <a:prstGeom prst="rect">
            <a:avLst/>
          </a:prstGeom>
          <a:solidFill>
            <a:schemeClr val="bg1">
              <a:lumMod val="85000"/>
            </a:schemeClr>
          </a:solidFill>
        </p:spPr>
        <p:txBody>
          <a:bodyPr/>
          <a:lstStyle/>
          <a:p>
            <a:endParaRPr lang="en-GB" dirty="0"/>
          </a:p>
        </p:txBody>
      </p:sp>
      <p:sp>
        <p:nvSpPr>
          <p:cNvPr id="14" name="Picture Placeholder 8"/>
          <p:cNvSpPr>
            <a:spLocks noGrp="1"/>
          </p:cNvSpPr>
          <p:nvPr>
            <p:ph type="pic" sz="quarter" idx="17"/>
          </p:nvPr>
        </p:nvSpPr>
        <p:spPr>
          <a:xfrm>
            <a:off x="4273355" y="3592744"/>
            <a:ext cx="3645289" cy="1672994"/>
          </a:xfrm>
          <a:prstGeom prst="rect">
            <a:avLst/>
          </a:prstGeom>
          <a:solidFill>
            <a:schemeClr val="bg1">
              <a:lumMod val="85000"/>
            </a:schemeClr>
          </a:solidFill>
        </p:spPr>
        <p:txBody>
          <a:bodyPr/>
          <a:lstStyle/>
          <a:p>
            <a:endParaRPr lang="en-GB" dirty="0"/>
          </a:p>
        </p:txBody>
      </p:sp>
      <p:sp>
        <p:nvSpPr>
          <p:cNvPr id="15" name="Text Placeholder 7"/>
          <p:cNvSpPr>
            <a:spLocks noGrp="1"/>
          </p:cNvSpPr>
          <p:nvPr>
            <p:ph type="body" sz="quarter" idx="18"/>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
        <p:nvSpPr>
          <p:cNvPr id="18" name="Picture Placeholder 8"/>
          <p:cNvSpPr>
            <a:spLocks noGrp="1"/>
          </p:cNvSpPr>
          <p:nvPr>
            <p:ph type="pic" sz="quarter" idx="20"/>
          </p:nvPr>
        </p:nvSpPr>
        <p:spPr>
          <a:xfrm>
            <a:off x="479425" y="3592744"/>
            <a:ext cx="3645289" cy="1672994"/>
          </a:xfrm>
          <a:prstGeom prst="rect">
            <a:avLst/>
          </a:prstGeo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31305710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ext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371476" y="359944"/>
            <a:ext cx="5448300" cy="102118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371476" y="1506537"/>
            <a:ext cx="5181600" cy="4119563"/>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05/09/2019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4066838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Long title text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371476" y="359944"/>
            <a:ext cx="5448300" cy="146822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371476" y="1930399"/>
            <a:ext cx="5181600" cy="4119563"/>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05/09/2019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33687394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Text in bubble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621221" y="651774"/>
            <a:ext cx="3714140" cy="102118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621221" y="1814300"/>
            <a:ext cx="3714140" cy="4051479"/>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05/09/2019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1506931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Key statistic">
    <p:spTree>
      <p:nvGrpSpPr>
        <p:cNvPr id="1" name=""/>
        <p:cNvGrpSpPr/>
        <p:nvPr/>
      </p:nvGrpSpPr>
      <p:grpSpPr>
        <a:xfrm>
          <a:off x="0" y="0"/>
          <a:ext cx="0" cy="0"/>
          <a:chOff x="0" y="0"/>
          <a:chExt cx="0" cy="0"/>
        </a:xfrm>
      </p:grpSpPr>
      <p:sp>
        <p:nvSpPr>
          <p:cNvPr id="8" name="Text Placeholder 7"/>
          <p:cNvSpPr>
            <a:spLocks noGrp="1"/>
          </p:cNvSpPr>
          <p:nvPr>
            <p:ph type="body" sz="quarter" idx="17"/>
          </p:nvPr>
        </p:nvSpPr>
        <p:spPr>
          <a:xfrm>
            <a:off x="377758" y="2033529"/>
            <a:ext cx="4368867" cy="3059113"/>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hasCustomPrompt="1"/>
          </p:nvPr>
        </p:nvSpPr>
        <p:spPr>
          <a:xfrm>
            <a:off x="371476" y="182083"/>
            <a:ext cx="4459604" cy="1745777"/>
          </a:xfrm>
        </p:spPr>
        <p:txBody>
          <a:bodyPr bIns="0">
            <a:noAutofit/>
          </a:bodyPr>
          <a:lstStyle>
            <a:lvl1pPr>
              <a:defRPr sz="12600" kern="5000" spc="-700" baseline="0"/>
            </a:lvl1pPr>
          </a:lstStyle>
          <a:p>
            <a:r>
              <a:rPr lang="en-US" dirty="0"/>
              <a:t>XXX%</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05/09/2019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9" y="5365115"/>
            <a:ext cx="11334816"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11" name="Straight Connector 10"/>
          <p:cNvCxnSpPr/>
          <p:nvPr userDrawn="1"/>
        </p:nvCxnSpPr>
        <p:spPr>
          <a:xfrm>
            <a:off x="479425" y="1874892"/>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321727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15:clr>
            <a:srgbClr val="FBAE40"/>
          </p15:clr>
        </p15:guide>
        <p15:guide id="3" orient="horz" pos="216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Vide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6EF22D-7DBE-4099-99F0-B83DD9779912}" type="datetimeFigureOut">
              <a:rPr lang="en-GB" smtClean="0"/>
              <a:t>05/09/2019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
        <p:nvSpPr>
          <p:cNvPr id="6" name="Picture Placeholder 5"/>
          <p:cNvSpPr>
            <a:spLocks noGrp="1"/>
          </p:cNvSpPr>
          <p:nvPr>
            <p:ph type="pic" sz="quarter" idx="13"/>
          </p:nvPr>
        </p:nvSpPr>
        <p:spPr>
          <a:xfrm>
            <a:off x="0" y="0"/>
            <a:ext cx="12192000" cy="5939790"/>
          </a:xfrm>
          <a:solidFill>
            <a:schemeClr val="bg1">
              <a:lumMod val="85000"/>
            </a:schemeClr>
          </a:solidFill>
        </p:spPr>
        <p:txBody>
          <a:bodyPr/>
          <a:lstStyle/>
          <a:p>
            <a:endParaRPr lang="en-GB"/>
          </a:p>
        </p:txBody>
      </p:sp>
    </p:spTree>
    <p:custDataLst>
      <p:tags r:id="rId1"/>
    </p:custDataLst>
    <p:extLst>
      <p:ext uri="{BB962C8B-B14F-4D97-AF65-F5344CB8AC3E}">
        <p14:creationId xmlns:p14="http://schemas.microsoft.com/office/powerpoint/2010/main" val="4142073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4x Video">
    <p:spTree>
      <p:nvGrpSpPr>
        <p:cNvPr id="1" name=""/>
        <p:cNvGrpSpPr/>
        <p:nvPr/>
      </p:nvGrpSpPr>
      <p:grpSpPr>
        <a:xfrm>
          <a:off x="0" y="0"/>
          <a:ext cx="0" cy="0"/>
          <a:chOff x="0" y="0"/>
          <a:chExt cx="0" cy="0"/>
        </a:xfrm>
      </p:grpSpPr>
      <p:sp>
        <p:nvSpPr>
          <p:cNvPr id="6" name="Picture Placeholder 5"/>
          <p:cNvSpPr>
            <a:spLocks noGrp="1"/>
          </p:cNvSpPr>
          <p:nvPr>
            <p:ph type="pic" sz="quarter" idx="13"/>
          </p:nvPr>
        </p:nvSpPr>
        <p:spPr>
          <a:xfrm>
            <a:off x="479425" y="447473"/>
            <a:ext cx="5535613" cy="2435428"/>
          </a:xfrm>
          <a:solidFill>
            <a:schemeClr val="bg1">
              <a:lumMod val="85000"/>
            </a:schemeClr>
          </a:solidFill>
        </p:spPr>
        <p:txBody>
          <a:bodyPr/>
          <a:lstStyle/>
          <a:p>
            <a:endParaRPr lang="en-GB" dirty="0"/>
          </a:p>
        </p:txBody>
      </p:sp>
      <p:sp>
        <p:nvSpPr>
          <p:cNvPr id="17" name="Picture Placeholder 5"/>
          <p:cNvSpPr>
            <a:spLocks noGrp="1"/>
          </p:cNvSpPr>
          <p:nvPr>
            <p:ph type="pic" sz="quarter" idx="14"/>
          </p:nvPr>
        </p:nvSpPr>
        <p:spPr>
          <a:xfrm>
            <a:off x="6176962" y="447472"/>
            <a:ext cx="5535613" cy="2435428"/>
          </a:xfrm>
          <a:solidFill>
            <a:schemeClr val="bg1">
              <a:lumMod val="85000"/>
            </a:schemeClr>
          </a:solidFill>
        </p:spPr>
        <p:txBody>
          <a:bodyPr/>
          <a:lstStyle/>
          <a:p>
            <a:endParaRPr lang="en-GB" dirty="0"/>
          </a:p>
        </p:txBody>
      </p:sp>
      <p:sp>
        <p:nvSpPr>
          <p:cNvPr id="18" name="Picture Placeholder 5"/>
          <p:cNvSpPr>
            <a:spLocks noGrp="1"/>
          </p:cNvSpPr>
          <p:nvPr>
            <p:ph type="pic" sz="quarter" idx="15"/>
          </p:nvPr>
        </p:nvSpPr>
        <p:spPr>
          <a:xfrm>
            <a:off x="6177278" y="3063315"/>
            <a:ext cx="5535613" cy="2435428"/>
          </a:xfrm>
          <a:solidFill>
            <a:schemeClr val="bg1">
              <a:lumMod val="85000"/>
            </a:schemeClr>
          </a:solidFill>
        </p:spPr>
        <p:txBody>
          <a:bodyPr/>
          <a:lstStyle/>
          <a:p>
            <a:endParaRPr lang="en-GB" dirty="0"/>
          </a:p>
        </p:txBody>
      </p:sp>
      <p:sp>
        <p:nvSpPr>
          <p:cNvPr id="19" name="Picture Placeholder 5"/>
          <p:cNvSpPr>
            <a:spLocks noGrp="1"/>
          </p:cNvSpPr>
          <p:nvPr>
            <p:ph type="pic" sz="quarter" idx="16"/>
          </p:nvPr>
        </p:nvSpPr>
        <p:spPr>
          <a:xfrm>
            <a:off x="479425" y="3058519"/>
            <a:ext cx="5535613" cy="2435428"/>
          </a:xfrm>
          <a:solidFill>
            <a:schemeClr val="bg1">
              <a:lumMod val="85000"/>
            </a:schemeClr>
          </a:solidFill>
        </p:spPr>
        <p:txBody>
          <a:bodyPr/>
          <a:lstStyle/>
          <a:p>
            <a:endParaRPr lang="en-GB" dirty="0"/>
          </a:p>
        </p:txBody>
      </p:sp>
      <p:sp>
        <p:nvSpPr>
          <p:cNvPr id="2" name="Date Placeholder 1"/>
          <p:cNvSpPr>
            <a:spLocks noGrp="1"/>
          </p:cNvSpPr>
          <p:nvPr>
            <p:ph type="dt" sz="half" idx="10"/>
          </p:nvPr>
        </p:nvSpPr>
        <p:spPr/>
        <p:txBody>
          <a:bodyPr/>
          <a:lstStyle/>
          <a:p>
            <a:fld id="{2E6EF22D-7DBE-4099-99F0-B83DD9779912}" type="datetimeFigureOut">
              <a:rPr lang="en-GB" smtClean="0"/>
              <a:t>05/09/2019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3100194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Divider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371288" y="1140293"/>
            <a:ext cx="5298141" cy="2412000"/>
          </a:xfrm>
        </p:spPr>
        <p:txBody>
          <a:bodyPr anchor="t">
            <a:noAutofit/>
          </a:bodyPr>
          <a:lstStyle>
            <a:lvl1pPr algn="l">
              <a:defRPr sz="4000" b="1" baseline="0">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05/09/2019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6" name="Text Placeholder 14"/>
          <p:cNvSpPr>
            <a:spLocks noGrp="1"/>
          </p:cNvSpPr>
          <p:nvPr>
            <p:ph type="body" sz="quarter" idx="14" hasCustomPrompt="1"/>
          </p:nvPr>
        </p:nvSpPr>
        <p:spPr>
          <a:xfrm>
            <a:off x="371288" y="651155"/>
            <a:ext cx="6450012" cy="352613"/>
          </a:xfrm>
        </p:spPr>
        <p:txBody>
          <a:bodyPr>
            <a:normAutofit/>
          </a:bodyPr>
          <a:lstStyle>
            <a:lvl1pPr marL="0" algn="l" defTabSz="914400" rtl="0" eaLnBrk="1" latinLnBrk="0" hangingPunct="1">
              <a:lnSpc>
                <a:spcPct val="90000"/>
              </a:lnSpc>
              <a:spcBef>
                <a:spcPct val="0"/>
              </a:spcBef>
              <a:buNone/>
              <a:defRPr lang="en-US" sz="1800" b="1" kern="1200" spc="30" baseline="0" dirty="0" smtClean="0">
                <a:solidFill>
                  <a:schemeClr val="bg1"/>
                </a:solidFill>
                <a:latin typeface="+mj-lt"/>
                <a:ea typeface="+mj-ea"/>
                <a:cs typeface="+mj-cs"/>
              </a:defRPr>
            </a:lvl1pPr>
          </a:lstStyle>
          <a:p>
            <a:pPr lvl="0"/>
            <a:r>
              <a:rPr lang="en-US" dirty="0"/>
              <a:t>EDIT MASTER TEXT STYLES</a:t>
            </a:r>
          </a:p>
        </p:txBody>
      </p:sp>
    </p:spTree>
    <p:custDataLst>
      <p:tags r:id="rId1"/>
    </p:custDataLst>
    <p:extLst>
      <p:ext uri="{BB962C8B-B14F-4D97-AF65-F5344CB8AC3E}">
        <p14:creationId xmlns:p14="http://schemas.microsoft.com/office/powerpoint/2010/main" val="30881830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2" name="Title 1"/>
          <p:cNvSpPr>
            <a:spLocks noGrp="1"/>
          </p:cNvSpPr>
          <p:nvPr>
            <p:ph type="title"/>
          </p:nvPr>
        </p:nvSpPr>
        <p:spPr>
          <a:xfrm>
            <a:off x="371476" y="359944"/>
            <a:ext cx="8216264" cy="3190976"/>
          </a:xfrm>
        </p:spPr>
        <p:txBody>
          <a:bodyPr>
            <a:noAutofit/>
          </a:bodyPr>
          <a:lstStyle>
            <a:lvl1pPr>
              <a:defRPr sz="4400" b="0">
                <a:solidFill>
                  <a:schemeClr val="tx2"/>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05/09/2019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2858127" cy="357149"/>
          </a:xfrm>
        </p:spPr>
        <p:txBody>
          <a:bodyPr/>
          <a:lstStyle>
            <a:lvl1pPr>
              <a:defRPr>
                <a:solidFill>
                  <a:schemeClr val="bg2"/>
                </a:solidFill>
              </a:defRPr>
            </a:lvl1pPr>
            <a:lvl2pPr marL="0" indent="0">
              <a:buNone/>
              <a:defRPr/>
            </a:lvl2pPr>
          </a:lstStyle>
          <a:p>
            <a:pPr lvl="0"/>
            <a:r>
              <a:rPr lang="en-US" dirty="0"/>
              <a:t>Edit Master text styles</a:t>
            </a:r>
          </a:p>
        </p:txBody>
      </p:sp>
      <p:sp>
        <p:nvSpPr>
          <p:cNvPr id="17" name="Picture Placeholder 15"/>
          <p:cNvSpPr>
            <a:spLocks noGrp="1"/>
          </p:cNvSpPr>
          <p:nvPr>
            <p:ph type="pic" sz="quarter" idx="14"/>
          </p:nvPr>
        </p:nvSpPr>
        <p:spPr>
          <a:xfrm>
            <a:off x="477203" y="4393565"/>
            <a:ext cx="1092517" cy="1092518"/>
          </a:xfrm>
          <a:prstGeom prst="ellipse">
            <a:avLst/>
          </a:prstGeom>
        </p:spPr>
        <p:txBody>
          <a:bodyPr>
            <a:normAutofit/>
          </a:bodyPr>
          <a:lstStyle>
            <a:lvl1pPr>
              <a:defRPr sz="1100">
                <a:solidFill>
                  <a:schemeClr val="bg2"/>
                </a:solidFill>
              </a:defRPr>
            </a:lvl1pPr>
          </a:lstStyle>
          <a:p>
            <a:endParaRPr lang="en-GB" dirty="0"/>
          </a:p>
        </p:txBody>
      </p:sp>
      <p:sp>
        <p:nvSpPr>
          <p:cNvPr id="8" name="Freeform 8"/>
          <p:cNvSpPr>
            <a:spLocks/>
          </p:cNvSpPr>
          <p:nvPr userDrawn="1"/>
        </p:nvSpPr>
        <p:spPr bwMode="auto">
          <a:xfrm>
            <a:off x="463293" y="3652420"/>
            <a:ext cx="3019046" cy="576786"/>
          </a:xfrm>
          <a:custGeom>
            <a:avLst/>
            <a:gdLst>
              <a:gd name="T0" fmla="*/ 26 w 716"/>
              <a:gd name="T1" fmla="*/ 2 h 132"/>
              <a:gd name="T2" fmla="*/ 26 w 716"/>
              <a:gd name="T3" fmla="*/ 0 h 132"/>
              <a:gd name="T4" fmla="*/ 13 w 716"/>
              <a:gd name="T5" fmla="*/ 3 h 132"/>
              <a:gd name="T6" fmla="*/ 4 w 716"/>
              <a:gd name="T7" fmla="*/ 11 h 132"/>
              <a:gd name="T8" fmla="*/ 0 w 716"/>
              <a:gd name="T9" fmla="*/ 26 h 132"/>
              <a:gd name="T10" fmla="*/ 0 w 716"/>
              <a:gd name="T11" fmla="*/ 132 h 132"/>
              <a:gd name="T12" fmla="*/ 690 w 716"/>
              <a:gd name="T13" fmla="*/ 132 h 132"/>
              <a:gd name="T14" fmla="*/ 702 w 716"/>
              <a:gd name="T15" fmla="*/ 128 h 132"/>
              <a:gd name="T16" fmla="*/ 711 w 716"/>
              <a:gd name="T17" fmla="*/ 121 h 132"/>
              <a:gd name="T18" fmla="*/ 716 w 716"/>
              <a:gd name="T19" fmla="*/ 106 h 132"/>
              <a:gd name="T20" fmla="*/ 716 w 716"/>
              <a:gd name="T21" fmla="*/ 26 h 132"/>
              <a:gd name="T22" fmla="*/ 712 w 716"/>
              <a:gd name="T23" fmla="*/ 13 h 132"/>
              <a:gd name="T24" fmla="*/ 705 w 716"/>
              <a:gd name="T25" fmla="*/ 4 h 132"/>
              <a:gd name="T26" fmla="*/ 690 w 716"/>
              <a:gd name="T27" fmla="*/ 0 h 132"/>
              <a:gd name="T28" fmla="*/ 26 w 716"/>
              <a:gd name="T29" fmla="*/ 0 h 132"/>
              <a:gd name="T30" fmla="*/ 26 w 716"/>
              <a:gd name="T31" fmla="*/ 2 h 132"/>
              <a:gd name="T32" fmla="*/ 26 w 716"/>
              <a:gd name="T33" fmla="*/ 4 h 132"/>
              <a:gd name="T34" fmla="*/ 690 w 716"/>
              <a:gd name="T35" fmla="*/ 4 h 132"/>
              <a:gd name="T36" fmla="*/ 702 w 716"/>
              <a:gd name="T37" fmla="*/ 7 h 132"/>
              <a:gd name="T38" fmla="*/ 710 w 716"/>
              <a:gd name="T39" fmla="*/ 19 h 132"/>
              <a:gd name="T40" fmla="*/ 711 w 716"/>
              <a:gd name="T41" fmla="*/ 24 h 132"/>
              <a:gd name="T42" fmla="*/ 712 w 716"/>
              <a:gd name="T43" fmla="*/ 25 h 132"/>
              <a:gd name="T44" fmla="*/ 712 w 716"/>
              <a:gd name="T45" fmla="*/ 25 h 132"/>
              <a:gd name="T46" fmla="*/ 712 w 716"/>
              <a:gd name="T47" fmla="*/ 26 h 132"/>
              <a:gd name="T48" fmla="*/ 712 w 716"/>
              <a:gd name="T49" fmla="*/ 106 h 132"/>
              <a:gd name="T50" fmla="*/ 708 w 716"/>
              <a:gd name="T51" fmla="*/ 118 h 132"/>
              <a:gd name="T52" fmla="*/ 697 w 716"/>
              <a:gd name="T53" fmla="*/ 126 h 132"/>
              <a:gd name="T54" fmla="*/ 692 w 716"/>
              <a:gd name="T55" fmla="*/ 127 h 132"/>
              <a:gd name="T56" fmla="*/ 690 w 716"/>
              <a:gd name="T57" fmla="*/ 128 h 132"/>
              <a:gd name="T58" fmla="*/ 690 w 716"/>
              <a:gd name="T59" fmla="*/ 128 h 132"/>
              <a:gd name="T60" fmla="*/ 690 w 716"/>
              <a:gd name="T61" fmla="*/ 128 h 132"/>
              <a:gd name="T62" fmla="*/ 4 w 716"/>
              <a:gd name="T63" fmla="*/ 128 h 132"/>
              <a:gd name="T64" fmla="*/ 4 w 716"/>
              <a:gd name="T65" fmla="*/ 26 h 132"/>
              <a:gd name="T66" fmla="*/ 7 w 716"/>
              <a:gd name="T67" fmla="*/ 13 h 132"/>
              <a:gd name="T68" fmla="*/ 19 w 716"/>
              <a:gd name="T69" fmla="*/ 5 h 132"/>
              <a:gd name="T70" fmla="*/ 24 w 716"/>
              <a:gd name="T71" fmla="*/ 4 h 132"/>
              <a:gd name="T72" fmla="*/ 25 w 716"/>
              <a:gd name="T73" fmla="*/ 4 h 132"/>
              <a:gd name="T74" fmla="*/ 25 w 716"/>
              <a:gd name="T75" fmla="*/ 4 h 132"/>
              <a:gd name="T76" fmla="*/ 26 w 716"/>
              <a:gd name="T77" fmla="*/ 4 h 132"/>
              <a:gd name="T78" fmla="*/ 26 w 716"/>
              <a:gd name="T79" fmla="*/ 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16" h="132">
                <a:moveTo>
                  <a:pt x="26" y="2"/>
                </a:moveTo>
                <a:cubicBezTo>
                  <a:pt x="26" y="0"/>
                  <a:pt x="26" y="0"/>
                  <a:pt x="26" y="0"/>
                </a:cubicBezTo>
                <a:cubicBezTo>
                  <a:pt x="25" y="0"/>
                  <a:pt x="19" y="0"/>
                  <a:pt x="13" y="3"/>
                </a:cubicBezTo>
                <a:cubicBezTo>
                  <a:pt x="9" y="4"/>
                  <a:pt x="6" y="7"/>
                  <a:pt x="4" y="11"/>
                </a:cubicBezTo>
                <a:cubicBezTo>
                  <a:pt x="1" y="14"/>
                  <a:pt x="0" y="19"/>
                  <a:pt x="0" y="26"/>
                </a:cubicBezTo>
                <a:cubicBezTo>
                  <a:pt x="0" y="132"/>
                  <a:pt x="0" y="132"/>
                  <a:pt x="0" y="132"/>
                </a:cubicBezTo>
                <a:cubicBezTo>
                  <a:pt x="690" y="132"/>
                  <a:pt x="690" y="132"/>
                  <a:pt x="690" y="132"/>
                </a:cubicBezTo>
                <a:cubicBezTo>
                  <a:pt x="690" y="132"/>
                  <a:pt x="696" y="132"/>
                  <a:pt x="702" y="128"/>
                </a:cubicBezTo>
                <a:cubicBezTo>
                  <a:pt x="706" y="127"/>
                  <a:pt x="709" y="124"/>
                  <a:pt x="711" y="121"/>
                </a:cubicBezTo>
                <a:cubicBezTo>
                  <a:pt x="714" y="117"/>
                  <a:pt x="716" y="112"/>
                  <a:pt x="716" y="106"/>
                </a:cubicBezTo>
                <a:cubicBezTo>
                  <a:pt x="716" y="26"/>
                  <a:pt x="716" y="26"/>
                  <a:pt x="716" y="26"/>
                </a:cubicBezTo>
                <a:cubicBezTo>
                  <a:pt x="716" y="25"/>
                  <a:pt x="716" y="19"/>
                  <a:pt x="712" y="13"/>
                </a:cubicBezTo>
                <a:cubicBezTo>
                  <a:pt x="711" y="9"/>
                  <a:pt x="708" y="6"/>
                  <a:pt x="705" y="4"/>
                </a:cubicBezTo>
                <a:cubicBezTo>
                  <a:pt x="701" y="1"/>
                  <a:pt x="696" y="0"/>
                  <a:pt x="690" y="0"/>
                </a:cubicBezTo>
                <a:cubicBezTo>
                  <a:pt x="26" y="0"/>
                  <a:pt x="26" y="0"/>
                  <a:pt x="26" y="0"/>
                </a:cubicBezTo>
                <a:cubicBezTo>
                  <a:pt x="26" y="2"/>
                  <a:pt x="26" y="2"/>
                  <a:pt x="26" y="2"/>
                </a:cubicBezTo>
                <a:cubicBezTo>
                  <a:pt x="26" y="4"/>
                  <a:pt x="26" y="4"/>
                  <a:pt x="26" y="4"/>
                </a:cubicBezTo>
                <a:cubicBezTo>
                  <a:pt x="690" y="4"/>
                  <a:pt x="690" y="4"/>
                  <a:pt x="690" y="4"/>
                </a:cubicBezTo>
                <a:cubicBezTo>
                  <a:pt x="695" y="4"/>
                  <a:pt x="699" y="5"/>
                  <a:pt x="702" y="7"/>
                </a:cubicBezTo>
                <a:cubicBezTo>
                  <a:pt x="707" y="10"/>
                  <a:pt x="709" y="15"/>
                  <a:pt x="710" y="19"/>
                </a:cubicBezTo>
                <a:cubicBezTo>
                  <a:pt x="711" y="21"/>
                  <a:pt x="711" y="22"/>
                  <a:pt x="711" y="24"/>
                </a:cubicBezTo>
                <a:cubicBezTo>
                  <a:pt x="711" y="24"/>
                  <a:pt x="712" y="25"/>
                  <a:pt x="712" y="25"/>
                </a:cubicBezTo>
                <a:cubicBezTo>
                  <a:pt x="712" y="25"/>
                  <a:pt x="712" y="25"/>
                  <a:pt x="712" y="25"/>
                </a:cubicBezTo>
                <a:cubicBezTo>
                  <a:pt x="712" y="26"/>
                  <a:pt x="712" y="26"/>
                  <a:pt x="712" y="26"/>
                </a:cubicBezTo>
                <a:cubicBezTo>
                  <a:pt x="712" y="106"/>
                  <a:pt x="712" y="106"/>
                  <a:pt x="712" y="106"/>
                </a:cubicBezTo>
                <a:cubicBezTo>
                  <a:pt x="712" y="111"/>
                  <a:pt x="710" y="115"/>
                  <a:pt x="708" y="118"/>
                </a:cubicBezTo>
                <a:cubicBezTo>
                  <a:pt x="705" y="123"/>
                  <a:pt x="701" y="125"/>
                  <a:pt x="697" y="126"/>
                </a:cubicBezTo>
                <a:cubicBezTo>
                  <a:pt x="695" y="127"/>
                  <a:pt x="693" y="127"/>
                  <a:pt x="692" y="127"/>
                </a:cubicBezTo>
                <a:cubicBezTo>
                  <a:pt x="691" y="127"/>
                  <a:pt x="690" y="128"/>
                  <a:pt x="690" y="128"/>
                </a:cubicBezTo>
                <a:cubicBezTo>
                  <a:pt x="690" y="128"/>
                  <a:pt x="690" y="128"/>
                  <a:pt x="690" y="128"/>
                </a:cubicBezTo>
                <a:cubicBezTo>
                  <a:pt x="690" y="128"/>
                  <a:pt x="690" y="128"/>
                  <a:pt x="690" y="128"/>
                </a:cubicBezTo>
                <a:cubicBezTo>
                  <a:pt x="4" y="128"/>
                  <a:pt x="4" y="128"/>
                  <a:pt x="4" y="128"/>
                </a:cubicBezTo>
                <a:cubicBezTo>
                  <a:pt x="4" y="26"/>
                  <a:pt x="4" y="26"/>
                  <a:pt x="4" y="26"/>
                </a:cubicBezTo>
                <a:cubicBezTo>
                  <a:pt x="4" y="20"/>
                  <a:pt x="5" y="16"/>
                  <a:pt x="7" y="13"/>
                </a:cubicBezTo>
                <a:cubicBezTo>
                  <a:pt x="10" y="8"/>
                  <a:pt x="15" y="6"/>
                  <a:pt x="19" y="5"/>
                </a:cubicBezTo>
                <a:cubicBezTo>
                  <a:pt x="21" y="4"/>
                  <a:pt x="22" y="4"/>
                  <a:pt x="24" y="4"/>
                </a:cubicBezTo>
                <a:cubicBezTo>
                  <a:pt x="24" y="4"/>
                  <a:pt x="25" y="4"/>
                  <a:pt x="25" y="4"/>
                </a:cubicBezTo>
                <a:cubicBezTo>
                  <a:pt x="25" y="4"/>
                  <a:pt x="25" y="4"/>
                  <a:pt x="25" y="4"/>
                </a:cubicBezTo>
                <a:cubicBezTo>
                  <a:pt x="26" y="4"/>
                  <a:pt x="26" y="4"/>
                  <a:pt x="26" y="4"/>
                </a:cubicBezTo>
                <a:lnTo>
                  <a:pt x="26" y="2"/>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GB"/>
          </a:p>
        </p:txBody>
      </p:sp>
    </p:spTree>
    <p:custDataLst>
      <p:tags r:id="rId1"/>
    </p:custDataLst>
    <p:extLst>
      <p:ext uri="{BB962C8B-B14F-4D97-AF65-F5344CB8AC3E}">
        <p14:creationId xmlns:p14="http://schemas.microsoft.com/office/powerpoint/2010/main" val="9420098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Quote with image">
    <p:spTree>
      <p:nvGrpSpPr>
        <p:cNvPr id="1" name=""/>
        <p:cNvGrpSpPr/>
        <p:nvPr/>
      </p:nvGrpSpPr>
      <p:grpSpPr>
        <a:xfrm>
          <a:off x="0" y="0"/>
          <a:ext cx="0" cy="0"/>
          <a:chOff x="0" y="0"/>
          <a:chExt cx="0" cy="0"/>
        </a:xfrm>
      </p:grpSpPr>
      <p:sp>
        <p:nvSpPr>
          <p:cNvPr id="2" name="Title 1"/>
          <p:cNvSpPr>
            <a:spLocks noGrp="1"/>
          </p:cNvSpPr>
          <p:nvPr>
            <p:ph type="title"/>
          </p:nvPr>
        </p:nvSpPr>
        <p:spPr>
          <a:xfrm>
            <a:off x="371476" y="359944"/>
            <a:ext cx="8216264" cy="3190976"/>
          </a:xfrm>
        </p:spPr>
        <p:txBody>
          <a:bodyPr>
            <a:noAutofit/>
          </a:bodyPr>
          <a:lstStyle>
            <a:lvl1pPr>
              <a:defRPr sz="4400" b="0">
                <a:solidFill>
                  <a:schemeClr val="tx2"/>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05/09/2019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2858127" cy="357149"/>
          </a:xfrm>
        </p:spPr>
        <p:txBody>
          <a:bodyPr/>
          <a:lstStyle>
            <a:lvl1pPr>
              <a:defRPr>
                <a:solidFill>
                  <a:schemeClr val="bg2"/>
                </a:solidFill>
              </a:defRPr>
            </a:lvl1pPr>
            <a:lvl2pPr marL="0" indent="0">
              <a:buNone/>
              <a:defRPr/>
            </a:lvl2pPr>
          </a:lstStyle>
          <a:p>
            <a:pPr lvl="0"/>
            <a:r>
              <a:rPr lang="en-US" dirty="0"/>
              <a:t>Edit Master text styles</a:t>
            </a:r>
          </a:p>
        </p:txBody>
      </p:sp>
      <p:sp>
        <p:nvSpPr>
          <p:cNvPr id="17" name="Picture Placeholder 15"/>
          <p:cNvSpPr>
            <a:spLocks noGrp="1"/>
          </p:cNvSpPr>
          <p:nvPr>
            <p:ph type="pic" sz="quarter" idx="14"/>
          </p:nvPr>
        </p:nvSpPr>
        <p:spPr>
          <a:xfrm>
            <a:off x="477203" y="4393565"/>
            <a:ext cx="1092517" cy="1092518"/>
          </a:xfrm>
          <a:prstGeom prst="ellipse">
            <a:avLst/>
          </a:prstGeom>
        </p:spPr>
        <p:txBody>
          <a:bodyPr>
            <a:normAutofit/>
          </a:bodyPr>
          <a:lstStyle>
            <a:lvl1pPr>
              <a:defRPr sz="1100">
                <a:solidFill>
                  <a:schemeClr val="bg2"/>
                </a:solidFill>
              </a:defRPr>
            </a:lvl1pPr>
          </a:lstStyle>
          <a:p>
            <a:endParaRPr lang="en-GB" dirty="0"/>
          </a:p>
        </p:txBody>
      </p:sp>
      <p:sp>
        <p:nvSpPr>
          <p:cNvPr id="12" name="Picture Placeholder 8"/>
          <p:cNvSpPr>
            <a:spLocks noGrp="1"/>
          </p:cNvSpPr>
          <p:nvPr>
            <p:ph type="pic" sz="quarter" idx="16"/>
          </p:nvPr>
        </p:nvSpPr>
        <p:spPr>
          <a:xfrm>
            <a:off x="8313420" y="-9729"/>
            <a:ext cx="3878580" cy="5948364"/>
          </a:xfrm>
          <a:prstGeom prst="rect">
            <a:avLst/>
          </a:prstGeom>
          <a:solidFill>
            <a:schemeClr val="bg1">
              <a:lumMod val="85000"/>
            </a:schemeClr>
          </a:solidFill>
        </p:spPr>
        <p:txBody>
          <a:bodyPr/>
          <a:lstStyle>
            <a:lvl1pPr>
              <a:defRPr>
                <a:solidFill>
                  <a:schemeClr val="bg2"/>
                </a:solidFill>
              </a:defRPr>
            </a:lvl1pPr>
          </a:lstStyle>
          <a:p>
            <a:endParaRPr lang="en-GB" dirty="0"/>
          </a:p>
        </p:txBody>
      </p:sp>
      <p:sp>
        <p:nvSpPr>
          <p:cNvPr id="9" name="Freeform 8"/>
          <p:cNvSpPr>
            <a:spLocks/>
          </p:cNvSpPr>
          <p:nvPr userDrawn="1"/>
        </p:nvSpPr>
        <p:spPr bwMode="auto">
          <a:xfrm>
            <a:off x="463293" y="3652420"/>
            <a:ext cx="3019046" cy="576786"/>
          </a:xfrm>
          <a:custGeom>
            <a:avLst/>
            <a:gdLst>
              <a:gd name="T0" fmla="*/ 26 w 716"/>
              <a:gd name="T1" fmla="*/ 2 h 132"/>
              <a:gd name="T2" fmla="*/ 26 w 716"/>
              <a:gd name="T3" fmla="*/ 0 h 132"/>
              <a:gd name="T4" fmla="*/ 13 w 716"/>
              <a:gd name="T5" fmla="*/ 3 h 132"/>
              <a:gd name="T6" fmla="*/ 4 w 716"/>
              <a:gd name="T7" fmla="*/ 11 h 132"/>
              <a:gd name="T8" fmla="*/ 0 w 716"/>
              <a:gd name="T9" fmla="*/ 26 h 132"/>
              <a:gd name="T10" fmla="*/ 0 w 716"/>
              <a:gd name="T11" fmla="*/ 132 h 132"/>
              <a:gd name="T12" fmla="*/ 690 w 716"/>
              <a:gd name="T13" fmla="*/ 132 h 132"/>
              <a:gd name="T14" fmla="*/ 702 w 716"/>
              <a:gd name="T15" fmla="*/ 128 h 132"/>
              <a:gd name="T16" fmla="*/ 711 w 716"/>
              <a:gd name="T17" fmla="*/ 121 h 132"/>
              <a:gd name="T18" fmla="*/ 716 w 716"/>
              <a:gd name="T19" fmla="*/ 106 h 132"/>
              <a:gd name="T20" fmla="*/ 716 w 716"/>
              <a:gd name="T21" fmla="*/ 26 h 132"/>
              <a:gd name="T22" fmla="*/ 712 w 716"/>
              <a:gd name="T23" fmla="*/ 13 h 132"/>
              <a:gd name="T24" fmla="*/ 705 w 716"/>
              <a:gd name="T25" fmla="*/ 4 h 132"/>
              <a:gd name="T26" fmla="*/ 690 w 716"/>
              <a:gd name="T27" fmla="*/ 0 h 132"/>
              <a:gd name="T28" fmla="*/ 26 w 716"/>
              <a:gd name="T29" fmla="*/ 0 h 132"/>
              <a:gd name="T30" fmla="*/ 26 w 716"/>
              <a:gd name="T31" fmla="*/ 2 h 132"/>
              <a:gd name="T32" fmla="*/ 26 w 716"/>
              <a:gd name="T33" fmla="*/ 4 h 132"/>
              <a:gd name="T34" fmla="*/ 690 w 716"/>
              <a:gd name="T35" fmla="*/ 4 h 132"/>
              <a:gd name="T36" fmla="*/ 702 w 716"/>
              <a:gd name="T37" fmla="*/ 7 h 132"/>
              <a:gd name="T38" fmla="*/ 710 w 716"/>
              <a:gd name="T39" fmla="*/ 19 h 132"/>
              <a:gd name="T40" fmla="*/ 711 w 716"/>
              <a:gd name="T41" fmla="*/ 24 h 132"/>
              <a:gd name="T42" fmla="*/ 712 w 716"/>
              <a:gd name="T43" fmla="*/ 25 h 132"/>
              <a:gd name="T44" fmla="*/ 712 w 716"/>
              <a:gd name="T45" fmla="*/ 25 h 132"/>
              <a:gd name="T46" fmla="*/ 712 w 716"/>
              <a:gd name="T47" fmla="*/ 26 h 132"/>
              <a:gd name="T48" fmla="*/ 712 w 716"/>
              <a:gd name="T49" fmla="*/ 106 h 132"/>
              <a:gd name="T50" fmla="*/ 708 w 716"/>
              <a:gd name="T51" fmla="*/ 118 h 132"/>
              <a:gd name="T52" fmla="*/ 697 w 716"/>
              <a:gd name="T53" fmla="*/ 126 h 132"/>
              <a:gd name="T54" fmla="*/ 692 w 716"/>
              <a:gd name="T55" fmla="*/ 127 h 132"/>
              <a:gd name="T56" fmla="*/ 690 w 716"/>
              <a:gd name="T57" fmla="*/ 128 h 132"/>
              <a:gd name="T58" fmla="*/ 690 w 716"/>
              <a:gd name="T59" fmla="*/ 128 h 132"/>
              <a:gd name="T60" fmla="*/ 690 w 716"/>
              <a:gd name="T61" fmla="*/ 128 h 132"/>
              <a:gd name="T62" fmla="*/ 4 w 716"/>
              <a:gd name="T63" fmla="*/ 128 h 132"/>
              <a:gd name="T64" fmla="*/ 4 w 716"/>
              <a:gd name="T65" fmla="*/ 26 h 132"/>
              <a:gd name="T66" fmla="*/ 7 w 716"/>
              <a:gd name="T67" fmla="*/ 13 h 132"/>
              <a:gd name="T68" fmla="*/ 19 w 716"/>
              <a:gd name="T69" fmla="*/ 5 h 132"/>
              <a:gd name="T70" fmla="*/ 24 w 716"/>
              <a:gd name="T71" fmla="*/ 4 h 132"/>
              <a:gd name="T72" fmla="*/ 25 w 716"/>
              <a:gd name="T73" fmla="*/ 4 h 132"/>
              <a:gd name="T74" fmla="*/ 25 w 716"/>
              <a:gd name="T75" fmla="*/ 4 h 132"/>
              <a:gd name="T76" fmla="*/ 26 w 716"/>
              <a:gd name="T77" fmla="*/ 4 h 132"/>
              <a:gd name="T78" fmla="*/ 26 w 716"/>
              <a:gd name="T79" fmla="*/ 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16" h="132">
                <a:moveTo>
                  <a:pt x="26" y="2"/>
                </a:moveTo>
                <a:cubicBezTo>
                  <a:pt x="26" y="0"/>
                  <a:pt x="26" y="0"/>
                  <a:pt x="26" y="0"/>
                </a:cubicBezTo>
                <a:cubicBezTo>
                  <a:pt x="25" y="0"/>
                  <a:pt x="19" y="0"/>
                  <a:pt x="13" y="3"/>
                </a:cubicBezTo>
                <a:cubicBezTo>
                  <a:pt x="9" y="4"/>
                  <a:pt x="6" y="7"/>
                  <a:pt x="4" y="11"/>
                </a:cubicBezTo>
                <a:cubicBezTo>
                  <a:pt x="1" y="14"/>
                  <a:pt x="0" y="19"/>
                  <a:pt x="0" y="26"/>
                </a:cubicBezTo>
                <a:cubicBezTo>
                  <a:pt x="0" y="132"/>
                  <a:pt x="0" y="132"/>
                  <a:pt x="0" y="132"/>
                </a:cubicBezTo>
                <a:cubicBezTo>
                  <a:pt x="690" y="132"/>
                  <a:pt x="690" y="132"/>
                  <a:pt x="690" y="132"/>
                </a:cubicBezTo>
                <a:cubicBezTo>
                  <a:pt x="690" y="132"/>
                  <a:pt x="696" y="132"/>
                  <a:pt x="702" y="128"/>
                </a:cubicBezTo>
                <a:cubicBezTo>
                  <a:pt x="706" y="127"/>
                  <a:pt x="709" y="124"/>
                  <a:pt x="711" y="121"/>
                </a:cubicBezTo>
                <a:cubicBezTo>
                  <a:pt x="714" y="117"/>
                  <a:pt x="716" y="112"/>
                  <a:pt x="716" y="106"/>
                </a:cubicBezTo>
                <a:cubicBezTo>
                  <a:pt x="716" y="26"/>
                  <a:pt x="716" y="26"/>
                  <a:pt x="716" y="26"/>
                </a:cubicBezTo>
                <a:cubicBezTo>
                  <a:pt x="716" y="25"/>
                  <a:pt x="716" y="19"/>
                  <a:pt x="712" y="13"/>
                </a:cubicBezTo>
                <a:cubicBezTo>
                  <a:pt x="711" y="9"/>
                  <a:pt x="708" y="6"/>
                  <a:pt x="705" y="4"/>
                </a:cubicBezTo>
                <a:cubicBezTo>
                  <a:pt x="701" y="1"/>
                  <a:pt x="696" y="0"/>
                  <a:pt x="690" y="0"/>
                </a:cubicBezTo>
                <a:cubicBezTo>
                  <a:pt x="26" y="0"/>
                  <a:pt x="26" y="0"/>
                  <a:pt x="26" y="0"/>
                </a:cubicBezTo>
                <a:cubicBezTo>
                  <a:pt x="26" y="2"/>
                  <a:pt x="26" y="2"/>
                  <a:pt x="26" y="2"/>
                </a:cubicBezTo>
                <a:cubicBezTo>
                  <a:pt x="26" y="4"/>
                  <a:pt x="26" y="4"/>
                  <a:pt x="26" y="4"/>
                </a:cubicBezTo>
                <a:cubicBezTo>
                  <a:pt x="690" y="4"/>
                  <a:pt x="690" y="4"/>
                  <a:pt x="690" y="4"/>
                </a:cubicBezTo>
                <a:cubicBezTo>
                  <a:pt x="695" y="4"/>
                  <a:pt x="699" y="5"/>
                  <a:pt x="702" y="7"/>
                </a:cubicBezTo>
                <a:cubicBezTo>
                  <a:pt x="707" y="10"/>
                  <a:pt x="709" y="15"/>
                  <a:pt x="710" y="19"/>
                </a:cubicBezTo>
                <a:cubicBezTo>
                  <a:pt x="711" y="21"/>
                  <a:pt x="711" y="22"/>
                  <a:pt x="711" y="24"/>
                </a:cubicBezTo>
                <a:cubicBezTo>
                  <a:pt x="711" y="24"/>
                  <a:pt x="712" y="25"/>
                  <a:pt x="712" y="25"/>
                </a:cubicBezTo>
                <a:cubicBezTo>
                  <a:pt x="712" y="25"/>
                  <a:pt x="712" y="25"/>
                  <a:pt x="712" y="25"/>
                </a:cubicBezTo>
                <a:cubicBezTo>
                  <a:pt x="712" y="26"/>
                  <a:pt x="712" y="26"/>
                  <a:pt x="712" y="26"/>
                </a:cubicBezTo>
                <a:cubicBezTo>
                  <a:pt x="712" y="106"/>
                  <a:pt x="712" y="106"/>
                  <a:pt x="712" y="106"/>
                </a:cubicBezTo>
                <a:cubicBezTo>
                  <a:pt x="712" y="111"/>
                  <a:pt x="710" y="115"/>
                  <a:pt x="708" y="118"/>
                </a:cubicBezTo>
                <a:cubicBezTo>
                  <a:pt x="705" y="123"/>
                  <a:pt x="701" y="125"/>
                  <a:pt x="697" y="126"/>
                </a:cubicBezTo>
                <a:cubicBezTo>
                  <a:pt x="695" y="127"/>
                  <a:pt x="693" y="127"/>
                  <a:pt x="692" y="127"/>
                </a:cubicBezTo>
                <a:cubicBezTo>
                  <a:pt x="691" y="127"/>
                  <a:pt x="690" y="128"/>
                  <a:pt x="690" y="128"/>
                </a:cubicBezTo>
                <a:cubicBezTo>
                  <a:pt x="690" y="128"/>
                  <a:pt x="690" y="128"/>
                  <a:pt x="690" y="128"/>
                </a:cubicBezTo>
                <a:cubicBezTo>
                  <a:pt x="690" y="128"/>
                  <a:pt x="690" y="128"/>
                  <a:pt x="690" y="128"/>
                </a:cubicBezTo>
                <a:cubicBezTo>
                  <a:pt x="4" y="128"/>
                  <a:pt x="4" y="128"/>
                  <a:pt x="4" y="128"/>
                </a:cubicBezTo>
                <a:cubicBezTo>
                  <a:pt x="4" y="26"/>
                  <a:pt x="4" y="26"/>
                  <a:pt x="4" y="26"/>
                </a:cubicBezTo>
                <a:cubicBezTo>
                  <a:pt x="4" y="20"/>
                  <a:pt x="5" y="16"/>
                  <a:pt x="7" y="13"/>
                </a:cubicBezTo>
                <a:cubicBezTo>
                  <a:pt x="10" y="8"/>
                  <a:pt x="15" y="6"/>
                  <a:pt x="19" y="5"/>
                </a:cubicBezTo>
                <a:cubicBezTo>
                  <a:pt x="21" y="4"/>
                  <a:pt x="22" y="4"/>
                  <a:pt x="24" y="4"/>
                </a:cubicBezTo>
                <a:cubicBezTo>
                  <a:pt x="24" y="4"/>
                  <a:pt x="25" y="4"/>
                  <a:pt x="25" y="4"/>
                </a:cubicBezTo>
                <a:cubicBezTo>
                  <a:pt x="25" y="4"/>
                  <a:pt x="25" y="4"/>
                  <a:pt x="25" y="4"/>
                </a:cubicBezTo>
                <a:cubicBezTo>
                  <a:pt x="26" y="4"/>
                  <a:pt x="26" y="4"/>
                  <a:pt x="26" y="4"/>
                </a:cubicBezTo>
                <a:lnTo>
                  <a:pt x="26" y="2"/>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GB"/>
          </a:p>
        </p:txBody>
      </p:sp>
    </p:spTree>
    <p:custDataLst>
      <p:tags r:id="rId1"/>
    </p:custDataLst>
    <p:extLst>
      <p:ext uri="{BB962C8B-B14F-4D97-AF65-F5344CB8AC3E}">
        <p14:creationId xmlns:p14="http://schemas.microsoft.com/office/powerpoint/2010/main" val="22680065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Small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05/09/2019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3" y="3773511"/>
            <a:ext cx="1746970"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2366409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Medium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05/09/2019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3" y="3773511"/>
            <a:ext cx="2858126"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4058780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Large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05/09/2019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5659748"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31773168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Press cuttings">
    <p:spTree>
      <p:nvGrpSpPr>
        <p:cNvPr id="1" name=""/>
        <p:cNvGrpSpPr/>
        <p:nvPr/>
      </p:nvGrpSpPr>
      <p:grpSpPr>
        <a:xfrm>
          <a:off x="0" y="0"/>
          <a:ext cx="0" cy="0"/>
          <a:chOff x="0" y="0"/>
          <a:chExt cx="0" cy="0"/>
        </a:xfrm>
      </p:grpSpPr>
      <p:sp>
        <p:nvSpPr>
          <p:cNvPr id="8" name="Rectangle 7"/>
          <p:cNvSpPr/>
          <p:nvPr userDrawn="1"/>
        </p:nvSpPr>
        <p:spPr>
          <a:xfrm>
            <a:off x="0" y="0"/>
            <a:ext cx="12192000" cy="5935980"/>
          </a:xfrm>
          <a:prstGeom prst="rect">
            <a:avLst/>
          </a:prstGeom>
          <a:solidFill>
            <a:srgbClr val="E5E5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05/09/2019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737565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6EF22D-7DBE-4099-99F0-B83DD9779912}" type="datetimeFigureOut">
              <a:rPr lang="en-GB" smtClean="0"/>
              <a:t>05/09/2019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
        <p:nvSpPr>
          <p:cNvPr id="5" name="Text Placeholder 7"/>
          <p:cNvSpPr>
            <a:spLocks noGrp="1"/>
          </p:cNvSpPr>
          <p:nvPr>
            <p:ph type="body" sz="quarter" idx="16"/>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9884794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End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403766" y="759293"/>
            <a:ext cx="5633780" cy="1663867"/>
          </a:xfrm>
          <a:solidFill>
            <a:schemeClr val="bg1">
              <a:alpha val="0"/>
            </a:schemeClr>
          </a:solidFill>
          <a:effectLst/>
        </p:spPr>
        <p:txBody>
          <a:bodyPr anchor="t">
            <a:normAutofit/>
          </a:bodyPr>
          <a:lstStyle>
            <a:lvl1pPr algn="l">
              <a:defRPr sz="5400" b="1">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05/09/2019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0" name="Text Placeholder 9"/>
          <p:cNvSpPr>
            <a:spLocks noGrp="1"/>
          </p:cNvSpPr>
          <p:nvPr>
            <p:ph type="body" sz="quarter" idx="14"/>
          </p:nvPr>
        </p:nvSpPr>
        <p:spPr>
          <a:xfrm>
            <a:off x="552577" y="2627694"/>
            <a:ext cx="3757295" cy="365442"/>
          </a:xfrm>
        </p:spPr>
        <p:txBody>
          <a:bodyPr/>
          <a:lstStyle>
            <a:lvl1pPr>
              <a:defRPr b="1">
                <a:solidFill>
                  <a:schemeClr val="bg1"/>
                </a:solidFill>
              </a:defRPr>
            </a:lvl1pPr>
            <a:lvl2pPr marL="0" indent="0">
              <a:buNone/>
              <a:defRPr/>
            </a:lvl2pPr>
          </a:lstStyle>
          <a:p>
            <a:pPr lvl="0"/>
            <a:r>
              <a:rPr lang="en-US" dirty="0"/>
              <a:t>Edit Master text styles</a:t>
            </a:r>
          </a:p>
        </p:txBody>
      </p:sp>
    </p:spTree>
    <p:custDataLst>
      <p:tags r:id="rId1"/>
    </p:custDataLst>
    <p:extLst>
      <p:ext uri="{BB962C8B-B14F-4D97-AF65-F5344CB8AC3E}">
        <p14:creationId xmlns:p14="http://schemas.microsoft.com/office/powerpoint/2010/main" val="23045900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9164"/>
            <a:ext cx="10094912" cy="957509"/>
          </a:xfrm>
        </p:spPr>
        <p:txBody>
          <a:bodyPr/>
          <a:lstStyle/>
          <a:p>
            <a:r>
              <a:rPr lang="en-US"/>
              <a:t>Click to edit Master title style</a:t>
            </a:r>
            <a:endParaRPr lang="en-GB" dirty="0"/>
          </a:p>
        </p:txBody>
      </p:sp>
      <p:sp>
        <p:nvSpPr>
          <p:cNvPr id="3" name="Content Placeholder 2"/>
          <p:cNvSpPr>
            <a:spLocks noGrp="1"/>
          </p:cNvSpPr>
          <p:nvPr>
            <p:ph idx="1"/>
          </p:nvPr>
        </p:nvSpPr>
        <p:spPr>
          <a:xfrm>
            <a:off x="609600" y="1207293"/>
            <a:ext cx="11150600" cy="5006016"/>
          </a:xfrm>
        </p:spPr>
        <p:txBody>
          <a:bodyPr/>
          <a:lstStyle>
            <a:lvl1pPr>
              <a:defRPr sz="1867"/>
            </a:lvl1pPr>
            <a:lvl2pPr>
              <a:defRPr sz="1600"/>
            </a:lvl2pPr>
            <a:lvl3pPr>
              <a:defRPr sz="1467"/>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p:cNvSpPr>
            <a:spLocks noGrp="1"/>
          </p:cNvSpPr>
          <p:nvPr>
            <p:ph type="dt" sz="half" idx="10"/>
          </p:nvPr>
        </p:nvSpPr>
        <p:spPr/>
        <p:txBody>
          <a:bodyPr/>
          <a:lstStyle/>
          <a:p>
            <a:fld id="{59585B9F-EF5C-4314-BCBC-A6F82ED753B2}" type="datetimeFigureOut">
              <a:rPr lang="en-GB" smtClean="0">
                <a:solidFill>
                  <a:srgbClr val="515254">
                    <a:tint val="75000"/>
                  </a:srgbClr>
                </a:solidFill>
              </a:rPr>
              <a:pPr/>
              <a:t>05/09/2019</a:t>
            </a:fld>
            <a:endParaRPr lang="en-GB">
              <a:solidFill>
                <a:srgbClr val="515254">
                  <a:tint val="75000"/>
                </a:srgbClr>
              </a:solidFill>
            </a:endParaRPr>
          </a:p>
        </p:txBody>
      </p:sp>
      <p:sp>
        <p:nvSpPr>
          <p:cNvPr id="5" name="Footer Placeholder 4"/>
          <p:cNvSpPr>
            <a:spLocks noGrp="1"/>
          </p:cNvSpPr>
          <p:nvPr>
            <p:ph type="ftr" sz="quarter" idx="11"/>
          </p:nvPr>
        </p:nvSpPr>
        <p:spPr/>
        <p:txBody>
          <a:bodyPr/>
          <a:lstStyle/>
          <a:p>
            <a:endParaRPr lang="en-GB">
              <a:solidFill>
                <a:srgbClr val="515254">
                  <a:tint val="75000"/>
                </a:srgbClr>
              </a:solidFill>
            </a:endParaRPr>
          </a:p>
        </p:txBody>
      </p:sp>
      <p:sp>
        <p:nvSpPr>
          <p:cNvPr id="6" name="Slide Number Placeholder 5"/>
          <p:cNvSpPr>
            <a:spLocks noGrp="1"/>
          </p:cNvSpPr>
          <p:nvPr>
            <p:ph type="sldNum" sz="quarter" idx="12"/>
          </p:nvPr>
        </p:nvSpPr>
        <p:spPr/>
        <p:txBody>
          <a:bodyPr/>
          <a:lstStyle/>
          <a:p>
            <a:fld id="{FA73F885-FE6B-4251-84D2-F6CEF084999B}" type="slidenum">
              <a:rPr lang="en-GB" smtClean="0">
                <a:solidFill>
                  <a:srgbClr val="515254">
                    <a:tint val="75000"/>
                  </a:srgbClr>
                </a:solidFill>
              </a:rPr>
              <a:pPr/>
              <a:t>‹#›</a:t>
            </a:fld>
            <a:endParaRPr lang="en-GB">
              <a:solidFill>
                <a:srgbClr val="515254">
                  <a:tint val="75000"/>
                </a:srgbClr>
              </a:solidFill>
            </a:endParaRPr>
          </a:p>
        </p:txBody>
      </p:sp>
    </p:spTree>
    <p:extLst>
      <p:ext uri="{BB962C8B-B14F-4D97-AF65-F5344CB8AC3E}">
        <p14:creationId xmlns:p14="http://schemas.microsoft.com/office/powerpoint/2010/main" val="5924569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78" y="1535113"/>
            <a:ext cx="5389033"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p:cNvSpPr>
            <a:spLocks noGrp="1"/>
          </p:cNvSpPr>
          <p:nvPr>
            <p:ph sz="quarter" idx="4"/>
          </p:nvPr>
        </p:nvSpPr>
        <p:spPr>
          <a:xfrm>
            <a:off x="6193378" y="2174875"/>
            <a:ext cx="5389033"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D282D69-1CD7-4AC1-A4EC-A960DFABD313}" type="datetimeFigureOut">
              <a:rPr lang="en-GB" smtClean="0"/>
              <a:pPr/>
              <a:t>05/09/2019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5ECB2DA-819C-4D24-9E44-1616C5C302CC}" type="slidenum">
              <a:rPr lang="en-GB" smtClean="0"/>
              <a:pPr/>
              <a:t>‹#›</a:t>
            </a:fld>
            <a:endParaRPr lang="en-GB"/>
          </a:p>
        </p:txBody>
      </p:sp>
    </p:spTree>
    <p:extLst>
      <p:ext uri="{BB962C8B-B14F-4D97-AF65-F5344CB8AC3E}">
        <p14:creationId xmlns:p14="http://schemas.microsoft.com/office/powerpoint/2010/main" val="1384128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05/09/2019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0" name="Text Placeholder 7"/>
          <p:cNvSpPr>
            <a:spLocks noGrp="1"/>
          </p:cNvSpPr>
          <p:nvPr>
            <p:ph type="body" sz="quarter" idx="15"/>
          </p:nvPr>
        </p:nvSpPr>
        <p:spPr>
          <a:xfrm>
            <a:off x="377757" y="5365115"/>
            <a:ext cx="11334817" cy="304800"/>
          </a:xfrm>
        </p:spPr>
        <p:txBody>
          <a:bodyPr>
            <a:noAutofit/>
          </a:bodyPr>
          <a:lstStyle>
            <a:lvl1pPr>
              <a:defRPr sz="800" b="0">
                <a:solidFill>
                  <a:schemeClr val="bg2"/>
                </a:solidFill>
              </a:defRPr>
            </a:lvl1pPr>
          </a:lstStyle>
          <a:p>
            <a:pPr lvl="0"/>
            <a:r>
              <a:rPr lang="en-US" dirty="0"/>
              <a:t>Edit Master text styles</a:t>
            </a:r>
          </a:p>
        </p:txBody>
      </p:sp>
    </p:spTree>
    <p:custDataLst>
      <p:tags r:id="rId1"/>
    </p:custDataLst>
    <p:extLst>
      <p:ext uri="{BB962C8B-B14F-4D97-AF65-F5344CB8AC3E}">
        <p14:creationId xmlns:p14="http://schemas.microsoft.com/office/powerpoint/2010/main" val="12332529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60"/>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DDFC6B2F-8097-43AB-AAD7-EE86BB3BFD94}" type="datetimeFigureOut">
              <a:rPr lang="en-GB"/>
              <a:pPr>
                <a:defRPr/>
              </a:pPr>
              <a:t>05/09/2019</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C7CDC3F9-4A8E-4CE9-8516-D930A4635220}" type="slidenum">
              <a:rPr lang="en-GB"/>
              <a:pPr>
                <a:defRPr/>
              </a:pPr>
              <a:t>‹#›</a:t>
            </a:fld>
            <a:endParaRPr lang="en-GB" dirty="0"/>
          </a:p>
        </p:txBody>
      </p:sp>
    </p:spTree>
    <p:extLst>
      <p:ext uri="{BB962C8B-B14F-4D97-AF65-F5344CB8AC3E}">
        <p14:creationId xmlns:p14="http://schemas.microsoft.com/office/powerpoint/2010/main" val="265330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mp; conten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05/09/2019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9" name="Content Placeholder 7"/>
          <p:cNvSpPr>
            <a:spLocks noGrp="1"/>
          </p:cNvSpPr>
          <p:nvPr>
            <p:ph sz="quarter" idx="14"/>
          </p:nvPr>
        </p:nvSpPr>
        <p:spPr>
          <a:xfrm>
            <a:off x="379142" y="1911351"/>
            <a:ext cx="11296030" cy="33543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8" name="Straight Connector 7"/>
          <p:cNvCxnSpPr/>
          <p:nvPr userDrawn="1"/>
        </p:nvCxnSpPr>
        <p:spPr>
          <a:xfrm>
            <a:off x="479425" y="1752600"/>
            <a:ext cx="1123315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3941234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 conten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05/09/2019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9" name="Content Placeholder 7"/>
          <p:cNvSpPr>
            <a:spLocks noGrp="1"/>
          </p:cNvSpPr>
          <p:nvPr>
            <p:ph sz="quarter" idx="14"/>
          </p:nvPr>
        </p:nvSpPr>
        <p:spPr>
          <a:xfrm>
            <a:off x="379142" y="1911351"/>
            <a:ext cx="5562600" cy="33543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8" name="Straight Connector 7"/>
          <p:cNvCxnSpPr/>
          <p:nvPr userDrawn="1"/>
        </p:nvCxnSpPr>
        <p:spPr>
          <a:xfrm>
            <a:off x="479425" y="1752600"/>
            <a:ext cx="55316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Content Placeholder 7"/>
          <p:cNvSpPr>
            <a:spLocks noGrp="1"/>
          </p:cNvSpPr>
          <p:nvPr>
            <p:ph sz="quarter" idx="16"/>
          </p:nvPr>
        </p:nvSpPr>
        <p:spPr>
          <a:xfrm>
            <a:off x="6096000" y="1911351"/>
            <a:ext cx="5562600" cy="33543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2" name="Straight Connector 11"/>
          <p:cNvCxnSpPr/>
          <p:nvPr userDrawn="1"/>
        </p:nvCxnSpPr>
        <p:spPr>
          <a:xfrm>
            <a:off x="6196283" y="1752600"/>
            <a:ext cx="55316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28124327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amp; graph">
    <p:spTree>
      <p:nvGrpSpPr>
        <p:cNvPr id="1" name=""/>
        <p:cNvGrpSpPr/>
        <p:nvPr/>
      </p:nvGrpSpPr>
      <p:grpSpPr>
        <a:xfrm>
          <a:off x="0" y="0"/>
          <a:ext cx="0" cy="0"/>
          <a:chOff x="0" y="0"/>
          <a:chExt cx="0" cy="0"/>
        </a:xfrm>
      </p:grpSpPr>
      <p:sp>
        <p:nvSpPr>
          <p:cNvPr id="8" name="Content Placeholder 7"/>
          <p:cNvSpPr>
            <a:spLocks noGrp="1"/>
          </p:cNvSpPr>
          <p:nvPr>
            <p:ph sz="quarter" idx="15"/>
          </p:nvPr>
        </p:nvSpPr>
        <p:spPr>
          <a:xfrm>
            <a:off x="6272054" y="359945"/>
            <a:ext cx="5594826" cy="5197576"/>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05/09/2019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35450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3" name="Text Placeholder 7"/>
          <p:cNvSpPr>
            <a:spLocks noGrp="1"/>
          </p:cNvSpPr>
          <p:nvPr>
            <p:ph type="body" sz="quarter" idx="16"/>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7131426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amp; half page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05/09/2019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35450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6007894" y="-9729"/>
            <a:ext cx="6184106" cy="5948364"/>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8" name="Text Placeholder 7"/>
          <p:cNvSpPr>
            <a:spLocks noGrp="1"/>
          </p:cNvSpPr>
          <p:nvPr>
            <p:ph type="body" sz="quarter" idx="15"/>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39943839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 image &amp; tex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05/09/2019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8" y="5365115"/>
            <a:ext cx="11334817" cy="304800"/>
          </a:xfrm>
        </p:spPr>
        <p:txBody>
          <a:bodyPr>
            <a:noAutofit/>
          </a:bodyPr>
          <a:lstStyle>
            <a:lvl1pPr>
              <a:defRPr sz="800" b="0">
                <a:solidFill>
                  <a:schemeClr val="bg2"/>
                </a:solidFill>
              </a:defRPr>
            </a:lvl1pPr>
          </a:lstStyle>
          <a:p>
            <a:pPr lvl="0"/>
            <a:r>
              <a:rPr lang="en-US" dirty="0"/>
              <a:t>Edit Master text styles</a:t>
            </a:r>
          </a:p>
        </p:txBody>
      </p:sp>
      <p:sp>
        <p:nvSpPr>
          <p:cNvPr id="9" name="Text Placeholder 6"/>
          <p:cNvSpPr>
            <a:spLocks noGrp="1"/>
          </p:cNvSpPr>
          <p:nvPr>
            <p:ph type="body" sz="quarter" idx="13"/>
          </p:nvPr>
        </p:nvSpPr>
        <p:spPr>
          <a:xfrm>
            <a:off x="377759" y="3831702"/>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0" name="Straight Connector 9"/>
          <p:cNvCxnSpPr/>
          <p:nvPr userDrawn="1"/>
        </p:nvCxnSpPr>
        <p:spPr>
          <a:xfrm>
            <a:off x="487997" y="3685540"/>
            <a:ext cx="36201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2" name="Text Placeholder 6"/>
          <p:cNvSpPr>
            <a:spLocks noGrp="1"/>
          </p:cNvSpPr>
          <p:nvPr>
            <p:ph type="body" sz="quarter" idx="17"/>
          </p:nvPr>
        </p:nvSpPr>
        <p:spPr>
          <a:xfrm>
            <a:off x="4184266" y="3822699"/>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3" name="Straight Connector 12"/>
          <p:cNvCxnSpPr/>
          <p:nvPr userDrawn="1"/>
        </p:nvCxnSpPr>
        <p:spPr>
          <a:xfrm>
            <a:off x="4294504" y="3685540"/>
            <a:ext cx="36201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4" name="Text Placeholder 6"/>
          <p:cNvSpPr>
            <a:spLocks noGrp="1"/>
          </p:cNvSpPr>
          <p:nvPr>
            <p:ph type="body" sz="quarter" idx="18"/>
          </p:nvPr>
        </p:nvSpPr>
        <p:spPr>
          <a:xfrm>
            <a:off x="7990774" y="3822699"/>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7" name="Picture Placeholder 16"/>
          <p:cNvSpPr>
            <a:spLocks noGrp="1"/>
          </p:cNvSpPr>
          <p:nvPr>
            <p:ph type="pic" sz="quarter" idx="19"/>
          </p:nvPr>
        </p:nvSpPr>
        <p:spPr>
          <a:xfrm>
            <a:off x="479425" y="1752600"/>
            <a:ext cx="3611563" cy="1782934"/>
          </a:xfrm>
          <a:solidFill>
            <a:schemeClr val="bg1">
              <a:lumMod val="85000"/>
            </a:schemeClr>
          </a:solidFill>
        </p:spPr>
        <p:txBody>
          <a:bodyPr/>
          <a:lstStyle/>
          <a:p>
            <a:endParaRPr lang="en-GB" dirty="0"/>
          </a:p>
        </p:txBody>
      </p:sp>
      <p:sp>
        <p:nvSpPr>
          <p:cNvPr id="20" name="Picture Placeholder 16"/>
          <p:cNvSpPr>
            <a:spLocks noGrp="1"/>
          </p:cNvSpPr>
          <p:nvPr>
            <p:ph type="pic" sz="quarter" idx="20"/>
          </p:nvPr>
        </p:nvSpPr>
        <p:spPr>
          <a:xfrm>
            <a:off x="4285684" y="1752600"/>
            <a:ext cx="3611563" cy="1782934"/>
          </a:xfrm>
          <a:solidFill>
            <a:schemeClr val="bg1">
              <a:lumMod val="85000"/>
            </a:schemeClr>
          </a:solidFill>
        </p:spPr>
        <p:txBody>
          <a:bodyPr/>
          <a:lstStyle/>
          <a:p>
            <a:endParaRPr lang="en-GB"/>
          </a:p>
        </p:txBody>
      </p:sp>
      <p:sp>
        <p:nvSpPr>
          <p:cNvPr id="21" name="Picture Placeholder 16"/>
          <p:cNvSpPr>
            <a:spLocks noGrp="1"/>
          </p:cNvSpPr>
          <p:nvPr>
            <p:ph type="pic" sz="quarter" idx="21"/>
          </p:nvPr>
        </p:nvSpPr>
        <p:spPr>
          <a:xfrm>
            <a:off x="8101012" y="1752600"/>
            <a:ext cx="3611563" cy="1782934"/>
          </a:xfrm>
          <a:solidFill>
            <a:schemeClr val="bg1">
              <a:lumMod val="85000"/>
            </a:schemeClr>
          </a:solidFill>
        </p:spPr>
        <p:txBody>
          <a:bodyPr/>
          <a:lstStyle/>
          <a:p>
            <a:endParaRPr lang="en-GB" dirty="0"/>
          </a:p>
        </p:txBody>
      </p:sp>
      <p:cxnSp>
        <p:nvCxnSpPr>
          <p:cNvPr id="22" name="Straight Connector 21"/>
          <p:cNvCxnSpPr/>
          <p:nvPr userDrawn="1"/>
        </p:nvCxnSpPr>
        <p:spPr>
          <a:xfrm>
            <a:off x="8101012" y="3685540"/>
            <a:ext cx="36201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2863295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x Portrait image">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05/09/2019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8" y="5365115"/>
            <a:ext cx="11334817" cy="304800"/>
          </a:xfrm>
        </p:spPr>
        <p:txBody>
          <a:bodyPr>
            <a:noAutofit/>
          </a:bodyPr>
          <a:lstStyle>
            <a:lvl1pPr>
              <a:defRPr sz="800" b="0">
                <a:solidFill>
                  <a:schemeClr val="bg2"/>
                </a:solidFill>
              </a:defRPr>
            </a:lvl1pPr>
          </a:lstStyle>
          <a:p>
            <a:pPr lvl="0"/>
            <a:r>
              <a:rPr lang="en-US" dirty="0"/>
              <a:t>Edit Master text styles</a:t>
            </a:r>
          </a:p>
        </p:txBody>
      </p:sp>
      <p:sp>
        <p:nvSpPr>
          <p:cNvPr id="17" name="Picture Placeholder 16"/>
          <p:cNvSpPr>
            <a:spLocks noGrp="1"/>
          </p:cNvSpPr>
          <p:nvPr>
            <p:ph type="pic" sz="quarter" idx="19"/>
          </p:nvPr>
        </p:nvSpPr>
        <p:spPr>
          <a:xfrm>
            <a:off x="479425" y="1752600"/>
            <a:ext cx="2680405" cy="3513138"/>
          </a:xfrm>
          <a:solidFill>
            <a:schemeClr val="bg1">
              <a:lumMod val="85000"/>
            </a:schemeClr>
          </a:solidFill>
        </p:spPr>
        <p:txBody>
          <a:bodyPr/>
          <a:lstStyle/>
          <a:p>
            <a:endParaRPr lang="en-GB" dirty="0"/>
          </a:p>
        </p:txBody>
      </p:sp>
      <p:sp>
        <p:nvSpPr>
          <p:cNvPr id="20" name="Picture Placeholder 16"/>
          <p:cNvSpPr>
            <a:spLocks noGrp="1"/>
          </p:cNvSpPr>
          <p:nvPr>
            <p:ph type="pic" sz="quarter" idx="20"/>
          </p:nvPr>
        </p:nvSpPr>
        <p:spPr>
          <a:xfrm>
            <a:off x="3330340" y="1752600"/>
            <a:ext cx="2680405" cy="3513138"/>
          </a:xfrm>
          <a:solidFill>
            <a:schemeClr val="bg1">
              <a:lumMod val="85000"/>
            </a:schemeClr>
          </a:solidFill>
        </p:spPr>
        <p:txBody>
          <a:bodyPr/>
          <a:lstStyle/>
          <a:p>
            <a:endParaRPr lang="en-GB"/>
          </a:p>
        </p:txBody>
      </p:sp>
      <p:sp>
        <p:nvSpPr>
          <p:cNvPr id="21" name="Picture Placeholder 16"/>
          <p:cNvSpPr>
            <a:spLocks noGrp="1"/>
          </p:cNvSpPr>
          <p:nvPr>
            <p:ph type="pic" sz="quarter" idx="21"/>
          </p:nvPr>
        </p:nvSpPr>
        <p:spPr>
          <a:xfrm>
            <a:off x="6181255" y="1752600"/>
            <a:ext cx="2680405" cy="3513138"/>
          </a:xfrm>
          <a:solidFill>
            <a:schemeClr val="bg1">
              <a:lumMod val="85000"/>
            </a:schemeClr>
          </a:solidFill>
        </p:spPr>
        <p:txBody>
          <a:bodyPr/>
          <a:lstStyle/>
          <a:p>
            <a:endParaRPr lang="en-GB" dirty="0"/>
          </a:p>
        </p:txBody>
      </p:sp>
      <p:sp>
        <p:nvSpPr>
          <p:cNvPr id="18" name="Picture Placeholder 16"/>
          <p:cNvSpPr>
            <a:spLocks noGrp="1"/>
          </p:cNvSpPr>
          <p:nvPr>
            <p:ph type="pic" sz="quarter" idx="22"/>
          </p:nvPr>
        </p:nvSpPr>
        <p:spPr>
          <a:xfrm>
            <a:off x="9032169" y="1752600"/>
            <a:ext cx="2680405" cy="3513138"/>
          </a:xfr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1566316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tags" Target="../tags/tag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33" cstate="print">
            <a:extLst>
              <a:ext uri="{28A0092B-C50C-407E-A947-70E740481C1C}">
                <a14:useLocalDpi xmlns:a14="http://schemas.microsoft.com/office/drawing/2010/main" val="0"/>
              </a:ext>
            </a:extLst>
          </a:blip>
          <a:stretch>
            <a:fillRect/>
          </a:stretch>
        </p:blipFill>
        <p:spPr>
          <a:xfrm>
            <a:off x="0" y="5934826"/>
            <a:ext cx="12192000" cy="923174"/>
          </a:xfrm>
          <a:prstGeom prst="rect">
            <a:avLst/>
          </a:prstGeom>
        </p:spPr>
      </p:pic>
      <p:sp>
        <p:nvSpPr>
          <p:cNvPr id="2" name="Title Placeholder 1"/>
          <p:cNvSpPr>
            <a:spLocks noGrp="1"/>
          </p:cNvSpPr>
          <p:nvPr>
            <p:ph type="title"/>
          </p:nvPr>
        </p:nvSpPr>
        <p:spPr>
          <a:xfrm>
            <a:off x="371476" y="359944"/>
            <a:ext cx="5448300" cy="1021181"/>
          </a:xfrm>
          <a:prstGeom prst="rect">
            <a:avLst/>
          </a:prstGeom>
        </p:spPr>
        <p:txBody>
          <a:bodyPr vert="horz" lIns="91440" tIns="45720" rIns="91440" bIns="45720" rtlCol="0" anchor="t">
            <a:normAutofit/>
          </a:bodyPr>
          <a:lstStyle/>
          <a:p>
            <a:r>
              <a:rPr lang="en-US" dirty="0"/>
              <a:t>Click to edit Master title style</a:t>
            </a:r>
            <a:endParaRPr lang="en-GB" dirty="0"/>
          </a:p>
        </p:txBody>
      </p:sp>
      <p:sp>
        <p:nvSpPr>
          <p:cNvPr id="4" name="Date Placeholder 3"/>
          <p:cNvSpPr>
            <a:spLocks noGrp="1"/>
          </p:cNvSpPr>
          <p:nvPr>
            <p:ph type="dt" sz="half" idx="2"/>
          </p:nvPr>
        </p:nvSpPr>
        <p:spPr>
          <a:xfrm>
            <a:off x="5644972" y="6390640"/>
            <a:ext cx="892988" cy="365125"/>
          </a:xfrm>
          <a:prstGeom prst="rect">
            <a:avLst/>
          </a:prstGeom>
        </p:spPr>
        <p:txBody>
          <a:bodyPr vert="horz" lIns="91440" tIns="45720" rIns="91440" bIns="45720" rtlCol="0" anchor="ctr"/>
          <a:lstStyle>
            <a:lvl1pPr algn="ctr">
              <a:defRPr sz="800" b="0">
                <a:solidFill>
                  <a:schemeClr val="bg1"/>
                </a:solidFill>
              </a:defRPr>
            </a:lvl1pPr>
          </a:lstStyle>
          <a:p>
            <a:fld id="{2E6EF22D-7DBE-4099-99F0-B83DD9779912}" type="datetimeFigureOut">
              <a:rPr lang="en-GB" smtClean="0"/>
              <a:pPr/>
              <a:t>05/09/2019</a:t>
            </a:fld>
            <a:endParaRPr lang="en-GB" dirty="0"/>
          </a:p>
        </p:txBody>
      </p:sp>
      <p:sp>
        <p:nvSpPr>
          <p:cNvPr id="5" name="Footer Placeholder 4"/>
          <p:cNvSpPr>
            <a:spLocks noGrp="1"/>
          </p:cNvSpPr>
          <p:nvPr>
            <p:ph type="ftr" sz="quarter" idx="3"/>
          </p:nvPr>
        </p:nvSpPr>
        <p:spPr>
          <a:xfrm>
            <a:off x="792480" y="6390640"/>
            <a:ext cx="4790564" cy="365125"/>
          </a:xfrm>
          <a:prstGeom prst="rect">
            <a:avLst/>
          </a:prstGeom>
        </p:spPr>
        <p:txBody>
          <a:bodyPr vert="horz" lIns="91440" tIns="45720" rIns="91440" bIns="45720" rtlCol="0" anchor="ctr"/>
          <a:lstStyle>
            <a:lvl1pPr algn="l">
              <a:defRPr sz="800" b="0">
                <a:solidFill>
                  <a:schemeClr val="bg1"/>
                </a:solidFill>
              </a:defRPr>
            </a:lvl1pPr>
          </a:lstStyle>
          <a:p>
            <a:endParaRPr lang="en-GB" dirty="0"/>
          </a:p>
        </p:txBody>
      </p:sp>
      <p:sp>
        <p:nvSpPr>
          <p:cNvPr id="6" name="Slide Number Placeholder 5"/>
          <p:cNvSpPr>
            <a:spLocks noGrp="1"/>
          </p:cNvSpPr>
          <p:nvPr>
            <p:ph type="sldNum" sz="quarter" idx="4"/>
          </p:nvPr>
        </p:nvSpPr>
        <p:spPr>
          <a:xfrm>
            <a:off x="384485" y="6390640"/>
            <a:ext cx="358465" cy="365125"/>
          </a:xfrm>
          <a:prstGeom prst="rect">
            <a:avLst/>
          </a:prstGeom>
        </p:spPr>
        <p:txBody>
          <a:bodyPr vert="horz" lIns="91440" tIns="45720" rIns="91440" bIns="45720" rtlCol="0" anchor="ctr"/>
          <a:lstStyle>
            <a:lvl1pPr algn="l">
              <a:defRPr sz="800" b="0">
                <a:solidFill>
                  <a:schemeClr val="bg1"/>
                </a:solidFill>
              </a:defRPr>
            </a:lvl1pPr>
          </a:lstStyle>
          <a:p>
            <a:fld id="{6623F64F-6692-49A2-80FF-3D660AAAEE7A}" type="slidenum">
              <a:rPr lang="en-GB" smtClean="0"/>
              <a:pPr/>
              <a:t>‹#›</a:t>
            </a:fld>
            <a:endParaRPr lang="en-GB" dirty="0"/>
          </a:p>
        </p:txBody>
      </p:sp>
      <p:sp>
        <p:nvSpPr>
          <p:cNvPr id="11" name="Text Placeholder 10"/>
          <p:cNvSpPr>
            <a:spLocks noGrp="1"/>
          </p:cNvSpPr>
          <p:nvPr>
            <p:ph type="body" idx="1"/>
          </p:nvPr>
        </p:nvSpPr>
        <p:spPr>
          <a:xfrm>
            <a:off x="377757" y="1911237"/>
            <a:ext cx="11334817" cy="3354501"/>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custDataLst>
      <p:tags r:id="rId32"/>
    </p:custDataLst>
    <p:extLst>
      <p:ext uri="{BB962C8B-B14F-4D97-AF65-F5344CB8AC3E}">
        <p14:creationId xmlns:p14="http://schemas.microsoft.com/office/powerpoint/2010/main" val="6535309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90" r:id="rId29"/>
    <p:sldLayoutId id="2147483691" r:id="rId30"/>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000" b="1" kern="1200">
          <a:solidFill>
            <a:schemeClr val="tx2"/>
          </a:solidFill>
          <a:latin typeface="+mj-lt"/>
          <a:ea typeface="+mj-ea"/>
          <a:cs typeface="+mj-cs"/>
        </a:defRPr>
      </a:lvl1pPr>
    </p:titleStyle>
    <p:bodyStyle>
      <a:lvl1pPr marL="0" indent="0" algn="l" defTabSz="914400" rtl="0" eaLnBrk="1" latinLnBrk="0" hangingPunct="1">
        <a:lnSpc>
          <a:spcPct val="100000"/>
        </a:lnSpc>
        <a:spcBef>
          <a:spcPts val="1000"/>
        </a:spcBef>
        <a:spcAft>
          <a:spcPts val="0"/>
        </a:spcAft>
        <a:buFont typeface="Arial" panose="020B0604020202020204" pitchFamily="34" charset="0"/>
        <a:buNone/>
        <a:defRPr sz="1600" b="0" kern="1200" baseline="0">
          <a:solidFill>
            <a:schemeClr val="bg2"/>
          </a:solidFill>
          <a:latin typeface="+mn-lt"/>
          <a:ea typeface="+mn-ea"/>
          <a:cs typeface="+mn-cs"/>
        </a:defRPr>
      </a:lvl1pPr>
      <a:lvl2pPr marL="225425" indent="-225425"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600" kern="1200">
          <a:solidFill>
            <a:schemeClr val="bg2"/>
          </a:solidFill>
          <a:latin typeface="+mn-lt"/>
          <a:ea typeface="+mn-ea"/>
          <a:cs typeface="+mn-cs"/>
        </a:defRPr>
      </a:lvl2pPr>
      <a:lvl3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tabLst>
          <a:tab pos="447675" algn="l"/>
        </a:tabLst>
        <a:defRPr sz="1400" kern="1200">
          <a:solidFill>
            <a:schemeClr val="bg2"/>
          </a:solidFill>
          <a:latin typeface="+mn-lt"/>
          <a:ea typeface="+mn-ea"/>
          <a:cs typeface="+mn-cs"/>
        </a:defRPr>
      </a:lvl3pPr>
      <a:lvl4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400" kern="1200">
          <a:solidFill>
            <a:schemeClr val="bg2"/>
          </a:solidFill>
          <a:latin typeface="+mn-lt"/>
          <a:ea typeface="+mn-ea"/>
          <a:cs typeface="+mn-cs"/>
        </a:defRPr>
      </a:lvl4pPr>
      <a:lvl5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400" kern="1200">
          <a:solidFill>
            <a:schemeClr val="bg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3840">
          <p15:clr>
            <a:srgbClr val="F26B43"/>
          </p15:clr>
        </p15:guide>
        <p15:guide id="2" pos="302">
          <p15:clr>
            <a:srgbClr val="F26B43"/>
          </p15:clr>
        </p15:guide>
        <p15:guide id="3" pos="7378">
          <p15:clr>
            <a:srgbClr val="F26B43"/>
          </p15:clr>
        </p15:guide>
        <p15:guide id="4" orient="horz" pos="2160">
          <p15:clr>
            <a:srgbClr val="F26B43"/>
          </p15:clr>
        </p15:guide>
        <p15:guide id="5" orient="horz" pos="4165">
          <p15:clr>
            <a:srgbClr val="F26B43"/>
          </p15:clr>
        </p15:guide>
        <p15:guide id="6" orient="horz" pos="3317">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0.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D58384-D2E4-42CC-BF30-B8C1341C30D9}"/>
              </a:ext>
            </a:extLst>
          </p:cNvPr>
          <p:cNvSpPr>
            <a:spLocks noGrp="1"/>
          </p:cNvSpPr>
          <p:nvPr>
            <p:ph type="title"/>
          </p:nvPr>
        </p:nvSpPr>
        <p:spPr>
          <a:xfrm>
            <a:off x="371476" y="359944"/>
            <a:ext cx="6303644" cy="1021181"/>
          </a:xfrm>
        </p:spPr>
        <p:txBody>
          <a:bodyPr/>
          <a:lstStyle/>
          <a:p>
            <a:r>
              <a:rPr lang="en-US" dirty="0">
                <a:solidFill>
                  <a:schemeClr val="accent6"/>
                </a:solidFill>
              </a:rPr>
              <a:t>BMW used TV to supercharge Olympic story</a:t>
            </a:r>
            <a:endParaRPr lang="en-GB" dirty="0">
              <a:solidFill>
                <a:schemeClr val="accent6"/>
              </a:solidFill>
            </a:endParaRPr>
          </a:p>
        </p:txBody>
      </p:sp>
      <p:sp>
        <p:nvSpPr>
          <p:cNvPr id="3" name="Text Placeholder 2">
            <a:extLst>
              <a:ext uri="{FF2B5EF4-FFF2-40B4-BE49-F238E27FC236}">
                <a16:creationId xmlns:a16="http://schemas.microsoft.com/office/drawing/2014/main" id="{FAB308B9-AE38-4548-A6AE-CDDC9375EA4A}"/>
              </a:ext>
            </a:extLst>
          </p:cNvPr>
          <p:cNvSpPr>
            <a:spLocks noGrp="1"/>
          </p:cNvSpPr>
          <p:nvPr>
            <p:ph type="body" sz="quarter" idx="13"/>
          </p:nvPr>
        </p:nvSpPr>
        <p:spPr>
          <a:xfrm>
            <a:off x="384803" y="1780607"/>
            <a:ext cx="4579083" cy="4267496"/>
          </a:xfrm>
        </p:spPr>
        <p:txBody>
          <a:bodyPr>
            <a:normAutofit fontScale="85000" lnSpcReduction="20000"/>
          </a:bodyPr>
          <a:lstStyle/>
          <a:p>
            <a:r>
              <a:rPr lang="en-US" u="sng" dirty="0"/>
              <a:t>Challenge</a:t>
            </a:r>
          </a:p>
          <a:p>
            <a:pPr marL="285750" indent="-285750">
              <a:buFont typeface="Arial" panose="020B0604020202020204" pitchFamily="34" charset="0"/>
              <a:buChar char="•"/>
            </a:pPr>
            <a:r>
              <a:rPr lang="en-US" dirty="0"/>
              <a:t>BMW wanted to strengthen their association with the Olympics and Paralympics through compelling content</a:t>
            </a:r>
          </a:p>
          <a:p>
            <a:r>
              <a:rPr lang="en-US" u="sng" dirty="0"/>
              <a:t>Solution</a:t>
            </a:r>
          </a:p>
          <a:p>
            <a:pPr marL="285750" indent="-285750">
              <a:buFont typeface="Arial" panose="020B0604020202020204" pitchFamily="34" charset="0"/>
              <a:buChar char="•"/>
            </a:pPr>
            <a:r>
              <a:rPr lang="en-US" dirty="0"/>
              <a:t>Films were created, called BMW Presents, that showcased the ability needed by the athletes to put in the ultimate performance, aligning their achievements with comparable insights from BMW’s world of engineering and design</a:t>
            </a:r>
          </a:p>
          <a:p>
            <a:pPr marL="285750" indent="-285750">
              <a:buFont typeface="Arial" panose="020B0604020202020204" pitchFamily="34" charset="0"/>
              <a:buChar char="•"/>
            </a:pPr>
            <a:r>
              <a:rPr lang="en-US" dirty="0"/>
              <a:t>David Weir’s Man and Machine film was showcased on Channel 4 during coverage of the Paralympics</a:t>
            </a:r>
          </a:p>
          <a:p>
            <a:r>
              <a:rPr lang="en-US" u="sng" dirty="0"/>
              <a:t>Results</a:t>
            </a:r>
          </a:p>
          <a:p>
            <a:pPr marL="285750" indent="-285750">
              <a:buFont typeface="Arial" panose="020B0604020202020204" pitchFamily="34" charset="0"/>
              <a:buChar char="•"/>
            </a:pPr>
            <a:r>
              <a:rPr lang="en-US" dirty="0"/>
              <a:t>By the end of the games, unprompted awareness of BMW’s London 2012 partnership was up to 32% (from 4% at the start).</a:t>
            </a:r>
          </a:p>
          <a:p>
            <a:pPr marL="285750" indent="-285750">
              <a:buFont typeface="Arial" panose="020B0604020202020204" pitchFamily="34" charset="0"/>
              <a:buChar char="•"/>
            </a:pPr>
            <a:r>
              <a:rPr lang="en-US" dirty="0"/>
              <a:t>This contributed to a peak in UK sales which were up 9% year on year</a:t>
            </a:r>
            <a:endParaRPr lang="en-GB" u="sng" dirty="0"/>
          </a:p>
        </p:txBody>
      </p:sp>
      <p:pic>
        <p:nvPicPr>
          <p:cNvPr id="6" name="Picture Placeholder 5">
            <a:extLst>
              <a:ext uri="{FF2B5EF4-FFF2-40B4-BE49-F238E27FC236}">
                <a16:creationId xmlns:a16="http://schemas.microsoft.com/office/drawing/2014/main" id="{529A4A3B-1C8C-4460-A11A-5656C63483E7}"/>
              </a:ext>
            </a:extLst>
          </p:cNvPr>
          <p:cNvPicPr>
            <a:picLocks noGrp="1" noChangeAspect="1"/>
          </p:cNvPicPr>
          <p:nvPr>
            <p:ph type="pic" sz="quarter" idx="14"/>
          </p:nvPr>
        </p:nvPicPr>
        <p:blipFill rotWithShape="1">
          <a:blip r:embed="rId3"/>
          <a:srcRect l="50252" t="17445" r="1771" b="18569"/>
          <a:stretch/>
        </p:blipFill>
        <p:spPr>
          <a:xfrm>
            <a:off x="5153903" y="1535595"/>
            <a:ext cx="6653294" cy="3549763"/>
          </a:xfrm>
          <a:prstGeom prst="rect">
            <a:avLst/>
          </a:prstGeom>
        </p:spPr>
      </p:pic>
      <p:pic>
        <p:nvPicPr>
          <p:cNvPr id="6146" name="Picture 2" descr="Image result for vizeum logo">
            <a:extLst>
              <a:ext uri="{FF2B5EF4-FFF2-40B4-BE49-F238E27FC236}">
                <a16:creationId xmlns:a16="http://schemas.microsoft.com/office/drawing/2014/main" id="{88894AF3-DDA8-495E-B6A2-C65CCDE173A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702988" y="316775"/>
            <a:ext cx="1333135" cy="658235"/>
          </a:xfrm>
          <a:prstGeom prst="rect">
            <a:avLst/>
          </a:prstGeom>
          <a:noFill/>
          <a:extLst>
            <a:ext uri="{909E8E84-426E-40DD-AFC4-6F175D3DCCD1}">
              <a14:hiddenFill xmlns:a14="http://schemas.microsoft.com/office/drawing/2010/main">
                <a:solidFill>
                  <a:srgbClr val="FFFFFF"/>
                </a:solidFill>
              </a14:hiddenFill>
            </a:ext>
          </a:extLst>
        </p:spPr>
      </p:pic>
      <p:pic>
        <p:nvPicPr>
          <p:cNvPr id="6148" name="Picture 4" descr="BMW">
            <a:extLst>
              <a:ext uri="{FF2B5EF4-FFF2-40B4-BE49-F238E27FC236}">
                <a16:creationId xmlns:a16="http://schemas.microsoft.com/office/drawing/2014/main" id="{58E29B64-DD0D-461E-A810-E2E5E4EE341E}"/>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16833" r="14667" b="39432"/>
          <a:stretch/>
        </p:blipFill>
        <p:spPr bwMode="auto">
          <a:xfrm>
            <a:off x="10689596" y="305463"/>
            <a:ext cx="774700" cy="7671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81704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Thinkbox_Red">
  <a:themeElements>
    <a:clrScheme name="THINKBOX_01">
      <a:dk1>
        <a:sysClr val="windowText" lastClr="000000"/>
      </a:dk1>
      <a:lt1>
        <a:sysClr val="window" lastClr="FFFFFF"/>
      </a:lt1>
      <a:dk2>
        <a:srgbClr val="E10514"/>
      </a:dk2>
      <a:lt2>
        <a:srgbClr val="808080"/>
      </a:lt2>
      <a:accent1>
        <a:srgbClr val="E10514"/>
      </a:accent1>
      <a:accent2>
        <a:srgbClr val="EB7305"/>
      </a:accent2>
      <a:accent3>
        <a:srgbClr val="87B923"/>
      </a:accent3>
      <a:accent4>
        <a:srgbClr val="009B3C"/>
      </a:accent4>
      <a:accent5>
        <a:srgbClr val="0069B4"/>
      </a:accent5>
      <a:accent6>
        <a:srgbClr val="372D87"/>
      </a:accent6>
      <a:hlink>
        <a:srgbClr val="000000"/>
      </a:hlink>
      <a:folHlink>
        <a:srgbClr val="000000"/>
      </a:folHlink>
    </a:clrScheme>
    <a:fontScheme name="Custom 3">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w="15875">
          <a:solidFill>
            <a:schemeClr val="accent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2225">
          <a:solidFill>
            <a:srgbClr val="D9D9D9"/>
          </a:solidFill>
        </a:ln>
      </a:spPr>
      <a:bodyPr/>
      <a:lstStyle/>
      <a:style>
        <a:lnRef idx="1">
          <a:schemeClr val="accent1"/>
        </a:lnRef>
        <a:fillRef idx="0">
          <a:schemeClr val="accent1"/>
        </a:fillRef>
        <a:effectRef idx="0">
          <a:schemeClr val="accent1"/>
        </a:effectRef>
        <a:fontRef idx="minor">
          <a:schemeClr val="tx1"/>
        </a:fontRef>
      </a:style>
    </a:lnDef>
  </a:objectDefaults>
  <a:extraClrSchemeLst/>
  <a:custClrLst>
    <a:custClr name="Yellow">
      <a:srgbClr val="FFCD00"/>
    </a:custClr>
    <a:custClr name="Light green">
      <a:srgbClr val="B9CD00"/>
    </a:custClr>
    <a:custClr name="Light blue ">
      <a:srgbClr val="00A5D7"/>
    </a:custClr>
  </a:custClrLst>
  <a:extLst>
    <a:ext uri="{05A4C25C-085E-4340-85A3-A5531E510DB2}">
      <thm15:themeFamily xmlns:thm15="http://schemas.microsoft.com/office/thememl/2012/main" name="Office Theme" id="{87B111D4-E9AF-426D-8C9F-EE971196E37C}" vid="{A929D647-F1B9-49CF-A84B-43D843FFC86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1129</TotalTime>
  <Words>195</Words>
  <Application>Microsoft Office PowerPoint</Application>
  <PresentationFormat>Widescreen</PresentationFormat>
  <Paragraphs>25</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Thinkbox_Red</vt:lpstr>
      <vt:lpstr>BMW used TV to supercharge Olympic story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average new advertiser spent £144k on TV in 2017</dc:title>
  <dc:creator>Zoe Harkness</dc:creator>
  <cp:lastModifiedBy>Zoe Harkness</cp:lastModifiedBy>
  <cp:revision>68</cp:revision>
  <dcterms:created xsi:type="dcterms:W3CDTF">2018-11-16T11:43:00Z</dcterms:created>
  <dcterms:modified xsi:type="dcterms:W3CDTF">2019-09-05T15:54:16Z</dcterms:modified>
</cp:coreProperties>
</file>