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2.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147376238" r:id="rId2"/>
  </p:sldIdLst>
  <p:sldSz cx="12192000" cy="6858000"/>
  <p:notesSz cx="6858000" cy="9144000"/>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78" userDrawn="1">
          <p15:clr>
            <a:srgbClr val="A4A3A4"/>
          </p15:clr>
        </p15:guide>
        <p15:guide id="4" orient="horz" pos="3430" userDrawn="1">
          <p15:clr>
            <a:srgbClr val="A4A3A4"/>
          </p15:clr>
        </p15:guide>
        <p15:guide id="5" orient="horz" pos="3453" userDrawn="1">
          <p15:clr>
            <a:srgbClr val="A4A3A4"/>
          </p15:clr>
        </p15:guide>
        <p15:guide id="6" orient="horz" pos="2980" userDrawn="1">
          <p15:clr>
            <a:srgbClr val="A4A3A4"/>
          </p15:clr>
        </p15:guide>
        <p15:guide id="7" orient="horz" pos="104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B4"/>
    <a:srgbClr val="E10514"/>
    <a:srgbClr val="BFBFBF"/>
    <a:srgbClr val="D9D9D9"/>
    <a:srgbClr val="E5E5E5"/>
    <a:srgbClr val="7ED2EC"/>
    <a:srgbClr val="00A5D7"/>
    <a:srgbClr val="808080"/>
    <a:srgbClr val="B9CD00"/>
    <a:srgbClr val="FFC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59685" autoAdjust="0"/>
  </p:normalViewPr>
  <p:slideViewPr>
    <p:cSldViewPr snapToGrid="0" showGuides="1">
      <p:cViewPr varScale="1">
        <p:scale>
          <a:sx n="57" d="100"/>
          <a:sy n="57" d="100"/>
        </p:scale>
        <p:origin x="1589" y="53"/>
      </p:cViewPr>
      <p:guideLst>
        <p:guide pos="3840"/>
        <p:guide orient="horz" pos="278"/>
        <p:guide orient="horz" pos="3430"/>
        <p:guide orient="horz" pos="3453"/>
        <p:guide orient="horz" pos="2980"/>
        <p:guide orient="horz" pos="1049"/>
      </p:guideLst>
    </p:cSldViewPr>
  </p:slideViewPr>
  <p:outlineViewPr>
    <p:cViewPr>
      <p:scale>
        <a:sx n="33" d="100"/>
        <a:sy n="33" d="100"/>
      </p:scale>
      <p:origin x="0" y="-16800"/>
    </p:cViewPr>
  </p:outlin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82" d="100"/>
          <a:sy n="82" d="100"/>
        </p:scale>
        <p:origin x="387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v>Jan / Feb 2023</c:v>
          </c:tx>
          <c:spPr>
            <a:ln w="25400" cap="rnd">
              <a:noFill/>
              <a:round/>
            </a:ln>
            <a:effectLst/>
          </c:spPr>
          <c:marker>
            <c:symbol val="circle"/>
            <c:size val="5"/>
            <c:spPr>
              <a:solidFill>
                <a:srgbClr val="00B050"/>
              </a:solidFill>
              <a:ln w="9525">
                <a:noFill/>
              </a:ln>
              <a:effectLst/>
            </c:spPr>
          </c:marker>
          <c:xVal>
            <c:numRef>
              <c:f>Sheet1!$B$2:$B$12</c:f>
              <c:numCache>
                <c:formatCode>0%</c:formatCode>
                <c:ptCount val="11"/>
                <c:pt idx="0">
                  <c:v>9.1999999999999998E-2</c:v>
                </c:pt>
                <c:pt idx="1">
                  <c:v>0.14199999999999999</c:v>
                </c:pt>
                <c:pt idx="2">
                  <c:v>1.7000000000000001E-2</c:v>
                </c:pt>
                <c:pt idx="3">
                  <c:v>7.0999999999999994E-2</c:v>
                </c:pt>
                <c:pt idx="4">
                  <c:v>3.3000000000000002E-2</c:v>
                </c:pt>
                <c:pt idx="5">
                  <c:v>0.154</c:v>
                </c:pt>
                <c:pt idx="6">
                  <c:v>0.27500000000000002</c:v>
                </c:pt>
                <c:pt idx="7">
                  <c:v>3.9E-2</c:v>
                </c:pt>
                <c:pt idx="8">
                  <c:v>9.0999999999999998E-2</c:v>
                </c:pt>
                <c:pt idx="9">
                  <c:v>5.5E-2</c:v>
                </c:pt>
                <c:pt idx="10">
                  <c:v>0.01</c:v>
                </c:pt>
              </c:numCache>
            </c:numRef>
          </c:xVal>
          <c:yVal>
            <c:numRef>
              <c:f>Sheet1!$C$2:$C$12</c:f>
              <c:numCache>
                <c:formatCode>0%</c:formatCode>
                <c:ptCount val="11"/>
                <c:pt idx="0">
                  <c:v>0.18350941861571876</c:v>
                </c:pt>
                <c:pt idx="1">
                  <c:v>5.8433706270712732E-2</c:v>
                </c:pt>
                <c:pt idx="2">
                  <c:v>0</c:v>
                </c:pt>
                <c:pt idx="3">
                  <c:v>0.21430162932966451</c:v>
                </c:pt>
                <c:pt idx="4">
                  <c:v>2.7103937907224256E-2</c:v>
                </c:pt>
                <c:pt idx="5">
                  <c:v>8.8276267857297364E-2</c:v>
                </c:pt>
                <c:pt idx="6">
                  <c:v>0.19859780737048863</c:v>
                </c:pt>
                <c:pt idx="7">
                  <c:v>4.0235703346053003E-2</c:v>
                </c:pt>
                <c:pt idx="8">
                  <c:v>7.7200633387846218E-2</c:v>
                </c:pt>
                <c:pt idx="9">
                  <c:v>1.7678832558904203E-2</c:v>
                </c:pt>
                <c:pt idx="10">
                  <c:v>9.4662063356090301E-2</c:v>
                </c:pt>
              </c:numCache>
            </c:numRef>
          </c:yVal>
          <c:smooth val="0"/>
          <c:extLst>
            <c:ext xmlns:c16="http://schemas.microsoft.com/office/drawing/2014/chart" uri="{C3380CC4-5D6E-409C-BE32-E72D297353CC}">
              <c16:uniqueId val="{00000001-1C30-4147-840A-EED7AAEDE6BE}"/>
            </c:ext>
          </c:extLst>
        </c:ser>
        <c:ser>
          <c:idx val="1"/>
          <c:order val="1"/>
          <c:tx>
            <c:v>Jan / Feb 2017-2022</c:v>
          </c:tx>
          <c:spPr>
            <a:ln w="25400" cap="rnd">
              <a:noFill/>
              <a:round/>
            </a:ln>
            <a:effectLst/>
          </c:spPr>
          <c:marker>
            <c:symbol val="circle"/>
            <c:size val="5"/>
            <c:spPr>
              <a:solidFill>
                <a:srgbClr val="FF0000"/>
              </a:solidFill>
              <a:ln w="9525">
                <a:noFill/>
              </a:ln>
              <a:effectLst/>
            </c:spPr>
          </c:marker>
          <c:xVal>
            <c:numRef>
              <c:f>Sheet1!$B$15:$B$25</c:f>
              <c:numCache>
                <c:formatCode>0%</c:formatCode>
                <c:ptCount val="11"/>
                <c:pt idx="0">
                  <c:v>9.1999999999999998E-2</c:v>
                </c:pt>
                <c:pt idx="1">
                  <c:v>0.14199999999999999</c:v>
                </c:pt>
                <c:pt idx="2">
                  <c:v>1.7000000000000001E-2</c:v>
                </c:pt>
                <c:pt idx="3">
                  <c:v>7.0999999999999994E-2</c:v>
                </c:pt>
                <c:pt idx="4">
                  <c:v>3.3000000000000002E-2</c:v>
                </c:pt>
                <c:pt idx="5">
                  <c:v>0.154</c:v>
                </c:pt>
                <c:pt idx="6">
                  <c:v>0.27500000000000002</c:v>
                </c:pt>
                <c:pt idx="7">
                  <c:v>3.9E-2</c:v>
                </c:pt>
                <c:pt idx="8">
                  <c:v>9.0999999999999998E-2</c:v>
                </c:pt>
                <c:pt idx="9">
                  <c:v>5.5E-2</c:v>
                </c:pt>
                <c:pt idx="10">
                  <c:v>0.01</c:v>
                </c:pt>
              </c:numCache>
            </c:numRef>
          </c:xVal>
          <c:yVal>
            <c:numRef>
              <c:f>Sheet1!$C$15:$C$25</c:f>
              <c:numCache>
                <c:formatCode>0%</c:formatCode>
                <c:ptCount val="11"/>
                <c:pt idx="0">
                  <c:v>0.19258725815930583</c:v>
                </c:pt>
                <c:pt idx="1">
                  <c:v>0.15166557485015258</c:v>
                </c:pt>
                <c:pt idx="2">
                  <c:v>3.1238463569777927E-2</c:v>
                </c:pt>
                <c:pt idx="3">
                  <c:v>0.14338661965099572</c:v>
                </c:pt>
                <c:pt idx="4">
                  <c:v>5.689690232721234E-2</c:v>
                </c:pt>
                <c:pt idx="5">
                  <c:v>0.1022902790629629</c:v>
                </c:pt>
                <c:pt idx="6">
                  <c:v>0.14940704104045696</c:v>
                </c:pt>
                <c:pt idx="7">
                  <c:v>2.7136436360943036E-2</c:v>
                </c:pt>
                <c:pt idx="8">
                  <c:v>9.2004683550870922E-2</c:v>
                </c:pt>
                <c:pt idx="9">
                  <c:v>3.8646300994045146E-2</c:v>
                </c:pt>
                <c:pt idx="10">
                  <c:v>1.4740440433276835E-2</c:v>
                </c:pt>
              </c:numCache>
            </c:numRef>
          </c:yVal>
          <c:smooth val="0"/>
          <c:extLst>
            <c:ext xmlns:c16="http://schemas.microsoft.com/office/drawing/2014/chart" uri="{C3380CC4-5D6E-409C-BE32-E72D297353CC}">
              <c16:uniqueId val="{00000002-1C30-4147-840A-EED7AAEDE6BE}"/>
            </c:ext>
          </c:extLst>
        </c:ser>
        <c:dLbls>
          <c:showLegendKey val="0"/>
          <c:showVal val="0"/>
          <c:showCatName val="0"/>
          <c:showSerName val="0"/>
          <c:showPercent val="0"/>
          <c:showBubbleSize val="0"/>
        </c:dLbls>
        <c:axId val="636229296"/>
        <c:axId val="636227496"/>
      </c:scatterChart>
      <c:valAx>
        <c:axId val="636229296"/>
        <c:scaling>
          <c:orientation val="minMax"/>
        </c:scaling>
        <c:delete val="0"/>
        <c:axPos val="b"/>
        <c:title>
          <c:tx>
            <c:rich>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r>
                  <a:rPr lang="en-GB"/>
                  <a:t>SHARE OF MARKET (2022)</a:t>
                </a:r>
              </a:p>
            </c:rich>
          </c:tx>
          <c:layout>
            <c:manualLayout>
              <c:xMode val="edge"/>
              <c:yMode val="edge"/>
              <c:x val="0.43505407407407409"/>
              <c:y val="0.94066919191919196"/>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crossAx val="636227496"/>
        <c:crosses val="autoZero"/>
        <c:crossBetween val="midCat"/>
      </c:valAx>
      <c:valAx>
        <c:axId val="636227496"/>
        <c:scaling>
          <c:orientation val="minMax"/>
          <c:max val="0.30000000000000004"/>
        </c:scaling>
        <c:delete val="0"/>
        <c:axPos val="l"/>
        <c:title>
          <c:tx>
            <c:rich>
              <a:bodyPr rot="-5400000" spcFirstLastPara="1" vertOverflow="ellipsis" vert="horz" wrap="square" anchor="ctr" anchorCtr="1"/>
              <a:lstStyle/>
              <a:p>
                <a:pPr>
                  <a:defRPr sz="1000" b="1" i="0" u="none" strike="noStrike" kern="1200" baseline="0">
                    <a:solidFill>
                      <a:schemeClr val="tx1"/>
                    </a:solidFill>
                    <a:latin typeface="+mn-lt"/>
                    <a:ea typeface="+mn-ea"/>
                    <a:cs typeface="+mn-cs"/>
                  </a:defRPr>
                </a:pPr>
                <a:r>
                  <a:rPr lang="en-GB"/>
                  <a:t>SHARE OF LINEAR TV VOICE (Q1)</a:t>
                </a:r>
              </a:p>
            </c:rich>
          </c:tx>
          <c:layout>
            <c:manualLayout>
              <c:xMode val="edge"/>
              <c:yMode val="edge"/>
              <c:x val="8.231481481481482E-3"/>
              <c:y val="0.17749419191919191"/>
            </c:manualLayout>
          </c:layout>
          <c:overlay val="0"/>
          <c:spPr>
            <a:noFill/>
            <a:ln>
              <a:noFill/>
            </a:ln>
            <a:effectLst/>
          </c:spPr>
          <c:txPr>
            <a:bodyPr rot="-54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crossAx val="63622929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b="1">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2" Type="http://schemas.openxmlformats.org/officeDocument/2006/relationships/tags" Target="../tags/tag32.x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6BA460-DC86-49AC-90AA-86C1E02239B2}" type="datetimeFigureOut">
              <a:rPr lang="en-GB" smtClean="0"/>
              <a:t>29/11/2023</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DDBEB2-BA40-44C0-A1B9-C3272EDE07E4}" type="slidenum">
              <a:rPr lang="en-GB" smtClean="0"/>
              <a:t>‹#›</a:t>
            </a:fld>
            <a:endParaRPr lang="en-GB"/>
          </a:p>
        </p:txBody>
      </p:sp>
    </p:spTree>
    <p:custDataLst>
      <p:tags r:id="rId2"/>
    </p:custDataLst>
    <p:extLst>
      <p:ext uri="{BB962C8B-B14F-4D97-AF65-F5344CB8AC3E}">
        <p14:creationId xmlns:p14="http://schemas.microsoft.com/office/powerpoint/2010/main" val="902387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2C2853-E575-4BC1-90FA-3518084ECF7E}" type="datetimeFigureOut">
              <a:rPr lang="en-GB" smtClean="0"/>
              <a:t>29/11/2023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0DFD36-33EA-4DB4-B32D-6EBE0B1D4496}" type="slidenum">
              <a:rPr lang="en-GB" smtClean="0"/>
              <a:t>‹#›</a:t>
            </a:fld>
            <a:endParaRPr lang="en-GB"/>
          </a:p>
        </p:txBody>
      </p:sp>
    </p:spTree>
    <p:extLst>
      <p:ext uri="{BB962C8B-B14F-4D97-AF65-F5344CB8AC3E}">
        <p14:creationId xmlns:p14="http://schemas.microsoft.com/office/powerpoint/2010/main" val="1326831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i="0" dirty="0">
                <a:effectLst/>
                <a:latin typeface="Calibri" panose="020F0502020204030204" pitchFamily="34" charset="0"/>
                <a:ea typeface="Calibri" panose="020F0502020204030204" pitchFamily="34" charset="0"/>
              </a:rPr>
              <a:t>Price sensitivity and Excess Share of Voice (ESOV) are important factors to consider</a:t>
            </a:r>
            <a:r>
              <a:rPr lang="en-GB" sz="1800" i="0" dirty="0">
                <a:solidFill>
                  <a:srgbClr val="FF0000"/>
                </a:solidFill>
                <a:effectLst/>
                <a:latin typeface="Calibri" panose="020F0502020204030204" pitchFamily="34" charset="0"/>
                <a:ea typeface="Calibri" panose="020F0502020204030204" pitchFamily="34" charset="0"/>
              </a:rPr>
              <a:t>, </a:t>
            </a:r>
            <a:r>
              <a:rPr lang="en-GB" sz="1800" i="0" dirty="0">
                <a:effectLst/>
                <a:latin typeface="Calibri" panose="020F0502020204030204" pitchFamily="34" charset="0"/>
                <a:ea typeface="Calibri" panose="020F0502020204030204" pitchFamily="34" charset="0"/>
              </a:rPr>
              <a:t>especially with the economic climate in 2023. Price sensitivity is crucial</a:t>
            </a:r>
            <a:r>
              <a:rPr lang="en-GB" sz="1800" i="0" dirty="0">
                <a:solidFill>
                  <a:srgbClr val="FF0000"/>
                </a:solidFill>
                <a:effectLst/>
                <a:latin typeface="Calibri" panose="020F0502020204030204" pitchFamily="34" charset="0"/>
                <a:ea typeface="Calibri" panose="020F0502020204030204" pitchFamily="34" charset="0"/>
              </a:rPr>
              <a:t>;</a:t>
            </a:r>
            <a:r>
              <a:rPr lang="en-GB" sz="1800" i="0" dirty="0">
                <a:effectLst/>
                <a:latin typeface="Calibri" panose="020F0502020204030204" pitchFamily="34" charset="0"/>
                <a:ea typeface="Calibri" panose="020F0502020204030204" pitchFamily="34" charset="0"/>
              </a:rPr>
              <a:t> with inflation driving up business costs companies may have to raise prices to protect their margins. Products or brands highly sensitive to price fluctuations may experience reduced sales volumes.</a:t>
            </a:r>
          </a:p>
          <a:p>
            <a:r>
              <a:rPr lang="en-GB" sz="1800" i="0" dirty="0">
                <a:effectLst/>
                <a:latin typeface="Calibri" panose="020F0502020204030204" pitchFamily="34" charset="0"/>
                <a:ea typeface="Calibri" panose="020F0502020204030204" pitchFamily="34" charset="0"/>
              </a:rPr>
              <a:t> </a:t>
            </a:r>
          </a:p>
          <a:p>
            <a:r>
              <a:rPr lang="en-GB" sz="1800" i="0" dirty="0">
                <a:effectLst/>
                <a:latin typeface="Calibri" panose="020F0502020204030204" pitchFamily="34" charset="0"/>
                <a:ea typeface="Calibri" panose="020F0502020204030204" pitchFamily="34" charset="0"/>
              </a:rPr>
              <a:t>A brand’s share of voice (SOV) also plays a vital role. Econometric agency Gain Theory suggests a close relationship between SOV </a:t>
            </a:r>
            <a:r>
              <a:rPr lang="en-GB" sz="1800" i="0" u="none" kern="1200" dirty="0">
                <a:solidFill>
                  <a:schemeClr val="tx1"/>
                </a:solidFill>
                <a:effectLst/>
                <a:latin typeface="Calibri" panose="020F0502020204030204" pitchFamily="34" charset="0"/>
                <a:ea typeface="Calibri" panose="020F0502020204030204" pitchFamily="34" charset="0"/>
                <a:cs typeface="+mn-cs"/>
              </a:rPr>
              <a:t>and reduced price sensitivity where a 10% increase in a brand’s SOV can result in a 5-20% reduction in its price sensitivity. This happens because strong brands, supported by advertising, can maintain market share and profit margins even with higher prices.</a:t>
            </a:r>
          </a:p>
          <a:p>
            <a:r>
              <a:rPr lang="en-GB" sz="1800" i="0" u="none" kern="1200" dirty="0">
                <a:solidFill>
                  <a:schemeClr val="tx1"/>
                </a:solidFill>
                <a:effectLst/>
                <a:latin typeface="Calibri" panose="020F0502020204030204" pitchFamily="34" charset="0"/>
                <a:ea typeface="Calibri" panose="020F0502020204030204" pitchFamily="34" charset="0"/>
                <a:cs typeface="+mn-cs"/>
              </a:rPr>
              <a:t> </a:t>
            </a:r>
          </a:p>
          <a:p>
            <a:r>
              <a:rPr lang="en-GB" sz="1800" i="0" dirty="0">
                <a:effectLst/>
                <a:latin typeface="Calibri" panose="020F0502020204030204" pitchFamily="34" charset="0"/>
                <a:ea typeface="Calibri" panose="020F0502020204030204" pitchFamily="34" charset="0"/>
              </a:rPr>
              <a:t>The supermarket category is an example of how sustaining excess SOV can lead to potential market share gains. This month’s Chart of the Month shows the major supermarkets’ linear TV share of voice for 2023 Q1 (green dots), compared with the first quarter of the previous five years (red dots) and plots this against their 2022 market shares. Analysis shows that bigger supermarkets tend to have a higher TV share of voice, but there are notable changes this year. Lidl and Ocado are investing in increasing Excess SOV on TV, Aldi is maintaining a high ESOV, Tesco also has an increased SOV but has a lower SOV than SOM, while Asda has seen a significant reduction in SOV relative to its market share.</a:t>
            </a:r>
          </a:p>
          <a:p>
            <a:r>
              <a:rPr lang="en-GB" sz="1800" i="0" dirty="0">
                <a:effectLst/>
                <a:latin typeface="Calibri" panose="020F0502020204030204" pitchFamily="34" charset="0"/>
                <a:ea typeface="Calibri" panose="020F0502020204030204" pitchFamily="34" charset="0"/>
              </a:rPr>
              <a:t> </a:t>
            </a:r>
          </a:p>
          <a:p>
            <a:r>
              <a:rPr lang="en-GB" sz="1800" i="0" dirty="0">
                <a:effectLst/>
                <a:latin typeface="Calibri" panose="020F0502020204030204" pitchFamily="34" charset="0"/>
                <a:ea typeface="Calibri" panose="020F0502020204030204" pitchFamily="34" charset="0"/>
              </a:rPr>
              <a:t>Given the current economic climate, being bold and strategic in pursuing excess share of voice could offer significant advantages for businesses.</a:t>
            </a:r>
          </a:p>
          <a:p>
            <a:r>
              <a:rPr lang="en-GB" sz="1800" i="0" dirty="0">
                <a:effectLst/>
                <a:latin typeface="Calibri" panose="020F0502020204030204" pitchFamily="34" charset="0"/>
                <a:ea typeface="Calibri" panose="020F0502020204030204" pitchFamily="34" charset="0"/>
              </a:rPr>
              <a:t> </a:t>
            </a:r>
          </a:p>
          <a:p>
            <a:endParaRPr lang="en-GB" dirty="0"/>
          </a:p>
        </p:txBody>
      </p:sp>
      <p:sp>
        <p:nvSpPr>
          <p:cNvPr id="4" name="Slide Number Placeholder 3"/>
          <p:cNvSpPr>
            <a:spLocks noGrp="1"/>
          </p:cNvSpPr>
          <p:nvPr>
            <p:ph type="sldNum" sz="quarter" idx="5"/>
          </p:nvPr>
        </p:nvSpPr>
        <p:spPr/>
        <p:txBody>
          <a:bodyPr/>
          <a:lstStyle/>
          <a:p>
            <a:fld id="{BA0DFD36-33EA-4DB4-B32D-6EBE0B1D4496}" type="slidenum">
              <a:rPr lang="en-GB" smtClean="0"/>
              <a:t>1</a:t>
            </a:fld>
            <a:endParaRPr lang="en-GB"/>
          </a:p>
        </p:txBody>
      </p:sp>
    </p:spTree>
    <p:extLst>
      <p:ext uri="{BB962C8B-B14F-4D97-AF65-F5344CB8AC3E}">
        <p14:creationId xmlns:p14="http://schemas.microsoft.com/office/powerpoint/2010/main" val="30295723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9.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0.xml"/></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r>
              <a:rPr lang="en-US"/>
              <a:t>Click icon to add picture</a:t>
            </a:r>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2861215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userDrawn="1">
          <p15:clr>
            <a:srgbClr val="FBAE40"/>
          </p15:clr>
        </p15:guide>
        <p15:guide id="2" pos="30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29/11/2023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a:t>Click to edit Master text styles</a:t>
            </a:r>
          </a:p>
        </p:txBody>
      </p:sp>
      <p:sp>
        <p:nvSpPr>
          <p:cNvPr id="17" name="Picture Placeholder 16"/>
          <p:cNvSpPr>
            <a:spLocks noGrp="1"/>
          </p:cNvSpPr>
          <p:nvPr>
            <p:ph type="pic" sz="quarter" idx="19"/>
          </p:nvPr>
        </p:nvSpPr>
        <p:spPr>
          <a:xfrm>
            <a:off x="479425" y="1428750"/>
            <a:ext cx="2680405" cy="3836988"/>
          </a:xfrm>
          <a:solidFill>
            <a:schemeClr val="bg1">
              <a:lumMod val="85000"/>
            </a:schemeClr>
          </a:solidFill>
        </p:spPr>
        <p:txBody>
          <a:bodyPr/>
          <a:lstStyle/>
          <a:p>
            <a:r>
              <a:rPr lang="en-US"/>
              <a:t>Click icon to add picture</a:t>
            </a:r>
            <a:endParaRPr lang="en-GB" dirty="0"/>
          </a:p>
        </p:txBody>
      </p:sp>
      <p:sp>
        <p:nvSpPr>
          <p:cNvPr id="20" name="Picture Placeholder 16"/>
          <p:cNvSpPr>
            <a:spLocks noGrp="1"/>
          </p:cNvSpPr>
          <p:nvPr>
            <p:ph type="pic" sz="quarter" idx="20"/>
          </p:nvPr>
        </p:nvSpPr>
        <p:spPr>
          <a:xfrm>
            <a:off x="3330340" y="1428750"/>
            <a:ext cx="2680405" cy="3836988"/>
          </a:xfrm>
          <a:solidFill>
            <a:schemeClr val="bg1">
              <a:lumMod val="85000"/>
            </a:schemeClr>
          </a:solidFill>
        </p:spPr>
        <p:txBody>
          <a:bodyPr/>
          <a:lstStyle/>
          <a:p>
            <a:r>
              <a:rPr lang="en-US"/>
              <a:t>Click icon to add picture</a:t>
            </a:r>
            <a:endParaRPr lang="en-GB"/>
          </a:p>
        </p:txBody>
      </p:sp>
      <p:sp>
        <p:nvSpPr>
          <p:cNvPr id="21" name="Picture Placeholder 16"/>
          <p:cNvSpPr>
            <a:spLocks noGrp="1"/>
          </p:cNvSpPr>
          <p:nvPr>
            <p:ph type="pic" sz="quarter" idx="21"/>
          </p:nvPr>
        </p:nvSpPr>
        <p:spPr>
          <a:xfrm>
            <a:off x="6181255" y="1428750"/>
            <a:ext cx="2680405" cy="3836988"/>
          </a:xfrm>
          <a:solidFill>
            <a:schemeClr val="bg1">
              <a:lumMod val="85000"/>
            </a:schemeClr>
          </a:solidFill>
        </p:spPr>
        <p:txBody>
          <a:bodyPr/>
          <a:lstStyle/>
          <a:p>
            <a:r>
              <a:rPr lang="en-US"/>
              <a:t>Click icon to add picture</a:t>
            </a:r>
            <a:endParaRPr lang="en-GB" dirty="0"/>
          </a:p>
        </p:txBody>
      </p:sp>
      <p:sp>
        <p:nvSpPr>
          <p:cNvPr id="18" name="Picture Placeholder 16"/>
          <p:cNvSpPr>
            <a:spLocks noGrp="1"/>
          </p:cNvSpPr>
          <p:nvPr>
            <p:ph type="pic" sz="quarter" idx="22"/>
          </p:nvPr>
        </p:nvSpPr>
        <p:spPr>
          <a:xfrm>
            <a:off x="9032169" y="1428750"/>
            <a:ext cx="2680405" cy="3836988"/>
          </a:xfrm>
          <a:solidFill>
            <a:schemeClr val="bg1">
              <a:lumMod val="85000"/>
            </a:schemeClr>
          </a:solidFill>
        </p:spPr>
        <p:txBody>
          <a:bodyPr/>
          <a:lstStyle/>
          <a:p>
            <a:r>
              <a:rPr lang="en-US"/>
              <a:t>Click icon to add picture</a:t>
            </a:r>
            <a:endParaRPr lang="en-GB" dirty="0"/>
          </a:p>
        </p:txBody>
      </p:sp>
    </p:spTree>
    <p:custDataLst>
      <p:tags r:id="rId1"/>
    </p:custDataLst>
    <p:extLst>
      <p:ext uri="{BB962C8B-B14F-4D97-AF65-F5344CB8AC3E}">
        <p14:creationId xmlns:p14="http://schemas.microsoft.com/office/powerpoint/2010/main" val="975014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29/11/2023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711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Picture Placeholder 8"/>
          <p:cNvSpPr>
            <a:spLocks noGrp="1"/>
          </p:cNvSpPr>
          <p:nvPr>
            <p:ph type="pic" sz="quarter" idx="14"/>
          </p:nvPr>
        </p:nvSpPr>
        <p:spPr>
          <a:xfrm>
            <a:off x="5369668" y="1428750"/>
            <a:ext cx="6342907" cy="3836988"/>
          </a:xfrm>
          <a:prstGeom prst="rect">
            <a:avLst/>
          </a:prstGeom>
          <a:solidFill>
            <a:schemeClr val="bg1">
              <a:lumMod val="85000"/>
            </a:schemeClr>
          </a:solidFill>
        </p:spPr>
        <p:txBody>
          <a:bodyPr/>
          <a:lstStyle/>
          <a:p>
            <a:r>
              <a:rPr lang="en-US"/>
              <a:t>Click icon to add picture</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spTree>
    <p:custDataLst>
      <p:tags r:id="rId1"/>
    </p:custDataLst>
    <p:extLst>
      <p:ext uri="{BB962C8B-B14F-4D97-AF65-F5344CB8AC3E}">
        <p14:creationId xmlns:p14="http://schemas.microsoft.com/office/powerpoint/2010/main" val="2320066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29/11/2023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5442018" cy="3711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r>
              <a:rPr lang="en-US"/>
              <a:t>Click icon to add picture</a:t>
            </a:r>
            <a:endParaRPr lang="en-GB" dirty="0"/>
          </a:p>
        </p:txBody>
      </p:sp>
      <p:cxnSp>
        <p:nvCxnSpPr>
          <p:cNvPr id="10" name="Straight Connector 9"/>
          <p:cNvCxnSpPr/>
          <p:nvPr userDrawn="1"/>
        </p:nvCxnSpPr>
        <p:spPr>
          <a:xfrm>
            <a:off x="479425" y="142875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r>
              <a:rPr lang="en-US"/>
              <a:t>Click icon to add picture</a:t>
            </a:r>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spTree>
    <p:custDataLst>
      <p:tags r:id="rId1"/>
    </p:custDataLst>
    <p:extLst>
      <p:ext uri="{BB962C8B-B14F-4D97-AF65-F5344CB8AC3E}">
        <p14:creationId xmlns:p14="http://schemas.microsoft.com/office/powerpoint/2010/main" val="2279127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29/11/2023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711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sp>
        <p:nvSpPr>
          <p:cNvPr id="18" name="Picture Placeholder 8">
            <a:extLst>
              <a:ext uri="{FF2B5EF4-FFF2-40B4-BE49-F238E27FC236}">
                <a16:creationId xmlns:a16="http://schemas.microsoft.com/office/drawing/2014/main" id="{C83E0A7E-A4E1-41C3-86F6-B6D82D556557}"/>
              </a:ext>
            </a:extLst>
          </p:cNvPr>
          <p:cNvSpPr>
            <a:spLocks noGrp="1"/>
          </p:cNvSpPr>
          <p:nvPr>
            <p:ph type="pic" sz="quarter" idx="14"/>
          </p:nvPr>
        </p:nvSpPr>
        <p:spPr>
          <a:xfrm>
            <a:off x="4930580" y="1428750"/>
            <a:ext cx="3318069" cy="1853970"/>
          </a:xfrm>
          <a:prstGeom prst="rect">
            <a:avLst/>
          </a:prstGeom>
          <a:solidFill>
            <a:schemeClr val="bg1">
              <a:lumMod val="85000"/>
            </a:schemeClr>
          </a:solidFill>
        </p:spPr>
        <p:txBody>
          <a:bodyPr/>
          <a:lstStyle/>
          <a:p>
            <a:r>
              <a:rPr lang="en-US"/>
              <a:t>Click icon to add picture</a:t>
            </a:r>
            <a:endParaRPr lang="en-GB" dirty="0"/>
          </a:p>
        </p:txBody>
      </p:sp>
      <p:sp>
        <p:nvSpPr>
          <p:cNvPr id="19" name="Picture Placeholder 8">
            <a:extLst>
              <a:ext uri="{FF2B5EF4-FFF2-40B4-BE49-F238E27FC236}">
                <a16:creationId xmlns:a16="http://schemas.microsoft.com/office/drawing/2014/main" id="{2E7303BD-8C87-4547-94CC-49DD3934C1D4}"/>
              </a:ext>
            </a:extLst>
          </p:cNvPr>
          <p:cNvSpPr>
            <a:spLocks noGrp="1"/>
          </p:cNvSpPr>
          <p:nvPr>
            <p:ph type="pic" sz="quarter" idx="15"/>
          </p:nvPr>
        </p:nvSpPr>
        <p:spPr>
          <a:xfrm>
            <a:off x="8394505" y="1428750"/>
            <a:ext cx="3318069" cy="1853970"/>
          </a:xfrm>
          <a:prstGeom prst="rect">
            <a:avLst/>
          </a:prstGeom>
          <a:solidFill>
            <a:schemeClr val="bg1">
              <a:lumMod val="85000"/>
            </a:schemeClr>
          </a:solidFill>
        </p:spPr>
        <p:txBody>
          <a:bodyPr/>
          <a:lstStyle/>
          <a:p>
            <a:r>
              <a:rPr lang="en-US"/>
              <a:t>Click icon to add picture</a:t>
            </a:r>
            <a:endParaRPr lang="en-GB" dirty="0"/>
          </a:p>
        </p:txBody>
      </p:sp>
      <p:sp>
        <p:nvSpPr>
          <p:cNvPr id="20" name="Picture Placeholder 8">
            <a:extLst>
              <a:ext uri="{FF2B5EF4-FFF2-40B4-BE49-F238E27FC236}">
                <a16:creationId xmlns:a16="http://schemas.microsoft.com/office/drawing/2014/main" id="{3F505454-5599-4E41-93B7-601ECB120810}"/>
              </a:ext>
            </a:extLst>
          </p:cNvPr>
          <p:cNvSpPr>
            <a:spLocks noGrp="1"/>
          </p:cNvSpPr>
          <p:nvPr>
            <p:ph type="pic" sz="quarter" idx="16"/>
          </p:nvPr>
        </p:nvSpPr>
        <p:spPr>
          <a:xfrm>
            <a:off x="8394505" y="3411769"/>
            <a:ext cx="3318069" cy="1853970"/>
          </a:xfrm>
          <a:prstGeom prst="rect">
            <a:avLst/>
          </a:prstGeom>
          <a:solidFill>
            <a:schemeClr val="bg1">
              <a:lumMod val="85000"/>
            </a:schemeClr>
          </a:solidFill>
        </p:spPr>
        <p:txBody>
          <a:bodyPr/>
          <a:lstStyle/>
          <a:p>
            <a:r>
              <a:rPr lang="en-US"/>
              <a:t>Click icon to add picture</a:t>
            </a:r>
            <a:endParaRPr lang="en-GB" dirty="0"/>
          </a:p>
        </p:txBody>
      </p:sp>
      <p:sp>
        <p:nvSpPr>
          <p:cNvPr id="21" name="Picture Placeholder 8">
            <a:extLst>
              <a:ext uri="{FF2B5EF4-FFF2-40B4-BE49-F238E27FC236}">
                <a16:creationId xmlns:a16="http://schemas.microsoft.com/office/drawing/2014/main" id="{3189B23B-90CA-44D3-94DB-D124B4FC4F69}"/>
              </a:ext>
            </a:extLst>
          </p:cNvPr>
          <p:cNvSpPr>
            <a:spLocks noGrp="1"/>
          </p:cNvSpPr>
          <p:nvPr>
            <p:ph type="pic" sz="quarter" idx="17"/>
          </p:nvPr>
        </p:nvSpPr>
        <p:spPr>
          <a:xfrm>
            <a:off x="4930580" y="3411769"/>
            <a:ext cx="3318069" cy="1853970"/>
          </a:xfrm>
          <a:prstGeom prst="rect">
            <a:avLst/>
          </a:prstGeom>
          <a:solidFill>
            <a:schemeClr val="bg1">
              <a:lumMod val="85000"/>
            </a:schemeClr>
          </a:solidFill>
        </p:spPr>
        <p:txBody>
          <a:bodyPr/>
          <a:lstStyle/>
          <a:p>
            <a:r>
              <a:rPr lang="en-US"/>
              <a:t>Click icon to add picture</a:t>
            </a:r>
            <a:endParaRPr lang="en-GB" dirty="0"/>
          </a:p>
        </p:txBody>
      </p:sp>
    </p:spTree>
    <p:custDataLst>
      <p:tags r:id="rId1"/>
    </p:custDataLst>
    <p:extLst>
      <p:ext uri="{BB962C8B-B14F-4D97-AF65-F5344CB8AC3E}">
        <p14:creationId xmlns:p14="http://schemas.microsoft.com/office/powerpoint/2010/main" val="207339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428750"/>
            <a:ext cx="3645289" cy="1853970"/>
          </a:xfrm>
          <a:prstGeom prst="rect">
            <a:avLst/>
          </a:prstGeom>
          <a:solidFill>
            <a:schemeClr val="bg1">
              <a:lumMod val="85000"/>
            </a:schemeClr>
          </a:solidFill>
        </p:spPr>
        <p:txBody>
          <a:bodyPr/>
          <a:lstStyle/>
          <a:p>
            <a:r>
              <a:rPr lang="en-US"/>
              <a:t>Click icon to add picture</a:t>
            </a:r>
            <a:endParaRPr lang="en-GB" dirty="0"/>
          </a:p>
        </p:txBody>
      </p:sp>
      <p:sp>
        <p:nvSpPr>
          <p:cNvPr id="12" name="Picture Placeholder 8"/>
          <p:cNvSpPr>
            <a:spLocks noGrp="1"/>
          </p:cNvSpPr>
          <p:nvPr>
            <p:ph type="pic" sz="quarter" idx="15"/>
          </p:nvPr>
        </p:nvSpPr>
        <p:spPr>
          <a:xfrm>
            <a:off x="8067285" y="1428750"/>
            <a:ext cx="3645289" cy="1853970"/>
          </a:xfrm>
          <a:prstGeom prst="rect">
            <a:avLst/>
          </a:prstGeom>
          <a:solidFill>
            <a:schemeClr val="bg1">
              <a:lumMod val="85000"/>
            </a:schemeClr>
          </a:solidFill>
        </p:spPr>
        <p:txBody>
          <a:bodyPr/>
          <a:lstStyle/>
          <a:p>
            <a:r>
              <a:rPr lang="en-US"/>
              <a:t>Click icon to add picture</a:t>
            </a:r>
            <a:endParaRPr lang="en-GB" dirty="0"/>
          </a:p>
        </p:txBody>
      </p:sp>
      <p:sp>
        <p:nvSpPr>
          <p:cNvPr id="17" name="Picture Placeholder 8"/>
          <p:cNvSpPr>
            <a:spLocks noGrp="1"/>
          </p:cNvSpPr>
          <p:nvPr>
            <p:ph type="pic" sz="quarter" idx="19"/>
          </p:nvPr>
        </p:nvSpPr>
        <p:spPr>
          <a:xfrm>
            <a:off x="479425" y="1428750"/>
            <a:ext cx="3645289" cy="1853970"/>
          </a:xfrm>
          <a:prstGeom prst="rect">
            <a:avLst/>
          </a:prstGeom>
          <a:solidFill>
            <a:schemeClr val="bg1">
              <a:lumMod val="85000"/>
            </a:schemeClr>
          </a:solidFill>
        </p:spPr>
        <p:txBody>
          <a:bodyPr/>
          <a:lstStyle/>
          <a:p>
            <a:r>
              <a:rPr lang="en-US"/>
              <a:t>Click icon to add picture</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29/11/2023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411769"/>
            <a:ext cx="3645289" cy="1853970"/>
          </a:xfrm>
          <a:prstGeom prst="rect">
            <a:avLst/>
          </a:prstGeom>
          <a:solidFill>
            <a:schemeClr val="bg1">
              <a:lumMod val="85000"/>
            </a:schemeClr>
          </a:solidFill>
        </p:spPr>
        <p:txBody>
          <a:bodyPr/>
          <a:lstStyle/>
          <a:p>
            <a:r>
              <a:rPr lang="en-US"/>
              <a:t>Click icon to add picture</a:t>
            </a:r>
            <a:endParaRPr lang="en-GB" dirty="0"/>
          </a:p>
        </p:txBody>
      </p:sp>
      <p:sp>
        <p:nvSpPr>
          <p:cNvPr id="14" name="Picture Placeholder 8"/>
          <p:cNvSpPr>
            <a:spLocks noGrp="1"/>
          </p:cNvSpPr>
          <p:nvPr>
            <p:ph type="pic" sz="quarter" idx="17"/>
          </p:nvPr>
        </p:nvSpPr>
        <p:spPr>
          <a:xfrm>
            <a:off x="4273355" y="3411769"/>
            <a:ext cx="3645289" cy="1853970"/>
          </a:xfrm>
          <a:prstGeom prst="rect">
            <a:avLst/>
          </a:prstGeom>
          <a:solidFill>
            <a:schemeClr val="bg1">
              <a:lumMod val="85000"/>
            </a:schemeClr>
          </a:solidFill>
        </p:spPr>
        <p:txBody>
          <a:bodyPr/>
          <a:lstStyle/>
          <a:p>
            <a:r>
              <a:rPr lang="en-US"/>
              <a:t>Click icon to add picture</a:t>
            </a:r>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sp>
        <p:nvSpPr>
          <p:cNvPr id="18" name="Picture Placeholder 8"/>
          <p:cNvSpPr>
            <a:spLocks noGrp="1"/>
          </p:cNvSpPr>
          <p:nvPr>
            <p:ph type="pic" sz="quarter" idx="20"/>
          </p:nvPr>
        </p:nvSpPr>
        <p:spPr>
          <a:xfrm>
            <a:off x="479425" y="3411769"/>
            <a:ext cx="3645289" cy="1853970"/>
          </a:xfrm>
          <a:prstGeom prst="rect">
            <a:avLst/>
          </a:prstGeom>
          <a:solidFill>
            <a:schemeClr val="bg1">
              <a:lumMod val="85000"/>
            </a:schemeClr>
          </a:solidFill>
        </p:spPr>
        <p:txBody>
          <a:bodyPr/>
          <a:lstStyle/>
          <a:p>
            <a:r>
              <a:rPr lang="en-US"/>
              <a:t>Click icon to add picture</a:t>
            </a:r>
            <a:endParaRPr lang="en-GB" dirty="0"/>
          </a:p>
        </p:txBody>
      </p:sp>
    </p:spTree>
    <p:custDataLst>
      <p:tags r:id="rId1"/>
    </p:custDataLst>
    <p:extLst>
      <p:ext uri="{BB962C8B-B14F-4D97-AF65-F5344CB8AC3E}">
        <p14:creationId xmlns:p14="http://schemas.microsoft.com/office/powerpoint/2010/main" val="3968757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r>
              <a:rPr lang="en-US"/>
              <a:t>Click icon to add picture</a:t>
            </a:r>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a:t>Click to edit Master title style</a:t>
            </a:r>
            <a:endParaRPr lang="en-GB" dirty="0"/>
          </a:p>
        </p:txBody>
      </p:sp>
      <p:sp>
        <p:nvSpPr>
          <p:cNvPr id="3" name="Content Placeholder 2"/>
          <p:cNvSpPr>
            <a:spLocks noGrp="1"/>
          </p:cNvSpPr>
          <p:nvPr>
            <p:ph sz="half" idx="1"/>
          </p:nvPr>
        </p:nvSpPr>
        <p:spPr>
          <a:xfrm>
            <a:off x="371476" y="161420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29/11/2023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55199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r>
              <a:rPr lang="en-US"/>
              <a:t>Click icon to add picture</a:t>
            </a:r>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29/11/2023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662775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r>
              <a:rPr lang="en-US"/>
              <a:t>Click icon to add picture</a:t>
            </a:r>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a:t>Click to edit Master title style</a:t>
            </a:r>
            <a:endParaRPr lang="en-GB" dirty="0"/>
          </a:p>
        </p:txBody>
      </p:sp>
      <p:sp>
        <p:nvSpPr>
          <p:cNvPr id="3" name="Content Placeholder 2"/>
          <p:cNvSpPr>
            <a:spLocks noGrp="1"/>
          </p:cNvSpPr>
          <p:nvPr>
            <p:ph sz="half" idx="1"/>
          </p:nvPr>
        </p:nvSpPr>
        <p:spPr>
          <a:xfrm>
            <a:off x="621221" y="1614207"/>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29/11/2023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781120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29/11/2023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459579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userDrawn="1">
          <p15:clr>
            <a:srgbClr val="FBAE40"/>
          </p15:clr>
        </p15:guide>
        <p15:guide id="2" userDrawn="1">
          <p15:clr>
            <a:srgbClr val="FBAE40"/>
          </p15:clr>
        </p15:guide>
        <p15:guide id="3" orient="horz" pos="216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ll Screen Video - Option 1">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29/11/2023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r>
              <a:rPr lang="en-US"/>
              <a:t>Click icon to add picture</a:t>
            </a:r>
            <a:endParaRPr lang="en-GB"/>
          </a:p>
        </p:txBody>
      </p:sp>
    </p:spTree>
    <p:custDataLst>
      <p:tags r:id="rId1"/>
    </p:custDataLst>
    <p:extLst>
      <p:ext uri="{BB962C8B-B14F-4D97-AF65-F5344CB8AC3E}">
        <p14:creationId xmlns:p14="http://schemas.microsoft.com/office/powerpoint/2010/main" val="3910324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r>
              <a:rPr lang="en-US"/>
              <a:t>Click icon to add picture</a:t>
            </a:r>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459108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x Video - Option 1">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r>
              <a:rPr lang="en-US"/>
              <a:t>Click icon to add picture</a:t>
            </a:r>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r>
              <a:rPr lang="en-US"/>
              <a:t>Click icon to add picture</a:t>
            </a:r>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r>
              <a:rPr lang="en-US"/>
              <a:t>Click icon to add picture</a:t>
            </a:r>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r>
              <a:rPr lang="en-US"/>
              <a:t>Click icon to add picture</a:t>
            </a:r>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29/11/2023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25167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Full screen video - Option 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4DE1B2C-E2EB-4D98-843F-9CDD27271EB2}"/>
              </a:ext>
            </a:extLst>
          </p:cNvPr>
          <p:cNvSpPr>
            <a:spLocks noGrp="1"/>
          </p:cNvSpPr>
          <p:nvPr>
            <p:ph type="dt" sz="half" idx="10"/>
          </p:nvPr>
        </p:nvSpPr>
        <p:spPr/>
        <p:txBody>
          <a:bodyPr/>
          <a:lstStyle/>
          <a:p>
            <a:fld id="{2E6EF22D-7DBE-4099-99F0-B83DD9779912}" type="datetimeFigureOut">
              <a:rPr lang="en-GB" smtClean="0"/>
              <a:pPr/>
              <a:t>29/11/2023</a:t>
            </a:fld>
            <a:endParaRPr lang="en-GB" dirty="0"/>
          </a:p>
        </p:txBody>
      </p:sp>
      <p:sp>
        <p:nvSpPr>
          <p:cNvPr id="4" name="Footer Placeholder 3">
            <a:extLst>
              <a:ext uri="{FF2B5EF4-FFF2-40B4-BE49-F238E27FC236}">
                <a16:creationId xmlns:a16="http://schemas.microsoft.com/office/drawing/2014/main" id="{09B3BE8F-C639-42D5-B26C-D4093C44687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48228E9-593B-43BF-9FE7-6F9613A7A563}"/>
              </a:ext>
            </a:extLst>
          </p:cNvPr>
          <p:cNvSpPr>
            <a:spLocks noGrp="1"/>
          </p:cNvSpPr>
          <p:nvPr>
            <p:ph type="sldNum" sz="quarter" idx="12"/>
          </p:nvPr>
        </p:nvSpPr>
        <p:spPr/>
        <p:txBody>
          <a:bodyPr/>
          <a:lstStyle/>
          <a:p>
            <a:fld id="{6623F64F-6692-49A2-80FF-3D660AAAEE7A}" type="slidenum">
              <a:rPr lang="en-GB" smtClean="0"/>
              <a:pPr/>
              <a:t>‹#›</a:t>
            </a:fld>
            <a:endParaRPr lang="en-GB" dirty="0"/>
          </a:p>
        </p:txBody>
      </p:sp>
      <p:sp>
        <p:nvSpPr>
          <p:cNvPr id="7" name="Media Placeholder 6">
            <a:extLst>
              <a:ext uri="{FF2B5EF4-FFF2-40B4-BE49-F238E27FC236}">
                <a16:creationId xmlns:a16="http://schemas.microsoft.com/office/drawing/2014/main" id="{89F17558-6D60-4901-A0B6-C4274AAB5238}"/>
              </a:ext>
            </a:extLst>
          </p:cNvPr>
          <p:cNvSpPr>
            <a:spLocks noGrp="1"/>
          </p:cNvSpPr>
          <p:nvPr>
            <p:ph type="media" sz="quarter" idx="13"/>
          </p:nvPr>
        </p:nvSpPr>
        <p:spPr>
          <a:xfrm>
            <a:off x="0" y="0"/>
            <a:ext cx="12192000" cy="6858000"/>
          </a:xfrm>
        </p:spPr>
        <p:txBody>
          <a:bodyPr/>
          <a:lstStyle/>
          <a:p>
            <a:r>
              <a:rPr lang="en-US"/>
              <a:t>Click icon to add media</a:t>
            </a:r>
            <a:endParaRPr lang="en-GB"/>
          </a:p>
        </p:txBody>
      </p:sp>
    </p:spTree>
    <p:custDataLst>
      <p:tags r:id="rId1"/>
    </p:custDataLst>
    <p:extLst>
      <p:ext uri="{BB962C8B-B14F-4D97-AF65-F5344CB8AC3E}">
        <p14:creationId xmlns:p14="http://schemas.microsoft.com/office/powerpoint/2010/main" val="1810603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29/11/2023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a:t>Click to 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r>
              <a:rPr lang="en-US"/>
              <a:t>Click icon to add picture</a:t>
            </a:r>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712898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29/11/2023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a:t>Click to 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r>
              <a:rPr lang="en-US"/>
              <a:t>Click icon to add picture</a:t>
            </a:r>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r>
              <a:rPr lang="en-US"/>
              <a:t>Click icon to add picture</a:t>
            </a:r>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21023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r>
              <a:rPr lang="en-US"/>
              <a:t>Click icon to add picture</a:t>
            </a:r>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29/11/2023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a:t>Click to edit Master text styles</a:t>
            </a:r>
          </a:p>
        </p:txBody>
      </p:sp>
    </p:spTree>
    <p:custDataLst>
      <p:tags r:id="rId1"/>
    </p:custDataLst>
    <p:extLst>
      <p:ext uri="{BB962C8B-B14F-4D97-AF65-F5344CB8AC3E}">
        <p14:creationId xmlns:p14="http://schemas.microsoft.com/office/powerpoint/2010/main" val="162061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r>
              <a:rPr lang="en-US"/>
              <a:t>Click icon to add picture</a:t>
            </a:r>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29/11/2023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a:t>Click to edit Master text styles</a:t>
            </a:r>
          </a:p>
        </p:txBody>
      </p:sp>
    </p:spTree>
    <p:custDataLst>
      <p:tags r:id="rId1"/>
    </p:custDataLst>
    <p:extLst>
      <p:ext uri="{BB962C8B-B14F-4D97-AF65-F5344CB8AC3E}">
        <p14:creationId xmlns:p14="http://schemas.microsoft.com/office/powerpoint/2010/main" val="3831620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r>
              <a:rPr lang="en-US"/>
              <a:t>Click icon to add picture</a:t>
            </a:r>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29/11/2023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a:t>Click to edit Master text styles</a:t>
            </a:r>
          </a:p>
        </p:txBody>
      </p:sp>
    </p:spTree>
    <p:custDataLst>
      <p:tags r:id="rId1"/>
    </p:custDataLst>
    <p:extLst>
      <p:ext uri="{BB962C8B-B14F-4D97-AF65-F5344CB8AC3E}">
        <p14:creationId xmlns:p14="http://schemas.microsoft.com/office/powerpoint/2010/main" val="1044598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29/11/2023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spTree>
    <p:custDataLst>
      <p:tags r:id="rId1"/>
    </p:custDataLst>
    <p:extLst>
      <p:ext uri="{BB962C8B-B14F-4D97-AF65-F5344CB8AC3E}">
        <p14:creationId xmlns:p14="http://schemas.microsoft.com/office/powerpoint/2010/main" val="1686801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29/11/2023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spTree>
    <p:custDataLst>
      <p:tags r:id="rId1"/>
    </p:custDataLst>
    <p:extLst>
      <p:ext uri="{BB962C8B-B14F-4D97-AF65-F5344CB8AC3E}">
        <p14:creationId xmlns:p14="http://schemas.microsoft.com/office/powerpoint/2010/main" val="4218576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r>
              <a:rPr lang="en-US"/>
              <a:t>Click icon to add picture</a:t>
            </a:r>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a:t>Click to edit Master text styles</a:t>
            </a:r>
          </a:p>
        </p:txBody>
      </p:sp>
    </p:spTree>
    <p:custDataLst>
      <p:tags r:id="rId1"/>
    </p:custDataLst>
    <p:extLst>
      <p:ext uri="{BB962C8B-B14F-4D97-AF65-F5344CB8AC3E}">
        <p14:creationId xmlns:p14="http://schemas.microsoft.com/office/powerpoint/2010/main" val="1223076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29/11/2023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1000" b="0">
                <a:solidFill>
                  <a:schemeClr val="bg2"/>
                </a:solidFill>
              </a:defRPr>
            </a:lvl1pPr>
          </a:lstStyle>
          <a:p>
            <a:pPr lvl="0"/>
            <a:r>
              <a:rPr lang="en-US"/>
              <a:t>Click to edit Master text styles</a:t>
            </a:r>
          </a:p>
        </p:txBody>
      </p:sp>
    </p:spTree>
    <p:custDataLst>
      <p:tags r:id="rId1"/>
    </p:custDataLst>
    <p:extLst>
      <p:ext uri="{BB962C8B-B14F-4D97-AF65-F5344CB8AC3E}">
        <p14:creationId xmlns:p14="http://schemas.microsoft.com/office/powerpoint/2010/main" val="1748257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1475" y="359944"/>
            <a:ext cx="11341099" cy="1021181"/>
          </a:xfrm>
        </p:spPr>
        <p:txBody>
          <a:bodyPr/>
          <a:lstStyle>
            <a:lvl1pPr>
              <a:defRPr/>
            </a:lvl1pPr>
          </a:lstStyle>
          <a:p>
            <a:r>
              <a:rPr lang="en-US" dirty="0"/>
              <a:t>Click to edit </a:t>
            </a:r>
            <a:br>
              <a:rPr lang="en-US" dirty="0"/>
            </a:br>
            <a:r>
              <a:rPr lang="en-US" dirty="0"/>
              <a:t>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29/11/2023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614207"/>
            <a:ext cx="11296030" cy="36515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cxnSp>
        <p:nvCxnSpPr>
          <p:cNvPr id="8" name="Straight Connector 7"/>
          <p:cNvCxnSpPr/>
          <p:nvPr userDrawn="1"/>
        </p:nvCxnSpPr>
        <p:spPr>
          <a:xfrm>
            <a:off x="479425" y="142875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83157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29/11/2023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614207"/>
            <a:ext cx="5562600" cy="36515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cxnSp>
        <p:nvCxnSpPr>
          <p:cNvPr id="8" name="Straight Connector 7"/>
          <p:cNvCxnSpPr/>
          <p:nvPr userDrawn="1"/>
        </p:nvCxnSpPr>
        <p:spPr>
          <a:xfrm>
            <a:off x="479425"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614207"/>
            <a:ext cx="5562600" cy="36515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2" name="Straight Connector 11"/>
          <p:cNvCxnSpPr/>
          <p:nvPr userDrawn="1"/>
        </p:nvCxnSpPr>
        <p:spPr>
          <a:xfrm>
            <a:off x="6196283"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335673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29/11/2023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6515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spTree>
    <p:custDataLst>
      <p:tags r:id="rId1"/>
    </p:custDataLst>
    <p:extLst>
      <p:ext uri="{BB962C8B-B14F-4D97-AF65-F5344CB8AC3E}">
        <p14:creationId xmlns:p14="http://schemas.microsoft.com/office/powerpoint/2010/main" val="3471938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orient="horz" pos="27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29/11/2023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651531"/>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r>
              <a:rPr lang="en-US"/>
              <a:t>Click icon to add picture</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spTree>
    <p:custDataLst>
      <p:tags r:id="rId1"/>
    </p:custDataLst>
    <p:extLst>
      <p:ext uri="{BB962C8B-B14F-4D97-AF65-F5344CB8AC3E}">
        <p14:creationId xmlns:p14="http://schemas.microsoft.com/office/powerpoint/2010/main" val="3281982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29/11/2023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a:t>Click to 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0" name="Straight Connector 9"/>
          <p:cNvCxnSpPr/>
          <p:nvPr userDrawn="1"/>
        </p:nvCxnSpPr>
        <p:spPr>
          <a:xfrm>
            <a:off x="487996"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3" name="Straight Connector 12"/>
          <p:cNvCxnSpPr/>
          <p:nvPr userDrawn="1"/>
        </p:nvCxnSpPr>
        <p:spPr>
          <a:xfrm>
            <a:off x="427335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22" name="Straight Connector 21"/>
          <p:cNvCxnSpPr/>
          <p:nvPr userDrawn="1"/>
        </p:nvCxnSpPr>
        <p:spPr>
          <a:xfrm>
            <a:off x="806728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8">
            <a:extLst>
              <a:ext uri="{FF2B5EF4-FFF2-40B4-BE49-F238E27FC236}">
                <a16:creationId xmlns:a16="http://schemas.microsoft.com/office/drawing/2014/main" id="{8DFCE19A-1050-41D6-952B-88D1EA6241CC}"/>
              </a:ext>
            </a:extLst>
          </p:cNvPr>
          <p:cNvSpPr>
            <a:spLocks noGrp="1"/>
          </p:cNvSpPr>
          <p:nvPr>
            <p:ph type="pic" sz="quarter" idx="14"/>
          </p:nvPr>
        </p:nvSpPr>
        <p:spPr>
          <a:xfrm>
            <a:off x="4273355" y="1428749"/>
            <a:ext cx="3645289" cy="2106775"/>
          </a:xfrm>
          <a:prstGeom prst="rect">
            <a:avLst/>
          </a:prstGeom>
          <a:solidFill>
            <a:schemeClr val="bg1">
              <a:lumMod val="85000"/>
            </a:schemeClr>
          </a:solidFill>
        </p:spPr>
        <p:txBody>
          <a:bodyPr/>
          <a:lstStyle/>
          <a:p>
            <a:r>
              <a:rPr lang="en-US"/>
              <a:t>Click icon to add picture</a:t>
            </a:r>
            <a:endParaRPr lang="en-GB" dirty="0"/>
          </a:p>
        </p:txBody>
      </p:sp>
      <p:sp>
        <p:nvSpPr>
          <p:cNvPr id="28" name="Picture Placeholder 8">
            <a:extLst>
              <a:ext uri="{FF2B5EF4-FFF2-40B4-BE49-F238E27FC236}">
                <a16:creationId xmlns:a16="http://schemas.microsoft.com/office/drawing/2014/main" id="{474332AB-8E82-4D2C-A077-AD78447B3B65}"/>
              </a:ext>
            </a:extLst>
          </p:cNvPr>
          <p:cNvSpPr>
            <a:spLocks noGrp="1"/>
          </p:cNvSpPr>
          <p:nvPr>
            <p:ph type="pic" sz="quarter" idx="15"/>
          </p:nvPr>
        </p:nvSpPr>
        <p:spPr>
          <a:xfrm>
            <a:off x="8067285" y="1428749"/>
            <a:ext cx="3645289" cy="2106775"/>
          </a:xfrm>
          <a:prstGeom prst="rect">
            <a:avLst/>
          </a:prstGeom>
          <a:solidFill>
            <a:schemeClr val="bg1">
              <a:lumMod val="85000"/>
            </a:schemeClr>
          </a:solidFill>
        </p:spPr>
        <p:txBody>
          <a:bodyPr/>
          <a:lstStyle/>
          <a:p>
            <a:r>
              <a:rPr lang="en-US"/>
              <a:t>Click icon to add picture</a:t>
            </a:r>
            <a:endParaRPr lang="en-GB" dirty="0"/>
          </a:p>
        </p:txBody>
      </p:sp>
      <p:sp>
        <p:nvSpPr>
          <p:cNvPr id="29" name="Picture Placeholder 8">
            <a:extLst>
              <a:ext uri="{FF2B5EF4-FFF2-40B4-BE49-F238E27FC236}">
                <a16:creationId xmlns:a16="http://schemas.microsoft.com/office/drawing/2014/main" id="{44395837-4037-4FBC-A80F-2DFA7942FF5A}"/>
              </a:ext>
            </a:extLst>
          </p:cNvPr>
          <p:cNvSpPr>
            <a:spLocks noGrp="1"/>
          </p:cNvSpPr>
          <p:nvPr>
            <p:ph type="pic" sz="quarter" idx="22"/>
          </p:nvPr>
        </p:nvSpPr>
        <p:spPr>
          <a:xfrm>
            <a:off x="479425" y="1428749"/>
            <a:ext cx="3645289" cy="2106775"/>
          </a:xfrm>
          <a:prstGeom prst="rect">
            <a:avLst/>
          </a:prstGeom>
          <a:solidFill>
            <a:schemeClr val="bg1">
              <a:lumMod val="85000"/>
            </a:schemeClr>
          </a:solidFill>
        </p:spPr>
        <p:txBody>
          <a:bodyPr/>
          <a:lstStyle/>
          <a:p>
            <a:r>
              <a:rPr lang="en-US"/>
              <a:t>Click icon to add picture</a:t>
            </a:r>
            <a:endParaRPr lang="en-GB" dirty="0"/>
          </a:p>
        </p:txBody>
      </p:sp>
    </p:spTree>
    <p:custDataLst>
      <p:tags r:id="rId1"/>
    </p:custDataLst>
    <p:extLst>
      <p:ext uri="{BB962C8B-B14F-4D97-AF65-F5344CB8AC3E}">
        <p14:creationId xmlns:p14="http://schemas.microsoft.com/office/powerpoint/2010/main" val="2712311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orient="horz" pos="27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29/11/2023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a:t>Click to edit Master text styles</a:t>
            </a:r>
          </a:p>
        </p:txBody>
      </p:sp>
      <p:sp>
        <p:nvSpPr>
          <p:cNvPr id="9" name="Text Placeholder 6"/>
          <p:cNvSpPr>
            <a:spLocks noGrp="1"/>
          </p:cNvSpPr>
          <p:nvPr>
            <p:ph type="body" sz="quarter" idx="13"/>
          </p:nvPr>
        </p:nvSpPr>
        <p:spPr>
          <a:xfrm>
            <a:off x="377759" y="3831702"/>
            <a:ext cx="2792238" cy="1443039"/>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0" name="Straight Connector 9"/>
          <p:cNvCxnSpPr/>
          <p:nvPr userDrawn="1"/>
        </p:nvCxnSpPr>
        <p:spPr>
          <a:xfrm>
            <a:off x="487997"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3337118" y="3822699"/>
            <a:ext cx="2680405" cy="1443039"/>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3" name="Straight Connector 12"/>
          <p:cNvCxnSpPr/>
          <p:nvPr userDrawn="1"/>
        </p:nvCxnSpPr>
        <p:spPr>
          <a:xfrm>
            <a:off x="3330340"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6184644" y="3822699"/>
            <a:ext cx="2680405" cy="1443039"/>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22" name="Straight Connector 21"/>
          <p:cNvCxnSpPr/>
          <p:nvPr userDrawn="1"/>
        </p:nvCxnSpPr>
        <p:spPr>
          <a:xfrm>
            <a:off x="6181255"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16">
            <a:extLst>
              <a:ext uri="{FF2B5EF4-FFF2-40B4-BE49-F238E27FC236}">
                <a16:creationId xmlns:a16="http://schemas.microsoft.com/office/drawing/2014/main" id="{CCB00622-CF55-4D6B-A1E3-FEDA9C507933}"/>
              </a:ext>
            </a:extLst>
          </p:cNvPr>
          <p:cNvSpPr>
            <a:spLocks noGrp="1"/>
          </p:cNvSpPr>
          <p:nvPr>
            <p:ph type="pic" sz="quarter" idx="23"/>
          </p:nvPr>
        </p:nvSpPr>
        <p:spPr>
          <a:xfrm>
            <a:off x="479425" y="1428750"/>
            <a:ext cx="2680405" cy="2106774"/>
          </a:xfrm>
          <a:solidFill>
            <a:schemeClr val="bg1">
              <a:lumMod val="85000"/>
            </a:schemeClr>
          </a:solidFill>
        </p:spPr>
        <p:txBody>
          <a:bodyPr/>
          <a:lstStyle/>
          <a:p>
            <a:r>
              <a:rPr lang="en-US"/>
              <a:t>Click icon to add picture</a:t>
            </a:r>
            <a:endParaRPr lang="en-GB" dirty="0"/>
          </a:p>
        </p:txBody>
      </p:sp>
      <p:sp>
        <p:nvSpPr>
          <p:cNvPr id="28" name="Picture Placeholder 16">
            <a:extLst>
              <a:ext uri="{FF2B5EF4-FFF2-40B4-BE49-F238E27FC236}">
                <a16:creationId xmlns:a16="http://schemas.microsoft.com/office/drawing/2014/main" id="{2B88D738-52E2-4893-86C8-E779DC5CA1A3}"/>
              </a:ext>
            </a:extLst>
          </p:cNvPr>
          <p:cNvSpPr>
            <a:spLocks noGrp="1"/>
          </p:cNvSpPr>
          <p:nvPr>
            <p:ph type="pic" sz="quarter" idx="24"/>
          </p:nvPr>
        </p:nvSpPr>
        <p:spPr>
          <a:xfrm>
            <a:off x="3330340" y="1428750"/>
            <a:ext cx="2680405" cy="2106774"/>
          </a:xfrm>
          <a:solidFill>
            <a:schemeClr val="bg1">
              <a:lumMod val="85000"/>
            </a:schemeClr>
          </a:solidFill>
        </p:spPr>
        <p:txBody>
          <a:bodyPr/>
          <a:lstStyle/>
          <a:p>
            <a:r>
              <a:rPr lang="en-US"/>
              <a:t>Click icon to add picture</a:t>
            </a:r>
            <a:endParaRPr lang="en-GB"/>
          </a:p>
        </p:txBody>
      </p:sp>
      <p:sp>
        <p:nvSpPr>
          <p:cNvPr id="29" name="Picture Placeholder 16">
            <a:extLst>
              <a:ext uri="{FF2B5EF4-FFF2-40B4-BE49-F238E27FC236}">
                <a16:creationId xmlns:a16="http://schemas.microsoft.com/office/drawing/2014/main" id="{796217F8-03C9-4D68-93B3-20FA2E83EE1B}"/>
              </a:ext>
            </a:extLst>
          </p:cNvPr>
          <p:cNvSpPr>
            <a:spLocks noGrp="1"/>
          </p:cNvSpPr>
          <p:nvPr>
            <p:ph type="pic" sz="quarter" idx="25"/>
          </p:nvPr>
        </p:nvSpPr>
        <p:spPr>
          <a:xfrm>
            <a:off x="6181255" y="1428750"/>
            <a:ext cx="2680405" cy="2106774"/>
          </a:xfrm>
          <a:solidFill>
            <a:schemeClr val="bg1">
              <a:lumMod val="85000"/>
            </a:schemeClr>
          </a:solidFill>
        </p:spPr>
        <p:txBody>
          <a:bodyPr/>
          <a:lstStyle/>
          <a:p>
            <a:r>
              <a:rPr lang="en-US"/>
              <a:t>Click icon to add picture</a:t>
            </a:r>
            <a:endParaRPr lang="en-GB" dirty="0"/>
          </a:p>
        </p:txBody>
      </p:sp>
      <p:sp>
        <p:nvSpPr>
          <p:cNvPr id="30" name="Picture Placeholder 16">
            <a:extLst>
              <a:ext uri="{FF2B5EF4-FFF2-40B4-BE49-F238E27FC236}">
                <a16:creationId xmlns:a16="http://schemas.microsoft.com/office/drawing/2014/main" id="{2723B1CA-8DFB-497B-9F08-8CA0C90D7E3E}"/>
              </a:ext>
            </a:extLst>
          </p:cNvPr>
          <p:cNvSpPr>
            <a:spLocks noGrp="1"/>
          </p:cNvSpPr>
          <p:nvPr>
            <p:ph type="pic" sz="quarter" idx="26"/>
          </p:nvPr>
        </p:nvSpPr>
        <p:spPr>
          <a:xfrm>
            <a:off x="9032169" y="1428750"/>
            <a:ext cx="2680405" cy="2106774"/>
          </a:xfrm>
          <a:solidFill>
            <a:schemeClr val="bg1">
              <a:lumMod val="85000"/>
            </a:schemeClr>
          </a:solidFill>
        </p:spPr>
        <p:txBody>
          <a:bodyPr/>
          <a:lstStyle/>
          <a:p>
            <a:r>
              <a:rPr lang="en-US"/>
              <a:t>Click icon to add picture</a:t>
            </a:r>
            <a:endParaRPr lang="en-GB" dirty="0"/>
          </a:p>
        </p:txBody>
      </p:sp>
      <p:cxnSp>
        <p:nvCxnSpPr>
          <p:cNvPr id="31" name="Straight Connector 30">
            <a:extLst>
              <a:ext uri="{FF2B5EF4-FFF2-40B4-BE49-F238E27FC236}">
                <a16:creationId xmlns:a16="http://schemas.microsoft.com/office/drawing/2014/main" id="{B54C563D-6383-41D0-9D47-C959095D88EA}"/>
              </a:ext>
            </a:extLst>
          </p:cNvPr>
          <p:cNvCxnSpPr/>
          <p:nvPr userDrawn="1"/>
        </p:nvCxnSpPr>
        <p:spPr>
          <a:xfrm>
            <a:off x="9030574"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32" name="Text Placeholder 6">
            <a:extLst>
              <a:ext uri="{FF2B5EF4-FFF2-40B4-BE49-F238E27FC236}">
                <a16:creationId xmlns:a16="http://schemas.microsoft.com/office/drawing/2014/main" id="{334F0F9F-7167-4551-BFAC-B216392DF765}"/>
              </a:ext>
            </a:extLst>
          </p:cNvPr>
          <p:cNvSpPr>
            <a:spLocks noGrp="1"/>
          </p:cNvSpPr>
          <p:nvPr>
            <p:ph type="body" sz="quarter" idx="27"/>
          </p:nvPr>
        </p:nvSpPr>
        <p:spPr>
          <a:xfrm>
            <a:off x="9032170" y="3822699"/>
            <a:ext cx="2680405" cy="1443039"/>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custDataLst>
      <p:tags r:id="rId1"/>
    </p:custDataLst>
    <p:extLst>
      <p:ext uri="{BB962C8B-B14F-4D97-AF65-F5344CB8AC3E}">
        <p14:creationId xmlns:p14="http://schemas.microsoft.com/office/powerpoint/2010/main" val="646399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2"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a:t>
            </a:r>
            <a:br>
              <a:rPr lang="en-US" dirty="0"/>
            </a:br>
            <a:r>
              <a:rPr lang="en-US" dirty="0"/>
              <a:t>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1000" b="0">
                <a:solidFill>
                  <a:schemeClr val="bg1"/>
                </a:solidFill>
              </a:defRPr>
            </a:lvl1pPr>
          </a:lstStyle>
          <a:p>
            <a:fld id="{2E6EF22D-7DBE-4099-99F0-B83DD9779912}" type="datetimeFigureOut">
              <a:rPr lang="en-GB" smtClean="0"/>
              <a:pPr/>
              <a:t>29/11/2023</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10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10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614207"/>
            <a:ext cx="11334817" cy="365153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ustDataLst>
      <p:tags r:id="rId31"/>
    </p:custDataLst>
    <p:extLst>
      <p:ext uri="{BB962C8B-B14F-4D97-AF65-F5344CB8AC3E}">
        <p14:creationId xmlns:p14="http://schemas.microsoft.com/office/powerpoint/2010/main" val="2116753593"/>
      </p:ext>
    </p:extLst>
  </p:cSld>
  <p:clrMap bg1="lt1" tx1="dk1" bg2="lt2" tx2="dk2" accent1="accent1" accent2="accent2" accent3="accent3" accent4="accent4" accent5="accent5" accent6="accent6" hlink="hlink" folHlink="folHlink"/>
  <p:sldLayoutIdLst>
    <p:sldLayoutId id="2147483673" r:id="rId1"/>
    <p:sldLayoutId id="2147483684" r:id="rId2"/>
    <p:sldLayoutId id="2147483697" r:id="rId3"/>
    <p:sldLayoutId id="2147483687" r:id="rId4"/>
    <p:sldLayoutId id="2147483825" r:id="rId5"/>
    <p:sldLayoutId id="2147483686" r:id="rId6"/>
    <p:sldLayoutId id="2147483680" r:id="rId7"/>
    <p:sldLayoutId id="2147483678" r:id="rId8"/>
    <p:sldLayoutId id="2147483958" r:id="rId9"/>
    <p:sldLayoutId id="2147483956" r:id="rId10"/>
    <p:sldLayoutId id="2147483681" r:id="rId11"/>
    <p:sldLayoutId id="2147483682" r:id="rId12"/>
    <p:sldLayoutId id="2147483683" r:id="rId13"/>
    <p:sldLayoutId id="2147483957" r:id="rId14"/>
    <p:sldLayoutId id="2147483676" r:id="rId15"/>
    <p:sldLayoutId id="2147483696" r:id="rId16"/>
    <p:sldLayoutId id="2147483685" r:id="rId17"/>
    <p:sldLayoutId id="2147483688" r:id="rId18"/>
    <p:sldLayoutId id="2147483689" r:id="rId19"/>
    <p:sldLayoutId id="2147483690" r:id="rId20"/>
    <p:sldLayoutId id="2147483959" r:id="rId21"/>
    <p:sldLayoutId id="2147483691" r:id="rId22"/>
    <p:sldLayoutId id="2147483692" r:id="rId23"/>
    <p:sldLayoutId id="2147483693" r:id="rId24"/>
    <p:sldLayoutId id="2147483694" r:id="rId25"/>
    <p:sldLayoutId id="2147483695" r:id="rId26"/>
    <p:sldLayoutId id="2147483698" r:id="rId27"/>
    <p:sldLayoutId id="2147483679" r:id="rId28"/>
    <p:sldLayoutId id="2147483699" r:id="rId2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302" userDrawn="1">
          <p15:clr>
            <a:srgbClr val="F26B43"/>
          </p15:clr>
        </p15:guide>
        <p15:guide id="3" pos="7378" userDrawn="1">
          <p15:clr>
            <a:srgbClr val="F26B43"/>
          </p15:clr>
        </p15:guide>
        <p15:guide id="4" orient="horz" pos="2160" userDrawn="1">
          <p15:clr>
            <a:srgbClr val="F26B43"/>
          </p15:clr>
        </p15:guide>
        <p15:guide id="5" orient="horz" pos="4165" userDrawn="1">
          <p15:clr>
            <a:srgbClr val="F26B43"/>
          </p15:clr>
        </p15:guide>
        <p15:guide id="6" orient="horz" pos="3317"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chart" Target="../charts/chart1.xml"/><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759EC-14BF-9F08-3E26-A8D85F179250}"/>
              </a:ext>
            </a:extLst>
          </p:cNvPr>
          <p:cNvSpPr>
            <a:spLocks noGrp="1"/>
          </p:cNvSpPr>
          <p:nvPr>
            <p:ph type="title"/>
          </p:nvPr>
        </p:nvSpPr>
        <p:spPr>
          <a:xfrm>
            <a:off x="370800" y="360000"/>
            <a:ext cx="11341099" cy="1021181"/>
          </a:xfrm>
        </p:spPr>
        <p:txBody>
          <a:bodyPr/>
          <a:lstStyle/>
          <a:p>
            <a:r>
              <a:rPr lang="en-GB" dirty="0"/>
              <a:t>Sustaining ESOV essential </a:t>
            </a:r>
            <a:r>
              <a:rPr lang="en-GB"/>
              <a:t>for brands</a:t>
            </a:r>
            <a:endParaRPr lang="en-GB" dirty="0"/>
          </a:p>
        </p:txBody>
      </p:sp>
      <p:sp>
        <p:nvSpPr>
          <p:cNvPr id="3" name="Text Placeholder 2">
            <a:extLst>
              <a:ext uri="{FF2B5EF4-FFF2-40B4-BE49-F238E27FC236}">
                <a16:creationId xmlns:a16="http://schemas.microsoft.com/office/drawing/2014/main" id="{83CF2A9B-2B8B-7C08-ACFB-656DC20BCD1F}"/>
              </a:ext>
            </a:extLst>
          </p:cNvPr>
          <p:cNvSpPr>
            <a:spLocks noGrp="1"/>
          </p:cNvSpPr>
          <p:nvPr>
            <p:ph type="body" sz="quarter" idx="15"/>
          </p:nvPr>
        </p:nvSpPr>
        <p:spPr/>
        <p:txBody>
          <a:bodyPr/>
          <a:lstStyle/>
          <a:p>
            <a:r>
              <a:rPr lang="en-GB" dirty="0"/>
              <a:t>Source: BARB / ESM magazine / company financial reports </a:t>
            </a:r>
          </a:p>
          <a:p>
            <a:endParaRPr lang="en-GB" dirty="0"/>
          </a:p>
        </p:txBody>
      </p:sp>
      <p:graphicFrame>
        <p:nvGraphicFramePr>
          <p:cNvPr id="6" name="Chart 5">
            <a:extLst>
              <a:ext uri="{FF2B5EF4-FFF2-40B4-BE49-F238E27FC236}">
                <a16:creationId xmlns:a16="http://schemas.microsoft.com/office/drawing/2014/main" id="{F38767CB-963E-17A1-5909-20F7ABE9D386}"/>
              </a:ext>
            </a:extLst>
          </p:cNvPr>
          <p:cNvGraphicFramePr/>
          <p:nvPr/>
        </p:nvGraphicFramePr>
        <p:xfrm>
          <a:off x="696000" y="1449000"/>
          <a:ext cx="10800000" cy="3960000"/>
        </p:xfrm>
        <a:graphic>
          <a:graphicData uri="http://schemas.openxmlformats.org/drawingml/2006/chart">
            <c:chart xmlns:c="http://schemas.openxmlformats.org/drawingml/2006/chart" xmlns:r="http://schemas.openxmlformats.org/officeDocument/2006/relationships" r:id="rId3"/>
          </a:graphicData>
        </a:graphic>
      </p:graphicFrame>
      <p:pic>
        <p:nvPicPr>
          <p:cNvPr id="1026" name="Picture 2" descr="Ocado | Logopedia | Fandom">
            <a:extLst>
              <a:ext uri="{FF2B5EF4-FFF2-40B4-BE49-F238E27FC236}">
                <a16:creationId xmlns:a16="http://schemas.microsoft.com/office/drawing/2014/main" id="{001F3032-CF17-45ED-9864-2E5E2C5ECCB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7194" y="3513201"/>
            <a:ext cx="237008" cy="20027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4F22FDBE-AD4C-C533-6E41-0411CC8BF4F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1830" y="4753282"/>
            <a:ext cx="309890" cy="735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M&amp;S Logo">
            <a:extLst>
              <a:ext uri="{FF2B5EF4-FFF2-40B4-BE49-F238E27FC236}">
                <a16:creationId xmlns:a16="http://schemas.microsoft.com/office/drawing/2014/main" id="{5054D46D-3B00-BE1D-B0ED-5D00AE9FB72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69695" y="4513221"/>
            <a:ext cx="406401" cy="30480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A34096DC-5091-1C12-2DA5-FB423128327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63335" y="4249804"/>
            <a:ext cx="406401" cy="8429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The Co-operative brand - Wikipedia">
            <a:extLst>
              <a:ext uri="{FF2B5EF4-FFF2-40B4-BE49-F238E27FC236}">
                <a16:creationId xmlns:a16="http://schemas.microsoft.com/office/drawing/2014/main" id="{1AFE065D-9318-7D2E-91CF-E2B8FB89375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69153" y="4553040"/>
            <a:ext cx="191157" cy="202302"/>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E11ED09-5417-239A-6DF7-8289E2B9B5F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69312" y="2106933"/>
            <a:ext cx="310467" cy="31046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ALDI Logo | ALDI US">
            <a:extLst>
              <a:ext uri="{FF2B5EF4-FFF2-40B4-BE49-F238E27FC236}">
                <a16:creationId xmlns:a16="http://schemas.microsoft.com/office/drawing/2014/main" id="{63FB8376-E2CE-2E25-C585-203093DC990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68947" y="2677160"/>
            <a:ext cx="290569" cy="348683"/>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27153EE6-E373-819E-1677-28C2E12DE06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835649" y="4347816"/>
            <a:ext cx="451875" cy="13415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3D304904-D076-0954-367E-383857617CE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631943" y="3818591"/>
            <a:ext cx="720086" cy="136423"/>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ED5D17FB-60D8-F756-802D-960D814D2EC0}"/>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503698" y="2599121"/>
            <a:ext cx="618152" cy="174097"/>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Morrisons Logo and symbol, meaning, history, PNG, brand">
            <a:extLst>
              <a:ext uri="{FF2B5EF4-FFF2-40B4-BE49-F238E27FC236}">
                <a16:creationId xmlns:a16="http://schemas.microsoft.com/office/drawing/2014/main" id="{BDA94D8F-7A72-314C-8E0D-D117EDA99A8D}"/>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084121" y="4046715"/>
            <a:ext cx="582929" cy="327898"/>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Arrow Connector 8">
            <a:extLst>
              <a:ext uri="{FF2B5EF4-FFF2-40B4-BE49-F238E27FC236}">
                <a16:creationId xmlns:a16="http://schemas.microsoft.com/office/drawing/2014/main" id="{A0CEACD4-788E-4ECE-A8FD-BAE08F721B7A}"/>
              </a:ext>
            </a:extLst>
          </p:cNvPr>
          <p:cNvCxnSpPr>
            <a:cxnSpLocks/>
          </p:cNvCxnSpPr>
          <p:nvPr/>
        </p:nvCxnSpPr>
        <p:spPr>
          <a:xfrm flipV="1">
            <a:off x="1738221" y="3903528"/>
            <a:ext cx="0" cy="689917"/>
          </a:xfrm>
          <a:prstGeom prst="straightConnector1">
            <a:avLst/>
          </a:prstGeom>
          <a:ln w="22225">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B2B13994-7117-9A02-B689-61B0C5BA03D7}"/>
              </a:ext>
            </a:extLst>
          </p:cNvPr>
          <p:cNvCxnSpPr>
            <a:cxnSpLocks/>
          </p:cNvCxnSpPr>
          <p:nvPr/>
        </p:nvCxnSpPr>
        <p:spPr>
          <a:xfrm flipV="1">
            <a:off x="3729011" y="2585104"/>
            <a:ext cx="0" cy="650429"/>
          </a:xfrm>
          <a:prstGeom prst="straightConnector1">
            <a:avLst/>
          </a:prstGeom>
          <a:ln w="22225">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B2A06029-91C1-7A31-20AB-84E1DC37AF4A}"/>
              </a:ext>
            </a:extLst>
          </p:cNvPr>
          <p:cNvCxnSpPr>
            <a:cxnSpLocks/>
          </p:cNvCxnSpPr>
          <p:nvPr/>
        </p:nvCxnSpPr>
        <p:spPr>
          <a:xfrm flipV="1">
            <a:off x="10416526" y="2748915"/>
            <a:ext cx="0" cy="413385"/>
          </a:xfrm>
          <a:prstGeom prst="straightConnector1">
            <a:avLst/>
          </a:prstGeom>
          <a:ln w="22225">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9FB503EE-0072-5EC8-C280-953DA61966D2}"/>
              </a:ext>
            </a:extLst>
          </p:cNvPr>
          <p:cNvCxnSpPr>
            <a:cxnSpLocks/>
          </p:cNvCxnSpPr>
          <p:nvPr/>
        </p:nvCxnSpPr>
        <p:spPr>
          <a:xfrm>
            <a:off x="1965516" y="4580110"/>
            <a:ext cx="0" cy="202351"/>
          </a:xfrm>
          <a:prstGeom prst="straightConnector1">
            <a:avLst/>
          </a:prstGeom>
          <a:ln w="22225">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ACFF54BA-925E-9989-B624-CC0ACB12E716}"/>
              </a:ext>
            </a:extLst>
          </p:cNvPr>
          <p:cNvCxnSpPr>
            <a:cxnSpLocks/>
          </p:cNvCxnSpPr>
          <p:nvPr/>
        </p:nvCxnSpPr>
        <p:spPr>
          <a:xfrm>
            <a:off x="3201862" y="4484646"/>
            <a:ext cx="0" cy="130389"/>
          </a:xfrm>
          <a:prstGeom prst="straightConnector1">
            <a:avLst/>
          </a:prstGeom>
          <a:ln w="22225">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6E8F490-6B5D-E282-C23D-140070673E06}"/>
              </a:ext>
            </a:extLst>
          </p:cNvPr>
          <p:cNvCxnSpPr>
            <a:cxnSpLocks/>
          </p:cNvCxnSpPr>
          <p:nvPr/>
        </p:nvCxnSpPr>
        <p:spPr>
          <a:xfrm>
            <a:off x="6060950" y="3261360"/>
            <a:ext cx="0" cy="890184"/>
          </a:xfrm>
          <a:prstGeom prst="straightConnector1">
            <a:avLst/>
          </a:prstGeom>
          <a:ln w="22225">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D87BB97-B0C0-3413-3066-6C8CF5275FB6}"/>
              </a:ext>
            </a:extLst>
          </p:cNvPr>
          <p:cNvCxnSpPr>
            <a:cxnSpLocks/>
          </p:cNvCxnSpPr>
          <p:nvPr/>
        </p:nvCxnSpPr>
        <p:spPr>
          <a:xfrm flipV="1">
            <a:off x="1402080" y="1596390"/>
            <a:ext cx="9766935" cy="324993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027" name="Oval 1026">
            <a:extLst>
              <a:ext uri="{FF2B5EF4-FFF2-40B4-BE49-F238E27FC236}">
                <a16:creationId xmlns:a16="http://schemas.microsoft.com/office/drawing/2014/main" id="{2BEE9B38-6C03-6893-BA03-9136840A01ED}"/>
              </a:ext>
            </a:extLst>
          </p:cNvPr>
          <p:cNvSpPr/>
          <p:nvPr/>
        </p:nvSpPr>
        <p:spPr>
          <a:xfrm>
            <a:off x="5359290" y="1489696"/>
            <a:ext cx="229453" cy="23946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031" name="Oval 1030">
            <a:extLst>
              <a:ext uri="{FF2B5EF4-FFF2-40B4-BE49-F238E27FC236}">
                <a16:creationId xmlns:a16="http://schemas.microsoft.com/office/drawing/2014/main" id="{9825AD84-A9EB-E0C7-9338-7244963997C6}"/>
              </a:ext>
            </a:extLst>
          </p:cNvPr>
          <p:cNvSpPr/>
          <p:nvPr/>
        </p:nvSpPr>
        <p:spPr>
          <a:xfrm>
            <a:off x="5359383" y="1867530"/>
            <a:ext cx="229360" cy="23940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033" name="TextBox 1">
            <a:extLst>
              <a:ext uri="{FF2B5EF4-FFF2-40B4-BE49-F238E27FC236}">
                <a16:creationId xmlns:a16="http://schemas.microsoft.com/office/drawing/2014/main" id="{7184FAF6-8832-F1E7-1E8C-BFE1B83E81BC}"/>
              </a:ext>
            </a:extLst>
          </p:cNvPr>
          <p:cNvSpPr txBox="1"/>
          <p:nvPr/>
        </p:nvSpPr>
        <p:spPr>
          <a:xfrm>
            <a:off x="5560380" y="1859618"/>
            <a:ext cx="2982885" cy="25522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000" b="1" dirty="0">
                <a:latin typeface="Arial" panose="020B0604020202020204" pitchFamily="34" charset="0"/>
                <a:cs typeface="Arial" panose="020B0604020202020204" pitchFamily="34" charset="0"/>
              </a:rPr>
              <a:t>Avg. 2018 to 2022 (Q1 only)</a:t>
            </a:r>
          </a:p>
        </p:txBody>
      </p:sp>
      <p:sp>
        <p:nvSpPr>
          <p:cNvPr id="1035" name="TextBox 1">
            <a:extLst>
              <a:ext uri="{FF2B5EF4-FFF2-40B4-BE49-F238E27FC236}">
                <a16:creationId xmlns:a16="http://schemas.microsoft.com/office/drawing/2014/main" id="{86E41D65-B3FE-6CD9-2BC6-866FDDDC3726}"/>
              </a:ext>
            </a:extLst>
          </p:cNvPr>
          <p:cNvSpPr txBox="1"/>
          <p:nvPr/>
        </p:nvSpPr>
        <p:spPr>
          <a:xfrm>
            <a:off x="5559006" y="1483873"/>
            <a:ext cx="1623283" cy="23946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000" b="1" dirty="0">
                <a:latin typeface="Arial" panose="020B0604020202020204" pitchFamily="34" charset="0"/>
                <a:cs typeface="Arial" panose="020B0604020202020204" pitchFamily="34" charset="0"/>
              </a:rPr>
              <a:t>Q1 2023</a:t>
            </a:r>
          </a:p>
        </p:txBody>
      </p:sp>
      <p:cxnSp>
        <p:nvCxnSpPr>
          <p:cNvPr id="1047" name="Straight Arrow Connector 1046">
            <a:extLst>
              <a:ext uri="{FF2B5EF4-FFF2-40B4-BE49-F238E27FC236}">
                <a16:creationId xmlns:a16="http://schemas.microsoft.com/office/drawing/2014/main" id="{3CD84892-64BB-AA1A-ED34-1E909937C6B2}"/>
              </a:ext>
            </a:extLst>
          </p:cNvPr>
          <p:cNvCxnSpPr>
            <a:cxnSpLocks/>
          </p:cNvCxnSpPr>
          <p:nvPr/>
        </p:nvCxnSpPr>
        <p:spPr>
          <a:xfrm>
            <a:off x="2490834" y="4297219"/>
            <a:ext cx="0" cy="202351"/>
          </a:xfrm>
          <a:prstGeom prst="straightConnector1">
            <a:avLst/>
          </a:prstGeom>
          <a:ln w="22225">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9488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THUMBNAIL_REFRESH" val="1"/>
  <p:tag name="ARTICULATE_SLIDE_COUNT" val="36"/>
  <p:tag name="ISPRING_SCORM_RATE_SLIDES" val="0"/>
  <p:tag name="ISPRING_SCORM_RATE_QUIZZES" val="0"/>
  <p:tag name="ISPRING_SCORM_PASSING_SCORE" val="0.000000"/>
  <p:tag name="ISPRING_ULTRA_SCORM_COURSE_ID" val="A32961C3-60E5-4515-91E3-535CC9F0099D"/>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22"/>
  <p:tag name="ISPRINGCLOUDFOLDERPATH" val="Repository/Nickable Charts/Ultimate Nickables/"/>
  <p:tag name="ISPRINGCLOUDFOLDERDOMAIN" val="https://thinkbox.ispringcloud.eu"/>
  <p:tag name="ISPRING_PLAYERS_CUSTOMIZATION" val="UEsDBBQAAgAIACJV40qpAcR2+wIAALAIAAAUAAAAdW5pdmVyc2FsL3BsYXllci54bWytVU1v2zAMPadA/4Ohe6WkH2sb2C26AsUO61Ag67ZboNqKrcW2PEmum/76UZK/53QrsEMCm+J7pMhH2r9+yVLvmUnFRR6gBZ4jj+WhiHgeB+jx693RBbq+Ojzwi5TumPR4FKAy5wZAU+RFTIWSFxrAD1QnAeoZMDAjr5BcSK53wH0G3G2k41N0eDADl1wFKNG6WBJSVRXmChB5rERaGhKFQ5GRQjLFcs0kcWkgr8Eu9d/R8MtETvSuYKqHLPT7A9ckLceL4gOS6gQLGZPj+XxBftx/XoUJy+gRz5WmeciQB5Wc2VI+0XB7L6IyZcrYZr5LcsW0NklY28zXS764yD0lwwA5h3XGlKIxUzjNY0QclkyA/U1KVVLzqAGt4VVbXvNav7V5XzdutnOkcy7Kp5SrBI76kM46CfTJMKqf2etaBT02CrozTMiT7FfJJYvs67dWjPMFcgFbxdk8sapCOICnOxpqIXe3AAMV1R3EbdOwaxq2oJYDt9FXHQVqbrthVJeSNaWa+c88YuILlZIaWVxpWTKfjIw1lgzBPnFXrpvUNcRPdJae/UNvjN+oNT/VW52xgP/RmE9A1NaE5xF7uePgo1kGNdUMim1sWBcpNjG7nFT5lPV0PTC5HOumwEU8TWXMYAwjqinp7GQflEmqwCUs5QjbO9gLTnicpPDTkwzj0700GZXbSYbewV5wKsLtBLQ1t2Uk4zqOxNQqyCcT68QPS6VFxl+tPAd7Ri+tDt8auebopuDtwfn8j1EcxGgGc4MmVpd56u2r5vDBzKlWnc+6cJaBWmEemC4L59XMQlmMfCK2oWWqb/s5NfuwBx3lPDUd01zfQe+iWvFX5lU8Ml+6xYmpScKMZgL04eKkxwD9hO0yCG9N+yJuRN7UAWNi39y/rWiz5evWua7v67APNXzmrHIYN1MfQR2xFGUejXqIi+4jolLYaTeSUS9lG7jR4hhEKooAncJDfefLs8vuyueLywZr83pwgV0u71jpdcKdgkit6/Yifr0b4PE3UEsDBBQAAgAIAOtiAlMxtD4H3QQAAGoSAAAdAAAAdW5pdmVyc2FsL2NvbW1vbl9tZXNzYWdlcy5sbmetWG1v2zYQ/l6g/4EQUGADurQd0KIYEgeyxDhCZMqV6DjZMAiMxNhEKNHTi1Pv037Nfth+yY6U7dhNCklJAduQaN1zx3t57qjj06+ZRCtelELlJ9aHo/cW4nmiUpHPT6wpPfvls4XKiuUpkyrnJ1auLHQ6eP3qWLJ8XrM5h+vXrxA6znhZwm050HcP90ikJ9ZkGDvBeGKT69gPRkE89EbWwFHZkuVr5Ku5+unXT5+/fvj46efjdxu5LjDR2Pb9QyBkkD6+7wBEaBj4MaBhPyb4iloD/dtPLphS3yPYGmwu+klPQnxpDfRvq9w0DDGhceR7Lo69KCYBNb7wMcWuNbhWNVqwFUeVQivB71G14BDHShQclVKk5o9EwUJe8zZlbjC2PRKHOKKh51AvINYgUkWxfmtgWV0tVAHqSpSKkt1InhqdkDHm/2XBS1DNKsgoBJ9qIeBJlTGRH7WrnhE/sN3YnkziMY4iewTOpbtNAdIB/L2oFvBfytVbUHGfS8VSdFtwAAwixJZLKZLmSREtC23hRLJ1qxWhPfPIKKZB4EcxJu52xRrgPEVuwfRme6KEdoRDAChYyYtnyMYm1404sqXsh3Dujc59+FJtwrmYLyR8q752TDBkwoTnbVKQqTiEHI+iWRC62mmgCjG0ZGV5r4r0IEv349kG7BEngEJw6B441RhbYMgPAexVFDyp2sB8e0qc83hICVwOMTjXZ3WeLDrKQYU8maT7KVlDrPYTrzX/N2jxMLiCEgdGCvpIBBdARBd9JK5xBOSBozYZYl96I1tTgSafLTNsmSdhutDlGrEkATkd0pVQdQkr2iXAD4aDyn5aIvxlCpnk2f4T/NYAQrBNDs3FioMJRdqe0cC2DnZ1Tn+Zer/HZ7bnYzeGJAfqialpA1oZA+LMVYWYlEpvAPSydMXyhKMbnjAd2DU8lorUPKYT0FjyVy3+RqzakO6bDV8TF1+9Oepp2gHFP7Ywq0swr6p4tqzaVO+Z/xwrdLF914QuW3+e/sjBxA694LtByti6CVKXyJQiq2XTC14cn51lfWPUasQLPdU9Wj/akqgh/aEHrDUUqrsEhmFDNzaYD2R3KY+cgaJJ0zuguXj5bQ+dJNgAEIWei3EJrjow4VJzfnf5GR5GHoXGMeM3pahapzJTjU2Ang5tAmOw5BV/KMYbfquAxyRnq2Y4g/ZoIt0a0L3Z76BfUI/6YDIBwPlmriqRFBnYn3bAnI7x1gMNzR/sZKZqmZrileLOUD34ts7446nytlCZWZWs3CZv02lOX2JFs7mwUTrpMZfs6q9zfPbK7/lRirAdwiTi2MTR44uja1V2FIIS0K7wabSdfqAWMlYlC2irt6rO045AzVHGxWc2gG32HHFWJIv//vm3I8Y3ljSraLP6Wy8QPZcBC+Id2B9EVbz8sw2E2sNDOXPTRWpz9NvKdTwJUg+y8IccsVjTWjKVwdJRu15I8k3QbEpt53wMdRCZtFd1kbRPafsIYzu8AC4zxwNrMGbFHRAhVUr2QjGutgaXerAz0eoj/HAEX/FCO6mP8Msait429Sax7brmhQSUIJw375rOmcKBJ9m8mZBq3hnMObcJsO03eDwVVV/AEOPdCwd9qDYHWB9OyJBGHWrTNLgtlwFdNPcPZLF63O92d6V5K3T8bu8l0f9QSwMEFAACAAgA62ICU0dLVwP8AwAAFxEAACcAAAB1bml2ZXJzYWwvZmxhc2hfcHVibGlzaGluZ19zZXR0aW5ncy54bWzVWO9y2kYQ/85T3KiTj0F2atcOA3g8thgzwUCR3CbT6XgO3YKuPt2puhOEfOrT9MH6JN3TYQwBJyIpnWQYD+i0+9u/v13JzYv3qSAzyDVXsuUd1488AjJWjMtpy7uLOi/PPaINlYwKJaHlSeWRi3atmRVjwXUSgjEoqgnCSN3ITMtLjMkavj+fz+tcZ7m9q0RhEF/XY5X6WQ4apIHczwRd4JdZZKC9JUIFAPxLlVyqtWs1QpoO6VaxQgDhDD2X3AZFRUdQnXi+ExvT+GGaq0KyKyVUTvLpuOX9cH5pP48yDuqapyBtTnQbD+2xaVDGuPWCipB/AJIAnybo7tmJR+acmaTlvTqxKCjtb6OU2C50alGuFOZAmiV8CoYyaqi7dPYMvDf68cAdsYWkKY8jvENs/C3vOroPe93r4L4/iILw/ia67Tkf9lCKgrfRHkpRN+oF+8hXhb95NwxGvW7/zX00GPSi7vBJCzO6kZCmv5mxJmZWFXkMq4Q1TVKkY0m5wB79KI0aDHa5oPkUItXhWMQJFRo88kcG058LKrhZIBmOkAwPANmlziA2I1u2lmfyArwnOAeIjmEtVy1x+nrVEmfnG6H7zvpTWDu9bFJjaJxg8+BZ6VrTXz96FJsouRGavSZjJdgqIEjHwPo0hTVKhA9cdlDy2CMTLILAUAcZSBJSiTTkBsOPVwC6GGvDTUm/zlL6MudUEMTDOQHkNtxKR5zQXG9kfZV52/xx+7e+MqB/d+lwR8+J/qoKwchCFUTwByBGESx1keKvBMg6ocgkV2l5ipQ3RAuOzs04zIFdVDH0Dk2kBWrifMkEGGfhz4J/IGOYqBxxgc5wGuE51w6/vhdwRrV+AqWPPr5wNOn2r4O3L2yAlM2ojPcEx/6ANDOHwKcYu1RoQgiF2VyDwMzEtNBQ1odxVopVCbP+5RXRPC2Eq/h/XZc16ANW5zBW6MLVqEphPutBZbMJnZWctDwroZGNHEviMPFGjIOGywKqAsZUEiXFgtAYh7m2DJ9xVWg8cVx20PqLHHSqhMvS1SnOQzSWM8iroB0dv/rx5PSns/PXjbr/z19/v/yk0nLBDQW11tyGu3p2g1bT+miPfkbpE9t0S7ej8tS2KNsyuvsJYbnJtud807c7aPdKKjfnt7qRwuBydHVDRkF414vCRpWG6CtknYkT7KiJfaasojO4i7AkQRXR4Sj4pZIbWJtKbAjCSnCDSnG8qSI1cpt6uLalK7mA43zqxhMOdMFTjp35XVD0ObZ8Pbv/F4Z+9UOjo/iBGAo0jxOs6sE64buYgodM8beUNXe1et3beL9r+jvfpO2dlEueYi7tpl+9frdPT47wjXHnrVoN0Tb/mdGu/QtQSwMEFAACAAgA62ICU6GEF03jAgAAlAoAACEAAAB1bml2ZXJzYWwvZmxhc2hfc2tpbl9zZXR0aW5ncy54bWyVVsFu4jAQve9XRNl706XdlpUCElAqVepuqxb17iRDYuHYke3Q8vdrxw6xgUAaCymeec8zHj9PiMUG0+mPIIjTmnOgcgVlRZCEgKISJuGqwHSTsK8Av1cc0zxQzh3wQFpYGBkyI4y/g5QKIrSltQU4m4RJLSWjVymjUkW4ooyXiITTn9fNE0cN8hKLbYErzmPzXOCsUQpdmOEUG+P3vR59hJSVFaK7Z5azqwSlm5yzmmYX4xS7CjhR1dQb/3O/WPYGIFjIJ1VgL6flWI9hlIqDEKBTulvqcZFFUAKkjXT+VA44Xajzuz+gbbHAsqHNfunRR6tQDn6RxzM9+vFUre4Rrpej0c3deYKEL6mgNyM9eqGN8r+1OKvq6jsaqTjLdUF9zvxuMetXy55DGMrU9VOE0fz2cXx7kaA3pAMpxsNYjz6GLc/tgx4OyL669z7W15Uz8qrretAQ9KEnBKaS1xBH7cz4RME+X2qp7kfrdy0d5lXl/IpqAdM1IsLCOmMHfINPTDMXZS0d5IORuoSFSdhF+o6OsFjMm2bhZLg3OSly2B7hHGOH/KfqeoR0jB3yneAMXijZWY+T7KHLkNpDniN7nOfrr7xAkZpm1tvOWq+O9KyvrnBStYYWU7IMpkKns8Il6IOLo8ZmUoqOcoop2uIcSczoX41Lds1mRBwdOKzWTisrllgSOCW4JkfVpt1yNXNfj9brC9J8FrrNmXkgVRefhMzoMgwsZxI2a5iP4TGcMgliKBhJidKiVJ+8wRTdhBUe+BNds6GkEvEN8BVjpDdOHDlViKPTdY5tMU4dAK3LBPhSnRuGVji+zeAKnBdE/eQHhk/IfEKP0zBloZajCO916RisCADxtGhVaybGU9ZEYgJbINbrGJoN9+0sFkqlfYKbyWdYS1dy1jJIk7ZXdMfp9TnPcYLwofJiftdxHQNkL1Eimp15N7/tw04uXmtu+5nWuQsyBqslb2nlP66hMup/o/8BUEsDBBQAAgAIAOtiAlOpYJAf6AMAAKgQAAAmAAAAdW5pdmVyc2FsL2h0bWxfcHVibGlzaGluZ19zZXR0aW5ncy54bWzVWO9u2kgQ/85TrHzqx+K0l15SZIiixCioBDjs3LWqqmjxDngv613Xu4bST/c0fbA+yY29hEAgqWnL5U4oAo9nfvP3t2PHO/mUCDKFTHMlm86L+oFDQEaKcTlpOldh+/mxQ7ShklGhJDQdqRxy0qp5aT4SXMcBGIOqmiCM1I3UNJ3YmLThurPZrM51mhV3lcgN4ut6pBI3zUCDNJC5qaBz/DLzFLSzQKgAgH+JkguzVq1GiGeRLhXLBRDOMHLJi6SouDCJcFyrNaLRzSRTuWRnSqiMZJNR0/nl+LT43OpYpHOegCxKolsoLMSmQRnjRRBUBPwzkBj4JMZojw4dMuPMxE3n5WGBgtruJkqJbTOnBcqZwhJIs4BPwFBGDbWX1p+BT0bfCqyIzSVNeBTiHVKk33TOw+ug2zn3r3v90A+uL8LLro1hB6PQfxvuYBR2wq6/i35V+It3A3/Y7fTeXIf9fjfsDO6ssKJrBfHc9Yp5WFmVZxEsC+aZOE9GknKBI3qvjBoMDrmg2QRC1ebYxDEVGhzyVwqT33MquJkjFw6QCzcA6alOITLDom1Nx2Q5OHdwFhADw14uR+LV6+VIHB2vpe5a73dpbY3So8bQKMbhQVkZmueuim7VxkqupVZck5ESbJkQJCNgPZpggQdt6ZAxVl1gbv0UJAmoRNpxg/lGSwudj7ThpqRbe6F9mnEqCFIKzwUgl8FG/lFMM71W5mWpi2mPWu97yoD+YPO3oodU/1S5YGSuciL4DRCjCPY2T/BXDGSVQWScqaSUCqoN0YJjcFMOM2AnVRy9QxdJjpZ4nqQCjPXwMeefyQjGKkNcoFM8fVDOtcWv7wScUq3vQOltjM8sLzq9c//tsyJByqZURjuC40BAkpp94FPMXSp0IYTCaq5AYGUimmso+8M4K9WqpFn//o5onuTCdvxn92UFeo/d2Y8XOrc9qtKYb0ZQ2W1MpyUnC56V0MhGji2xmHgjwjOIyxyqAkZUEiXFnNAIT29dMHzKVa5RYrlsofV3BWhNCZdlqBN8JEBnGYOsCtrBi5e/Hr767ej4daPufv37y/NHjRYbbSBo4c2utLMHV2Y1q3uL8xtGj6zPDdu2ypJiRNmG0+2PBIvVtXnOe26xdLbvoHJV3ltBo6fbQYF/Ojy7IEM/uOqGQaPKCPQU8sxEMc7QuHhsrGLTvwqxCX4V1cHQ/6NSGNiNSvPvB5Xg+pXyeFNFa2h382BlL1cKAQ/wiT2Q8AgXPOE4i/8LUj7Ejx/n87/Cya3PhfxRUloa74mTQLMoxj7urfdPd9I9XVX/S4WyV8vXtrX3NM/d+kZcQ/n6fxdatX8AUEsDBBQAAgAIAOtiAlMyYqOLkAEAAAMGAAAfAAAAdW5pdmVyc2FsL2h0bWxfc2tpbl9zZXR0aW5ncy5qc42Uy27CMBBF93xFlG4r1AYKaXc8glSJRaV2V3XhhCFEOLZlOykp4t+LEx6247R4NvHVyR3PWJ59zzsuP/G9F29ff9f7N3Nfa6A0yQu4N3XcoedK9wXOVvCR5YAzAr6FlOdfL/LhSriMfVKbxtW7shWan08dNFPaGmGhi9wBChdYOsBvF7hzgD8XsKfV1dSkNToupKSkn1Aigcg+oTxHNePfPdRLL9GCaQm8QRf1cqBrlIBh+jd5dXwaq9C5hOYMkWpJU9qPUbJNOS3Iqst1UzHgxyvfnmp5Hs8iww5nQr5KyO3EUaiim2QchIBT3lGkwgljFAPWfNvdtFDDuF2QRZeZyOSZnjyq0GmGUmh1KZyoMDFy9LK5hygIBqM2J2EnG2IQqDAIjCrgt1hRVrAbLpBxmqqOtNDpaDYxr/KCYopWGUkbLpgOF+HQyanDKtsGnIcqdPBa6HCuwjeeELWe0Mbx+vKu0eF695YmjaF0ziqsrEvXIMAukbhE6hJZ5xRqDxJpDxK1//S+/juNbdc7/AJQSwMEFAACAAgATmlyVCkQ9LPCDwAAfiUAABcAAAB1bml2ZXJzYWwvdW5pdmVyc2FsLnBuZ+2a+1tSWffAabrNVF6apsbJC1Zv01zKa6lh4liWNaVNmmmmkjliXtDQQAGBKZ+ypoScSkdRaOI188o0hBcUtJs0KZJ5IUSlYowAlUQOKAh8wXrf7/P+D/7AOex99uectfZaZ+21zrMv/xQWYrNi/QoQCGRzYH9wOAi0JBgEWpz26TJLz+GXoWGW06Ls8JDdoIYeJ7mlsSQ5KDQIBLpHXjmXsNTS/uzM/uPZIJDtI+tvES/z7s8g0OY1B4KDjubGT4xIrozn4HlT2fTiY4Wh2277FIbWI8oeR6xZG/x4cPcf9zZrlj8MOu0W4NrfuIRz7fPPf/1CfPRbTdQK1snHxSvil/y47f5q3AaHoKzVHprdQf8uCTKf+1bFx4ADZRRBz+TcywDcWyD3UT7Tf7qi1EhI7qHO7spB91QOeAgCzA8Vik3kepe2LOBpmgrra5G0Y1u1YR+LlOoijbXbSMuduyy/sMjSbRvEIlPprur+Eio141NLx5n9NeeclhapCCpDnw3IOuII69pBALed6b3oPy0dV/WHvNR6seBuzNNK0Vfzfw/ZWwe8+XSj5fiDU9ASy+nSpkvWS8glqy1HV5LrJ5bT49WWKQb94nfe+jT7kAVoAVqAFqAFaAFagBagBWgBWoAWoAVoAVqAFqAFaAFagBagBeh/ocYVG3NiTR2KCBo+C2AxiNnAiApPTPKhQOCocYXD4L1y50TLOLRvAyyTVc1omeMH4pF0ViLiRIm8S1ITATMcb6D42m60fssduBI485rlLhiHoLYqf+8h7bCAYpxqeWCeR+BjBitxQpAeGMLi/1EvUkJ38bmZqdL5D8Zc7eZSfKhzn+jesh7eTEQ+fi5fHnkSBPKFGV/N/nRqv6APNqs4C7OQG8JGSgwEzwedQY9r92gDUYeSeev9cMnGmiZ2BuOTxSA/GLCnWkYlvh7y/utRmchEssUooCMyOyeLgG/T4ei6HKThhISFFePt6uLNK1Vl1MDpQRzYjz2cO+RInKoIEWbrxLAs3oiq7XWeVmmTiZMTahPjiCQdj0KUVwhVBa2TmJMAm0aTNCkb/SdQW/kujihR05ya3JCZl97fiCqFMrRpbeMpTbXiuwwmd3JKg4eQoziYtQ6gjtmaKIWLolubc/ZdhG4ivb1pw6XYa6XOSsTAbTW1S8eYNNw0kOMuuUX6VXdtPczYm7G3KOb3QdQI0Wx03LvOJ0J33FkFGUSNf7+uX77WVm/auvYgvOjkCLqKQ6qUWuVgk7jcoTsZ9J5aRuupAxXxhoim1ra5A+IB1AAgBAZ9pGNa+a544K11cmVVo2lvriU3Cuh7aNgMDkO3ZnWw29NuEtCYmnCc2GD4ey7c+IVpO8P08h+I6NBI5lpQZ59bu9SkZPzmoKJ5hh/1e3fyz4xWlKw+eziR7ubfeW/oTmM9o4k7iRQPMQixx/ZX855bHk1jhU6Ijy8rmi4TIRaD/oQByi8KtNwNXaUTum8SFFHJcAP326B/znePR6tSr+f2rlSJMHT9Z6bmT+FE+Eoz1y5Zl8SJqTLVGeh7nrEnBiuaepDkwrEkHoNpchI46upvH3hCut54ImcIWiHsznAE/WKE9Pt+4ZzcKKHfqDYfy200U+w/KNYAX/mqVH8Zb07thAArfhn73uElTfSQuGpVlyFrnfcgImdI6VCPS093DB5KaaJUNB6W7WCKl4FOEhug6pes5PiCACYevJl/k7zLK2BZ1eYPtovjr+vwljK+daoi1LTHtv0FY14wOzgU68YwS4pQZJugn5mlIz4gkAE5aM5+tdfikuTf4EJz79SdJUWZeOWJ2mQq5i17TDPrzp15w4qIL0MaxlBXFVmV0IYJOLOtUJUn8xe6t5ePARo0fUzIln/Uo5JA54sw9fGbf1J9iSyDVSfg1roUMzp28nGXrs5rcnpLgE8j3q4IPTSRAbeffcmDNmLNBglx5JFdYJ5Gx6niZvanSH1QpRD8znktA9Gz7mgeayw9rimj/mWfjIwNjSnuE+7Ejea+6NYS7/M1ntENNBxYr3TSpRz1JuwKo0FdeJVjExlerW20py3Li/xVbdko+YtKx2G0GFHrTpztEjZGO2/7TqGBeEg12h0c/iFwv765kcJX+7jgNb3KEvOwDJpzNkagxmJbe9VpI2fhPGxU1WcbOZcqKqIgF/uB+8jV3YRI13fSEwm3YEFHqiLL330zYPY/iI99fXuyymr20e4D5EIIcZWf0a+arNSQ3AGgULUnHJZWgX6BnoAvLUJJEhXg8+GSVrhMqGsZm3eRkQHcgXEvpgwP7GFQkfUv3WDcvD3d0VRYamG0eIDXtdS8xy7g7Fl9sy10opv04DTlK/KDZhinoSHRg8A9GsGrg7oI+wBkxTHe6+auYiSHw083EDbK1gfrzx1dToe64Z+nJvT25XR6eWke1MjPA6WCvLd61KCssjaygjB8Lm60c8aV8eRQXMi85lwOlx9njU2RV0TX3+zd9isOCYlYqa5EXfkZHaHbu/c8pAeQOSz/zqd7Mh+Cz6t8ghRXnB19YdE73JPOYNAPVTNaG9oFjuACABNyDSVmsUen2DqEj7GwtR3cLzGbqEckaal6XBTtmExIAzCcH3/+YHJfu/gW7IRoUNsnmE5FHFc+NG0guI/j6qMFZoV0lHt732F8fHHa43gGSWCn1EAQsYszvZhSjyE4lvasGcYCo2ImdDOzzSa3HSwY63AldFKQZohpF8o4+MDMBmkETaVeUUTFbu0m8SCydcH6MFW+Zxh4riHRiAG/pHLn/FihFcdKvpI19+GKm3rt1FCO6n3ZGNAvS6J5+w92iCihxHw3qa5W7xIp8e5UJXcRnyrAPRDiR+ENM7Ak0glHbdmZWUzAljrBYea+cVmh9PtLhoJMJvh2BRzOS7jP7+f2Z7+ydcBvxcaNGEZpZAM0THXiCd206BQMXT7mKeH1Jyagdw3ubHJ9sbzBVp1VbPen1Das4ljnzknbnXJSzOg+ok3ce8W55+5rY+IP40erWHHJ6LpzTF+KyZ971TnAaKzs5j4QwNFiEGgcDmbGOmp3cwcv7uAcq+tLo5jyVq0HMKX1qw3CRCxeJGyfqN04L5bG8x1whiE2YDIDZRMCJSZLJfMa16AKhczy0TvkWS7cKpPONdyfW074AQiCTr7qT0kqlzbkjEwMbM2kt1/Ut00+1ze73N3RpawWlKArrGvnaLpeBSAlgXrDQblqwxb+eOMi0Es+9I7w4kFnD2y9X80F0wHVhhd9jLJ3HeGeCVpqdlWFCOmA8MavSk2VKKR6tgGj8rp0tVhQ6l9zY1Q2ppmo0LZoUpItwrTYM+zlIOSR8/s5dSl51c/VWMX0X4JS57RX4/w7xMz7V9tN4eZ3AzIgmRZoIiXxZ+ykfh/sJDGO6hgB4iECFhGdNqBvJnhAuaIUxlplG4EV8uQ8Ut/yOl0vhCvURqWP2MQ+xB/3u9pYCl22A3h2U988+NgIuOXvRwRS4g+SO2V9AXgcx+W/VhP6Rtbne4rl8XkaOXP5cfcfFJD/Gm5Ron31V0T3dEwAgBHJLHETwjCJumrBOKOgPh5lcPa926doEyX9UmLxs8BvALtEfLwCF9meVdfue0NPjZTlDMeZFh/3bkVYkp/pyzxaszY9zZLr2JT0CWyUgphhYfbDmJKe+A1Zw5r1TebhsdDg5I+WlctYeOwEjn9AOc6N5Xj9G/ZtuKGt/Dpp1ieCfEE0FS2Lzd8feE3xIAJcQvjhqvtXipIvCsXAohPF96WT16CcBnpPGucnuVLpf6u9ccpWjigWBlIH0ZgfhBYlDj0hrQDroO+pAzTzE1g91HzBffTVdTKUy55G6JwRm652/A2PMD8HDi4tUeB+rIARZUqpyEequ0KdX35bGXgjRUhFInyB4XrqI+cmPxXrlPE4czI0EoeP7txxCnanm5B26nqpc36vTx/vVhVM3gvLVhmQyvGpNqRZvxNQRyXrtST/t5SwgGVw3pt/WaJeqv7B9pr8+6tWxBXvM14XIfW3dBXP+6rcAeeWtsV65XrVtamkKSmgS6HHqZ6K7sVj+SdcojnqRl+XveRMokHM03cyBS6ICPFgEly4tO3nka3tdgO6c1ObiQCS6J7SdVr8wQo5vDFL2jb3wI4RoBzKK057NKaJuSf8bYcx3xj/Tpf9oFeth3g46bjrLW7tOe/WnfIvv7sxqhuqgiKO9k0lxoqFPEvQMsz8WmaxxtcROvxHHVyCUxW3+klN0ju20ZnebrttkZaVSB4ZiJIpdIy5B9vPd1tTOxFqkftOxof1fOrVzVohFeVssqyNN3yioOqnGr/yztDPNr4dswQvOm2m1EAirIWvgw62GEbaW7BKhrlXQS0wXT3R/YioZ9QSzZ3me50w0zQxzMxNf9P2IYAIqqCGf/4/1YiAYbHYVWEH7VtcrTfFMvuxgmtJ72dmqsxJwB+BpoJNwJR6botJ//cAZXSqtW+p75eSrZ+coYskJaHlH7Mh7OTslw0BBsiwNeFKUhBvirRRSWWuWUGWFSeEkTvheMwMSATD9v6myWpzrugTdphjE+ZtrZnJNjbo2tL9M2yYoI5COBHmg4yfN4NWOaoLuN9nuDy8wlusOvKsTZcPpk6av15StNKLmRiAfZJG0F98fgS+8t1fw5NbVHnCs/5u3OOgV/uY7e4UPzLRQ+kDb7IBdZgGcD86qbu1mBseUWBMOltF+fxDnrbf/u/tK0HDp7W6pDUAriA5oNWUsQkEouwky3J90+AGf4hGJMtWFuY//aN97h28O4WA3WW4WWqZmrFPsLPQjYSkt4M+/7lBsvGvZ+xJdqHV+8+guVogMx63D+0XoaJ4ioVHENl3I3TydFoTC2m/858XaObb7RdqTYZhEaWGoJkSwGC7hLyuaWVopGRGK+EmFPHrE9eBmnvHVV13FDo7wRtwN7sHPzcvnf9j3Zqd/KGpn4TjyVP5nYX5+x9S+stl5dow42VfCZOtO6dr25pb/s9IuxZX20oA6H1PfL4ULwbrNdtB7zeZtd1miyNYqrNqcJjzMz1wP423J5YpNJU/sVtvKV7G6ghlZT4Uk2bmJgM3rbC88FAbsDcLYckb4qzbh2wTjGz50NS1wXHKpOFrS0037MTgTjuHqDarC4jqqRRQiiRXK6IjUsXs7nG2tUwsdc26Ut1xRLVF7dgO+NcKiK+vuF/ZQDTozLma2h2sQgdrFZl9/uk2BU9yVqeIbJIgNZIpkuI+JBNt3afzavOH0lL2gmsWr7fWmlfqYp5W1pJ3+QSssV63j1zZohmedj8ksJabfsEDu90GzEqDJZL+ngH6uEGo32lpUdlhvPZv+cX5rT+3hkIEgGv4tCaKy8a+fzYgv2Dtztg7AKnBzJ0+VmtefifxhleZW0Ghtf/A3rDght0nz/8fUEsDBBQAAgAIAE5pclTAqrEVSgAAAGsAAAAbAAAAdW5pdmVyc2FsL3VuaXZlcnNhbC5wbmcueG1ss7GvyM1RKEstKs7Mz7NVMtQzULK34+WyKShKLctMLVeoAIoBBSFASaESyDVCcMszU0oygEIGZhYIwYzUzPSMElslCwOERn2gmQBQSwECAAAUAAIACAAiVeNKqQHEdvsCAACwCAAAFAAAAAAAAAABAAAAAAAAAAAAdW5pdmVyc2FsL3BsYXllci54bWxQSwECAAAUAAIACADrYgJTMbQ+B90EAABqEgAAHQAAAAAAAAABAAAAAAAtAwAAdW5pdmVyc2FsL2NvbW1vbl9tZXNzYWdlcy5sbmdQSwECAAAUAAIACADrYgJTR0tXA/wDAAAXEQAAJwAAAAAAAAABAAAAAABFCAAAdW5pdmVyc2FsL2ZsYXNoX3B1Ymxpc2hpbmdfc2V0dGluZ3MueG1sUEsBAgAAFAACAAgA62ICU6GEF03jAgAAlAoAACEAAAAAAAAAAQAAAAAAhgwAAHVuaXZlcnNhbC9mbGFzaF9za2luX3NldHRpbmdzLnhtbFBLAQIAABQAAgAIAOtiAlOpYJAf6AMAAKgQAAAmAAAAAAAAAAEAAAAAAKgPAAB1bml2ZXJzYWwvaHRtbF9wdWJsaXNoaW5nX3NldHRpbmdzLnhtbFBLAQIAABQAAgAIAOtiAlMyYqOLkAEAAAMGAAAfAAAAAAAAAAEAAAAAANQTAAB1bml2ZXJzYWwvaHRtbF9za2luX3NldHRpbmdzLmpzUEsBAgAAFAACAAgATmlyVCkQ9LPCDwAAfiUAABcAAAAAAAAAAAAAAAAAoRUAAHVuaXZlcnNhbC91bml2ZXJzYWwucG5nUEsBAgAAFAACAAgATmlyVMCqsRVKAAAAawAAABsAAAAAAAAAAQAAAAAAmCUAAHVuaXZlcnNhbC91bml2ZXJzYWwucG5nLnhtbFBLBQYAAAAACAAIAGACAAAbJgAAAAA="/>
  <p:tag name="ISPRING_PRESENTATION_TITLE" val="Chart of the Month - September 2023"/>
  <p:tag name="ISPRING_FIRST_PUBLI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
  <a:themeElements>
    <a:clrScheme name="THINKBOX">
      <a:dk1>
        <a:sysClr val="windowText" lastClr="000000"/>
      </a:dk1>
      <a:lt1>
        <a:sysClr val="window" lastClr="FFFFFF"/>
      </a:lt1>
      <a:dk2>
        <a:srgbClr val="372D87"/>
      </a:dk2>
      <a:lt2>
        <a:srgbClr val="4D4D4D"/>
      </a:lt2>
      <a:accent1>
        <a:srgbClr val="372D87"/>
      </a:accent1>
      <a:accent2>
        <a:srgbClr val="0069B4"/>
      </a:accent2>
      <a:accent3>
        <a:srgbClr val="E10514"/>
      </a:accent3>
      <a:accent4>
        <a:srgbClr val="EB7305"/>
      </a:accent4>
      <a:accent5>
        <a:srgbClr val="009B3C"/>
      </a:accent5>
      <a:accent6>
        <a:srgbClr val="87B923"/>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1600" dirty="0" err="1" smtClean="0">
            <a:solidFill>
              <a:schemeClr val="bg2"/>
            </a:solidFill>
          </a:defRPr>
        </a:defPPr>
      </a:lstStyle>
    </a:tx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ThinkboxPowerPoint_Template_Nov17_FINAL.pptx" id="{3F326CAD-93B2-44EF-A03C-22051131FAD6}" vid="{43955D0F-805C-462F-9BA3-8D8784816F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ThinkboxPowerPointTemplate</Template>
  <TotalTime>0</TotalTime>
  <Words>335</Words>
  <Application>Microsoft Office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vt:lpstr>
      <vt:lpstr>Sustaining ESOV essential for brands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 of the Month - September 2023</dc:title>
  <dc:creator>Nailah Uddin</dc:creator>
  <cp:lastModifiedBy>Naz Erten</cp:lastModifiedBy>
  <cp:revision>37</cp:revision>
  <dcterms:created xsi:type="dcterms:W3CDTF">2022-12-21T11:21:32Z</dcterms:created>
  <dcterms:modified xsi:type="dcterms:W3CDTF">2023-11-29T13:01:21Z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C1462182-D2AD-484E-BA59-D92BD6CB2974</vt:lpwstr>
  </property>
  <property fmtid="{D5CDD505-2E9C-101B-9397-08002B2CF9AE}" pid="3" name="ArticulatePath">
    <vt:lpwstr>Presentation1</vt:lpwstr>
  </property>
</Properties>
</file>