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693"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BC8FF"/>
    <a:srgbClr val="39ACFF"/>
    <a:srgbClr val="000000"/>
    <a:srgbClr val="004F8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60" autoAdjust="0"/>
    <p:restoredTop sz="47004" autoAdjust="0"/>
  </p:normalViewPr>
  <p:slideViewPr>
    <p:cSldViewPr snapToGrid="0">
      <p:cViewPr varScale="1">
        <p:scale>
          <a:sx n="50" d="100"/>
          <a:sy n="50" d="100"/>
        </p:scale>
        <p:origin x="2544"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C727F8-A33B-4492-879F-4827FC9D2527}" type="datetimeFigureOut">
              <a:rPr lang="en-GB" smtClean="0"/>
              <a:t>02/08/2019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F4BFFE-AA9D-476F-A275-7AE7429F8649}" type="slidenum">
              <a:rPr lang="en-GB" smtClean="0"/>
              <a:t>‹#›</a:t>
            </a:fld>
            <a:endParaRPr lang="en-GB"/>
          </a:p>
        </p:txBody>
      </p:sp>
    </p:spTree>
    <p:extLst>
      <p:ext uri="{BB962C8B-B14F-4D97-AF65-F5344CB8AC3E}">
        <p14:creationId xmlns:p14="http://schemas.microsoft.com/office/powerpoint/2010/main" val="34700230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thinkbox.tv/Case-studies/Andrex"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a:solidFill>
                  <a:schemeClr val="tx1"/>
                </a:solidFill>
                <a:effectLst/>
                <a:latin typeface="+mn-lt"/>
                <a:ea typeface="+mn-ea"/>
                <a:cs typeface="+mn-cs"/>
              </a:rPr>
              <a:t>The Challenge</a:t>
            </a:r>
          </a:p>
          <a:p>
            <a:r>
              <a:rPr lang="en-US" sz="1200" b="0" i="0" kern="1200" dirty="0" err="1">
                <a:solidFill>
                  <a:schemeClr val="tx1"/>
                </a:solidFill>
                <a:effectLst/>
                <a:latin typeface="+mn-lt"/>
                <a:ea typeface="+mn-ea"/>
                <a:cs typeface="+mn-cs"/>
              </a:rPr>
              <a:t>Andrex</a:t>
            </a:r>
            <a:r>
              <a:rPr lang="en-US" sz="1200" b="0" i="0" kern="1200" dirty="0">
                <a:solidFill>
                  <a:schemeClr val="tx1"/>
                </a:solidFill>
                <a:effectLst/>
                <a:latin typeface="+mn-lt"/>
                <a:ea typeface="+mn-ea"/>
                <a:cs typeface="+mn-cs"/>
              </a:rPr>
              <a:t> wanted to triple the growth rate of </a:t>
            </a:r>
            <a:r>
              <a:rPr lang="en-US" sz="1200" b="0" i="0" kern="1200" dirty="0" err="1">
                <a:solidFill>
                  <a:schemeClr val="tx1"/>
                </a:solidFill>
                <a:effectLst/>
                <a:latin typeface="+mn-lt"/>
                <a:ea typeface="+mn-ea"/>
                <a:cs typeface="+mn-cs"/>
              </a:rPr>
              <a:t>Washlets</a:t>
            </a:r>
            <a:r>
              <a:rPr lang="en-US" sz="1200" b="0" i="0" kern="1200" dirty="0">
                <a:solidFill>
                  <a:schemeClr val="tx1"/>
                </a:solidFill>
                <a:effectLst/>
                <a:latin typeface="+mn-lt"/>
                <a:ea typeface="+mn-ea"/>
                <a:cs typeface="+mn-cs"/>
              </a:rPr>
              <a:t> from 6-8% to 20-24% in a year. This meant it needed to recruit 750k new committed users of </a:t>
            </a:r>
            <a:r>
              <a:rPr lang="en-US" sz="1200" b="0" i="0" kern="1200" dirty="0" err="1">
                <a:solidFill>
                  <a:schemeClr val="tx1"/>
                </a:solidFill>
                <a:effectLst/>
                <a:latin typeface="+mn-lt"/>
                <a:ea typeface="+mn-ea"/>
                <a:cs typeface="+mn-cs"/>
              </a:rPr>
              <a:t>Andrex</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Washlets</a:t>
            </a:r>
            <a:r>
              <a:rPr lang="en-US" sz="1200" b="0" i="0" kern="1200" dirty="0">
                <a:solidFill>
                  <a:schemeClr val="tx1"/>
                </a:solidFill>
                <a:effectLst/>
                <a:latin typeface="+mn-lt"/>
                <a:ea typeface="+mn-ea"/>
                <a:cs typeface="+mn-cs"/>
              </a:rPr>
              <a:t>. Research into wet toilet paper shows that it is widely used in continental Europe, highlighting that this challenge was achievable in the UK.  </a:t>
            </a:r>
          </a:p>
          <a:p>
            <a:r>
              <a:rPr lang="en-US" sz="1200" b="0" i="0" kern="1200" dirty="0">
                <a:solidFill>
                  <a:schemeClr val="tx1"/>
                </a:solidFill>
                <a:effectLst/>
                <a:latin typeface="+mn-lt"/>
                <a:ea typeface="+mn-ea"/>
                <a:cs typeface="+mn-cs"/>
              </a:rPr>
              <a:t>The two main challenges with </a:t>
            </a:r>
            <a:r>
              <a:rPr lang="en-US" sz="1200" b="0" i="0" kern="1200" dirty="0" err="1">
                <a:solidFill>
                  <a:schemeClr val="tx1"/>
                </a:solidFill>
                <a:effectLst/>
                <a:latin typeface="+mn-lt"/>
                <a:ea typeface="+mn-ea"/>
                <a:cs typeface="+mn-cs"/>
              </a:rPr>
              <a:t>Andrex</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Washlets</a:t>
            </a:r>
            <a:r>
              <a:rPr lang="en-US" sz="1200" b="0" i="0" kern="1200" dirty="0">
                <a:solidFill>
                  <a:schemeClr val="tx1"/>
                </a:solidFill>
                <a:effectLst/>
                <a:latin typeface="+mn-lt"/>
                <a:ea typeface="+mn-ea"/>
                <a:cs typeface="+mn-cs"/>
              </a:rPr>
              <a:t> were: people associated wet toilet tissue with everyone but themselves, and most people did not initially like the cold wet sensation.</a:t>
            </a:r>
          </a:p>
          <a:p>
            <a:r>
              <a:rPr lang="en-US" sz="1200" b="0" i="0" kern="1200" dirty="0" err="1">
                <a:solidFill>
                  <a:schemeClr val="tx1"/>
                </a:solidFill>
                <a:effectLst/>
                <a:latin typeface="+mn-lt"/>
                <a:ea typeface="+mn-ea"/>
                <a:cs typeface="+mn-cs"/>
              </a:rPr>
              <a:t>Andrex</a:t>
            </a:r>
            <a:r>
              <a:rPr lang="en-US" sz="1200" b="0" i="0" kern="1200" dirty="0">
                <a:solidFill>
                  <a:schemeClr val="tx1"/>
                </a:solidFill>
                <a:effectLst/>
                <a:latin typeface="+mn-lt"/>
                <a:ea typeface="+mn-ea"/>
                <a:cs typeface="+mn-cs"/>
              </a:rPr>
              <a:t> wanted to target its product at a young, urban, professional and mainly female audience. Its aim was to get people to overcome their misconceptions and commit to trying a whole pack. This was key for </a:t>
            </a:r>
            <a:r>
              <a:rPr lang="en-US" sz="1200" b="0" i="0" kern="1200" dirty="0" err="1">
                <a:solidFill>
                  <a:schemeClr val="tx1"/>
                </a:solidFill>
                <a:effectLst/>
                <a:latin typeface="+mn-lt"/>
                <a:ea typeface="+mn-ea"/>
                <a:cs typeface="+mn-cs"/>
              </a:rPr>
              <a:t>Andrex</a:t>
            </a:r>
            <a:r>
              <a:rPr lang="en-US" sz="1200" b="0" i="0" kern="1200" dirty="0">
                <a:solidFill>
                  <a:schemeClr val="tx1"/>
                </a:solidFill>
                <a:effectLst/>
                <a:latin typeface="+mn-lt"/>
                <a:ea typeface="+mn-ea"/>
                <a:cs typeface="+mn-cs"/>
              </a:rPr>
              <a:t> as research had shown that once people had used an entire pack of </a:t>
            </a:r>
            <a:r>
              <a:rPr lang="en-US" sz="1200" b="0" i="0" kern="1200" dirty="0" err="1">
                <a:solidFill>
                  <a:schemeClr val="tx1"/>
                </a:solidFill>
                <a:effectLst/>
                <a:latin typeface="+mn-lt"/>
                <a:ea typeface="+mn-ea"/>
                <a:cs typeface="+mn-cs"/>
              </a:rPr>
              <a:t>Washlets</a:t>
            </a:r>
            <a:r>
              <a:rPr lang="en-US" sz="1200" b="0" i="0" kern="1200" dirty="0">
                <a:solidFill>
                  <a:schemeClr val="tx1"/>
                </a:solidFill>
                <a:effectLst/>
                <a:latin typeface="+mn-lt"/>
                <a:ea typeface="+mn-ea"/>
                <a:cs typeface="+mn-cs"/>
              </a:rPr>
              <a:t>, they never went back to dry traditional toilet roll alone.</a:t>
            </a:r>
          </a:p>
          <a:p>
            <a:endParaRPr lang="en-US" sz="1200" b="1"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The Solution</a:t>
            </a:r>
          </a:p>
          <a:p>
            <a:r>
              <a:rPr lang="en-US" sz="1200" b="0" i="0" kern="1200" dirty="0" err="1">
                <a:solidFill>
                  <a:schemeClr val="tx1"/>
                </a:solidFill>
                <a:effectLst/>
                <a:latin typeface="+mn-lt"/>
                <a:ea typeface="+mn-ea"/>
                <a:cs typeface="+mn-cs"/>
              </a:rPr>
              <a:t>Andrex</a:t>
            </a:r>
            <a:r>
              <a:rPr lang="en-US" sz="1200" b="0" i="0" kern="1200" dirty="0">
                <a:solidFill>
                  <a:schemeClr val="tx1"/>
                </a:solidFill>
                <a:effectLst/>
                <a:latin typeface="+mn-lt"/>
                <a:ea typeface="+mn-ea"/>
                <a:cs typeface="+mn-cs"/>
              </a:rPr>
              <a:t> decided to create an entertaining and credible campaign to get people talking about </a:t>
            </a:r>
            <a:r>
              <a:rPr lang="en-US" sz="1200" b="0" i="0" kern="1200" dirty="0" err="1">
                <a:solidFill>
                  <a:schemeClr val="tx1"/>
                </a:solidFill>
                <a:effectLst/>
                <a:latin typeface="+mn-lt"/>
                <a:ea typeface="+mn-ea"/>
                <a:cs typeface="+mn-cs"/>
              </a:rPr>
              <a:t>Washlets</a:t>
            </a:r>
            <a:r>
              <a:rPr lang="en-US" sz="1200" b="0" i="0" kern="1200" dirty="0">
                <a:solidFill>
                  <a:schemeClr val="tx1"/>
                </a:solidFill>
                <a:effectLst/>
                <a:latin typeface="+mn-lt"/>
                <a:ea typeface="+mn-ea"/>
                <a:cs typeface="+mn-cs"/>
              </a:rPr>
              <a:t> and also cut through commercial airtime.  To do this the perfect TV solution was to turn to investigative documentaries and who best to involve but the queen of taboo, Dawn Porter. Dawn has a genuine warmth and empathy which makes people believe what she is saying, great for a credible documentary.  She is also a good fit for Channel 4 and related very much to the young target audience.  </a:t>
            </a:r>
          </a:p>
          <a:p>
            <a:r>
              <a:rPr lang="en-US" sz="1200" b="0" i="0" kern="1200" dirty="0">
                <a:solidFill>
                  <a:schemeClr val="tx1"/>
                </a:solidFill>
                <a:effectLst/>
                <a:latin typeface="+mn-lt"/>
                <a:ea typeface="+mn-ea"/>
                <a:cs typeface="+mn-cs"/>
              </a:rPr>
              <a:t>Working closely with Mindshare and content development company The Outfit, Channel 4 Sales created 'The Clean Campaign’: a cross between a series of mini-documentaries and adverts which blurred the lines between programming and advertising. There were six documentary-style advertorials that told the story of Dawn’s mission to get the UK population using </a:t>
            </a:r>
            <a:r>
              <a:rPr lang="en-US" sz="1200" b="0" i="0" kern="1200" dirty="0" err="1">
                <a:solidFill>
                  <a:schemeClr val="tx1"/>
                </a:solidFill>
                <a:effectLst/>
                <a:latin typeface="+mn-lt"/>
                <a:ea typeface="+mn-ea"/>
                <a:cs typeface="+mn-cs"/>
              </a:rPr>
              <a:t>Andrex</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Washlets</a:t>
            </a:r>
            <a:r>
              <a:rPr lang="en-US" sz="1200" b="0" i="0" kern="1200" dirty="0">
                <a:solidFill>
                  <a:schemeClr val="tx1"/>
                </a:solidFill>
                <a:effectLst/>
                <a:latin typeface="+mn-lt"/>
                <a:ea typeface="+mn-ea"/>
                <a:cs typeface="+mn-cs"/>
              </a:rPr>
              <a:t>, airing on Channel 4, UKTV and 4OD. </a:t>
            </a:r>
          </a:p>
          <a:p>
            <a:r>
              <a:rPr lang="en-US" sz="1200" b="0" i="0" kern="1200" dirty="0">
                <a:solidFill>
                  <a:schemeClr val="tx1"/>
                </a:solidFill>
                <a:effectLst/>
                <a:latin typeface="+mn-lt"/>
                <a:ea typeface="+mn-ea"/>
                <a:cs typeface="+mn-cs"/>
              </a:rPr>
              <a:t>It was important to sustain a documentary style during the commercials so it was decided not to use any written script to make the advertorials as entertaining and real as possible. To keep the popular documentary feel, each advertorial had a teaser of what would happen in the next, leading to a grand finale that incorporated all the key characters that had appeared.  </a:t>
            </a:r>
          </a:p>
          <a:p>
            <a:r>
              <a:rPr lang="en-US" sz="1200" b="0" i="0" kern="1200" dirty="0">
                <a:solidFill>
                  <a:schemeClr val="tx1"/>
                </a:solidFill>
                <a:effectLst/>
                <a:latin typeface="+mn-lt"/>
                <a:ea typeface="+mn-ea"/>
                <a:cs typeface="+mn-cs"/>
              </a:rPr>
              <a:t>Along with TV, </a:t>
            </a:r>
            <a:r>
              <a:rPr lang="en-US" sz="1200" b="0" i="0" kern="1200" dirty="0" err="1">
                <a:solidFill>
                  <a:schemeClr val="tx1"/>
                </a:solidFill>
                <a:effectLst/>
                <a:latin typeface="+mn-lt"/>
                <a:ea typeface="+mn-ea"/>
                <a:cs typeface="+mn-cs"/>
              </a:rPr>
              <a:t>Andrex</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Washlets</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optimised</a:t>
            </a:r>
            <a:r>
              <a:rPr lang="en-US" sz="1200" b="0" i="0" kern="1200" dirty="0">
                <a:solidFill>
                  <a:schemeClr val="tx1"/>
                </a:solidFill>
                <a:effectLst/>
                <a:latin typeface="+mn-lt"/>
                <a:ea typeface="+mn-ea"/>
                <a:cs typeface="+mn-cs"/>
              </a:rPr>
              <a:t> social media and allowed the audience to further engage on Twitter and Facebook as Dawn updated them on the commercial shoots and with information about </a:t>
            </a:r>
            <a:r>
              <a:rPr lang="en-US" sz="1200" b="0" i="0" kern="1200" dirty="0" err="1">
                <a:solidFill>
                  <a:schemeClr val="tx1"/>
                </a:solidFill>
                <a:effectLst/>
                <a:latin typeface="+mn-lt"/>
                <a:ea typeface="+mn-ea"/>
                <a:cs typeface="+mn-cs"/>
              </a:rPr>
              <a:t>Washlets</a:t>
            </a:r>
            <a:r>
              <a:rPr lang="en-US" sz="1200" b="0" i="0" kern="1200" dirty="0">
                <a:solidFill>
                  <a:schemeClr val="tx1"/>
                </a:solidFill>
                <a:effectLst/>
                <a:latin typeface="+mn-lt"/>
                <a:ea typeface="+mn-ea"/>
                <a:cs typeface="+mn-cs"/>
              </a:rPr>
              <a:t>.</a:t>
            </a:r>
          </a:p>
          <a:p>
            <a:endParaRPr lang="en-US" sz="1200" b="0"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Results</a:t>
            </a:r>
          </a:p>
          <a:p>
            <a:r>
              <a:rPr lang="en-US" sz="1200" b="0" i="0" kern="1200" dirty="0">
                <a:solidFill>
                  <a:schemeClr val="tx1"/>
                </a:solidFill>
                <a:effectLst/>
                <a:latin typeface="+mn-lt"/>
                <a:ea typeface="+mn-ea"/>
                <a:cs typeface="+mn-cs"/>
              </a:rPr>
              <a:t>The growth rate of </a:t>
            </a:r>
            <a:r>
              <a:rPr lang="en-US" sz="1200" b="0" i="0" kern="1200" dirty="0" err="1">
                <a:solidFill>
                  <a:schemeClr val="tx1"/>
                </a:solidFill>
                <a:effectLst/>
                <a:latin typeface="+mn-lt"/>
                <a:ea typeface="+mn-ea"/>
                <a:cs typeface="+mn-cs"/>
              </a:rPr>
              <a:t>Washlets</a:t>
            </a:r>
            <a:r>
              <a:rPr lang="en-US" sz="1200" b="0" i="0" kern="1200" dirty="0">
                <a:solidFill>
                  <a:schemeClr val="tx1"/>
                </a:solidFill>
                <a:effectLst/>
                <a:latin typeface="+mn-lt"/>
                <a:ea typeface="+mn-ea"/>
                <a:cs typeface="+mn-cs"/>
              </a:rPr>
              <a:t> was five times higher than the previous year</a:t>
            </a:r>
          </a:p>
          <a:p>
            <a:r>
              <a:rPr lang="en-US" sz="1200" b="0" i="0" kern="1200" dirty="0">
                <a:solidFill>
                  <a:schemeClr val="tx1"/>
                </a:solidFill>
                <a:effectLst/>
                <a:latin typeface="+mn-lt"/>
                <a:ea typeface="+mn-ea"/>
                <a:cs typeface="+mn-cs"/>
              </a:rPr>
              <a:t>In twelve weeks they managed to meet the 750k estimated target penetration they had for twelve months</a:t>
            </a:r>
          </a:p>
          <a:p>
            <a:r>
              <a:rPr lang="en-US" sz="1200" b="0" i="0" kern="1200" dirty="0">
                <a:solidFill>
                  <a:schemeClr val="tx1"/>
                </a:solidFill>
                <a:effectLst/>
                <a:latin typeface="+mn-lt"/>
                <a:ea typeface="+mn-ea"/>
                <a:cs typeface="+mn-cs"/>
              </a:rPr>
              <a:t>57% of the first time buyers have repeated their use of </a:t>
            </a:r>
            <a:r>
              <a:rPr lang="en-US" sz="1200" b="0" i="0" kern="1200" dirty="0" err="1">
                <a:solidFill>
                  <a:schemeClr val="tx1"/>
                </a:solidFill>
                <a:effectLst/>
                <a:latin typeface="+mn-lt"/>
                <a:ea typeface="+mn-ea"/>
                <a:cs typeface="+mn-cs"/>
              </a:rPr>
              <a:t>Andrex</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Washlets</a:t>
            </a:r>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39% of people wanted to try </a:t>
            </a:r>
            <a:r>
              <a:rPr lang="en-US" sz="1200" b="0" i="0" kern="1200" dirty="0" err="1">
                <a:solidFill>
                  <a:schemeClr val="tx1"/>
                </a:solidFill>
                <a:effectLst/>
                <a:latin typeface="+mn-lt"/>
                <a:ea typeface="+mn-ea"/>
                <a:cs typeface="+mn-cs"/>
              </a:rPr>
              <a:t>Andrex</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Washlets</a:t>
            </a:r>
            <a:r>
              <a:rPr lang="en-US" sz="1200" b="0" i="0" kern="1200" dirty="0">
                <a:solidFill>
                  <a:schemeClr val="tx1"/>
                </a:solidFill>
                <a:effectLst/>
                <a:latin typeface="+mn-lt"/>
                <a:ea typeface="+mn-ea"/>
                <a:cs typeface="+mn-cs"/>
              </a:rPr>
              <a:t> after watching the TV adverts</a:t>
            </a:r>
          </a:p>
          <a:p>
            <a:endParaRPr lang="en-GB" dirty="0"/>
          </a:p>
          <a:p>
            <a:r>
              <a:rPr lang="en-GB" dirty="0"/>
              <a:t>To read the full case study and access the creative visit: </a:t>
            </a:r>
            <a:r>
              <a:rPr lang="en-GB" dirty="0">
                <a:hlinkClick r:id="rId3"/>
              </a:rPr>
              <a:t>https://www.thinkbox.tv/Case-studies/Andrex</a:t>
            </a:r>
            <a:endParaRPr lang="en-GB" dirty="0"/>
          </a:p>
        </p:txBody>
      </p:sp>
      <p:sp>
        <p:nvSpPr>
          <p:cNvPr id="4" name="Slide Number Placeholder 3"/>
          <p:cNvSpPr>
            <a:spLocks noGrp="1"/>
          </p:cNvSpPr>
          <p:nvPr>
            <p:ph type="sldNum" sz="quarter" idx="5"/>
          </p:nvPr>
        </p:nvSpPr>
        <p:spPr/>
        <p:txBody>
          <a:bodyPr/>
          <a:lstStyle/>
          <a:p>
            <a:fld id="{9EF4BFFE-AA9D-476F-A275-7AE7429F8649}" type="slidenum">
              <a:rPr lang="en-GB" smtClean="0"/>
              <a:t>1</a:t>
            </a:fld>
            <a:endParaRPr lang="en-GB"/>
          </a:p>
        </p:txBody>
      </p:sp>
    </p:spTree>
    <p:extLst>
      <p:ext uri="{BB962C8B-B14F-4D97-AF65-F5344CB8AC3E}">
        <p14:creationId xmlns:p14="http://schemas.microsoft.com/office/powerpoint/2010/main" val="341834842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1.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4.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5.xml"/></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6.xml"/></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7.xml"/></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8.xml"/></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9.xml"/></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0.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1.xml"/></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2.xml"/></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3.xml"/></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4.xml"/></Relationships>
</file>

<file path=ppt/slideLayouts/_rels/slideLayout2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5.xml"/></Relationships>
</file>

<file path=ppt/slideLayouts/_rels/slideLayout2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6.xml"/></Relationships>
</file>

<file path=ppt/slideLayouts/_rels/slideLayout2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7.xml"/></Relationships>
</file>

<file path=ppt/slideLayouts/_rels/slideLayout2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8.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358588" y="1292694"/>
            <a:ext cx="5298141" cy="2411176"/>
          </a:xfrm>
        </p:spPr>
        <p:txBody>
          <a:bodyPr anchor="t">
            <a:normAutofit/>
          </a:bodyPr>
          <a:lstStyle>
            <a:lvl1pPr algn="l">
              <a:defRPr sz="4000" b="1">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02/08/2019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1" name="Text Placeholder 14"/>
          <p:cNvSpPr>
            <a:spLocks noGrp="1"/>
          </p:cNvSpPr>
          <p:nvPr>
            <p:ph type="body" sz="quarter" idx="15" hasCustomPrompt="1"/>
          </p:nvPr>
        </p:nvSpPr>
        <p:spPr>
          <a:xfrm>
            <a:off x="565622" y="571616"/>
            <a:ext cx="5530378" cy="352613"/>
          </a:xfrm>
        </p:spPr>
        <p:txBody>
          <a:bodyPr>
            <a:normAutofit/>
          </a:bodyPr>
          <a:lstStyle>
            <a:lvl1pPr marL="0" algn="l" defTabSz="914400" rtl="0" eaLnBrk="1" latinLnBrk="0" hangingPunct="1">
              <a:lnSpc>
                <a:spcPct val="90000"/>
              </a:lnSpc>
              <a:spcBef>
                <a:spcPct val="0"/>
              </a:spcBef>
              <a:buNone/>
              <a:defRPr lang="en-US" sz="1700" b="1" kern="1200" cap="none" spc="0" baseline="0" dirty="0" smtClean="0">
                <a:solidFill>
                  <a:schemeClr val="bg1"/>
                </a:solidFill>
                <a:latin typeface="+mj-lt"/>
                <a:ea typeface="+mj-ea"/>
                <a:cs typeface="+mj-cs"/>
              </a:defRPr>
            </a:lvl1pPr>
          </a:lstStyle>
          <a:p>
            <a:pPr lvl="0"/>
            <a:r>
              <a:rPr lang="en-US" dirty="0"/>
              <a:t>EDIT MASTER TEXT STYLES</a:t>
            </a:r>
          </a:p>
        </p:txBody>
      </p:sp>
      <p:sp>
        <p:nvSpPr>
          <p:cNvPr id="7" name="Text Placeholder 6">
            <a:extLst>
              <a:ext uri="{FF2B5EF4-FFF2-40B4-BE49-F238E27FC236}">
                <a16:creationId xmlns:a16="http://schemas.microsoft.com/office/drawing/2014/main" id="{77FD7B46-C0E5-4A41-9337-30B99A971FC8}"/>
              </a:ext>
            </a:extLst>
          </p:cNvPr>
          <p:cNvSpPr>
            <a:spLocks noGrp="1"/>
          </p:cNvSpPr>
          <p:nvPr>
            <p:ph type="body" sz="quarter" idx="16" hasCustomPrompt="1"/>
          </p:nvPr>
        </p:nvSpPr>
        <p:spPr>
          <a:xfrm>
            <a:off x="358588" y="3806104"/>
            <a:ext cx="5299200" cy="596244"/>
          </a:xfrm>
        </p:spPr>
        <p:txBody>
          <a:bodyPr lIns="108000" anchor="b" anchorCtr="0">
            <a:normAutofit/>
          </a:bodyPr>
          <a:lstStyle>
            <a:lvl1pPr>
              <a:defRPr sz="17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Speaker name</a:t>
            </a:r>
            <a:endParaRPr lang="en-GB" dirty="0"/>
          </a:p>
        </p:txBody>
      </p:sp>
    </p:spTree>
    <p:custDataLst>
      <p:tags r:id="rId1"/>
    </p:custDataLst>
    <p:extLst>
      <p:ext uri="{BB962C8B-B14F-4D97-AF65-F5344CB8AC3E}">
        <p14:creationId xmlns:p14="http://schemas.microsoft.com/office/powerpoint/2010/main" val="1902247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amp; one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02/08/2019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41471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5369668" y="1752600"/>
            <a:ext cx="6342907" cy="3513138"/>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Text Placeholder 7"/>
          <p:cNvSpPr>
            <a:spLocks noGrp="1"/>
          </p:cNvSpPr>
          <p:nvPr>
            <p:ph type="body" sz="quarter" idx="15"/>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70179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amp; two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02/08/2019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5442018" cy="341471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7373566" y="447473"/>
            <a:ext cx="4339009" cy="2322372"/>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752600"/>
            <a:ext cx="5340351"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Picture Placeholder 8"/>
          <p:cNvSpPr>
            <a:spLocks noGrp="1"/>
          </p:cNvSpPr>
          <p:nvPr>
            <p:ph type="pic" sz="quarter" idx="15"/>
          </p:nvPr>
        </p:nvSpPr>
        <p:spPr>
          <a:xfrm>
            <a:off x="7373566" y="2943366"/>
            <a:ext cx="4339009" cy="2322372"/>
          </a:xfrm>
          <a:prstGeom prst="rect">
            <a:avLst/>
          </a:prstGeom>
          <a:solidFill>
            <a:schemeClr val="bg1">
              <a:lumMod val="85000"/>
            </a:schemeClr>
          </a:solidFill>
        </p:spPr>
        <p:txBody>
          <a:bodyPr/>
          <a:lstStyle/>
          <a:p>
            <a:endParaRPr lang="en-GB" dirty="0"/>
          </a:p>
        </p:txBody>
      </p:sp>
      <p:sp>
        <p:nvSpPr>
          <p:cNvPr id="12" name="Text Placeholder 7"/>
          <p:cNvSpPr>
            <a:spLocks noGrp="1"/>
          </p:cNvSpPr>
          <p:nvPr>
            <p:ph type="body" sz="quarter" idx="16"/>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19201296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 &amp; four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02/08/2019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41471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Picture Placeholder 8"/>
          <p:cNvSpPr>
            <a:spLocks noGrp="1"/>
          </p:cNvSpPr>
          <p:nvPr>
            <p:ph type="pic" sz="quarter" idx="14"/>
          </p:nvPr>
        </p:nvSpPr>
        <p:spPr>
          <a:xfrm>
            <a:off x="5226050" y="1752600"/>
            <a:ext cx="3159193" cy="1672994"/>
          </a:xfrm>
          <a:prstGeom prst="rect">
            <a:avLst/>
          </a:prstGeom>
          <a:solidFill>
            <a:schemeClr val="bg1">
              <a:lumMod val="85000"/>
            </a:schemeClr>
          </a:solidFill>
        </p:spPr>
        <p:txBody>
          <a:bodyPr/>
          <a:lstStyle/>
          <a:p>
            <a:endParaRPr lang="en-GB" dirty="0"/>
          </a:p>
        </p:txBody>
      </p:sp>
      <p:sp>
        <p:nvSpPr>
          <p:cNvPr id="12" name="Picture Placeholder 8"/>
          <p:cNvSpPr>
            <a:spLocks noGrp="1"/>
          </p:cNvSpPr>
          <p:nvPr>
            <p:ph type="pic" sz="quarter" idx="15"/>
          </p:nvPr>
        </p:nvSpPr>
        <p:spPr>
          <a:xfrm>
            <a:off x="8553381" y="1752600"/>
            <a:ext cx="3159193" cy="1672994"/>
          </a:xfrm>
          <a:prstGeom prst="rect">
            <a:avLst/>
          </a:prstGeom>
          <a:solidFill>
            <a:schemeClr val="bg1">
              <a:lumMod val="85000"/>
            </a:schemeClr>
          </a:solidFill>
        </p:spPr>
        <p:txBody>
          <a:bodyPr/>
          <a:lstStyle/>
          <a:p>
            <a:endParaRPr lang="en-GB" dirty="0"/>
          </a:p>
        </p:txBody>
      </p:sp>
      <p:sp>
        <p:nvSpPr>
          <p:cNvPr id="13" name="Picture Placeholder 8"/>
          <p:cNvSpPr>
            <a:spLocks noGrp="1"/>
          </p:cNvSpPr>
          <p:nvPr>
            <p:ph type="pic" sz="quarter" idx="16"/>
          </p:nvPr>
        </p:nvSpPr>
        <p:spPr>
          <a:xfrm>
            <a:off x="8553381" y="3592744"/>
            <a:ext cx="3159193" cy="1672994"/>
          </a:xfrm>
          <a:prstGeom prst="rect">
            <a:avLst/>
          </a:prstGeom>
          <a:solidFill>
            <a:schemeClr val="bg1">
              <a:lumMod val="85000"/>
            </a:schemeClr>
          </a:solidFill>
        </p:spPr>
        <p:txBody>
          <a:bodyPr/>
          <a:lstStyle/>
          <a:p>
            <a:endParaRPr lang="en-GB" dirty="0"/>
          </a:p>
        </p:txBody>
      </p:sp>
      <p:sp>
        <p:nvSpPr>
          <p:cNvPr id="14" name="Picture Placeholder 8"/>
          <p:cNvSpPr>
            <a:spLocks noGrp="1"/>
          </p:cNvSpPr>
          <p:nvPr>
            <p:ph type="pic" sz="quarter" idx="17"/>
          </p:nvPr>
        </p:nvSpPr>
        <p:spPr>
          <a:xfrm>
            <a:off x="5226050" y="3592744"/>
            <a:ext cx="3159193" cy="1672994"/>
          </a:xfrm>
          <a:prstGeom prst="rect">
            <a:avLst/>
          </a:prstGeom>
          <a:solidFill>
            <a:schemeClr val="bg1">
              <a:lumMod val="85000"/>
            </a:schemeClr>
          </a:solidFill>
        </p:spPr>
        <p:txBody>
          <a:bodyPr/>
          <a:lstStyle/>
          <a:p>
            <a:endParaRPr lang="en-GB" dirty="0"/>
          </a:p>
        </p:txBody>
      </p:sp>
      <p:sp>
        <p:nvSpPr>
          <p:cNvPr id="15" name="Text Placeholder 7"/>
          <p:cNvSpPr>
            <a:spLocks noGrp="1"/>
          </p:cNvSpPr>
          <p:nvPr>
            <p:ph type="body" sz="quarter" idx="18"/>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37148791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6 images">
    <p:spTree>
      <p:nvGrpSpPr>
        <p:cNvPr id="1" name=""/>
        <p:cNvGrpSpPr/>
        <p:nvPr/>
      </p:nvGrpSpPr>
      <p:grpSpPr>
        <a:xfrm>
          <a:off x="0" y="0"/>
          <a:ext cx="0" cy="0"/>
          <a:chOff x="0" y="0"/>
          <a:chExt cx="0" cy="0"/>
        </a:xfrm>
      </p:grpSpPr>
      <p:sp>
        <p:nvSpPr>
          <p:cNvPr id="11" name="Picture Placeholder 8"/>
          <p:cNvSpPr>
            <a:spLocks noGrp="1"/>
          </p:cNvSpPr>
          <p:nvPr>
            <p:ph type="pic" sz="quarter" idx="14"/>
          </p:nvPr>
        </p:nvSpPr>
        <p:spPr>
          <a:xfrm>
            <a:off x="4273355" y="1752600"/>
            <a:ext cx="3645289" cy="1672994"/>
          </a:xfrm>
          <a:prstGeom prst="rect">
            <a:avLst/>
          </a:prstGeom>
          <a:solidFill>
            <a:schemeClr val="bg1">
              <a:lumMod val="85000"/>
            </a:schemeClr>
          </a:solidFill>
        </p:spPr>
        <p:txBody>
          <a:bodyPr/>
          <a:lstStyle/>
          <a:p>
            <a:endParaRPr lang="en-GB" dirty="0"/>
          </a:p>
        </p:txBody>
      </p:sp>
      <p:sp>
        <p:nvSpPr>
          <p:cNvPr id="12" name="Picture Placeholder 8"/>
          <p:cNvSpPr>
            <a:spLocks noGrp="1"/>
          </p:cNvSpPr>
          <p:nvPr>
            <p:ph type="pic" sz="quarter" idx="15"/>
          </p:nvPr>
        </p:nvSpPr>
        <p:spPr>
          <a:xfrm>
            <a:off x="8067285" y="1752600"/>
            <a:ext cx="3645289" cy="1672994"/>
          </a:xfrm>
          <a:prstGeom prst="rect">
            <a:avLst/>
          </a:prstGeom>
          <a:solidFill>
            <a:schemeClr val="bg1">
              <a:lumMod val="85000"/>
            </a:schemeClr>
          </a:solidFill>
        </p:spPr>
        <p:txBody>
          <a:bodyPr/>
          <a:lstStyle/>
          <a:p>
            <a:endParaRPr lang="en-GB" dirty="0"/>
          </a:p>
        </p:txBody>
      </p:sp>
      <p:sp>
        <p:nvSpPr>
          <p:cNvPr id="17" name="Picture Placeholder 8"/>
          <p:cNvSpPr>
            <a:spLocks noGrp="1"/>
          </p:cNvSpPr>
          <p:nvPr>
            <p:ph type="pic" sz="quarter" idx="19"/>
          </p:nvPr>
        </p:nvSpPr>
        <p:spPr>
          <a:xfrm>
            <a:off x="479425" y="1752600"/>
            <a:ext cx="3645289" cy="1672994"/>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02/08/2019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13" name="Picture Placeholder 8"/>
          <p:cNvSpPr>
            <a:spLocks noGrp="1"/>
          </p:cNvSpPr>
          <p:nvPr>
            <p:ph type="pic" sz="quarter" idx="16"/>
          </p:nvPr>
        </p:nvSpPr>
        <p:spPr>
          <a:xfrm>
            <a:off x="8067285" y="3592744"/>
            <a:ext cx="3645289" cy="1672994"/>
          </a:xfrm>
          <a:prstGeom prst="rect">
            <a:avLst/>
          </a:prstGeom>
          <a:solidFill>
            <a:schemeClr val="bg1">
              <a:lumMod val="85000"/>
            </a:schemeClr>
          </a:solidFill>
        </p:spPr>
        <p:txBody>
          <a:bodyPr/>
          <a:lstStyle/>
          <a:p>
            <a:endParaRPr lang="en-GB" dirty="0"/>
          </a:p>
        </p:txBody>
      </p:sp>
      <p:sp>
        <p:nvSpPr>
          <p:cNvPr id="14" name="Picture Placeholder 8"/>
          <p:cNvSpPr>
            <a:spLocks noGrp="1"/>
          </p:cNvSpPr>
          <p:nvPr>
            <p:ph type="pic" sz="quarter" idx="17"/>
          </p:nvPr>
        </p:nvSpPr>
        <p:spPr>
          <a:xfrm>
            <a:off x="4273355" y="3592744"/>
            <a:ext cx="3645289" cy="1672994"/>
          </a:xfrm>
          <a:prstGeom prst="rect">
            <a:avLst/>
          </a:prstGeom>
          <a:solidFill>
            <a:schemeClr val="bg1">
              <a:lumMod val="85000"/>
            </a:schemeClr>
          </a:solidFill>
        </p:spPr>
        <p:txBody>
          <a:bodyPr/>
          <a:lstStyle/>
          <a:p>
            <a:endParaRPr lang="en-GB" dirty="0"/>
          </a:p>
        </p:txBody>
      </p:sp>
      <p:sp>
        <p:nvSpPr>
          <p:cNvPr id="15" name="Text Placeholder 7"/>
          <p:cNvSpPr>
            <a:spLocks noGrp="1"/>
          </p:cNvSpPr>
          <p:nvPr>
            <p:ph type="body" sz="quarter" idx="18"/>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
        <p:nvSpPr>
          <p:cNvPr id="18" name="Picture Placeholder 8"/>
          <p:cNvSpPr>
            <a:spLocks noGrp="1"/>
          </p:cNvSpPr>
          <p:nvPr>
            <p:ph type="pic" sz="quarter" idx="20"/>
          </p:nvPr>
        </p:nvSpPr>
        <p:spPr>
          <a:xfrm>
            <a:off x="479425" y="3592744"/>
            <a:ext cx="3645289" cy="1672994"/>
          </a:xfrm>
          <a:prstGeom prst="rect">
            <a:avLst/>
          </a:prstGeo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31305710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ext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371476" y="359944"/>
            <a:ext cx="5448300" cy="102118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371476" y="1506537"/>
            <a:ext cx="5181600" cy="4119563"/>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02/08/2019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4066838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Long title text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371476" y="359944"/>
            <a:ext cx="5448300" cy="146822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371476" y="1930399"/>
            <a:ext cx="5181600" cy="4119563"/>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02/08/2019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33687394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Text in bubble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621221" y="651774"/>
            <a:ext cx="3714140" cy="102118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621221" y="1814300"/>
            <a:ext cx="3714140" cy="4051479"/>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02/08/2019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1506931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Key statistic">
    <p:spTree>
      <p:nvGrpSpPr>
        <p:cNvPr id="1" name=""/>
        <p:cNvGrpSpPr/>
        <p:nvPr/>
      </p:nvGrpSpPr>
      <p:grpSpPr>
        <a:xfrm>
          <a:off x="0" y="0"/>
          <a:ext cx="0" cy="0"/>
          <a:chOff x="0" y="0"/>
          <a:chExt cx="0" cy="0"/>
        </a:xfrm>
      </p:grpSpPr>
      <p:sp>
        <p:nvSpPr>
          <p:cNvPr id="8" name="Text Placeholder 7"/>
          <p:cNvSpPr>
            <a:spLocks noGrp="1"/>
          </p:cNvSpPr>
          <p:nvPr>
            <p:ph type="body" sz="quarter" idx="17"/>
          </p:nvPr>
        </p:nvSpPr>
        <p:spPr>
          <a:xfrm>
            <a:off x="377758" y="2033529"/>
            <a:ext cx="4368867" cy="3059113"/>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hasCustomPrompt="1"/>
          </p:nvPr>
        </p:nvSpPr>
        <p:spPr>
          <a:xfrm>
            <a:off x="371476" y="182083"/>
            <a:ext cx="4459604" cy="1745777"/>
          </a:xfrm>
        </p:spPr>
        <p:txBody>
          <a:bodyPr bIns="0">
            <a:noAutofit/>
          </a:bodyPr>
          <a:lstStyle>
            <a:lvl1pPr>
              <a:defRPr sz="12600" kern="5000" spc="-700" baseline="0"/>
            </a:lvl1pPr>
          </a:lstStyle>
          <a:p>
            <a:r>
              <a:rPr lang="en-US" dirty="0"/>
              <a:t>XXX%</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02/08/2019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9" y="5365115"/>
            <a:ext cx="11334816"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11" name="Straight Connector 10"/>
          <p:cNvCxnSpPr/>
          <p:nvPr userDrawn="1"/>
        </p:nvCxnSpPr>
        <p:spPr>
          <a:xfrm>
            <a:off x="479425" y="1874892"/>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321727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15:clr>
            <a:srgbClr val="FBAE40"/>
          </p15:clr>
        </p15:guide>
        <p15:guide id="3" orient="horz" pos="216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Vide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6EF22D-7DBE-4099-99F0-B83DD9779912}" type="datetimeFigureOut">
              <a:rPr lang="en-GB" smtClean="0"/>
              <a:t>02/08/2019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
        <p:nvSpPr>
          <p:cNvPr id="6" name="Picture Placeholder 5"/>
          <p:cNvSpPr>
            <a:spLocks noGrp="1"/>
          </p:cNvSpPr>
          <p:nvPr>
            <p:ph type="pic" sz="quarter" idx="13"/>
          </p:nvPr>
        </p:nvSpPr>
        <p:spPr>
          <a:xfrm>
            <a:off x="0" y="0"/>
            <a:ext cx="12192000" cy="5939790"/>
          </a:xfrm>
          <a:solidFill>
            <a:schemeClr val="bg1">
              <a:lumMod val="85000"/>
            </a:schemeClr>
          </a:solidFill>
        </p:spPr>
        <p:txBody>
          <a:bodyPr/>
          <a:lstStyle/>
          <a:p>
            <a:endParaRPr lang="en-GB"/>
          </a:p>
        </p:txBody>
      </p:sp>
    </p:spTree>
    <p:custDataLst>
      <p:tags r:id="rId1"/>
    </p:custDataLst>
    <p:extLst>
      <p:ext uri="{BB962C8B-B14F-4D97-AF65-F5344CB8AC3E}">
        <p14:creationId xmlns:p14="http://schemas.microsoft.com/office/powerpoint/2010/main" val="4142073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4x Video">
    <p:spTree>
      <p:nvGrpSpPr>
        <p:cNvPr id="1" name=""/>
        <p:cNvGrpSpPr/>
        <p:nvPr/>
      </p:nvGrpSpPr>
      <p:grpSpPr>
        <a:xfrm>
          <a:off x="0" y="0"/>
          <a:ext cx="0" cy="0"/>
          <a:chOff x="0" y="0"/>
          <a:chExt cx="0" cy="0"/>
        </a:xfrm>
      </p:grpSpPr>
      <p:sp>
        <p:nvSpPr>
          <p:cNvPr id="6" name="Picture Placeholder 5"/>
          <p:cNvSpPr>
            <a:spLocks noGrp="1"/>
          </p:cNvSpPr>
          <p:nvPr>
            <p:ph type="pic" sz="quarter" idx="13"/>
          </p:nvPr>
        </p:nvSpPr>
        <p:spPr>
          <a:xfrm>
            <a:off x="479425" y="447473"/>
            <a:ext cx="5535613" cy="2435428"/>
          </a:xfrm>
          <a:solidFill>
            <a:schemeClr val="bg1">
              <a:lumMod val="85000"/>
            </a:schemeClr>
          </a:solidFill>
        </p:spPr>
        <p:txBody>
          <a:bodyPr/>
          <a:lstStyle/>
          <a:p>
            <a:endParaRPr lang="en-GB" dirty="0"/>
          </a:p>
        </p:txBody>
      </p:sp>
      <p:sp>
        <p:nvSpPr>
          <p:cNvPr id="17" name="Picture Placeholder 5"/>
          <p:cNvSpPr>
            <a:spLocks noGrp="1"/>
          </p:cNvSpPr>
          <p:nvPr>
            <p:ph type="pic" sz="quarter" idx="14"/>
          </p:nvPr>
        </p:nvSpPr>
        <p:spPr>
          <a:xfrm>
            <a:off x="6176962" y="447472"/>
            <a:ext cx="5535613" cy="2435428"/>
          </a:xfrm>
          <a:solidFill>
            <a:schemeClr val="bg1">
              <a:lumMod val="85000"/>
            </a:schemeClr>
          </a:solidFill>
        </p:spPr>
        <p:txBody>
          <a:bodyPr/>
          <a:lstStyle/>
          <a:p>
            <a:endParaRPr lang="en-GB" dirty="0"/>
          </a:p>
        </p:txBody>
      </p:sp>
      <p:sp>
        <p:nvSpPr>
          <p:cNvPr id="18" name="Picture Placeholder 5"/>
          <p:cNvSpPr>
            <a:spLocks noGrp="1"/>
          </p:cNvSpPr>
          <p:nvPr>
            <p:ph type="pic" sz="quarter" idx="15"/>
          </p:nvPr>
        </p:nvSpPr>
        <p:spPr>
          <a:xfrm>
            <a:off x="6177278" y="3063315"/>
            <a:ext cx="5535613" cy="2435428"/>
          </a:xfrm>
          <a:solidFill>
            <a:schemeClr val="bg1">
              <a:lumMod val="85000"/>
            </a:schemeClr>
          </a:solidFill>
        </p:spPr>
        <p:txBody>
          <a:bodyPr/>
          <a:lstStyle/>
          <a:p>
            <a:endParaRPr lang="en-GB" dirty="0"/>
          </a:p>
        </p:txBody>
      </p:sp>
      <p:sp>
        <p:nvSpPr>
          <p:cNvPr id="19" name="Picture Placeholder 5"/>
          <p:cNvSpPr>
            <a:spLocks noGrp="1"/>
          </p:cNvSpPr>
          <p:nvPr>
            <p:ph type="pic" sz="quarter" idx="16"/>
          </p:nvPr>
        </p:nvSpPr>
        <p:spPr>
          <a:xfrm>
            <a:off x="479425" y="3058519"/>
            <a:ext cx="5535613" cy="2435428"/>
          </a:xfrm>
          <a:solidFill>
            <a:schemeClr val="bg1">
              <a:lumMod val="85000"/>
            </a:schemeClr>
          </a:solidFill>
        </p:spPr>
        <p:txBody>
          <a:bodyPr/>
          <a:lstStyle/>
          <a:p>
            <a:endParaRPr lang="en-GB" dirty="0"/>
          </a:p>
        </p:txBody>
      </p:sp>
      <p:sp>
        <p:nvSpPr>
          <p:cNvPr id="2" name="Date Placeholder 1"/>
          <p:cNvSpPr>
            <a:spLocks noGrp="1"/>
          </p:cNvSpPr>
          <p:nvPr>
            <p:ph type="dt" sz="half" idx="10"/>
          </p:nvPr>
        </p:nvSpPr>
        <p:spPr/>
        <p:txBody>
          <a:bodyPr/>
          <a:lstStyle/>
          <a:p>
            <a:fld id="{2E6EF22D-7DBE-4099-99F0-B83DD9779912}" type="datetimeFigureOut">
              <a:rPr lang="en-GB" smtClean="0"/>
              <a:t>02/08/2019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3100194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Divider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371288" y="1140293"/>
            <a:ext cx="5298141" cy="2412000"/>
          </a:xfrm>
        </p:spPr>
        <p:txBody>
          <a:bodyPr anchor="t">
            <a:noAutofit/>
          </a:bodyPr>
          <a:lstStyle>
            <a:lvl1pPr algn="l">
              <a:defRPr sz="4000" b="1" baseline="0">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02/08/2019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6" name="Text Placeholder 14"/>
          <p:cNvSpPr>
            <a:spLocks noGrp="1"/>
          </p:cNvSpPr>
          <p:nvPr>
            <p:ph type="body" sz="quarter" idx="14" hasCustomPrompt="1"/>
          </p:nvPr>
        </p:nvSpPr>
        <p:spPr>
          <a:xfrm>
            <a:off x="371288" y="651155"/>
            <a:ext cx="6450012" cy="352613"/>
          </a:xfrm>
        </p:spPr>
        <p:txBody>
          <a:bodyPr>
            <a:normAutofit/>
          </a:bodyPr>
          <a:lstStyle>
            <a:lvl1pPr marL="0" algn="l" defTabSz="914400" rtl="0" eaLnBrk="1" latinLnBrk="0" hangingPunct="1">
              <a:lnSpc>
                <a:spcPct val="90000"/>
              </a:lnSpc>
              <a:spcBef>
                <a:spcPct val="0"/>
              </a:spcBef>
              <a:buNone/>
              <a:defRPr lang="en-US" sz="1800" b="1" kern="1200" spc="30" baseline="0" dirty="0" smtClean="0">
                <a:solidFill>
                  <a:schemeClr val="bg1"/>
                </a:solidFill>
                <a:latin typeface="+mj-lt"/>
                <a:ea typeface="+mj-ea"/>
                <a:cs typeface="+mj-cs"/>
              </a:defRPr>
            </a:lvl1pPr>
          </a:lstStyle>
          <a:p>
            <a:pPr lvl="0"/>
            <a:r>
              <a:rPr lang="en-US" dirty="0"/>
              <a:t>EDIT MASTER TEXT STYLES</a:t>
            </a:r>
          </a:p>
        </p:txBody>
      </p:sp>
    </p:spTree>
    <p:custDataLst>
      <p:tags r:id="rId1"/>
    </p:custDataLst>
    <p:extLst>
      <p:ext uri="{BB962C8B-B14F-4D97-AF65-F5344CB8AC3E}">
        <p14:creationId xmlns:p14="http://schemas.microsoft.com/office/powerpoint/2010/main" val="30881830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2" name="Title 1"/>
          <p:cNvSpPr>
            <a:spLocks noGrp="1"/>
          </p:cNvSpPr>
          <p:nvPr>
            <p:ph type="title"/>
          </p:nvPr>
        </p:nvSpPr>
        <p:spPr>
          <a:xfrm>
            <a:off x="371476" y="359944"/>
            <a:ext cx="8216264" cy="3190976"/>
          </a:xfrm>
        </p:spPr>
        <p:txBody>
          <a:bodyPr>
            <a:noAutofit/>
          </a:bodyPr>
          <a:lstStyle>
            <a:lvl1pPr>
              <a:defRPr sz="4400" b="0">
                <a:solidFill>
                  <a:schemeClr val="tx2"/>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02/08/2019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2858127" cy="357149"/>
          </a:xfrm>
        </p:spPr>
        <p:txBody>
          <a:bodyPr/>
          <a:lstStyle>
            <a:lvl1pPr>
              <a:defRPr>
                <a:solidFill>
                  <a:schemeClr val="bg2"/>
                </a:solidFill>
              </a:defRPr>
            </a:lvl1pPr>
            <a:lvl2pPr marL="0" indent="0">
              <a:buNone/>
              <a:defRPr/>
            </a:lvl2pPr>
          </a:lstStyle>
          <a:p>
            <a:pPr lvl="0"/>
            <a:r>
              <a:rPr lang="en-US" dirty="0"/>
              <a:t>Edit Master text styles</a:t>
            </a:r>
          </a:p>
        </p:txBody>
      </p:sp>
      <p:sp>
        <p:nvSpPr>
          <p:cNvPr id="17" name="Picture Placeholder 15"/>
          <p:cNvSpPr>
            <a:spLocks noGrp="1"/>
          </p:cNvSpPr>
          <p:nvPr>
            <p:ph type="pic" sz="quarter" idx="14"/>
          </p:nvPr>
        </p:nvSpPr>
        <p:spPr>
          <a:xfrm>
            <a:off x="477203" y="4393565"/>
            <a:ext cx="1092517" cy="1092518"/>
          </a:xfrm>
          <a:prstGeom prst="ellipse">
            <a:avLst/>
          </a:prstGeom>
        </p:spPr>
        <p:txBody>
          <a:bodyPr>
            <a:normAutofit/>
          </a:bodyPr>
          <a:lstStyle>
            <a:lvl1pPr>
              <a:defRPr sz="1100">
                <a:solidFill>
                  <a:schemeClr val="bg2"/>
                </a:solidFill>
              </a:defRPr>
            </a:lvl1pPr>
          </a:lstStyle>
          <a:p>
            <a:endParaRPr lang="en-GB" dirty="0"/>
          </a:p>
        </p:txBody>
      </p:sp>
      <p:sp>
        <p:nvSpPr>
          <p:cNvPr id="8" name="Freeform 8"/>
          <p:cNvSpPr>
            <a:spLocks/>
          </p:cNvSpPr>
          <p:nvPr userDrawn="1"/>
        </p:nvSpPr>
        <p:spPr bwMode="auto">
          <a:xfrm>
            <a:off x="463293" y="3652420"/>
            <a:ext cx="3019046" cy="576786"/>
          </a:xfrm>
          <a:custGeom>
            <a:avLst/>
            <a:gdLst>
              <a:gd name="T0" fmla="*/ 26 w 716"/>
              <a:gd name="T1" fmla="*/ 2 h 132"/>
              <a:gd name="T2" fmla="*/ 26 w 716"/>
              <a:gd name="T3" fmla="*/ 0 h 132"/>
              <a:gd name="T4" fmla="*/ 13 w 716"/>
              <a:gd name="T5" fmla="*/ 3 h 132"/>
              <a:gd name="T6" fmla="*/ 4 w 716"/>
              <a:gd name="T7" fmla="*/ 11 h 132"/>
              <a:gd name="T8" fmla="*/ 0 w 716"/>
              <a:gd name="T9" fmla="*/ 26 h 132"/>
              <a:gd name="T10" fmla="*/ 0 w 716"/>
              <a:gd name="T11" fmla="*/ 132 h 132"/>
              <a:gd name="T12" fmla="*/ 690 w 716"/>
              <a:gd name="T13" fmla="*/ 132 h 132"/>
              <a:gd name="T14" fmla="*/ 702 w 716"/>
              <a:gd name="T15" fmla="*/ 128 h 132"/>
              <a:gd name="T16" fmla="*/ 711 w 716"/>
              <a:gd name="T17" fmla="*/ 121 h 132"/>
              <a:gd name="T18" fmla="*/ 716 w 716"/>
              <a:gd name="T19" fmla="*/ 106 h 132"/>
              <a:gd name="T20" fmla="*/ 716 w 716"/>
              <a:gd name="T21" fmla="*/ 26 h 132"/>
              <a:gd name="T22" fmla="*/ 712 w 716"/>
              <a:gd name="T23" fmla="*/ 13 h 132"/>
              <a:gd name="T24" fmla="*/ 705 w 716"/>
              <a:gd name="T25" fmla="*/ 4 h 132"/>
              <a:gd name="T26" fmla="*/ 690 w 716"/>
              <a:gd name="T27" fmla="*/ 0 h 132"/>
              <a:gd name="T28" fmla="*/ 26 w 716"/>
              <a:gd name="T29" fmla="*/ 0 h 132"/>
              <a:gd name="T30" fmla="*/ 26 w 716"/>
              <a:gd name="T31" fmla="*/ 2 h 132"/>
              <a:gd name="T32" fmla="*/ 26 w 716"/>
              <a:gd name="T33" fmla="*/ 4 h 132"/>
              <a:gd name="T34" fmla="*/ 690 w 716"/>
              <a:gd name="T35" fmla="*/ 4 h 132"/>
              <a:gd name="T36" fmla="*/ 702 w 716"/>
              <a:gd name="T37" fmla="*/ 7 h 132"/>
              <a:gd name="T38" fmla="*/ 710 w 716"/>
              <a:gd name="T39" fmla="*/ 19 h 132"/>
              <a:gd name="T40" fmla="*/ 711 w 716"/>
              <a:gd name="T41" fmla="*/ 24 h 132"/>
              <a:gd name="T42" fmla="*/ 712 w 716"/>
              <a:gd name="T43" fmla="*/ 25 h 132"/>
              <a:gd name="T44" fmla="*/ 712 w 716"/>
              <a:gd name="T45" fmla="*/ 25 h 132"/>
              <a:gd name="T46" fmla="*/ 712 w 716"/>
              <a:gd name="T47" fmla="*/ 26 h 132"/>
              <a:gd name="T48" fmla="*/ 712 w 716"/>
              <a:gd name="T49" fmla="*/ 106 h 132"/>
              <a:gd name="T50" fmla="*/ 708 w 716"/>
              <a:gd name="T51" fmla="*/ 118 h 132"/>
              <a:gd name="T52" fmla="*/ 697 w 716"/>
              <a:gd name="T53" fmla="*/ 126 h 132"/>
              <a:gd name="T54" fmla="*/ 692 w 716"/>
              <a:gd name="T55" fmla="*/ 127 h 132"/>
              <a:gd name="T56" fmla="*/ 690 w 716"/>
              <a:gd name="T57" fmla="*/ 128 h 132"/>
              <a:gd name="T58" fmla="*/ 690 w 716"/>
              <a:gd name="T59" fmla="*/ 128 h 132"/>
              <a:gd name="T60" fmla="*/ 690 w 716"/>
              <a:gd name="T61" fmla="*/ 128 h 132"/>
              <a:gd name="T62" fmla="*/ 4 w 716"/>
              <a:gd name="T63" fmla="*/ 128 h 132"/>
              <a:gd name="T64" fmla="*/ 4 w 716"/>
              <a:gd name="T65" fmla="*/ 26 h 132"/>
              <a:gd name="T66" fmla="*/ 7 w 716"/>
              <a:gd name="T67" fmla="*/ 13 h 132"/>
              <a:gd name="T68" fmla="*/ 19 w 716"/>
              <a:gd name="T69" fmla="*/ 5 h 132"/>
              <a:gd name="T70" fmla="*/ 24 w 716"/>
              <a:gd name="T71" fmla="*/ 4 h 132"/>
              <a:gd name="T72" fmla="*/ 25 w 716"/>
              <a:gd name="T73" fmla="*/ 4 h 132"/>
              <a:gd name="T74" fmla="*/ 25 w 716"/>
              <a:gd name="T75" fmla="*/ 4 h 132"/>
              <a:gd name="T76" fmla="*/ 26 w 716"/>
              <a:gd name="T77" fmla="*/ 4 h 132"/>
              <a:gd name="T78" fmla="*/ 26 w 716"/>
              <a:gd name="T79" fmla="*/ 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16" h="132">
                <a:moveTo>
                  <a:pt x="26" y="2"/>
                </a:moveTo>
                <a:cubicBezTo>
                  <a:pt x="26" y="0"/>
                  <a:pt x="26" y="0"/>
                  <a:pt x="26" y="0"/>
                </a:cubicBezTo>
                <a:cubicBezTo>
                  <a:pt x="25" y="0"/>
                  <a:pt x="19" y="0"/>
                  <a:pt x="13" y="3"/>
                </a:cubicBezTo>
                <a:cubicBezTo>
                  <a:pt x="9" y="4"/>
                  <a:pt x="6" y="7"/>
                  <a:pt x="4" y="11"/>
                </a:cubicBezTo>
                <a:cubicBezTo>
                  <a:pt x="1" y="14"/>
                  <a:pt x="0" y="19"/>
                  <a:pt x="0" y="26"/>
                </a:cubicBezTo>
                <a:cubicBezTo>
                  <a:pt x="0" y="132"/>
                  <a:pt x="0" y="132"/>
                  <a:pt x="0" y="132"/>
                </a:cubicBezTo>
                <a:cubicBezTo>
                  <a:pt x="690" y="132"/>
                  <a:pt x="690" y="132"/>
                  <a:pt x="690" y="132"/>
                </a:cubicBezTo>
                <a:cubicBezTo>
                  <a:pt x="690" y="132"/>
                  <a:pt x="696" y="132"/>
                  <a:pt x="702" y="128"/>
                </a:cubicBezTo>
                <a:cubicBezTo>
                  <a:pt x="706" y="127"/>
                  <a:pt x="709" y="124"/>
                  <a:pt x="711" y="121"/>
                </a:cubicBezTo>
                <a:cubicBezTo>
                  <a:pt x="714" y="117"/>
                  <a:pt x="716" y="112"/>
                  <a:pt x="716" y="106"/>
                </a:cubicBezTo>
                <a:cubicBezTo>
                  <a:pt x="716" y="26"/>
                  <a:pt x="716" y="26"/>
                  <a:pt x="716" y="26"/>
                </a:cubicBezTo>
                <a:cubicBezTo>
                  <a:pt x="716" y="25"/>
                  <a:pt x="716" y="19"/>
                  <a:pt x="712" y="13"/>
                </a:cubicBezTo>
                <a:cubicBezTo>
                  <a:pt x="711" y="9"/>
                  <a:pt x="708" y="6"/>
                  <a:pt x="705" y="4"/>
                </a:cubicBezTo>
                <a:cubicBezTo>
                  <a:pt x="701" y="1"/>
                  <a:pt x="696" y="0"/>
                  <a:pt x="690" y="0"/>
                </a:cubicBezTo>
                <a:cubicBezTo>
                  <a:pt x="26" y="0"/>
                  <a:pt x="26" y="0"/>
                  <a:pt x="26" y="0"/>
                </a:cubicBezTo>
                <a:cubicBezTo>
                  <a:pt x="26" y="2"/>
                  <a:pt x="26" y="2"/>
                  <a:pt x="26" y="2"/>
                </a:cubicBezTo>
                <a:cubicBezTo>
                  <a:pt x="26" y="4"/>
                  <a:pt x="26" y="4"/>
                  <a:pt x="26" y="4"/>
                </a:cubicBezTo>
                <a:cubicBezTo>
                  <a:pt x="690" y="4"/>
                  <a:pt x="690" y="4"/>
                  <a:pt x="690" y="4"/>
                </a:cubicBezTo>
                <a:cubicBezTo>
                  <a:pt x="695" y="4"/>
                  <a:pt x="699" y="5"/>
                  <a:pt x="702" y="7"/>
                </a:cubicBezTo>
                <a:cubicBezTo>
                  <a:pt x="707" y="10"/>
                  <a:pt x="709" y="15"/>
                  <a:pt x="710" y="19"/>
                </a:cubicBezTo>
                <a:cubicBezTo>
                  <a:pt x="711" y="21"/>
                  <a:pt x="711" y="22"/>
                  <a:pt x="711" y="24"/>
                </a:cubicBezTo>
                <a:cubicBezTo>
                  <a:pt x="711" y="24"/>
                  <a:pt x="712" y="25"/>
                  <a:pt x="712" y="25"/>
                </a:cubicBezTo>
                <a:cubicBezTo>
                  <a:pt x="712" y="25"/>
                  <a:pt x="712" y="25"/>
                  <a:pt x="712" y="25"/>
                </a:cubicBezTo>
                <a:cubicBezTo>
                  <a:pt x="712" y="26"/>
                  <a:pt x="712" y="26"/>
                  <a:pt x="712" y="26"/>
                </a:cubicBezTo>
                <a:cubicBezTo>
                  <a:pt x="712" y="106"/>
                  <a:pt x="712" y="106"/>
                  <a:pt x="712" y="106"/>
                </a:cubicBezTo>
                <a:cubicBezTo>
                  <a:pt x="712" y="111"/>
                  <a:pt x="710" y="115"/>
                  <a:pt x="708" y="118"/>
                </a:cubicBezTo>
                <a:cubicBezTo>
                  <a:pt x="705" y="123"/>
                  <a:pt x="701" y="125"/>
                  <a:pt x="697" y="126"/>
                </a:cubicBezTo>
                <a:cubicBezTo>
                  <a:pt x="695" y="127"/>
                  <a:pt x="693" y="127"/>
                  <a:pt x="692" y="127"/>
                </a:cubicBezTo>
                <a:cubicBezTo>
                  <a:pt x="691" y="127"/>
                  <a:pt x="690" y="128"/>
                  <a:pt x="690" y="128"/>
                </a:cubicBezTo>
                <a:cubicBezTo>
                  <a:pt x="690" y="128"/>
                  <a:pt x="690" y="128"/>
                  <a:pt x="690" y="128"/>
                </a:cubicBezTo>
                <a:cubicBezTo>
                  <a:pt x="690" y="128"/>
                  <a:pt x="690" y="128"/>
                  <a:pt x="690" y="128"/>
                </a:cubicBezTo>
                <a:cubicBezTo>
                  <a:pt x="4" y="128"/>
                  <a:pt x="4" y="128"/>
                  <a:pt x="4" y="128"/>
                </a:cubicBezTo>
                <a:cubicBezTo>
                  <a:pt x="4" y="26"/>
                  <a:pt x="4" y="26"/>
                  <a:pt x="4" y="26"/>
                </a:cubicBezTo>
                <a:cubicBezTo>
                  <a:pt x="4" y="20"/>
                  <a:pt x="5" y="16"/>
                  <a:pt x="7" y="13"/>
                </a:cubicBezTo>
                <a:cubicBezTo>
                  <a:pt x="10" y="8"/>
                  <a:pt x="15" y="6"/>
                  <a:pt x="19" y="5"/>
                </a:cubicBezTo>
                <a:cubicBezTo>
                  <a:pt x="21" y="4"/>
                  <a:pt x="22" y="4"/>
                  <a:pt x="24" y="4"/>
                </a:cubicBezTo>
                <a:cubicBezTo>
                  <a:pt x="24" y="4"/>
                  <a:pt x="25" y="4"/>
                  <a:pt x="25" y="4"/>
                </a:cubicBezTo>
                <a:cubicBezTo>
                  <a:pt x="25" y="4"/>
                  <a:pt x="25" y="4"/>
                  <a:pt x="25" y="4"/>
                </a:cubicBezTo>
                <a:cubicBezTo>
                  <a:pt x="26" y="4"/>
                  <a:pt x="26" y="4"/>
                  <a:pt x="26" y="4"/>
                </a:cubicBezTo>
                <a:lnTo>
                  <a:pt x="26" y="2"/>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GB"/>
          </a:p>
        </p:txBody>
      </p:sp>
    </p:spTree>
    <p:custDataLst>
      <p:tags r:id="rId1"/>
    </p:custDataLst>
    <p:extLst>
      <p:ext uri="{BB962C8B-B14F-4D97-AF65-F5344CB8AC3E}">
        <p14:creationId xmlns:p14="http://schemas.microsoft.com/office/powerpoint/2010/main" val="9420098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Quote with image">
    <p:spTree>
      <p:nvGrpSpPr>
        <p:cNvPr id="1" name=""/>
        <p:cNvGrpSpPr/>
        <p:nvPr/>
      </p:nvGrpSpPr>
      <p:grpSpPr>
        <a:xfrm>
          <a:off x="0" y="0"/>
          <a:ext cx="0" cy="0"/>
          <a:chOff x="0" y="0"/>
          <a:chExt cx="0" cy="0"/>
        </a:xfrm>
      </p:grpSpPr>
      <p:sp>
        <p:nvSpPr>
          <p:cNvPr id="2" name="Title 1"/>
          <p:cNvSpPr>
            <a:spLocks noGrp="1"/>
          </p:cNvSpPr>
          <p:nvPr>
            <p:ph type="title"/>
          </p:nvPr>
        </p:nvSpPr>
        <p:spPr>
          <a:xfrm>
            <a:off x="371476" y="359944"/>
            <a:ext cx="8216264" cy="3190976"/>
          </a:xfrm>
        </p:spPr>
        <p:txBody>
          <a:bodyPr>
            <a:noAutofit/>
          </a:bodyPr>
          <a:lstStyle>
            <a:lvl1pPr>
              <a:defRPr sz="4400" b="0">
                <a:solidFill>
                  <a:schemeClr val="tx2"/>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02/08/2019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2858127" cy="357149"/>
          </a:xfrm>
        </p:spPr>
        <p:txBody>
          <a:bodyPr/>
          <a:lstStyle>
            <a:lvl1pPr>
              <a:defRPr>
                <a:solidFill>
                  <a:schemeClr val="bg2"/>
                </a:solidFill>
              </a:defRPr>
            </a:lvl1pPr>
            <a:lvl2pPr marL="0" indent="0">
              <a:buNone/>
              <a:defRPr/>
            </a:lvl2pPr>
          </a:lstStyle>
          <a:p>
            <a:pPr lvl="0"/>
            <a:r>
              <a:rPr lang="en-US" dirty="0"/>
              <a:t>Edit Master text styles</a:t>
            </a:r>
          </a:p>
        </p:txBody>
      </p:sp>
      <p:sp>
        <p:nvSpPr>
          <p:cNvPr id="17" name="Picture Placeholder 15"/>
          <p:cNvSpPr>
            <a:spLocks noGrp="1"/>
          </p:cNvSpPr>
          <p:nvPr>
            <p:ph type="pic" sz="quarter" idx="14"/>
          </p:nvPr>
        </p:nvSpPr>
        <p:spPr>
          <a:xfrm>
            <a:off x="477203" y="4393565"/>
            <a:ext cx="1092517" cy="1092518"/>
          </a:xfrm>
          <a:prstGeom prst="ellipse">
            <a:avLst/>
          </a:prstGeom>
        </p:spPr>
        <p:txBody>
          <a:bodyPr>
            <a:normAutofit/>
          </a:bodyPr>
          <a:lstStyle>
            <a:lvl1pPr>
              <a:defRPr sz="1100">
                <a:solidFill>
                  <a:schemeClr val="bg2"/>
                </a:solidFill>
              </a:defRPr>
            </a:lvl1pPr>
          </a:lstStyle>
          <a:p>
            <a:endParaRPr lang="en-GB" dirty="0"/>
          </a:p>
        </p:txBody>
      </p:sp>
      <p:sp>
        <p:nvSpPr>
          <p:cNvPr id="12" name="Picture Placeholder 8"/>
          <p:cNvSpPr>
            <a:spLocks noGrp="1"/>
          </p:cNvSpPr>
          <p:nvPr>
            <p:ph type="pic" sz="quarter" idx="16"/>
          </p:nvPr>
        </p:nvSpPr>
        <p:spPr>
          <a:xfrm>
            <a:off x="8313420" y="-9729"/>
            <a:ext cx="3878580" cy="5948364"/>
          </a:xfrm>
          <a:prstGeom prst="rect">
            <a:avLst/>
          </a:prstGeom>
          <a:solidFill>
            <a:schemeClr val="bg1">
              <a:lumMod val="85000"/>
            </a:schemeClr>
          </a:solidFill>
        </p:spPr>
        <p:txBody>
          <a:bodyPr/>
          <a:lstStyle>
            <a:lvl1pPr>
              <a:defRPr>
                <a:solidFill>
                  <a:schemeClr val="bg2"/>
                </a:solidFill>
              </a:defRPr>
            </a:lvl1pPr>
          </a:lstStyle>
          <a:p>
            <a:endParaRPr lang="en-GB" dirty="0"/>
          </a:p>
        </p:txBody>
      </p:sp>
      <p:sp>
        <p:nvSpPr>
          <p:cNvPr id="9" name="Freeform 8"/>
          <p:cNvSpPr>
            <a:spLocks/>
          </p:cNvSpPr>
          <p:nvPr userDrawn="1"/>
        </p:nvSpPr>
        <p:spPr bwMode="auto">
          <a:xfrm>
            <a:off x="463293" y="3652420"/>
            <a:ext cx="3019046" cy="576786"/>
          </a:xfrm>
          <a:custGeom>
            <a:avLst/>
            <a:gdLst>
              <a:gd name="T0" fmla="*/ 26 w 716"/>
              <a:gd name="T1" fmla="*/ 2 h 132"/>
              <a:gd name="T2" fmla="*/ 26 w 716"/>
              <a:gd name="T3" fmla="*/ 0 h 132"/>
              <a:gd name="T4" fmla="*/ 13 w 716"/>
              <a:gd name="T5" fmla="*/ 3 h 132"/>
              <a:gd name="T6" fmla="*/ 4 w 716"/>
              <a:gd name="T7" fmla="*/ 11 h 132"/>
              <a:gd name="T8" fmla="*/ 0 w 716"/>
              <a:gd name="T9" fmla="*/ 26 h 132"/>
              <a:gd name="T10" fmla="*/ 0 w 716"/>
              <a:gd name="T11" fmla="*/ 132 h 132"/>
              <a:gd name="T12" fmla="*/ 690 w 716"/>
              <a:gd name="T13" fmla="*/ 132 h 132"/>
              <a:gd name="T14" fmla="*/ 702 w 716"/>
              <a:gd name="T15" fmla="*/ 128 h 132"/>
              <a:gd name="T16" fmla="*/ 711 w 716"/>
              <a:gd name="T17" fmla="*/ 121 h 132"/>
              <a:gd name="T18" fmla="*/ 716 w 716"/>
              <a:gd name="T19" fmla="*/ 106 h 132"/>
              <a:gd name="T20" fmla="*/ 716 w 716"/>
              <a:gd name="T21" fmla="*/ 26 h 132"/>
              <a:gd name="T22" fmla="*/ 712 w 716"/>
              <a:gd name="T23" fmla="*/ 13 h 132"/>
              <a:gd name="T24" fmla="*/ 705 w 716"/>
              <a:gd name="T25" fmla="*/ 4 h 132"/>
              <a:gd name="T26" fmla="*/ 690 w 716"/>
              <a:gd name="T27" fmla="*/ 0 h 132"/>
              <a:gd name="T28" fmla="*/ 26 w 716"/>
              <a:gd name="T29" fmla="*/ 0 h 132"/>
              <a:gd name="T30" fmla="*/ 26 w 716"/>
              <a:gd name="T31" fmla="*/ 2 h 132"/>
              <a:gd name="T32" fmla="*/ 26 w 716"/>
              <a:gd name="T33" fmla="*/ 4 h 132"/>
              <a:gd name="T34" fmla="*/ 690 w 716"/>
              <a:gd name="T35" fmla="*/ 4 h 132"/>
              <a:gd name="T36" fmla="*/ 702 w 716"/>
              <a:gd name="T37" fmla="*/ 7 h 132"/>
              <a:gd name="T38" fmla="*/ 710 w 716"/>
              <a:gd name="T39" fmla="*/ 19 h 132"/>
              <a:gd name="T40" fmla="*/ 711 w 716"/>
              <a:gd name="T41" fmla="*/ 24 h 132"/>
              <a:gd name="T42" fmla="*/ 712 w 716"/>
              <a:gd name="T43" fmla="*/ 25 h 132"/>
              <a:gd name="T44" fmla="*/ 712 w 716"/>
              <a:gd name="T45" fmla="*/ 25 h 132"/>
              <a:gd name="T46" fmla="*/ 712 w 716"/>
              <a:gd name="T47" fmla="*/ 26 h 132"/>
              <a:gd name="T48" fmla="*/ 712 w 716"/>
              <a:gd name="T49" fmla="*/ 106 h 132"/>
              <a:gd name="T50" fmla="*/ 708 w 716"/>
              <a:gd name="T51" fmla="*/ 118 h 132"/>
              <a:gd name="T52" fmla="*/ 697 w 716"/>
              <a:gd name="T53" fmla="*/ 126 h 132"/>
              <a:gd name="T54" fmla="*/ 692 w 716"/>
              <a:gd name="T55" fmla="*/ 127 h 132"/>
              <a:gd name="T56" fmla="*/ 690 w 716"/>
              <a:gd name="T57" fmla="*/ 128 h 132"/>
              <a:gd name="T58" fmla="*/ 690 w 716"/>
              <a:gd name="T59" fmla="*/ 128 h 132"/>
              <a:gd name="T60" fmla="*/ 690 w 716"/>
              <a:gd name="T61" fmla="*/ 128 h 132"/>
              <a:gd name="T62" fmla="*/ 4 w 716"/>
              <a:gd name="T63" fmla="*/ 128 h 132"/>
              <a:gd name="T64" fmla="*/ 4 w 716"/>
              <a:gd name="T65" fmla="*/ 26 h 132"/>
              <a:gd name="T66" fmla="*/ 7 w 716"/>
              <a:gd name="T67" fmla="*/ 13 h 132"/>
              <a:gd name="T68" fmla="*/ 19 w 716"/>
              <a:gd name="T69" fmla="*/ 5 h 132"/>
              <a:gd name="T70" fmla="*/ 24 w 716"/>
              <a:gd name="T71" fmla="*/ 4 h 132"/>
              <a:gd name="T72" fmla="*/ 25 w 716"/>
              <a:gd name="T73" fmla="*/ 4 h 132"/>
              <a:gd name="T74" fmla="*/ 25 w 716"/>
              <a:gd name="T75" fmla="*/ 4 h 132"/>
              <a:gd name="T76" fmla="*/ 26 w 716"/>
              <a:gd name="T77" fmla="*/ 4 h 132"/>
              <a:gd name="T78" fmla="*/ 26 w 716"/>
              <a:gd name="T79" fmla="*/ 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16" h="132">
                <a:moveTo>
                  <a:pt x="26" y="2"/>
                </a:moveTo>
                <a:cubicBezTo>
                  <a:pt x="26" y="0"/>
                  <a:pt x="26" y="0"/>
                  <a:pt x="26" y="0"/>
                </a:cubicBezTo>
                <a:cubicBezTo>
                  <a:pt x="25" y="0"/>
                  <a:pt x="19" y="0"/>
                  <a:pt x="13" y="3"/>
                </a:cubicBezTo>
                <a:cubicBezTo>
                  <a:pt x="9" y="4"/>
                  <a:pt x="6" y="7"/>
                  <a:pt x="4" y="11"/>
                </a:cubicBezTo>
                <a:cubicBezTo>
                  <a:pt x="1" y="14"/>
                  <a:pt x="0" y="19"/>
                  <a:pt x="0" y="26"/>
                </a:cubicBezTo>
                <a:cubicBezTo>
                  <a:pt x="0" y="132"/>
                  <a:pt x="0" y="132"/>
                  <a:pt x="0" y="132"/>
                </a:cubicBezTo>
                <a:cubicBezTo>
                  <a:pt x="690" y="132"/>
                  <a:pt x="690" y="132"/>
                  <a:pt x="690" y="132"/>
                </a:cubicBezTo>
                <a:cubicBezTo>
                  <a:pt x="690" y="132"/>
                  <a:pt x="696" y="132"/>
                  <a:pt x="702" y="128"/>
                </a:cubicBezTo>
                <a:cubicBezTo>
                  <a:pt x="706" y="127"/>
                  <a:pt x="709" y="124"/>
                  <a:pt x="711" y="121"/>
                </a:cubicBezTo>
                <a:cubicBezTo>
                  <a:pt x="714" y="117"/>
                  <a:pt x="716" y="112"/>
                  <a:pt x="716" y="106"/>
                </a:cubicBezTo>
                <a:cubicBezTo>
                  <a:pt x="716" y="26"/>
                  <a:pt x="716" y="26"/>
                  <a:pt x="716" y="26"/>
                </a:cubicBezTo>
                <a:cubicBezTo>
                  <a:pt x="716" y="25"/>
                  <a:pt x="716" y="19"/>
                  <a:pt x="712" y="13"/>
                </a:cubicBezTo>
                <a:cubicBezTo>
                  <a:pt x="711" y="9"/>
                  <a:pt x="708" y="6"/>
                  <a:pt x="705" y="4"/>
                </a:cubicBezTo>
                <a:cubicBezTo>
                  <a:pt x="701" y="1"/>
                  <a:pt x="696" y="0"/>
                  <a:pt x="690" y="0"/>
                </a:cubicBezTo>
                <a:cubicBezTo>
                  <a:pt x="26" y="0"/>
                  <a:pt x="26" y="0"/>
                  <a:pt x="26" y="0"/>
                </a:cubicBezTo>
                <a:cubicBezTo>
                  <a:pt x="26" y="2"/>
                  <a:pt x="26" y="2"/>
                  <a:pt x="26" y="2"/>
                </a:cubicBezTo>
                <a:cubicBezTo>
                  <a:pt x="26" y="4"/>
                  <a:pt x="26" y="4"/>
                  <a:pt x="26" y="4"/>
                </a:cubicBezTo>
                <a:cubicBezTo>
                  <a:pt x="690" y="4"/>
                  <a:pt x="690" y="4"/>
                  <a:pt x="690" y="4"/>
                </a:cubicBezTo>
                <a:cubicBezTo>
                  <a:pt x="695" y="4"/>
                  <a:pt x="699" y="5"/>
                  <a:pt x="702" y="7"/>
                </a:cubicBezTo>
                <a:cubicBezTo>
                  <a:pt x="707" y="10"/>
                  <a:pt x="709" y="15"/>
                  <a:pt x="710" y="19"/>
                </a:cubicBezTo>
                <a:cubicBezTo>
                  <a:pt x="711" y="21"/>
                  <a:pt x="711" y="22"/>
                  <a:pt x="711" y="24"/>
                </a:cubicBezTo>
                <a:cubicBezTo>
                  <a:pt x="711" y="24"/>
                  <a:pt x="712" y="25"/>
                  <a:pt x="712" y="25"/>
                </a:cubicBezTo>
                <a:cubicBezTo>
                  <a:pt x="712" y="25"/>
                  <a:pt x="712" y="25"/>
                  <a:pt x="712" y="25"/>
                </a:cubicBezTo>
                <a:cubicBezTo>
                  <a:pt x="712" y="26"/>
                  <a:pt x="712" y="26"/>
                  <a:pt x="712" y="26"/>
                </a:cubicBezTo>
                <a:cubicBezTo>
                  <a:pt x="712" y="106"/>
                  <a:pt x="712" y="106"/>
                  <a:pt x="712" y="106"/>
                </a:cubicBezTo>
                <a:cubicBezTo>
                  <a:pt x="712" y="111"/>
                  <a:pt x="710" y="115"/>
                  <a:pt x="708" y="118"/>
                </a:cubicBezTo>
                <a:cubicBezTo>
                  <a:pt x="705" y="123"/>
                  <a:pt x="701" y="125"/>
                  <a:pt x="697" y="126"/>
                </a:cubicBezTo>
                <a:cubicBezTo>
                  <a:pt x="695" y="127"/>
                  <a:pt x="693" y="127"/>
                  <a:pt x="692" y="127"/>
                </a:cubicBezTo>
                <a:cubicBezTo>
                  <a:pt x="691" y="127"/>
                  <a:pt x="690" y="128"/>
                  <a:pt x="690" y="128"/>
                </a:cubicBezTo>
                <a:cubicBezTo>
                  <a:pt x="690" y="128"/>
                  <a:pt x="690" y="128"/>
                  <a:pt x="690" y="128"/>
                </a:cubicBezTo>
                <a:cubicBezTo>
                  <a:pt x="690" y="128"/>
                  <a:pt x="690" y="128"/>
                  <a:pt x="690" y="128"/>
                </a:cubicBezTo>
                <a:cubicBezTo>
                  <a:pt x="4" y="128"/>
                  <a:pt x="4" y="128"/>
                  <a:pt x="4" y="128"/>
                </a:cubicBezTo>
                <a:cubicBezTo>
                  <a:pt x="4" y="26"/>
                  <a:pt x="4" y="26"/>
                  <a:pt x="4" y="26"/>
                </a:cubicBezTo>
                <a:cubicBezTo>
                  <a:pt x="4" y="20"/>
                  <a:pt x="5" y="16"/>
                  <a:pt x="7" y="13"/>
                </a:cubicBezTo>
                <a:cubicBezTo>
                  <a:pt x="10" y="8"/>
                  <a:pt x="15" y="6"/>
                  <a:pt x="19" y="5"/>
                </a:cubicBezTo>
                <a:cubicBezTo>
                  <a:pt x="21" y="4"/>
                  <a:pt x="22" y="4"/>
                  <a:pt x="24" y="4"/>
                </a:cubicBezTo>
                <a:cubicBezTo>
                  <a:pt x="24" y="4"/>
                  <a:pt x="25" y="4"/>
                  <a:pt x="25" y="4"/>
                </a:cubicBezTo>
                <a:cubicBezTo>
                  <a:pt x="25" y="4"/>
                  <a:pt x="25" y="4"/>
                  <a:pt x="25" y="4"/>
                </a:cubicBezTo>
                <a:cubicBezTo>
                  <a:pt x="26" y="4"/>
                  <a:pt x="26" y="4"/>
                  <a:pt x="26" y="4"/>
                </a:cubicBezTo>
                <a:lnTo>
                  <a:pt x="26" y="2"/>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GB"/>
          </a:p>
        </p:txBody>
      </p:sp>
    </p:spTree>
    <p:custDataLst>
      <p:tags r:id="rId1"/>
    </p:custDataLst>
    <p:extLst>
      <p:ext uri="{BB962C8B-B14F-4D97-AF65-F5344CB8AC3E}">
        <p14:creationId xmlns:p14="http://schemas.microsoft.com/office/powerpoint/2010/main" val="22680065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Small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02/08/2019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3" y="3773511"/>
            <a:ext cx="1746970"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2366409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Medium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02/08/2019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3" y="3773511"/>
            <a:ext cx="2858126"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4058780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Large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02/08/2019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5659748"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31773168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Press cuttings">
    <p:spTree>
      <p:nvGrpSpPr>
        <p:cNvPr id="1" name=""/>
        <p:cNvGrpSpPr/>
        <p:nvPr/>
      </p:nvGrpSpPr>
      <p:grpSpPr>
        <a:xfrm>
          <a:off x="0" y="0"/>
          <a:ext cx="0" cy="0"/>
          <a:chOff x="0" y="0"/>
          <a:chExt cx="0" cy="0"/>
        </a:xfrm>
      </p:grpSpPr>
      <p:sp>
        <p:nvSpPr>
          <p:cNvPr id="8" name="Rectangle 7"/>
          <p:cNvSpPr/>
          <p:nvPr userDrawn="1"/>
        </p:nvSpPr>
        <p:spPr>
          <a:xfrm>
            <a:off x="0" y="0"/>
            <a:ext cx="12192000" cy="5935980"/>
          </a:xfrm>
          <a:prstGeom prst="rect">
            <a:avLst/>
          </a:prstGeom>
          <a:solidFill>
            <a:srgbClr val="E5E5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02/08/2019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737565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6EF22D-7DBE-4099-99F0-B83DD9779912}" type="datetimeFigureOut">
              <a:rPr lang="en-GB" smtClean="0"/>
              <a:t>02/08/2019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
        <p:nvSpPr>
          <p:cNvPr id="5" name="Text Placeholder 7"/>
          <p:cNvSpPr>
            <a:spLocks noGrp="1"/>
          </p:cNvSpPr>
          <p:nvPr>
            <p:ph type="body" sz="quarter" idx="16"/>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9884794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End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403766" y="759293"/>
            <a:ext cx="5633780" cy="1663867"/>
          </a:xfrm>
          <a:solidFill>
            <a:schemeClr val="bg1">
              <a:alpha val="0"/>
            </a:schemeClr>
          </a:solidFill>
          <a:effectLst/>
        </p:spPr>
        <p:txBody>
          <a:bodyPr anchor="t">
            <a:normAutofit/>
          </a:bodyPr>
          <a:lstStyle>
            <a:lvl1pPr algn="l">
              <a:defRPr sz="5400" b="1">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02/08/2019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0" name="Text Placeholder 9"/>
          <p:cNvSpPr>
            <a:spLocks noGrp="1"/>
          </p:cNvSpPr>
          <p:nvPr>
            <p:ph type="body" sz="quarter" idx="14"/>
          </p:nvPr>
        </p:nvSpPr>
        <p:spPr>
          <a:xfrm>
            <a:off x="552577" y="2627694"/>
            <a:ext cx="3757295" cy="365442"/>
          </a:xfrm>
        </p:spPr>
        <p:txBody>
          <a:bodyPr/>
          <a:lstStyle>
            <a:lvl1pPr>
              <a:defRPr b="1">
                <a:solidFill>
                  <a:schemeClr val="bg1"/>
                </a:solidFill>
              </a:defRPr>
            </a:lvl1pPr>
            <a:lvl2pPr marL="0" indent="0">
              <a:buNone/>
              <a:defRPr/>
            </a:lvl2pPr>
          </a:lstStyle>
          <a:p>
            <a:pPr lvl="0"/>
            <a:r>
              <a:rPr lang="en-US" dirty="0"/>
              <a:t>Edit Master text styles</a:t>
            </a:r>
          </a:p>
        </p:txBody>
      </p:sp>
    </p:spTree>
    <p:custDataLst>
      <p:tags r:id="rId1"/>
    </p:custDataLst>
    <p:extLst>
      <p:ext uri="{BB962C8B-B14F-4D97-AF65-F5344CB8AC3E}">
        <p14:creationId xmlns:p14="http://schemas.microsoft.com/office/powerpoint/2010/main" val="23045900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9164"/>
            <a:ext cx="10094912" cy="957509"/>
          </a:xfrm>
        </p:spPr>
        <p:txBody>
          <a:bodyPr/>
          <a:lstStyle/>
          <a:p>
            <a:r>
              <a:rPr lang="en-US"/>
              <a:t>Click to edit Master title style</a:t>
            </a:r>
            <a:endParaRPr lang="en-GB" dirty="0"/>
          </a:p>
        </p:txBody>
      </p:sp>
      <p:sp>
        <p:nvSpPr>
          <p:cNvPr id="3" name="Content Placeholder 2"/>
          <p:cNvSpPr>
            <a:spLocks noGrp="1"/>
          </p:cNvSpPr>
          <p:nvPr>
            <p:ph idx="1"/>
          </p:nvPr>
        </p:nvSpPr>
        <p:spPr>
          <a:xfrm>
            <a:off x="609600" y="1207293"/>
            <a:ext cx="11150600" cy="5006016"/>
          </a:xfrm>
        </p:spPr>
        <p:txBody>
          <a:bodyPr/>
          <a:lstStyle>
            <a:lvl1pPr>
              <a:defRPr sz="1867"/>
            </a:lvl1pPr>
            <a:lvl2pPr>
              <a:defRPr sz="1600"/>
            </a:lvl2pPr>
            <a:lvl3pPr>
              <a:defRPr sz="1467"/>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p:cNvSpPr>
            <a:spLocks noGrp="1"/>
          </p:cNvSpPr>
          <p:nvPr>
            <p:ph type="dt" sz="half" idx="10"/>
          </p:nvPr>
        </p:nvSpPr>
        <p:spPr/>
        <p:txBody>
          <a:bodyPr/>
          <a:lstStyle/>
          <a:p>
            <a:fld id="{59585B9F-EF5C-4314-BCBC-A6F82ED753B2}" type="datetimeFigureOut">
              <a:rPr lang="en-GB" smtClean="0">
                <a:solidFill>
                  <a:srgbClr val="515254">
                    <a:tint val="75000"/>
                  </a:srgbClr>
                </a:solidFill>
              </a:rPr>
              <a:pPr/>
              <a:t>02/08/2019</a:t>
            </a:fld>
            <a:endParaRPr lang="en-GB">
              <a:solidFill>
                <a:srgbClr val="515254">
                  <a:tint val="75000"/>
                </a:srgbClr>
              </a:solidFill>
            </a:endParaRPr>
          </a:p>
        </p:txBody>
      </p:sp>
      <p:sp>
        <p:nvSpPr>
          <p:cNvPr id="5" name="Footer Placeholder 4"/>
          <p:cNvSpPr>
            <a:spLocks noGrp="1"/>
          </p:cNvSpPr>
          <p:nvPr>
            <p:ph type="ftr" sz="quarter" idx="11"/>
          </p:nvPr>
        </p:nvSpPr>
        <p:spPr/>
        <p:txBody>
          <a:bodyPr/>
          <a:lstStyle/>
          <a:p>
            <a:endParaRPr lang="en-GB">
              <a:solidFill>
                <a:srgbClr val="515254">
                  <a:tint val="75000"/>
                </a:srgbClr>
              </a:solidFill>
            </a:endParaRPr>
          </a:p>
        </p:txBody>
      </p:sp>
      <p:sp>
        <p:nvSpPr>
          <p:cNvPr id="6" name="Slide Number Placeholder 5"/>
          <p:cNvSpPr>
            <a:spLocks noGrp="1"/>
          </p:cNvSpPr>
          <p:nvPr>
            <p:ph type="sldNum" sz="quarter" idx="12"/>
          </p:nvPr>
        </p:nvSpPr>
        <p:spPr/>
        <p:txBody>
          <a:bodyPr/>
          <a:lstStyle/>
          <a:p>
            <a:fld id="{FA73F885-FE6B-4251-84D2-F6CEF084999B}" type="slidenum">
              <a:rPr lang="en-GB" smtClean="0">
                <a:solidFill>
                  <a:srgbClr val="515254">
                    <a:tint val="75000"/>
                  </a:srgbClr>
                </a:solidFill>
              </a:rPr>
              <a:pPr/>
              <a:t>‹#›</a:t>
            </a:fld>
            <a:endParaRPr lang="en-GB">
              <a:solidFill>
                <a:srgbClr val="515254">
                  <a:tint val="75000"/>
                </a:srgbClr>
              </a:solidFill>
            </a:endParaRPr>
          </a:p>
        </p:txBody>
      </p:sp>
    </p:spTree>
    <p:extLst>
      <p:ext uri="{BB962C8B-B14F-4D97-AF65-F5344CB8AC3E}">
        <p14:creationId xmlns:p14="http://schemas.microsoft.com/office/powerpoint/2010/main" val="5924569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78" y="1535113"/>
            <a:ext cx="5389033"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p:cNvSpPr>
            <a:spLocks noGrp="1"/>
          </p:cNvSpPr>
          <p:nvPr>
            <p:ph sz="quarter" idx="4"/>
          </p:nvPr>
        </p:nvSpPr>
        <p:spPr>
          <a:xfrm>
            <a:off x="6193378" y="2174875"/>
            <a:ext cx="5389033"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D282D69-1CD7-4AC1-A4EC-A960DFABD313}" type="datetimeFigureOut">
              <a:rPr lang="en-GB" smtClean="0"/>
              <a:pPr/>
              <a:t>02/08/2019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5ECB2DA-819C-4D24-9E44-1616C5C302CC}" type="slidenum">
              <a:rPr lang="en-GB" smtClean="0"/>
              <a:pPr/>
              <a:t>‹#›</a:t>
            </a:fld>
            <a:endParaRPr lang="en-GB"/>
          </a:p>
        </p:txBody>
      </p:sp>
    </p:spTree>
    <p:extLst>
      <p:ext uri="{BB962C8B-B14F-4D97-AF65-F5344CB8AC3E}">
        <p14:creationId xmlns:p14="http://schemas.microsoft.com/office/powerpoint/2010/main" val="1384128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02/08/2019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0" name="Text Placeholder 7"/>
          <p:cNvSpPr>
            <a:spLocks noGrp="1"/>
          </p:cNvSpPr>
          <p:nvPr>
            <p:ph type="body" sz="quarter" idx="15"/>
          </p:nvPr>
        </p:nvSpPr>
        <p:spPr>
          <a:xfrm>
            <a:off x="377757" y="5365115"/>
            <a:ext cx="11334817" cy="304800"/>
          </a:xfrm>
        </p:spPr>
        <p:txBody>
          <a:bodyPr>
            <a:noAutofit/>
          </a:bodyPr>
          <a:lstStyle>
            <a:lvl1pPr>
              <a:defRPr sz="800" b="0">
                <a:solidFill>
                  <a:schemeClr val="bg2"/>
                </a:solidFill>
              </a:defRPr>
            </a:lvl1pPr>
          </a:lstStyle>
          <a:p>
            <a:pPr lvl="0"/>
            <a:r>
              <a:rPr lang="en-US" dirty="0"/>
              <a:t>Edit Master text styles</a:t>
            </a:r>
          </a:p>
        </p:txBody>
      </p:sp>
    </p:spTree>
    <p:custDataLst>
      <p:tags r:id="rId1"/>
    </p:custDataLst>
    <p:extLst>
      <p:ext uri="{BB962C8B-B14F-4D97-AF65-F5344CB8AC3E}">
        <p14:creationId xmlns:p14="http://schemas.microsoft.com/office/powerpoint/2010/main" val="12332529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60"/>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DDFC6B2F-8097-43AB-AAD7-EE86BB3BFD94}" type="datetimeFigureOut">
              <a:rPr lang="en-GB"/>
              <a:pPr>
                <a:defRPr/>
              </a:pPr>
              <a:t>02/08/2019</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C7CDC3F9-4A8E-4CE9-8516-D930A4635220}" type="slidenum">
              <a:rPr lang="en-GB"/>
              <a:pPr>
                <a:defRPr/>
              </a:pPr>
              <a:t>‹#›</a:t>
            </a:fld>
            <a:endParaRPr lang="en-GB" dirty="0"/>
          </a:p>
        </p:txBody>
      </p:sp>
    </p:spTree>
    <p:extLst>
      <p:ext uri="{BB962C8B-B14F-4D97-AF65-F5344CB8AC3E}">
        <p14:creationId xmlns:p14="http://schemas.microsoft.com/office/powerpoint/2010/main" val="265330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mp; conten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02/08/2019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9" name="Content Placeholder 7"/>
          <p:cNvSpPr>
            <a:spLocks noGrp="1"/>
          </p:cNvSpPr>
          <p:nvPr>
            <p:ph sz="quarter" idx="14"/>
          </p:nvPr>
        </p:nvSpPr>
        <p:spPr>
          <a:xfrm>
            <a:off x="379142" y="1911351"/>
            <a:ext cx="11296030" cy="33543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8" name="Straight Connector 7"/>
          <p:cNvCxnSpPr/>
          <p:nvPr userDrawn="1"/>
        </p:nvCxnSpPr>
        <p:spPr>
          <a:xfrm>
            <a:off x="479425" y="1752600"/>
            <a:ext cx="1123315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3941234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 conten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02/08/2019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9" name="Content Placeholder 7"/>
          <p:cNvSpPr>
            <a:spLocks noGrp="1"/>
          </p:cNvSpPr>
          <p:nvPr>
            <p:ph sz="quarter" idx="14"/>
          </p:nvPr>
        </p:nvSpPr>
        <p:spPr>
          <a:xfrm>
            <a:off x="379142" y="1911351"/>
            <a:ext cx="5562600" cy="33543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8" name="Straight Connector 7"/>
          <p:cNvCxnSpPr/>
          <p:nvPr userDrawn="1"/>
        </p:nvCxnSpPr>
        <p:spPr>
          <a:xfrm>
            <a:off x="479425" y="1752600"/>
            <a:ext cx="55316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Content Placeholder 7"/>
          <p:cNvSpPr>
            <a:spLocks noGrp="1"/>
          </p:cNvSpPr>
          <p:nvPr>
            <p:ph sz="quarter" idx="16"/>
          </p:nvPr>
        </p:nvSpPr>
        <p:spPr>
          <a:xfrm>
            <a:off x="6096000" y="1911351"/>
            <a:ext cx="5562600" cy="33543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2" name="Straight Connector 11"/>
          <p:cNvCxnSpPr/>
          <p:nvPr userDrawn="1"/>
        </p:nvCxnSpPr>
        <p:spPr>
          <a:xfrm>
            <a:off x="6196283" y="1752600"/>
            <a:ext cx="55316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28124327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amp; graph">
    <p:spTree>
      <p:nvGrpSpPr>
        <p:cNvPr id="1" name=""/>
        <p:cNvGrpSpPr/>
        <p:nvPr/>
      </p:nvGrpSpPr>
      <p:grpSpPr>
        <a:xfrm>
          <a:off x="0" y="0"/>
          <a:ext cx="0" cy="0"/>
          <a:chOff x="0" y="0"/>
          <a:chExt cx="0" cy="0"/>
        </a:xfrm>
      </p:grpSpPr>
      <p:sp>
        <p:nvSpPr>
          <p:cNvPr id="8" name="Content Placeholder 7"/>
          <p:cNvSpPr>
            <a:spLocks noGrp="1"/>
          </p:cNvSpPr>
          <p:nvPr>
            <p:ph sz="quarter" idx="15"/>
          </p:nvPr>
        </p:nvSpPr>
        <p:spPr>
          <a:xfrm>
            <a:off x="6272054" y="359945"/>
            <a:ext cx="5594826" cy="5197576"/>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02/08/2019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35450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3" name="Text Placeholder 7"/>
          <p:cNvSpPr>
            <a:spLocks noGrp="1"/>
          </p:cNvSpPr>
          <p:nvPr>
            <p:ph type="body" sz="quarter" idx="16"/>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7131426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amp; half page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02/08/2019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35450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6007894" y="-9729"/>
            <a:ext cx="6184106" cy="5948364"/>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8" name="Text Placeholder 7"/>
          <p:cNvSpPr>
            <a:spLocks noGrp="1"/>
          </p:cNvSpPr>
          <p:nvPr>
            <p:ph type="body" sz="quarter" idx="15"/>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39943839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 image &amp; tex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02/08/2019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8" y="5365115"/>
            <a:ext cx="11334817" cy="304800"/>
          </a:xfrm>
        </p:spPr>
        <p:txBody>
          <a:bodyPr>
            <a:noAutofit/>
          </a:bodyPr>
          <a:lstStyle>
            <a:lvl1pPr>
              <a:defRPr sz="800" b="0">
                <a:solidFill>
                  <a:schemeClr val="bg2"/>
                </a:solidFill>
              </a:defRPr>
            </a:lvl1pPr>
          </a:lstStyle>
          <a:p>
            <a:pPr lvl="0"/>
            <a:r>
              <a:rPr lang="en-US" dirty="0"/>
              <a:t>Edit Master text styles</a:t>
            </a:r>
          </a:p>
        </p:txBody>
      </p:sp>
      <p:sp>
        <p:nvSpPr>
          <p:cNvPr id="9" name="Text Placeholder 6"/>
          <p:cNvSpPr>
            <a:spLocks noGrp="1"/>
          </p:cNvSpPr>
          <p:nvPr>
            <p:ph type="body" sz="quarter" idx="13"/>
          </p:nvPr>
        </p:nvSpPr>
        <p:spPr>
          <a:xfrm>
            <a:off x="377759" y="3831702"/>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0" name="Straight Connector 9"/>
          <p:cNvCxnSpPr/>
          <p:nvPr userDrawn="1"/>
        </p:nvCxnSpPr>
        <p:spPr>
          <a:xfrm>
            <a:off x="487997" y="3685540"/>
            <a:ext cx="36201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2" name="Text Placeholder 6"/>
          <p:cNvSpPr>
            <a:spLocks noGrp="1"/>
          </p:cNvSpPr>
          <p:nvPr>
            <p:ph type="body" sz="quarter" idx="17"/>
          </p:nvPr>
        </p:nvSpPr>
        <p:spPr>
          <a:xfrm>
            <a:off x="4184266" y="3822699"/>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3" name="Straight Connector 12"/>
          <p:cNvCxnSpPr/>
          <p:nvPr userDrawn="1"/>
        </p:nvCxnSpPr>
        <p:spPr>
          <a:xfrm>
            <a:off x="4294504" y="3685540"/>
            <a:ext cx="36201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4" name="Text Placeholder 6"/>
          <p:cNvSpPr>
            <a:spLocks noGrp="1"/>
          </p:cNvSpPr>
          <p:nvPr>
            <p:ph type="body" sz="quarter" idx="18"/>
          </p:nvPr>
        </p:nvSpPr>
        <p:spPr>
          <a:xfrm>
            <a:off x="7990774" y="3822699"/>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7" name="Picture Placeholder 16"/>
          <p:cNvSpPr>
            <a:spLocks noGrp="1"/>
          </p:cNvSpPr>
          <p:nvPr>
            <p:ph type="pic" sz="quarter" idx="19"/>
          </p:nvPr>
        </p:nvSpPr>
        <p:spPr>
          <a:xfrm>
            <a:off x="479425" y="1752600"/>
            <a:ext cx="3611563" cy="1782934"/>
          </a:xfrm>
          <a:solidFill>
            <a:schemeClr val="bg1">
              <a:lumMod val="85000"/>
            </a:schemeClr>
          </a:solidFill>
        </p:spPr>
        <p:txBody>
          <a:bodyPr/>
          <a:lstStyle/>
          <a:p>
            <a:endParaRPr lang="en-GB" dirty="0"/>
          </a:p>
        </p:txBody>
      </p:sp>
      <p:sp>
        <p:nvSpPr>
          <p:cNvPr id="20" name="Picture Placeholder 16"/>
          <p:cNvSpPr>
            <a:spLocks noGrp="1"/>
          </p:cNvSpPr>
          <p:nvPr>
            <p:ph type="pic" sz="quarter" idx="20"/>
          </p:nvPr>
        </p:nvSpPr>
        <p:spPr>
          <a:xfrm>
            <a:off x="4285684" y="1752600"/>
            <a:ext cx="3611563" cy="1782934"/>
          </a:xfrm>
          <a:solidFill>
            <a:schemeClr val="bg1">
              <a:lumMod val="85000"/>
            </a:schemeClr>
          </a:solidFill>
        </p:spPr>
        <p:txBody>
          <a:bodyPr/>
          <a:lstStyle/>
          <a:p>
            <a:endParaRPr lang="en-GB"/>
          </a:p>
        </p:txBody>
      </p:sp>
      <p:sp>
        <p:nvSpPr>
          <p:cNvPr id="21" name="Picture Placeholder 16"/>
          <p:cNvSpPr>
            <a:spLocks noGrp="1"/>
          </p:cNvSpPr>
          <p:nvPr>
            <p:ph type="pic" sz="quarter" idx="21"/>
          </p:nvPr>
        </p:nvSpPr>
        <p:spPr>
          <a:xfrm>
            <a:off x="8101012" y="1752600"/>
            <a:ext cx="3611563" cy="1782934"/>
          </a:xfrm>
          <a:solidFill>
            <a:schemeClr val="bg1">
              <a:lumMod val="85000"/>
            </a:schemeClr>
          </a:solidFill>
        </p:spPr>
        <p:txBody>
          <a:bodyPr/>
          <a:lstStyle/>
          <a:p>
            <a:endParaRPr lang="en-GB" dirty="0"/>
          </a:p>
        </p:txBody>
      </p:sp>
      <p:cxnSp>
        <p:nvCxnSpPr>
          <p:cNvPr id="22" name="Straight Connector 21"/>
          <p:cNvCxnSpPr/>
          <p:nvPr userDrawn="1"/>
        </p:nvCxnSpPr>
        <p:spPr>
          <a:xfrm>
            <a:off x="8101012" y="3685540"/>
            <a:ext cx="36201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2863295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x Portrait image">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02/08/2019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8" y="5365115"/>
            <a:ext cx="11334817" cy="304800"/>
          </a:xfrm>
        </p:spPr>
        <p:txBody>
          <a:bodyPr>
            <a:noAutofit/>
          </a:bodyPr>
          <a:lstStyle>
            <a:lvl1pPr>
              <a:defRPr sz="800" b="0">
                <a:solidFill>
                  <a:schemeClr val="bg2"/>
                </a:solidFill>
              </a:defRPr>
            </a:lvl1pPr>
          </a:lstStyle>
          <a:p>
            <a:pPr lvl="0"/>
            <a:r>
              <a:rPr lang="en-US" dirty="0"/>
              <a:t>Edit Master text styles</a:t>
            </a:r>
          </a:p>
        </p:txBody>
      </p:sp>
      <p:sp>
        <p:nvSpPr>
          <p:cNvPr id="17" name="Picture Placeholder 16"/>
          <p:cNvSpPr>
            <a:spLocks noGrp="1"/>
          </p:cNvSpPr>
          <p:nvPr>
            <p:ph type="pic" sz="quarter" idx="19"/>
          </p:nvPr>
        </p:nvSpPr>
        <p:spPr>
          <a:xfrm>
            <a:off x="479425" y="1752600"/>
            <a:ext cx="2680405" cy="3513138"/>
          </a:xfrm>
          <a:solidFill>
            <a:schemeClr val="bg1">
              <a:lumMod val="85000"/>
            </a:schemeClr>
          </a:solidFill>
        </p:spPr>
        <p:txBody>
          <a:bodyPr/>
          <a:lstStyle/>
          <a:p>
            <a:endParaRPr lang="en-GB" dirty="0"/>
          </a:p>
        </p:txBody>
      </p:sp>
      <p:sp>
        <p:nvSpPr>
          <p:cNvPr id="20" name="Picture Placeholder 16"/>
          <p:cNvSpPr>
            <a:spLocks noGrp="1"/>
          </p:cNvSpPr>
          <p:nvPr>
            <p:ph type="pic" sz="quarter" idx="20"/>
          </p:nvPr>
        </p:nvSpPr>
        <p:spPr>
          <a:xfrm>
            <a:off x="3330340" y="1752600"/>
            <a:ext cx="2680405" cy="3513138"/>
          </a:xfrm>
          <a:solidFill>
            <a:schemeClr val="bg1">
              <a:lumMod val="85000"/>
            </a:schemeClr>
          </a:solidFill>
        </p:spPr>
        <p:txBody>
          <a:bodyPr/>
          <a:lstStyle/>
          <a:p>
            <a:endParaRPr lang="en-GB"/>
          </a:p>
        </p:txBody>
      </p:sp>
      <p:sp>
        <p:nvSpPr>
          <p:cNvPr id="21" name="Picture Placeholder 16"/>
          <p:cNvSpPr>
            <a:spLocks noGrp="1"/>
          </p:cNvSpPr>
          <p:nvPr>
            <p:ph type="pic" sz="quarter" idx="21"/>
          </p:nvPr>
        </p:nvSpPr>
        <p:spPr>
          <a:xfrm>
            <a:off x="6181255" y="1752600"/>
            <a:ext cx="2680405" cy="3513138"/>
          </a:xfrm>
          <a:solidFill>
            <a:schemeClr val="bg1">
              <a:lumMod val="85000"/>
            </a:schemeClr>
          </a:solidFill>
        </p:spPr>
        <p:txBody>
          <a:bodyPr/>
          <a:lstStyle/>
          <a:p>
            <a:endParaRPr lang="en-GB" dirty="0"/>
          </a:p>
        </p:txBody>
      </p:sp>
      <p:sp>
        <p:nvSpPr>
          <p:cNvPr id="18" name="Picture Placeholder 16"/>
          <p:cNvSpPr>
            <a:spLocks noGrp="1"/>
          </p:cNvSpPr>
          <p:nvPr>
            <p:ph type="pic" sz="quarter" idx="22"/>
          </p:nvPr>
        </p:nvSpPr>
        <p:spPr>
          <a:xfrm>
            <a:off x="9032169" y="1752600"/>
            <a:ext cx="2680405" cy="3513138"/>
          </a:xfr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1566316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tags" Target="../tags/tag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33" cstate="print">
            <a:extLst>
              <a:ext uri="{28A0092B-C50C-407E-A947-70E740481C1C}">
                <a14:useLocalDpi xmlns:a14="http://schemas.microsoft.com/office/drawing/2010/main" val="0"/>
              </a:ext>
            </a:extLst>
          </a:blip>
          <a:stretch>
            <a:fillRect/>
          </a:stretch>
        </p:blipFill>
        <p:spPr>
          <a:xfrm>
            <a:off x="0" y="5934826"/>
            <a:ext cx="12192000" cy="923174"/>
          </a:xfrm>
          <a:prstGeom prst="rect">
            <a:avLst/>
          </a:prstGeom>
        </p:spPr>
      </p:pic>
      <p:sp>
        <p:nvSpPr>
          <p:cNvPr id="2" name="Title Placeholder 1"/>
          <p:cNvSpPr>
            <a:spLocks noGrp="1"/>
          </p:cNvSpPr>
          <p:nvPr>
            <p:ph type="title"/>
          </p:nvPr>
        </p:nvSpPr>
        <p:spPr>
          <a:xfrm>
            <a:off x="371476" y="359944"/>
            <a:ext cx="5448300" cy="1021181"/>
          </a:xfrm>
          <a:prstGeom prst="rect">
            <a:avLst/>
          </a:prstGeom>
        </p:spPr>
        <p:txBody>
          <a:bodyPr vert="horz" lIns="91440" tIns="45720" rIns="91440" bIns="45720" rtlCol="0" anchor="t">
            <a:normAutofit/>
          </a:bodyPr>
          <a:lstStyle/>
          <a:p>
            <a:r>
              <a:rPr lang="en-US" dirty="0"/>
              <a:t>Click to edit Master title style</a:t>
            </a:r>
            <a:endParaRPr lang="en-GB" dirty="0"/>
          </a:p>
        </p:txBody>
      </p:sp>
      <p:sp>
        <p:nvSpPr>
          <p:cNvPr id="4" name="Date Placeholder 3"/>
          <p:cNvSpPr>
            <a:spLocks noGrp="1"/>
          </p:cNvSpPr>
          <p:nvPr>
            <p:ph type="dt" sz="half" idx="2"/>
          </p:nvPr>
        </p:nvSpPr>
        <p:spPr>
          <a:xfrm>
            <a:off x="5644972" y="6390640"/>
            <a:ext cx="892988" cy="365125"/>
          </a:xfrm>
          <a:prstGeom prst="rect">
            <a:avLst/>
          </a:prstGeom>
        </p:spPr>
        <p:txBody>
          <a:bodyPr vert="horz" lIns="91440" tIns="45720" rIns="91440" bIns="45720" rtlCol="0" anchor="ctr"/>
          <a:lstStyle>
            <a:lvl1pPr algn="ctr">
              <a:defRPr sz="800" b="0">
                <a:solidFill>
                  <a:schemeClr val="bg1"/>
                </a:solidFill>
              </a:defRPr>
            </a:lvl1pPr>
          </a:lstStyle>
          <a:p>
            <a:fld id="{2E6EF22D-7DBE-4099-99F0-B83DD9779912}" type="datetimeFigureOut">
              <a:rPr lang="en-GB" smtClean="0"/>
              <a:pPr/>
              <a:t>02/08/2019</a:t>
            </a:fld>
            <a:endParaRPr lang="en-GB" dirty="0"/>
          </a:p>
        </p:txBody>
      </p:sp>
      <p:sp>
        <p:nvSpPr>
          <p:cNvPr id="5" name="Footer Placeholder 4"/>
          <p:cNvSpPr>
            <a:spLocks noGrp="1"/>
          </p:cNvSpPr>
          <p:nvPr>
            <p:ph type="ftr" sz="quarter" idx="3"/>
          </p:nvPr>
        </p:nvSpPr>
        <p:spPr>
          <a:xfrm>
            <a:off x="792480" y="6390640"/>
            <a:ext cx="4790564" cy="365125"/>
          </a:xfrm>
          <a:prstGeom prst="rect">
            <a:avLst/>
          </a:prstGeom>
        </p:spPr>
        <p:txBody>
          <a:bodyPr vert="horz" lIns="91440" tIns="45720" rIns="91440" bIns="45720" rtlCol="0" anchor="ctr"/>
          <a:lstStyle>
            <a:lvl1pPr algn="l">
              <a:defRPr sz="800" b="0">
                <a:solidFill>
                  <a:schemeClr val="bg1"/>
                </a:solidFill>
              </a:defRPr>
            </a:lvl1pPr>
          </a:lstStyle>
          <a:p>
            <a:endParaRPr lang="en-GB" dirty="0"/>
          </a:p>
        </p:txBody>
      </p:sp>
      <p:sp>
        <p:nvSpPr>
          <p:cNvPr id="6" name="Slide Number Placeholder 5"/>
          <p:cNvSpPr>
            <a:spLocks noGrp="1"/>
          </p:cNvSpPr>
          <p:nvPr>
            <p:ph type="sldNum" sz="quarter" idx="4"/>
          </p:nvPr>
        </p:nvSpPr>
        <p:spPr>
          <a:xfrm>
            <a:off x="384485" y="6390640"/>
            <a:ext cx="358465" cy="365125"/>
          </a:xfrm>
          <a:prstGeom prst="rect">
            <a:avLst/>
          </a:prstGeom>
        </p:spPr>
        <p:txBody>
          <a:bodyPr vert="horz" lIns="91440" tIns="45720" rIns="91440" bIns="45720" rtlCol="0" anchor="ctr"/>
          <a:lstStyle>
            <a:lvl1pPr algn="l">
              <a:defRPr sz="800" b="0">
                <a:solidFill>
                  <a:schemeClr val="bg1"/>
                </a:solidFill>
              </a:defRPr>
            </a:lvl1pPr>
          </a:lstStyle>
          <a:p>
            <a:fld id="{6623F64F-6692-49A2-80FF-3D660AAAEE7A}" type="slidenum">
              <a:rPr lang="en-GB" smtClean="0"/>
              <a:pPr/>
              <a:t>‹#›</a:t>
            </a:fld>
            <a:endParaRPr lang="en-GB" dirty="0"/>
          </a:p>
        </p:txBody>
      </p:sp>
      <p:sp>
        <p:nvSpPr>
          <p:cNvPr id="11" name="Text Placeholder 10"/>
          <p:cNvSpPr>
            <a:spLocks noGrp="1"/>
          </p:cNvSpPr>
          <p:nvPr>
            <p:ph type="body" idx="1"/>
          </p:nvPr>
        </p:nvSpPr>
        <p:spPr>
          <a:xfrm>
            <a:off x="377757" y="1911237"/>
            <a:ext cx="11334817" cy="3354501"/>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custDataLst>
      <p:tags r:id="rId32"/>
    </p:custDataLst>
    <p:extLst>
      <p:ext uri="{BB962C8B-B14F-4D97-AF65-F5344CB8AC3E}">
        <p14:creationId xmlns:p14="http://schemas.microsoft.com/office/powerpoint/2010/main" val="6535309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90" r:id="rId29"/>
    <p:sldLayoutId id="2147483691" r:id="rId30"/>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000" b="1" kern="1200">
          <a:solidFill>
            <a:schemeClr val="tx2"/>
          </a:solidFill>
          <a:latin typeface="+mj-lt"/>
          <a:ea typeface="+mj-ea"/>
          <a:cs typeface="+mj-cs"/>
        </a:defRPr>
      </a:lvl1pPr>
    </p:titleStyle>
    <p:bodyStyle>
      <a:lvl1pPr marL="0" indent="0" algn="l" defTabSz="914400" rtl="0" eaLnBrk="1" latinLnBrk="0" hangingPunct="1">
        <a:lnSpc>
          <a:spcPct val="100000"/>
        </a:lnSpc>
        <a:spcBef>
          <a:spcPts val="1000"/>
        </a:spcBef>
        <a:spcAft>
          <a:spcPts val="0"/>
        </a:spcAft>
        <a:buFont typeface="Arial" panose="020B0604020202020204" pitchFamily="34" charset="0"/>
        <a:buNone/>
        <a:defRPr sz="1600" b="0" kern="1200" baseline="0">
          <a:solidFill>
            <a:schemeClr val="bg2"/>
          </a:solidFill>
          <a:latin typeface="+mn-lt"/>
          <a:ea typeface="+mn-ea"/>
          <a:cs typeface="+mn-cs"/>
        </a:defRPr>
      </a:lvl1pPr>
      <a:lvl2pPr marL="225425" indent="-225425"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600" kern="1200">
          <a:solidFill>
            <a:schemeClr val="bg2"/>
          </a:solidFill>
          <a:latin typeface="+mn-lt"/>
          <a:ea typeface="+mn-ea"/>
          <a:cs typeface="+mn-cs"/>
        </a:defRPr>
      </a:lvl2pPr>
      <a:lvl3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tabLst>
          <a:tab pos="447675" algn="l"/>
        </a:tabLst>
        <a:defRPr sz="1400" kern="1200">
          <a:solidFill>
            <a:schemeClr val="bg2"/>
          </a:solidFill>
          <a:latin typeface="+mn-lt"/>
          <a:ea typeface="+mn-ea"/>
          <a:cs typeface="+mn-cs"/>
        </a:defRPr>
      </a:lvl3pPr>
      <a:lvl4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400" kern="1200">
          <a:solidFill>
            <a:schemeClr val="bg2"/>
          </a:solidFill>
          <a:latin typeface="+mn-lt"/>
          <a:ea typeface="+mn-ea"/>
          <a:cs typeface="+mn-cs"/>
        </a:defRPr>
      </a:lvl4pPr>
      <a:lvl5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400" kern="1200">
          <a:solidFill>
            <a:schemeClr val="bg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3840">
          <p15:clr>
            <a:srgbClr val="F26B43"/>
          </p15:clr>
        </p15:guide>
        <p15:guide id="2" pos="302">
          <p15:clr>
            <a:srgbClr val="F26B43"/>
          </p15:clr>
        </p15:guide>
        <p15:guide id="3" pos="7378">
          <p15:clr>
            <a:srgbClr val="F26B43"/>
          </p15:clr>
        </p15:guide>
        <p15:guide id="4" orient="horz" pos="2160">
          <p15:clr>
            <a:srgbClr val="F26B43"/>
          </p15:clr>
        </p15:guide>
        <p15:guide id="5" orient="horz" pos="4165">
          <p15:clr>
            <a:srgbClr val="F26B43"/>
          </p15:clr>
        </p15:guide>
        <p15:guide id="6" orient="horz" pos="3317">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0.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327B399-1A6D-48C4-8DAE-C317AF153C37}"/>
              </a:ext>
            </a:extLst>
          </p:cNvPr>
          <p:cNvSpPr>
            <a:spLocks noGrp="1"/>
          </p:cNvSpPr>
          <p:nvPr>
            <p:ph type="body" sz="quarter" idx="13"/>
          </p:nvPr>
        </p:nvSpPr>
        <p:spPr/>
        <p:txBody>
          <a:bodyPr>
            <a:normAutofit fontScale="85000" lnSpcReduction="20000"/>
          </a:bodyPr>
          <a:lstStyle/>
          <a:p>
            <a:pPr>
              <a:lnSpc>
                <a:spcPct val="110000"/>
              </a:lnSpc>
            </a:pPr>
            <a:r>
              <a:rPr lang="en-GB" u="sng" dirty="0"/>
              <a:t>Challenge</a:t>
            </a:r>
          </a:p>
          <a:p>
            <a:pPr marL="285750" indent="-285750">
              <a:lnSpc>
                <a:spcPct val="110000"/>
              </a:lnSpc>
              <a:buFont typeface="Arial" panose="020B0604020202020204" pitchFamily="34" charset="0"/>
              <a:buChar char="•"/>
            </a:pPr>
            <a:r>
              <a:rPr lang="en-US" dirty="0" err="1"/>
              <a:t>Andrex</a:t>
            </a:r>
            <a:r>
              <a:rPr lang="en-US" dirty="0"/>
              <a:t> wanted to triple the growth rate of </a:t>
            </a:r>
            <a:r>
              <a:rPr lang="en-US" dirty="0" err="1"/>
              <a:t>Andrex</a:t>
            </a:r>
            <a:r>
              <a:rPr lang="en-US" dirty="0"/>
              <a:t> </a:t>
            </a:r>
            <a:r>
              <a:rPr lang="en-US" dirty="0" err="1"/>
              <a:t>Washlets</a:t>
            </a:r>
            <a:r>
              <a:rPr lang="en-US" dirty="0"/>
              <a:t> by recruiting 750k new committed users</a:t>
            </a:r>
          </a:p>
          <a:p>
            <a:pPr>
              <a:lnSpc>
                <a:spcPct val="110000"/>
              </a:lnSpc>
            </a:pPr>
            <a:r>
              <a:rPr lang="en-GB" u="sng" dirty="0"/>
              <a:t>Solution</a:t>
            </a:r>
          </a:p>
          <a:p>
            <a:pPr marL="285750" indent="-285750">
              <a:lnSpc>
                <a:spcPct val="110000"/>
              </a:lnSpc>
              <a:buFont typeface="Arial" panose="020B0604020202020204" pitchFamily="34" charset="0"/>
              <a:buChar char="•"/>
            </a:pPr>
            <a:r>
              <a:rPr lang="en-US" dirty="0"/>
              <a:t>They created ‘The Clean Campaign’ - a series of six TV advertorials following Dawn Porter’s mission to get the UK population using the wet toilet tissue product</a:t>
            </a:r>
          </a:p>
          <a:p>
            <a:pPr>
              <a:lnSpc>
                <a:spcPct val="110000"/>
              </a:lnSpc>
            </a:pPr>
            <a:r>
              <a:rPr lang="en-GB" u="sng" dirty="0"/>
              <a:t>Results</a:t>
            </a:r>
          </a:p>
          <a:p>
            <a:pPr marL="285750" indent="-285750">
              <a:lnSpc>
                <a:spcPct val="110000"/>
              </a:lnSpc>
              <a:buFont typeface="Arial" panose="020B0604020202020204" pitchFamily="34" charset="0"/>
              <a:buChar char="•"/>
            </a:pPr>
            <a:r>
              <a:rPr lang="en-US" dirty="0"/>
              <a:t>They met the 12 month 750k </a:t>
            </a:r>
            <a:r>
              <a:rPr lang="en-GB" dirty="0"/>
              <a:t>target penetration goal within 12 weeks</a:t>
            </a:r>
            <a:endParaRPr lang="en-US" dirty="0"/>
          </a:p>
          <a:p>
            <a:pPr marL="285750" indent="-285750">
              <a:lnSpc>
                <a:spcPct val="110000"/>
              </a:lnSpc>
              <a:buFont typeface="Arial" panose="020B0604020202020204" pitchFamily="34" charset="0"/>
              <a:buChar char="•"/>
            </a:pPr>
            <a:r>
              <a:rPr lang="en-US" dirty="0"/>
              <a:t>39% of people wanted to try </a:t>
            </a:r>
            <a:r>
              <a:rPr lang="en-US" dirty="0" err="1"/>
              <a:t>Andrex</a:t>
            </a:r>
            <a:r>
              <a:rPr lang="en-US" dirty="0"/>
              <a:t> </a:t>
            </a:r>
            <a:r>
              <a:rPr lang="en-US" dirty="0" err="1"/>
              <a:t>Washlets</a:t>
            </a:r>
            <a:r>
              <a:rPr lang="en-US" dirty="0"/>
              <a:t> having watched the TV adverts</a:t>
            </a:r>
          </a:p>
        </p:txBody>
      </p:sp>
      <p:pic>
        <p:nvPicPr>
          <p:cNvPr id="5" name="Picture Placeholder 4">
            <a:extLst>
              <a:ext uri="{FF2B5EF4-FFF2-40B4-BE49-F238E27FC236}">
                <a16:creationId xmlns:a16="http://schemas.microsoft.com/office/drawing/2014/main" id="{5674202F-0E2B-4CDA-9B71-A046507EFBB5}"/>
              </a:ext>
            </a:extLst>
          </p:cNvPr>
          <p:cNvPicPr>
            <a:picLocks noGrp="1" noChangeAspect="1"/>
          </p:cNvPicPr>
          <p:nvPr>
            <p:ph type="pic" sz="quarter" idx="14"/>
          </p:nvPr>
        </p:nvPicPr>
        <p:blipFill>
          <a:blip r:embed="rId3">
            <a:extLst>
              <a:ext uri="{28A0092B-C50C-407E-A947-70E740481C1C}">
                <a14:useLocalDpi xmlns:a14="http://schemas.microsoft.com/office/drawing/2010/main" val="0"/>
              </a:ext>
            </a:extLst>
          </a:blip>
          <a:srcRect t="738" b="738"/>
          <a:stretch>
            <a:fillRect/>
          </a:stretch>
        </p:blipFill>
        <p:spPr/>
      </p:pic>
      <p:sp>
        <p:nvSpPr>
          <p:cNvPr id="6" name="Title 4">
            <a:extLst>
              <a:ext uri="{FF2B5EF4-FFF2-40B4-BE49-F238E27FC236}">
                <a16:creationId xmlns:a16="http://schemas.microsoft.com/office/drawing/2014/main" id="{CB4E9B6D-14AF-45F6-A47E-B685E04D9AC2}"/>
              </a:ext>
            </a:extLst>
          </p:cNvPr>
          <p:cNvSpPr>
            <a:spLocks noGrp="1"/>
          </p:cNvSpPr>
          <p:nvPr>
            <p:ph type="title"/>
          </p:nvPr>
        </p:nvSpPr>
        <p:spPr>
          <a:xfrm>
            <a:off x="371477" y="466263"/>
            <a:ext cx="8756482" cy="1021181"/>
          </a:xfrm>
        </p:spPr>
        <p:txBody>
          <a:bodyPr>
            <a:normAutofit/>
          </a:bodyPr>
          <a:lstStyle/>
          <a:p>
            <a:r>
              <a:rPr lang="en-US" sz="2700" dirty="0" err="1">
                <a:solidFill>
                  <a:schemeClr val="accent6"/>
                </a:solidFill>
              </a:rPr>
              <a:t>Andrex</a:t>
            </a:r>
            <a:r>
              <a:rPr lang="en-US" sz="2700" dirty="0">
                <a:solidFill>
                  <a:schemeClr val="accent6"/>
                </a:solidFill>
              </a:rPr>
              <a:t> </a:t>
            </a:r>
            <a:r>
              <a:rPr lang="en-US" sz="2700" dirty="0" err="1">
                <a:solidFill>
                  <a:schemeClr val="accent6"/>
                </a:solidFill>
              </a:rPr>
              <a:t>Washlets</a:t>
            </a:r>
            <a:r>
              <a:rPr lang="en-US" sz="2700" dirty="0">
                <a:solidFill>
                  <a:schemeClr val="accent6"/>
                </a:solidFill>
              </a:rPr>
              <a:t> use advertorials to increase sales in the UK</a:t>
            </a:r>
            <a:endParaRPr lang="en-GB" sz="2700" dirty="0">
              <a:solidFill>
                <a:schemeClr val="accent6"/>
              </a:solidFill>
            </a:endParaRPr>
          </a:p>
        </p:txBody>
      </p:sp>
      <p:pic>
        <p:nvPicPr>
          <p:cNvPr id="2" name="Picture 1">
            <a:extLst>
              <a:ext uri="{FF2B5EF4-FFF2-40B4-BE49-F238E27FC236}">
                <a16:creationId xmlns:a16="http://schemas.microsoft.com/office/drawing/2014/main" id="{D851F047-E585-4A9F-9256-078388382608}"/>
              </a:ext>
            </a:extLst>
          </p:cNvPr>
          <p:cNvPicPr>
            <a:picLocks noChangeAspect="1"/>
          </p:cNvPicPr>
          <p:nvPr/>
        </p:nvPicPr>
        <p:blipFill>
          <a:blip r:embed="rId4"/>
          <a:stretch>
            <a:fillRect/>
          </a:stretch>
        </p:blipFill>
        <p:spPr>
          <a:xfrm>
            <a:off x="9432088" y="91320"/>
            <a:ext cx="1058780" cy="1054074"/>
          </a:xfrm>
          <a:prstGeom prst="rect">
            <a:avLst/>
          </a:prstGeom>
        </p:spPr>
      </p:pic>
      <p:pic>
        <p:nvPicPr>
          <p:cNvPr id="4" name="Picture 3">
            <a:extLst>
              <a:ext uri="{FF2B5EF4-FFF2-40B4-BE49-F238E27FC236}">
                <a16:creationId xmlns:a16="http://schemas.microsoft.com/office/drawing/2014/main" id="{B59C4BF0-2751-41F0-A7AB-E611060291D7}"/>
              </a:ext>
            </a:extLst>
          </p:cNvPr>
          <p:cNvPicPr>
            <a:picLocks noChangeAspect="1"/>
          </p:cNvPicPr>
          <p:nvPr/>
        </p:nvPicPr>
        <p:blipFill rotWithShape="1">
          <a:blip r:embed="rId5"/>
          <a:srcRect t="22330" b="25679"/>
          <a:stretch/>
        </p:blipFill>
        <p:spPr>
          <a:xfrm>
            <a:off x="10490200" y="240632"/>
            <a:ext cx="1740236" cy="904762"/>
          </a:xfrm>
          <a:prstGeom prst="rect">
            <a:avLst/>
          </a:prstGeom>
        </p:spPr>
      </p:pic>
    </p:spTree>
    <p:extLst>
      <p:ext uri="{BB962C8B-B14F-4D97-AF65-F5344CB8AC3E}">
        <p14:creationId xmlns:p14="http://schemas.microsoft.com/office/powerpoint/2010/main" val="11378793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Thinkbox_Red">
  <a:themeElements>
    <a:clrScheme name="THINKBOX_01">
      <a:dk1>
        <a:sysClr val="windowText" lastClr="000000"/>
      </a:dk1>
      <a:lt1>
        <a:sysClr val="window" lastClr="FFFFFF"/>
      </a:lt1>
      <a:dk2>
        <a:srgbClr val="E10514"/>
      </a:dk2>
      <a:lt2>
        <a:srgbClr val="808080"/>
      </a:lt2>
      <a:accent1>
        <a:srgbClr val="E10514"/>
      </a:accent1>
      <a:accent2>
        <a:srgbClr val="EB7305"/>
      </a:accent2>
      <a:accent3>
        <a:srgbClr val="87B923"/>
      </a:accent3>
      <a:accent4>
        <a:srgbClr val="009B3C"/>
      </a:accent4>
      <a:accent5>
        <a:srgbClr val="0069B4"/>
      </a:accent5>
      <a:accent6>
        <a:srgbClr val="372D87"/>
      </a:accent6>
      <a:hlink>
        <a:srgbClr val="000000"/>
      </a:hlink>
      <a:folHlink>
        <a:srgbClr val="000000"/>
      </a:folHlink>
    </a:clrScheme>
    <a:fontScheme name="Custom 3">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w="15875">
          <a:solidFill>
            <a:schemeClr val="accent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2225">
          <a:solidFill>
            <a:srgbClr val="D9D9D9"/>
          </a:solidFill>
        </a:ln>
      </a:spPr>
      <a:bodyPr/>
      <a:lstStyle/>
      <a:style>
        <a:lnRef idx="1">
          <a:schemeClr val="accent1"/>
        </a:lnRef>
        <a:fillRef idx="0">
          <a:schemeClr val="accent1"/>
        </a:fillRef>
        <a:effectRef idx="0">
          <a:schemeClr val="accent1"/>
        </a:effectRef>
        <a:fontRef idx="minor">
          <a:schemeClr val="tx1"/>
        </a:fontRef>
      </a:style>
    </a:lnDef>
  </a:objectDefaults>
  <a:extraClrSchemeLst/>
  <a:custClrLst>
    <a:custClr name="Yellow">
      <a:srgbClr val="FFCD00"/>
    </a:custClr>
    <a:custClr name="Light green">
      <a:srgbClr val="B9CD00"/>
    </a:custClr>
    <a:custClr name="Light blue ">
      <a:srgbClr val="00A5D7"/>
    </a:custClr>
  </a:custClrLst>
  <a:extLst>
    <a:ext uri="{05A4C25C-085E-4340-85A3-A5531E510DB2}">
      <thm15:themeFamily xmlns:thm15="http://schemas.microsoft.com/office/thememl/2012/main" name="Office Theme" id="{87B111D4-E9AF-426D-8C9F-EE971196E37C}" vid="{A929D647-F1B9-49CF-A84B-43D843FFC86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1056</TotalTime>
  <Words>145</Words>
  <Application>Microsoft Office PowerPoint</Application>
  <PresentationFormat>Widescreen</PresentationFormat>
  <Paragraphs>27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Thinkbox_Red</vt:lpstr>
      <vt:lpstr>Andrex Washlets use advertorials to increase sales in the UK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average new advertiser spent £144k on TV in 2017</dc:title>
  <dc:creator>Zoe Harkness</dc:creator>
  <cp:lastModifiedBy>Rupen Shah</cp:lastModifiedBy>
  <cp:revision>53</cp:revision>
  <dcterms:created xsi:type="dcterms:W3CDTF">2018-11-16T11:43:00Z</dcterms:created>
  <dcterms:modified xsi:type="dcterms:W3CDTF">2019-08-02T13:35:19Z</dcterms:modified>
</cp:coreProperties>
</file>