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2"/>
  </p:notesMasterIdLst>
  <p:handoutMasterIdLst>
    <p:handoutMasterId r:id="rId13"/>
  </p:handoutMasterIdLst>
  <p:sldIdLst>
    <p:sldId id="2147376948" r:id="rId3"/>
    <p:sldId id="2147376947" r:id="rId4"/>
    <p:sldId id="2147376375" r:id="rId5"/>
    <p:sldId id="2147376781" r:id="rId6"/>
    <p:sldId id="2147376373" r:id="rId7"/>
    <p:sldId id="2147376365" r:id="rId8"/>
    <p:sldId id="2147376278" r:id="rId9"/>
    <p:sldId id="258" r:id="rId10"/>
    <p:sldId id="2147376242"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948"/>
          </p14:sldIdLst>
        </p14:section>
        <p14:section name="March 2025" id="{DBCF5311-1E38-403A-A61C-BE51C689B23E}">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07/04/2025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1</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3</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4</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7</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2678</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Arial (Body)</vt:lpstr>
      <vt:lpstr>Calibri</vt:lpstr>
      <vt:lpstr>Proxima Nova Rg</vt:lpstr>
      <vt:lpstr>Thinkbox</vt:lpstr>
      <vt:lpstr>1_Thinkbox</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53</cp:revision>
  <dcterms:created xsi:type="dcterms:W3CDTF">2022-12-21T11:21:32Z</dcterms:created>
  <dcterms:modified xsi:type="dcterms:W3CDTF">2025-04-07T13:39:53Z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