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1"/>
  </p:notesMasterIdLst>
  <p:handoutMasterIdLst>
    <p:handoutMasterId r:id="rId12"/>
  </p:handoutMasterIdLst>
  <p:sldIdLst>
    <p:sldId id="2147376950" r:id="rId3"/>
    <p:sldId id="2147376949" r:id="rId4"/>
    <p:sldId id="2147376948" r:id="rId5"/>
    <p:sldId id="2147376947" r:id="rId6"/>
    <p:sldId id="2147376375" r:id="rId7"/>
    <p:sldId id="2147376781" r:id="rId8"/>
    <p:sldId id="2147376373" r:id="rId9"/>
    <p:sldId id="2147376365"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51" d="100"/>
          <a:sy n="51" d="100"/>
        </p:scale>
        <p:origin x="1180" y="64"/>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27/06/2025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1</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2</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3</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5</a:t>
            </a:fld>
            <a:endParaRPr lang="en-GB"/>
          </a:p>
        </p:txBody>
      </p:sp>
    </p:spTree>
    <p:extLst>
      <p:ext uri="{BB962C8B-B14F-4D97-AF65-F5344CB8AC3E}">
        <p14:creationId xmlns:p14="http://schemas.microsoft.com/office/powerpoint/2010/main" val="195842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6</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27/06/2025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27/06/2025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2185</Words>
  <Application>Microsoft Office PowerPoint</Application>
  <PresentationFormat>Widescreen</PresentationFormat>
  <Paragraphs>118</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Arial</vt:lpstr>
      <vt:lpstr>Calibri</vt:lpstr>
      <vt:lpstr>Thinkbox</vt:lpstr>
      <vt:lpstr>1_Thinkbox</vt:lpstr>
      <vt:lpstr>As your business grows, the ROI from a more balanced mix gets better</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lpstr>Optimal ad mix varies dramatically by product sector</vt:lpstr>
      <vt:lpstr>Linear TV creates nearly half of all ad-generated profit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56</cp:revision>
  <dcterms:created xsi:type="dcterms:W3CDTF">2022-12-21T11:21:32Z</dcterms:created>
  <dcterms:modified xsi:type="dcterms:W3CDTF">2025-06-27T11:48:37Z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