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3"/>
  </p:notesMasterIdLst>
  <p:handoutMasterIdLst>
    <p:handoutMasterId r:id="rId14"/>
  </p:handoutMasterIdLst>
  <p:sldIdLst>
    <p:sldId id="2147376375" r:id="rId3"/>
    <p:sldId id="2147376781" r:id="rId4"/>
    <p:sldId id="2147376373" r:id="rId5"/>
    <p:sldId id="2147376365" r:id="rId6"/>
    <p:sldId id="2147376278" r:id="rId7"/>
    <p:sldId id="258" r:id="rId8"/>
    <p:sldId id="2147376242" r:id="rId9"/>
    <p:sldId id="2147376566" r:id="rId10"/>
    <p:sldId id="2147376565" r:id="rId11"/>
    <p:sldId id="2147376358"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375"/>
          </p14:sldIdLst>
        </p14:section>
        <p14:section name="December 2024" id="{1C3E6064-3C32-450E-996C-1B8E57289C1E}">
          <p14:sldIdLst>
            <p14:sldId id="2147376781"/>
          </p14:sldIdLst>
        </p14:section>
        <p14:section name="September 2024" id="{502AC2CC-CBB8-47DD-8EE4-1AD853BA24F2}">
          <p14:sldIdLst>
            <p14:sldId id="2147376373"/>
          </p14:sldIdLst>
        </p14:section>
        <p14:section name="July 2024" id="{4D60CBC1-63A5-4A0C-AC47-66C5B2078E94}">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 name="April 2024" id="{F2E0E7A0-0B12-4D23-95A3-29A8D0EF794D}">
          <p14:sldIdLst>
            <p14:sldId id="2147376242"/>
          </p14:sldIdLst>
        </p14:section>
        <p14:section name="January 2024" id="{FD6E89B8-1805-48E1-AEB9-D49154A6E4B1}">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786"/>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14/01/2025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1</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10</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2</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5</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8</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14/01/2025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14/01/2025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14/01/2025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14/01/2025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14/01/2025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14/01/2025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14/01/2025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14/01/2025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3047</Words>
  <Application>Microsoft Office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Arial</vt:lpstr>
      <vt:lpstr>Arial (Body)</vt:lpstr>
      <vt:lpstr>Calibri</vt:lpstr>
      <vt:lpstr>Helvetica Neue</vt:lpstr>
      <vt:lpstr>Proxima Nova Rg</vt:lpstr>
      <vt:lpstr>Symbol</vt:lpstr>
      <vt:lpstr>Thinkbox</vt:lpstr>
      <vt:lpstr>1_Thinkbox</vt:lpstr>
      <vt:lpstr>Ads are more noticed when people are relaxed and/or in a good mood</vt:lpstr>
      <vt:lpstr>Creatively consistent brands report more very large business effects</vt:lpstr>
      <vt:lpstr>Optimal ad mix varies dramatically by product sector</vt:lpstr>
      <vt:lpstr>Linear TV creates nearly half of all ad-generated profit</vt:lpstr>
      <vt:lpstr>TV has the highest weekly saturation point</vt:lpstr>
      <vt:lpstr>TV (Linear and BVOD) accounts for over half of all ad-driven profit</vt:lpstr>
      <vt:lpstr>The TV screen drives the highest ad recall of all devices</vt:lpstr>
      <vt:lpstr>TV is a trusted medium</vt:lpstr>
      <vt:lpstr>Ads that conveyed information in both a visual and auditory way performed better</vt:lpstr>
      <vt:lpstr>Auditory attention more resilient to distraction than visual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51</cp:revision>
  <dcterms:created xsi:type="dcterms:W3CDTF">2022-12-21T11:21:32Z</dcterms:created>
  <dcterms:modified xsi:type="dcterms:W3CDTF">2025-01-14T15:09:43Z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