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1" r:id="rId1"/>
  </p:sldMasterIdLst>
  <p:notesMasterIdLst>
    <p:notesMasterId r:id="rId3"/>
  </p:notesMasterIdLst>
  <p:sldIdLst>
    <p:sldId id="690" r:id="rId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0016" autoAdjust="0"/>
    <p:restoredTop sz="63801" autoAdjust="0"/>
  </p:normalViewPr>
  <p:slideViewPr>
    <p:cSldViewPr snapToGrid="0">
      <p:cViewPr>
        <p:scale>
          <a:sx n="80" d="100"/>
          <a:sy n="80" d="100"/>
        </p:scale>
        <p:origin x="1506"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7125E38-5A92-445A-A673-36E2E58410D8}" type="datetimeFigureOut">
              <a:rPr lang="en-GB" smtClean="0"/>
              <a:t>05/03/2024</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66D28C3-B0D9-407A-8748-85AC9463C654}" type="slidenum">
              <a:rPr lang="en-GB" smtClean="0"/>
              <a:t>‹#›</a:t>
            </a:fld>
            <a:endParaRPr lang="en-GB"/>
          </a:p>
        </p:txBody>
      </p:sp>
    </p:spTree>
    <p:extLst>
      <p:ext uri="{BB962C8B-B14F-4D97-AF65-F5344CB8AC3E}">
        <p14:creationId xmlns:p14="http://schemas.microsoft.com/office/powerpoint/2010/main" val="41444284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sz="1800" b="1" dirty="0">
                <a:effectLst/>
                <a:latin typeface="Calibri" panose="020F0502020204030204" pitchFamily="34" charset="0"/>
                <a:ea typeface="Calibri" panose="020F0502020204030204" pitchFamily="34" charset="0"/>
                <a:cs typeface="Times New Roman" panose="02020603050405020304" pitchFamily="18" charset="0"/>
              </a:rPr>
              <a:t>The Challenge</a:t>
            </a:r>
            <a:endParaRPr lang="en-GB" sz="1800" dirty="0">
              <a:effectLst/>
              <a:latin typeface="Times" panose="02020603050405020304" pitchFamily="18" charset="0"/>
              <a:ea typeface="Calibri" panose="020F0502020204030204" pitchFamily="34" charset="0"/>
              <a:cs typeface="Times New Roman" panose="02020603050405020304" pitchFamily="18" charset="0"/>
            </a:endParaRPr>
          </a:p>
          <a:p>
            <a:r>
              <a:rPr lang="en-GB" sz="1800" b="0" dirty="0">
                <a:effectLst/>
                <a:latin typeface="Calibri" panose="020F0502020204030204" pitchFamily="34" charset="0"/>
                <a:ea typeface="Calibri" panose="020F0502020204030204" pitchFamily="34" charset="0"/>
                <a:cs typeface="Times New Roman" panose="02020603050405020304" pitchFamily="18" charset="0"/>
              </a:rPr>
              <a:t>The lead-up to the highly anticipated iPhone 15 launch in September 2023 marked the busiest period of the year for mobile networks. As a relatively new player, Sky Mobile needed to cut through the noise in a market that is highly contested through contract pricing, network coverage and access to the latest handsets. </a:t>
            </a:r>
            <a:endParaRPr lang="en-GB" sz="1800" b="0" dirty="0">
              <a:effectLst/>
              <a:latin typeface="Times" panose="02020603050405020304" pitchFamily="18" charset="0"/>
              <a:ea typeface="Calibri" panose="020F0502020204030204" pitchFamily="34" charset="0"/>
              <a:cs typeface="Times New Roman" panose="02020603050405020304" pitchFamily="18" charset="0"/>
            </a:endParaRPr>
          </a:p>
          <a:p>
            <a:r>
              <a:rPr lang="en-GB" sz="1800" b="0" dirty="0">
                <a:effectLst/>
                <a:latin typeface="Calibri" panose="020F0502020204030204" pitchFamily="34" charset="0"/>
                <a:ea typeface="Calibri" panose="020F0502020204030204" pitchFamily="34" charset="0"/>
                <a:cs typeface="Times New Roman" panose="02020603050405020304" pitchFamily="18" charset="0"/>
              </a:rPr>
              <a:t> </a:t>
            </a:r>
            <a:endParaRPr lang="en-GB" sz="1800" b="0" dirty="0">
              <a:effectLst/>
              <a:latin typeface="Times" panose="02020603050405020304" pitchFamily="18" charset="0"/>
              <a:ea typeface="Calibri" panose="020F0502020204030204" pitchFamily="34" charset="0"/>
              <a:cs typeface="Times New Roman" panose="02020603050405020304" pitchFamily="18" charset="0"/>
            </a:endParaRPr>
          </a:p>
          <a:p>
            <a:r>
              <a:rPr lang="en-GB" sz="1800" b="0" dirty="0">
                <a:effectLst/>
                <a:latin typeface="Calibri" panose="020F0502020204030204" pitchFamily="34" charset="0"/>
                <a:ea typeface="Calibri" panose="020F0502020204030204" pitchFamily="34" charset="0"/>
                <a:cs typeface="Times New Roman" panose="02020603050405020304" pitchFamily="18" charset="0"/>
              </a:rPr>
              <a:t>Developing a platform that created a point of difference for Sky Mobile vs. their competitive set, by promoting properties that are unique to the brand, would be key to driving strong front of mind awareness, increasing consideration, purchase intent and most importantly driving incremental sales. </a:t>
            </a:r>
            <a:endParaRPr lang="en-GB" sz="1800" b="0" dirty="0">
              <a:effectLst/>
              <a:latin typeface="Times" panose="02020603050405020304" pitchFamily="18" charset="0"/>
              <a:ea typeface="Calibri" panose="020F0502020204030204" pitchFamily="34" charset="0"/>
              <a:cs typeface="Times New Roman" panose="02020603050405020304" pitchFamily="18" charset="0"/>
            </a:endParaRPr>
          </a:p>
          <a:p>
            <a:endParaRPr lang="en-GB" sz="1200" b="1" kern="1200" dirty="0">
              <a:solidFill>
                <a:schemeClr val="tx1"/>
              </a:solidFill>
              <a:effectLst/>
              <a:latin typeface="+mn-lt"/>
              <a:ea typeface="+mn-ea"/>
              <a:cs typeface="+mn-cs"/>
            </a:endParaRPr>
          </a:p>
          <a:p>
            <a:r>
              <a:rPr lang="en-GB" sz="1100" b="1" dirty="0">
                <a:effectLst/>
                <a:latin typeface="Calibri" panose="020F0502020204030204" pitchFamily="34" charset="0"/>
                <a:ea typeface="Calibri" panose="020F0502020204030204" pitchFamily="34" charset="0"/>
                <a:cs typeface="Times New Roman" panose="02020603050405020304" pitchFamily="18" charset="0"/>
              </a:rPr>
              <a:t>The TV Solution</a:t>
            </a:r>
            <a:endParaRPr lang="en-GB" sz="1000" dirty="0">
              <a:effectLst/>
              <a:latin typeface="Times" panose="02020603050405020304" pitchFamily="18" charset="0"/>
              <a:ea typeface="Calibri" panose="020F0502020204030204" pitchFamily="34" charset="0"/>
              <a:cs typeface="Times New Roman" panose="02020603050405020304" pitchFamily="18" charset="0"/>
            </a:endParaRPr>
          </a:p>
          <a:p>
            <a:r>
              <a:rPr lang="en-GB" sz="1100" b="0" dirty="0">
                <a:effectLst/>
                <a:latin typeface="Calibri" panose="020F0502020204030204" pitchFamily="34" charset="0"/>
                <a:ea typeface="Calibri" panose="020F0502020204030204" pitchFamily="34" charset="0"/>
                <a:cs typeface="Times New Roman" panose="02020603050405020304" pitchFamily="18" charset="0"/>
              </a:rPr>
              <a:t>Sky Mobile had previously Sponsored This Morning (ITV), Sky Max and more recently, A League of Their Own, so they were well aware of the benefits a well-executed sponsorship delivers, particularly when it comes to increasing key consumer behaviour metrics. They also understood the value of sponsorship as a primer, making sales-focussed advertising work harder as a result, and so they looked for a potential sponsorship property in 2023.</a:t>
            </a:r>
            <a:endParaRPr lang="en-GB" sz="1000" b="0" dirty="0">
              <a:effectLst/>
              <a:latin typeface="Times" panose="02020603050405020304" pitchFamily="18" charset="0"/>
              <a:ea typeface="Calibri" panose="020F0502020204030204" pitchFamily="34" charset="0"/>
              <a:cs typeface="Times New Roman" panose="02020603050405020304" pitchFamily="18" charset="0"/>
            </a:endParaRPr>
          </a:p>
          <a:p>
            <a:r>
              <a:rPr lang="en-GB" sz="1100" b="0" dirty="0">
                <a:effectLst/>
                <a:latin typeface="Calibri" panose="020F0502020204030204" pitchFamily="34" charset="0"/>
                <a:ea typeface="Calibri" panose="020F0502020204030204" pitchFamily="34" charset="0"/>
                <a:cs typeface="Times New Roman" panose="02020603050405020304" pitchFamily="18" charset="0"/>
              </a:rPr>
              <a:t> </a:t>
            </a:r>
            <a:endParaRPr lang="en-GB" sz="1000" b="0" dirty="0">
              <a:effectLst/>
              <a:latin typeface="Times" panose="02020603050405020304" pitchFamily="18" charset="0"/>
              <a:ea typeface="Calibri" panose="020F0502020204030204" pitchFamily="34" charset="0"/>
              <a:cs typeface="Times New Roman" panose="02020603050405020304" pitchFamily="18" charset="0"/>
            </a:endParaRPr>
          </a:p>
          <a:p>
            <a:r>
              <a:rPr lang="en-GB" sz="1100" b="0" dirty="0">
                <a:effectLst/>
                <a:latin typeface="Calibri" panose="020F0502020204030204" pitchFamily="34" charset="0"/>
                <a:ea typeface="Calibri" panose="020F0502020204030204" pitchFamily="34" charset="0"/>
                <a:cs typeface="Times New Roman" panose="02020603050405020304" pitchFamily="18" charset="0"/>
              </a:rPr>
              <a:t>The perfect vehicle was secured. Sky Mobile signed up to sponsor Sky Sports News' Summer Transfer Window - a strategic partnership that enabled the brand to align with unmissable content, promote “Watch” and build credibility for their “Switch” messaging.</a:t>
            </a:r>
            <a:endParaRPr lang="en-GB" sz="1000" b="0" dirty="0">
              <a:effectLst/>
              <a:latin typeface="Times" panose="02020603050405020304" pitchFamily="18" charset="0"/>
              <a:ea typeface="Calibri" panose="020F0502020204030204" pitchFamily="34" charset="0"/>
              <a:cs typeface="Times New Roman" panose="02020603050405020304" pitchFamily="18" charset="0"/>
            </a:endParaRPr>
          </a:p>
          <a:p>
            <a:r>
              <a:rPr lang="en-GB" sz="1100" b="1" dirty="0">
                <a:effectLst/>
                <a:latin typeface="Calibri" panose="020F0502020204030204" pitchFamily="34" charset="0"/>
                <a:ea typeface="Calibri" panose="020F0502020204030204" pitchFamily="34" charset="0"/>
                <a:cs typeface="Times New Roman" panose="02020603050405020304" pitchFamily="18" charset="0"/>
              </a:rPr>
              <a:t> </a:t>
            </a:r>
            <a:endParaRPr lang="en-GB" sz="1000" dirty="0">
              <a:effectLst/>
              <a:latin typeface="Times" panose="02020603050405020304" pitchFamily="18" charset="0"/>
              <a:ea typeface="Calibri" panose="020F0502020204030204" pitchFamily="34" charset="0"/>
              <a:cs typeface="Times New Roman" panose="02020603050405020304" pitchFamily="18" charset="0"/>
            </a:endParaRPr>
          </a:p>
          <a:p>
            <a:pPr>
              <a:lnSpc>
                <a:spcPct val="115000"/>
              </a:lnSpc>
              <a:spcAft>
                <a:spcPts val="1000"/>
              </a:spcAft>
            </a:pPr>
            <a:r>
              <a:rPr lang="en-GB" sz="1100" dirty="0">
                <a:effectLst/>
                <a:latin typeface="Calibri" panose="020F0502020204030204" pitchFamily="34" charset="0"/>
                <a:ea typeface="Calibri" panose="020F0502020204030204" pitchFamily="34" charset="0"/>
                <a:cs typeface="Times New Roman" panose="02020603050405020304" pitchFamily="18" charset="0"/>
              </a:rPr>
              <a:t>To create a point of difference, the brand’s comms would focus on:</a:t>
            </a:r>
          </a:p>
          <a:p>
            <a:pPr marL="342900" lvl="0" indent="-342900">
              <a:buFont typeface="Symbol" panose="05050102010706020507" pitchFamily="18" charset="2"/>
              <a:buChar char=""/>
            </a:pPr>
            <a:r>
              <a:rPr lang="en-GB" sz="1100" dirty="0">
                <a:effectLst/>
                <a:latin typeface="Calibri" panose="020F0502020204030204" pitchFamily="34" charset="0"/>
                <a:ea typeface="Calibri" panose="020F0502020204030204" pitchFamily="34" charset="0"/>
                <a:cs typeface="Times New Roman" panose="02020603050405020304" pitchFamily="18" charset="0"/>
              </a:rPr>
              <a:t>Promotion of “Watch”: The ability to stream Sky apps like Sky News, Sky Sports and Sky Go without using data allowance.</a:t>
            </a:r>
          </a:p>
          <a:p>
            <a:pPr marL="342900" lvl="0" indent="-342900">
              <a:buFont typeface="Symbol" panose="05050102010706020507" pitchFamily="18" charset="2"/>
              <a:buChar char=""/>
            </a:pPr>
            <a:r>
              <a:rPr lang="en-GB" sz="1100" dirty="0">
                <a:effectLst/>
                <a:latin typeface="Calibri" panose="020F0502020204030204" pitchFamily="34" charset="0"/>
                <a:ea typeface="Calibri" panose="020F0502020204030204" pitchFamily="34" charset="0"/>
                <a:cs typeface="Times New Roman" panose="02020603050405020304" pitchFamily="18" charset="0"/>
              </a:rPr>
              <a:t>Encouraging prospects to “switch”: Surfacing unique Sky Mobile offers and promoting the “text-to-switch” mechanic that made it easier than ever for UK mobile customers to transfer to a new network.</a:t>
            </a:r>
          </a:p>
          <a:p>
            <a:r>
              <a:rPr lang="en-GB" sz="1100" b="1" dirty="0">
                <a:effectLst/>
                <a:latin typeface="Calibri" panose="020F0502020204030204" pitchFamily="34" charset="0"/>
                <a:ea typeface="Calibri" panose="020F0502020204030204" pitchFamily="34" charset="0"/>
                <a:cs typeface="Times New Roman" panose="02020603050405020304" pitchFamily="18" charset="0"/>
              </a:rPr>
              <a:t> </a:t>
            </a:r>
            <a:endParaRPr lang="en-GB" sz="1000" dirty="0">
              <a:effectLst/>
              <a:latin typeface="Times" panose="02020603050405020304" pitchFamily="18" charset="0"/>
              <a:ea typeface="Calibri" panose="020F0502020204030204" pitchFamily="34" charset="0"/>
              <a:cs typeface="Times New Roman" panose="02020603050405020304" pitchFamily="18" charset="0"/>
            </a:endParaRPr>
          </a:p>
          <a:p>
            <a:r>
              <a:rPr lang="en-GB" sz="1100" b="1" dirty="0">
                <a:effectLst/>
                <a:latin typeface="Calibri" panose="020F0502020204030204" pitchFamily="34" charset="0"/>
                <a:ea typeface="Calibri" panose="020F0502020204030204" pitchFamily="34" charset="0"/>
                <a:cs typeface="Times New Roman" panose="02020603050405020304" pitchFamily="18" charset="0"/>
              </a:rPr>
              <a:t>The Plan</a:t>
            </a:r>
            <a:endParaRPr lang="en-GB" sz="1000" dirty="0">
              <a:effectLst/>
              <a:latin typeface="Times" panose="02020603050405020304" pitchFamily="18" charset="0"/>
              <a:ea typeface="Calibri" panose="020F0502020204030204" pitchFamily="34" charset="0"/>
              <a:cs typeface="Times New Roman" panose="02020603050405020304" pitchFamily="18" charset="0"/>
            </a:endParaRPr>
          </a:p>
          <a:p>
            <a:r>
              <a:rPr lang="en-GB" sz="1100" b="0" dirty="0">
                <a:effectLst/>
                <a:latin typeface="Calibri" panose="020F0502020204030204" pitchFamily="34" charset="0"/>
                <a:ea typeface="Calibri" panose="020F0502020204030204" pitchFamily="34" charset="0"/>
                <a:cs typeface="Times New Roman" panose="02020603050405020304" pitchFamily="18" charset="0"/>
              </a:rPr>
              <a:t>The sponsorship package consisted of:</a:t>
            </a:r>
            <a:endParaRPr lang="en-GB" sz="1000" b="0" dirty="0">
              <a:effectLst/>
              <a:latin typeface="Times" panose="02020603050405020304" pitchFamily="18" charset="0"/>
              <a:ea typeface="Calibri" panose="020F0502020204030204" pitchFamily="34" charset="0"/>
              <a:cs typeface="Times New Roman" panose="02020603050405020304" pitchFamily="18" charset="0"/>
            </a:endParaRPr>
          </a:p>
          <a:p>
            <a:pPr marL="342900" lvl="0" indent="-342900">
              <a:buFont typeface="Symbol" panose="05050102010706020507" pitchFamily="18" charset="2"/>
              <a:buChar char=""/>
            </a:pPr>
            <a:r>
              <a:rPr lang="en-GB" sz="1100" b="0" dirty="0">
                <a:effectLst/>
                <a:latin typeface="Calibri" panose="020F0502020204030204" pitchFamily="34" charset="0"/>
                <a:ea typeface="Calibri" panose="020F0502020204030204" pitchFamily="34" charset="0"/>
                <a:cs typeface="Times New Roman" panose="02020603050405020304" pitchFamily="18" charset="0"/>
              </a:rPr>
              <a:t>All Sky Sports News transfer programming from June to September 2023 including:</a:t>
            </a:r>
            <a:endParaRPr lang="en-GB" sz="1000" b="0" dirty="0">
              <a:effectLst/>
              <a:latin typeface="Times" panose="02020603050405020304" pitchFamily="18" charset="0"/>
              <a:ea typeface="Calibri" panose="020F0502020204030204" pitchFamily="34" charset="0"/>
              <a:cs typeface="Times New Roman" panose="02020603050405020304" pitchFamily="18" charset="0"/>
            </a:endParaRPr>
          </a:p>
          <a:p>
            <a:pPr marL="742950" lvl="1" indent="-285750">
              <a:buFont typeface="Courier New" panose="02070309020205020404" pitchFamily="49" charset="0"/>
              <a:buChar char="o"/>
            </a:pPr>
            <a:r>
              <a:rPr lang="en-GB" sz="1100" b="0" dirty="0">
                <a:effectLst/>
                <a:latin typeface="Calibri" panose="020F0502020204030204" pitchFamily="34" charset="0"/>
                <a:ea typeface="Calibri" panose="020F0502020204030204" pitchFamily="34" charset="0"/>
                <a:cs typeface="Times New Roman" panose="02020603050405020304" pitchFamily="18" charset="0"/>
              </a:rPr>
              <a:t>Good Morning Transfers</a:t>
            </a:r>
            <a:endParaRPr lang="en-GB" sz="1000" b="0" dirty="0">
              <a:effectLst/>
              <a:latin typeface="Times" panose="02020603050405020304" pitchFamily="18" charset="0"/>
              <a:ea typeface="Calibri" panose="020F0502020204030204" pitchFamily="34" charset="0"/>
              <a:cs typeface="Times New Roman" panose="02020603050405020304" pitchFamily="18" charset="0"/>
            </a:endParaRPr>
          </a:p>
          <a:p>
            <a:pPr marL="742950" lvl="1" indent="-285750">
              <a:buFont typeface="Courier New" panose="02070309020205020404" pitchFamily="49" charset="0"/>
              <a:buChar char="o"/>
            </a:pPr>
            <a:r>
              <a:rPr lang="en-GB" sz="1100" b="0" dirty="0">
                <a:effectLst/>
                <a:latin typeface="Calibri" panose="020F0502020204030204" pitchFamily="34" charset="0"/>
                <a:ea typeface="Calibri" panose="020F0502020204030204" pitchFamily="34" charset="0"/>
                <a:cs typeface="Times New Roman" panose="02020603050405020304" pitchFamily="18" charset="0"/>
              </a:rPr>
              <a:t>Transfer Talk</a:t>
            </a:r>
            <a:endParaRPr lang="en-GB" sz="1000" b="0" dirty="0">
              <a:effectLst/>
              <a:latin typeface="Times" panose="02020603050405020304" pitchFamily="18" charset="0"/>
              <a:ea typeface="Calibri" panose="020F0502020204030204" pitchFamily="34" charset="0"/>
              <a:cs typeface="Times New Roman" panose="02020603050405020304" pitchFamily="18" charset="0"/>
            </a:endParaRPr>
          </a:p>
          <a:p>
            <a:pPr marL="742950" lvl="1" indent="-285750">
              <a:buFont typeface="Courier New" panose="02070309020205020404" pitchFamily="49" charset="0"/>
              <a:buChar char="o"/>
            </a:pPr>
            <a:r>
              <a:rPr lang="en-GB" sz="1100" b="0" dirty="0">
                <a:effectLst/>
                <a:latin typeface="Calibri" panose="020F0502020204030204" pitchFamily="34" charset="0"/>
                <a:ea typeface="Calibri" panose="020F0502020204030204" pitchFamily="34" charset="0"/>
                <a:cs typeface="Times New Roman" panose="02020603050405020304" pitchFamily="18" charset="0"/>
              </a:rPr>
              <a:t>The Transfer Show</a:t>
            </a:r>
            <a:endParaRPr lang="en-GB" sz="1000" b="0" dirty="0">
              <a:effectLst/>
              <a:latin typeface="Times" panose="02020603050405020304" pitchFamily="18" charset="0"/>
              <a:ea typeface="Calibri" panose="020F0502020204030204" pitchFamily="34" charset="0"/>
              <a:cs typeface="Times New Roman" panose="02020603050405020304" pitchFamily="18" charset="0"/>
            </a:endParaRPr>
          </a:p>
          <a:p>
            <a:pPr marL="742950" lvl="1" indent="-285750">
              <a:buFont typeface="Courier New" panose="02070309020205020404" pitchFamily="49" charset="0"/>
              <a:buChar char="o"/>
            </a:pPr>
            <a:r>
              <a:rPr lang="en-GB" sz="1100" b="0" dirty="0">
                <a:effectLst/>
                <a:latin typeface="Calibri" panose="020F0502020204030204" pitchFamily="34" charset="0"/>
                <a:ea typeface="Calibri" panose="020F0502020204030204" pitchFamily="34" charset="0"/>
                <a:cs typeface="Times New Roman" panose="02020603050405020304" pitchFamily="18" charset="0"/>
              </a:rPr>
              <a:t>The Transfer Centre</a:t>
            </a:r>
            <a:endParaRPr lang="en-GB" sz="1000" b="0" dirty="0">
              <a:effectLst/>
              <a:latin typeface="Times" panose="02020603050405020304" pitchFamily="18" charset="0"/>
              <a:ea typeface="Calibri" panose="020F0502020204030204" pitchFamily="34" charset="0"/>
              <a:cs typeface="Times New Roman" panose="02020603050405020304" pitchFamily="18" charset="0"/>
            </a:endParaRPr>
          </a:p>
          <a:p>
            <a:pPr marL="742950" lvl="1" indent="-285750">
              <a:buFont typeface="Courier New" panose="02070309020205020404" pitchFamily="49" charset="0"/>
              <a:buChar char="o"/>
            </a:pPr>
            <a:r>
              <a:rPr lang="en-GB" sz="1100" b="0" dirty="0">
                <a:effectLst/>
                <a:latin typeface="Calibri" panose="020F0502020204030204" pitchFamily="34" charset="0"/>
                <a:ea typeface="Calibri" panose="020F0502020204030204" pitchFamily="34" charset="0"/>
                <a:cs typeface="Times New Roman" panose="02020603050405020304" pitchFamily="18" charset="0"/>
              </a:rPr>
              <a:t>Sky Sports News 5 to 7 (this is where the biggest transfer stories would be covered)</a:t>
            </a:r>
            <a:endParaRPr lang="en-GB" sz="1000" b="0" dirty="0">
              <a:effectLst/>
              <a:latin typeface="Times" panose="02020603050405020304" pitchFamily="18" charset="0"/>
              <a:ea typeface="Calibri" panose="020F0502020204030204" pitchFamily="34" charset="0"/>
              <a:cs typeface="Times New Roman" panose="02020603050405020304" pitchFamily="18" charset="0"/>
            </a:endParaRPr>
          </a:p>
          <a:p>
            <a:r>
              <a:rPr lang="en-GB" sz="1100" b="0" dirty="0">
                <a:effectLst/>
                <a:latin typeface="Calibri" panose="020F0502020204030204" pitchFamily="34" charset="0"/>
                <a:ea typeface="Calibri" panose="020F0502020204030204" pitchFamily="34" charset="0"/>
                <a:cs typeface="Times New Roman" panose="02020603050405020304" pitchFamily="18" charset="0"/>
              </a:rPr>
              <a:t> </a:t>
            </a:r>
            <a:endParaRPr lang="en-GB" sz="1000" dirty="0">
              <a:effectLst/>
              <a:latin typeface="Times" panose="02020603050405020304" pitchFamily="18" charset="0"/>
              <a:ea typeface="Calibri" panose="020F0502020204030204" pitchFamily="34" charset="0"/>
              <a:cs typeface="Times New Roman" panose="02020603050405020304" pitchFamily="18" charset="0"/>
            </a:endParaRPr>
          </a:p>
          <a:p>
            <a:r>
              <a:rPr lang="en-GB" sz="1100" b="0" dirty="0">
                <a:effectLst/>
                <a:latin typeface="Calibri" panose="020F0502020204030204" pitchFamily="34" charset="0"/>
                <a:ea typeface="Calibri" panose="020F0502020204030204" pitchFamily="34" charset="0"/>
                <a:cs typeface="Times New Roman" panose="02020603050405020304" pitchFamily="18" charset="0"/>
              </a:rPr>
              <a:t>Alongside this, Sky Mobile ran an in-programming graphic sponsorship of the Transfer Window Countdown Clock that ran throughout the Transfer Window.</a:t>
            </a:r>
            <a:endParaRPr lang="en-GB" sz="1000" b="0" dirty="0">
              <a:effectLst/>
              <a:latin typeface="Times" panose="02020603050405020304" pitchFamily="18" charset="0"/>
              <a:ea typeface="Calibri" panose="020F0502020204030204" pitchFamily="34" charset="0"/>
              <a:cs typeface="Times New Roman" panose="02020603050405020304" pitchFamily="18" charset="0"/>
            </a:endParaRPr>
          </a:p>
          <a:p>
            <a:r>
              <a:rPr lang="en-GB" sz="1100" b="0" dirty="0">
                <a:effectLst/>
                <a:latin typeface="Calibri" panose="020F0502020204030204" pitchFamily="34" charset="0"/>
                <a:ea typeface="Calibri" panose="020F0502020204030204" pitchFamily="34" charset="0"/>
                <a:cs typeface="Times New Roman" panose="02020603050405020304" pitchFamily="18" charset="0"/>
              </a:rPr>
              <a:t> </a:t>
            </a:r>
            <a:endParaRPr lang="en-GB" sz="1000" b="0" dirty="0">
              <a:effectLst/>
              <a:latin typeface="Times" panose="02020603050405020304" pitchFamily="18" charset="0"/>
              <a:ea typeface="Calibri" panose="020F0502020204030204" pitchFamily="34" charset="0"/>
              <a:cs typeface="Times New Roman" panose="02020603050405020304" pitchFamily="18" charset="0"/>
            </a:endParaRPr>
          </a:p>
          <a:p>
            <a:r>
              <a:rPr lang="en-GB" sz="1100" b="0" dirty="0">
                <a:effectLst/>
                <a:latin typeface="Calibri" panose="020F0502020204030204" pitchFamily="34" charset="0"/>
                <a:ea typeface="Calibri" panose="020F0502020204030204" pitchFamily="34" charset="0"/>
                <a:cs typeface="Times New Roman" panose="02020603050405020304" pitchFamily="18" charset="0"/>
              </a:rPr>
              <a:t>They also negotiated a licensing deal which enabled them to create a bespoke Transfer Window spot using Sky Sports News branding that announced Sky Mobile’s bespoke Transfer Offer for new customers. This contextual spot was highly targeted to ensure it played out in content that would appeal to football fans in the build up to Transfer Deadline Day. This included spots in Sky Sports News, Gillette Soccer Saturday, Saturday Social and also key Premier League games such as Sheffield Utd v Man City and Newcastle v Liverpool. The TV ad also included a QR code that drove users to a landing page that promoted Sky Mobile’s ‘Transfer Offer’.   </a:t>
            </a:r>
            <a:endParaRPr lang="en-GB" sz="1000" b="0" dirty="0">
              <a:effectLst/>
              <a:latin typeface="Times" panose="02020603050405020304" pitchFamily="18" charset="0"/>
              <a:ea typeface="Calibri" panose="020F0502020204030204" pitchFamily="34" charset="0"/>
              <a:cs typeface="Times New Roman" panose="02020603050405020304" pitchFamily="18" charset="0"/>
            </a:endParaRPr>
          </a:p>
          <a:p>
            <a:r>
              <a:rPr lang="en-GB" sz="1100" b="0" dirty="0">
                <a:effectLst/>
                <a:latin typeface="Calibri" panose="020F0502020204030204" pitchFamily="34" charset="0"/>
                <a:ea typeface="Calibri" panose="020F0502020204030204" pitchFamily="34" charset="0"/>
                <a:cs typeface="Times New Roman" panose="02020603050405020304" pitchFamily="18" charset="0"/>
              </a:rPr>
              <a:t> </a:t>
            </a:r>
            <a:endParaRPr lang="en-GB" sz="1000" b="0" dirty="0">
              <a:effectLst/>
              <a:latin typeface="Times" panose="02020603050405020304" pitchFamily="18" charset="0"/>
              <a:ea typeface="Calibri" panose="020F0502020204030204" pitchFamily="34" charset="0"/>
              <a:cs typeface="Times New Roman" panose="02020603050405020304" pitchFamily="18" charset="0"/>
            </a:endParaRPr>
          </a:p>
          <a:p>
            <a:r>
              <a:rPr lang="en-GB" sz="1100" b="0" dirty="0">
                <a:effectLst/>
                <a:latin typeface="Calibri" panose="020F0502020204030204" pitchFamily="34" charset="0"/>
                <a:ea typeface="Calibri" panose="020F0502020204030204" pitchFamily="34" charset="0"/>
                <a:cs typeface="Times New Roman" panose="02020603050405020304" pitchFamily="18" charset="0"/>
              </a:rPr>
              <a:t>The partnership provided an excellent opportunity to get a high frequency of message across at a</a:t>
            </a:r>
            <a:r>
              <a:rPr lang="en-GB" sz="1100" b="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 </a:t>
            </a:r>
            <a:r>
              <a:rPr lang="en-GB" sz="1100" b="0" dirty="0">
                <a:effectLst/>
                <a:latin typeface="Calibri" panose="020F0502020204030204" pitchFamily="34" charset="0"/>
                <a:ea typeface="Calibri" panose="020F0502020204030204" pitchFamily="34" charset="0"/>
                <a:cs typeface="Times New Roman" panose="02020603050405020304" pitchFamily="18" charset="0"/>
              </a:rPr>
              <a:t>critical time. It also meant that Sky Mobile could ‘own’ the 2023 summer transfer window and that they would be part of the ‘switch’ conversation wherever and however the UK’s football fans got their transfer fix. </a:t>
            </a:r>
            <a:endParaRPr lang="en-GB" sz="1000" b="0" dirty="0">
              <a:effectLst/>
              <a:latin typeface="Times" panose="02020603050405020304" pitchFamily="18" charset="0"/>
              <a:ea typeface="Calibri" panose="020F0502020204030204" pitchFamily="34" charset="0"/>
              <a:cs typeface="Times New Roman" panose="02020603050405020304" pitchFamily="18" charset="0"/>
            </a:endParaRPr>
          </a:p>
          <a:p>
            <a:r>
              <a:rPr lang="en-GB" sz="1100" b="0" dirty="0">
                <a:effectLst/>
                <a:latin typeface="Calibri" panose="020F0502020204030204" pitchFamily="34" charset="0"/>
                <a:ea typeface="Calibri" panose="020F0502020204030204" pitchFamily="34" charset="0"/>
                <a:cs typeface="Times New Roman" panose="02020603050405020304" pitchFamily="18" charset="0"/>
              </a:rPr>
              <a:t> </a:t>
            </a:r>
            <a:endParaRPr lang="en-GB" sz="1000" b="0" dirty="0">
              <a:effectLst/>
              <a:latin typeface="Times" panose="02020603050405020304" pitchFamily="18" charset="0"/>
              <a:ea typeface="Calibri" panose="020F0502020204030204" pitchFamily="34" charset="0"/>
              <a:cs typeface="Times New Roman" panose="02020603050405020304" pitchFamily="18" charset="0"/>
            </a:endParaRPr>
          </a:p>
          <a:p>
            <a:r>
              <a:rPr lang="en-GB" sz="1100" b="0" dirty="0">
                <a:effectLst/>
                <a:latin typeface="Calibri" panose="020F0502020204030204" pitchFamily="34" charset="0"/>
                <a:ea typeface="Calibri" panose="020F0502020204030204" pitchFamily="34" charset="0"/>
                <a:cs typeface="Times New Roman" panose="02020603050405020304" pitchFamily="18" charset="0"/>
              </a:rPr>
              <a:t>To support the TV activity, Sky Mobile ran activity online which included a 5 second sponsor pre-roll on all Transfer content on SkySports.com and the Sky Sports app as well as a contextual display ad around Transfer editorial. There was also a homepage takeover that ran on SkySports.com on Transfer Deadline Day with the special offer for new customers. </a:t>
            </a:r>
            <a:endParaRPr lang="en-GB" sz="1000" b="0" dirty="0">
              <a:effectLst/>
              <a:latin typeface="Times" panose="02020603050405020304" pitchFamily="18" charset="0"/>
              <a:ea typeface="Calibri" panose="020F0502020204030204" pitchFamily="34" charset="0"/>
              <a:cs typeface="Times New Roman" panose="02020603050405020304" pitchFamily="18" charset="0"/>
            </a:endParaRPr>
          </a:p>
          <a:p>
            <a:r>
              <a:rPr lang="en-GB" sz="1100" b="0" dirty="0">
                <a:effectLst/>
                <a:latin typeface="Calibri" panose="020F0502020204030204" pitchFamily="34" charset="0"/>
                <a:ea typeface="Calibri" panose="020F0502020204030204" pitchFamily="34" charset="0"/>
                <a:cs typeface="Times New Roman" panose="02020603050405020304" pitchFamily="18" charset="0"/>
              </a:rPr>
              <a:t> </a:t>
            </a:r>
            <a:endParaRPr lang="en-GB" sz="1000" b="0" dirty="0">
              <a:effectLst/>
              <a:latin typeface="Times" panose="02020603050405020304" pitchFamily="18" charset="0"/>
              <a:ea typeface="Calibri" panose="020F0502020204030204" pitchFamily="34" charset="0"/>
              <a:cs typeface="Times New Roman" panose="02020603050405020304" pitchFamily="18" charset="0"/>
            </a:endParaRPr>
          </a:p>
          <a:p>
            <a:r>
              <a:rPr lang="en-GB" sz="1100" b="0" dirty="0">
                <a:effectLst/>
                <a:latin typeface="Calibri" panose="020F0502020204030204" pitchFamily="34" charset="0"/>
                <a:ea typeface="Calibri" panose="020F0502020204030204" pitchFamily="34" charset="0"/>
                <a:cs typeface="Times New Roman" panose="02020603050405020304" pitchFamily="18" charset="0"/>
              </a:rPr>
              <a:t>On social media, there was branded content featuring Dharmesh Sheth from Sky Sports News and other Sky Sports talent. This content was called ‘Switch List’ and covered the biggest transfer stories of the day. </a:t>
            </a:r>
            <a:endParaRPr lang="en-GB" sz="1000" b="0" dirty="0">
              <a:effectLst/>
              <a:latin typeface="Times" panose="02020603050405020304" pitchFamily="18" charset="0"/>
              <a:ea typeface="Calibri" panose="020F0502020204030204" pitchFamily="34" charset="0"/>
              <a:cs typeface="Times New Roman" panose="02020603050405020304" pitchFamily="18" charset="0"/>
            </a:endParaRPr>
          </a:p>
          <a:p>
            <a:r>
              <a:rPr lang="en-GB" sz="1100" b="0" dirty="0">
                <a:effectLst/>
                <a:latin typeface="Calibri" panose="020F0502020204030204" pitchFamily="34" charset="0"/>
                <a:ea typeface="Calibri" panose="020F0502020204030204" pitchFamily="34" charset="0"/>
                <a:cs typeface="Times New Roman" panose="02020603050405020304" pitchFamily="18" charset="0"/>
              </a:rPr>
              <a:t> </a:t>
            </a:r>
            <a:endParaRPr lang="en-GB" sz="1000" b="0" dirty="0">
              <a:effectLst/>
              <a:latin typeface="Times" panose="02020603050405020304" pitchFamily="18" charset="0"/>
              <a:ea typeface="Calibri" panose="020F0502020204030204" pitchFamily="34" charset="0"/>
              <a:cs typeface="Times New Roman" panose="02020603050405020304" pitchFamily="18" charset="0"/>
            </a:endParaRPr>
          </a:p>
          <a:p>
            <a:r>
              <a:rPr lang="en-GB" sz="1100" b="0" dirty="0">
                <a:effectLst/>
                <a:latin typeface="Calibri" panose="020F0502020204030204" pitchFamily="34" charset="0"/>
                <a:ea typeface="Calibri" panose="020F0502020204030204" pitchFamily="34" charset="0"/>
                <a:cs typeface="Times New Roman" panose="02020603050405020304" pitchFamily="18" charset="0"/>
              </a:rPr>
              <a:t>For PR, they recruited Harry Redknapp who delivered a ‘Talk to ‘</a:t>
            </a:r>
            <a:r>
              <a:rPr lang="en-GB" sz="1100" b="0" dirty="0" err="1">
                <a:effectLst/>
                <a:latin typeface="Calibri" panose="020F0502020204030204" pitchFamily="34" charset="0"/>
                <a:ea typeface="Calibri" panose="020F0502020204030204" pitchFamily="34" charset="0"/>
                <a:cs typeface="Times New Roman" panose="02020603050405020304" pitchFamily="18" charset="0"/>
              </a:rPr>
              <a:t>Arry</a:t>
            </a:r>
            <a:r>
              <a:rPr lang="en-GB" sz="1100" b="0" dirty="0">
                <a:effectLst/>
                <a:latin typeface="Calibri" panose="020F0502020204030204" pitchFamily="34" charset="0"/>
                <a:ea typeface="Calibri" panose="020F0502020204030204" pitchFamily="34" charset="0"/>
                <a:cs typeface="Times New Roman" panose="02020603050405020304" pitchFamily="18" charset="0"/>
              </a:rPr>
              <a:t>’ stunt where he visited iconic locations in London to talk to the public, discussing the Transfer Deadline stories and promoting Sky Mobile’s ‘Transfer Offer’. </a:t>
            </a:r>
            <a:endParaRPr lang="en-GB" sz="1000" b="0" dirty="0">
              <a:effectLst/>
              <a:latin typeface="Times" panose="02020603050405020304" pitchFamily="18" charset="0"/>
              <a:ea typeface="Calibri" panose="020F0502020204030204" pitchFamily="34" charset="0"/>
              <a:cs typeface="Times New Roman" panose="02020603050405020304" pitchFamily="18" charset="0"/>
            </a:endParaRPr>
          </a:p>
          <a:p>
            <a:r>
              <a:rPr lang="en-GB" sz="1100" b="1" dirty="0">
                <a:effectLst/>
                <a:latin typeface="Calibri" panose="020F0502020204030204" pitchFamily="34" charset="0"/>
                <a:ea typeface="Calibri" panose="020F0502020204030204" pitchFamily="34" charset="0"/>
                <a:cs typeface="Times New Roman" panose="02020603050405020304" pitchFamily="18" charset="0"/>
              </a:rPr>
              <a:t> </a:t>
            </a:r>
            <a:endParaRPr lang="en-GB" sz="1000" dirty="0">
              <a:effectLst/>
              <a:latin typeface="Times" panose="02020603050405020304" pitchFamily="18" charset="0"/>
              <a:ea typeface="Calibri" panose="020F0502020204030204" pitchFamily="34" charset="0"/>
              <a:cs typeface="Times New Roman" panose="02020603050405020304" pitchFamily="18" charset="0"/>
            </a:endParaRPr>
          </a:p>
          <a:p>
            <a:r>
              <a:rPr lang="en-GB" sz="1100" b="1" dirty="0">
                <a:effectLst/>
                <a:latin typeface="Calibri" panose="020F0502020204030204" pitchFamily="34" charset="0"/>
                <a:ea typeface="Calibri" panose="020F0502020204030204" pitchFamily="34" charset="0"/>
                <a:cs typeface="Times New Roman" panose="02020603050405020304" pitchFamily="18" charset="0"/>
              </a:rPr>
              <a:t>Results</a:t>
            </a:r>
            <a:endParaRPr lang="en-GB" sz="1000" dirty="0">
              <a:effectLst/>
              <a:latin typeface="Times" panose="02020603050405020304" pitchFamily="18" charset="0"/>
              <a:ea typeface="Calibri" panose="020F0502020204030204" pitchFamily="34" charset="0"/>
              <a:cs typeface="Times New Roman" panose="02020603050405020304" pitchFamily="18" charset="0"/>
            </a:endParaRPr>
          </a:p>
          <a:p>
            <a:pPr marL="342900" lvl="0" indent="-342900">
              <a:buFont typeface="Symbol" panose="05050102010706020507" pitchFamily="18" charset="2"/>
              <a:buChar char=""/>
            </a:pPr>
            <a:r>
              <a:rPr lang="en-GB" sz="1100" b="0" dirty="0">
                <a:effectLst/>
                <a:latin typeface="Calibri" panose="020F0502020204030204" pitchFamily="34" charset="0"/>
                <a:ea typeface="Calibri" panose="020F0502020204030204" pitchFamily="34" charset="0"/>
                <a:cs typeface="Times New Roman" panose="02020603050405020304" pitchFamily="18" charset="0"/>
              </a:rPr>
              <a:t>In total, there were 187 sponsored shows on TV with 12,495 seconds of sponsor branding </a:t>
            </a:r>
            <a:endParaRPr lang="en-GB" sz="1000" b="0" dirty="0">
              <a:effectLst/>
              <a:latin typeface="Times" panose="02020603050405020304" pitchFamily="18" charset="0"/>
              <a:ea typeface="Calibri" panose="020F0502020204030204" pitchFamily="34" charset="0"/>
              <a:cs typeface="Times New Roman" panose="02020603050405020304" pitchFamily="18" charset="0"/>
            </a:endParaRPr>
          </a:p>
          <a:p>
            <a:pPr marL="342900" lvl="0" indent="-342900">
              <a:buFont typeface="Symbol" panose="05050102010706020507" pitchFamily="18" charset="2"/>
              <a:buChar char=""/>
            </a:pPr>
            <a:r>
              <a:rPr lang="en-GB" sz="1100" b="0" dirty="0">
                <a:effectLst/>
                <a:latin typeface="Calibri" panose="020F0502020204030204" pitchFamily="34" charset="0"/>
                <a:ea typeface="Calibri" panose="020F0502020204030204" pitchFamily="34" charset="0"/>
                <a:cs typeface="Times New Roman" panose="02020603050405020304" pitchFamily="18" charset="0"/>
              </a:rPr>
              <a:t>Approx. 5m individuals were reached by the TV partnership</a:t>
            </a:r>
            <a:endParaRPr lang="en-GB" sz="1000" b="0" dirty="0">
              <a:effectLst/>
              <a:latin typeface="Times" panose="02020603050405020304" pitchFamily="18" charset="0"/>
              <a:ea typeface="Calibri" panose="020F0502020204030204" pitchFamily="34" charset="0"/>
              <a:cs typeface="Times New Roman" panose="02020603050405020304" pitchFamily="18" charset="0"/>
            </a:endParaRPr>
          </a:p>
          <a:p>
            <a:pPr marL="342900" lvl="0" indent="-342900">
              <a:buFont typeface="Symbol" panose="05050102010706020507" pitchFamily="18" charset="2"/>
              <a:buChar char=""/>
            </a:pPr>
            <a:r>
              <a:rPr lang="en-GB" sz="1100" b="0" dirty="0">
                <a:effectLst/>
                <a:latin typeface="Calibri" panose="020F0502020204030204" pitchFamily="34" charset="0"/>
                <a:ea typeface="Calibri" panose="020F0502020204030204" pitchFamily="34" charset="0"/>
                <a:cs typeface="Times New Roman" panose="02020603050405020304" pitchFamily="18" charset="0"/>
              </a:rPr>
              <a:t>Sponsorship effectiveness research, conducted independently by </a:t>
            </a:r>
            <a:r>
              <a:rPr lang="en-GB" sz="1100" b="0" dirty="0" err="1">
                <a:effectLst/>
                <a:latin typeface="Calibri" panose="020F0502020204030204" pitchFamily="34" charset="0"/>
                <a:ea typeface="Calibri" panose="020F0502020204030204" pitchFamily="34" charset="0"/>
                <a:cs typeface="Times New Roman" panose="02020603050405020304" pitchFamily="18" charset="0"/>
              </a:rPr>
              <a:t>Savanta</a:t>
            </a:r>
            <a:r>
              <a:rPr lang="en-GB" sz="1100" b="0" dirty="0">
                <a:effectLst/>
                <a:latin typeface="Calibri" panose="020F0502020204030204" pitchFamily="34" charset="0"/>
                <a:ea typeface="Calibri" panose="020F0502020204030204" pitchFamily="34" charset="0"/>
                <a:cs typeface="Times New Roman" panose="02020603050405020304" pitchFamily="18" charset="0"/>
              </a:rPr>
              <a:t>, showed substantial increases in key consumer behaviour metrics across the board (comparing viewers vs. non-viewers): </a:t>
            </a:r>
            <a:endParaRPr lang="en-GB" sz="1000" b="0" dirty="0">
              <a:effectLst/>
              <a:latin typeface="Times" panose="02020603050405020304" pitchFamily="18" charset="0"/>
              <a:ea typeface="Calibri" panose="020F0502020204030204" pitchFamily="34" charset="0"/>
              <a:cs typeface="Times New Roman" panose="02020603050405020304" pitchFamily="18" charset="0"/>
            </a:endParaRPr>
          </a:p>
          <a:p>
            <a:pPr marL="742950" lvl="1" indent="-285750">
              <a:buFont typeface="Courier New" panose="02070309020205020404" pitchFamily="49" charset="0"/>
              <a:buChar char="o"/>
            </a:pPr>
            <a:r>
              <a:rPr lang="en-GB" sz="1100" b="0" dirty="0">
                <a:effectLst/>
                <a:latin typeface="Calibri" panose="020F0502020204030204" pitchFamily="34" charset="0"/>
                <a:ea typeface="Calibri" panose="020F0502020204030204" pitchFamily="34" charset="0"/>
                <a:cs typeface="Times New Roman" panose="02020603050405020304" pitchFamily="18" charset="0"/>
              </a:rPr>
              <a:t>Advocacy	+48%   </a:t>
            </a:r>
            <a:endParaRPr lang="en-GB" sz="1000" b="0" dirty="0">
              <a:effectLst/>
              <a:latin typeface="Times" panose="02020603050405020304" pitchFamily="18" charset="0"/>
              <a:ea typeface="Calibri" panose="020F0502020204030204" pitchFamily="34" charset="0"/>
              <a:cs typeface="Times New Roman" panose="02020603050405020304" pitchFamily="18" charset="0"/>
            </a:endParaRPr>
          </a:p>
          <a:p>
            <a:pPr marL="742950" lvl="1" indent="-285750">
              <a:buFont typeface="Courier New" panose="02070309020205020404" pitchFamily="49" charset="0"/>
              <a:buChar char="o"/>
            </a:pPr>
            <a:r>
              <a:rPr lang="en-GB" sz="1100" b="0" dirty="0">
                <a:effectLst/>
                <a:latin typeface="Calibri" panose="020F0502020204030204" pitchFamily="34" charset="0"/>
                <a:ea typeface="Calibri" panose="020F0502020204030204" pitchFamily="34" charset="0"/>
                <a:cs typeface="Times New Roman" panose="02020603050405020304" pitchFamily="18" charset="0"/>
              </a:rPr>
              <a:t>Talkability 	+86%  </a:t>
            </a:r>
            <a:endParaRPr lang="en-GB" sz="1000" b="0" dirty="0">
              <a:effectLst/>
              <a:latin typeface="Times" panose="02020603050405020304" pitchFamily="18" charset="0"/>
              <a:ea typeface="Calibri" panose="020F0502020204030204" pitchFamily="34" charset="0"/>
              <a:cs typeface="Times New Roman" panose="02020603050405020304" pitchFamily="18" charset="0"/>
            </a:endParaRPr>
          </a:p>
          <a:p>
            <a:pPr marL="742950" lvl="1" indent="-285750">
              <a:buFont typeface="Courier New" panose="02070309020205020404" pitchFamily="49" charset="0"/>
              <a:buChar char="o"/>
            </a:pPr>
            <a:r>
              <a:rPr lang="en-GB" sz="1100" b="0" dirty="0">
                <a:effectLst/>
                <a:latin typeface="Calibri" panose="020F0502020204030204" pitchFamily="34" charset="0"/>
                <a:ea typeface="Calibri" panose="020F0502020204030204" pitchFamily="34" charset="0"/>
                <a:cs typeface="Times New Roman" panose="02020603050405020304" pitchFamily="18" charset="0"/>
              </a:rPr>
              <a:t>Purchase intent 	+49%  </a:t>
            </a:r>
            <a:endParaRPr lang="en-GB" sz="1000" b="0" dirty="0">
              <a:effectLst/>
              <a:latin typeface="Times" panose="02020603050405020304" pitchFamily="18" charset="0"/>
              <a:ea typeface="Calibri" panose="020F0502020204030204" pitchFamily="34" charset="0"/>
              <a:cs typeface="Times New Roman" panose="02020603050405020304" pitchFamily="18" charset="0"/>
            </a:endParaRPr>
          </a:p>
          <a:p>
            <a:pPr marL="742950" lvl="1" indent="-285750">
              <a:buFont typeface="Courier New" panose="02070309020205020404" pitchFamily="49" charset="0"/>
              <a:buChar char="o"/>
            </a:pPr>
            <a:r>
              <a:rPr lang="en-GB" sz="1100" b="0" dirty="0">
                <a:effectLst/>
                <a:latin typeface="Calibri" panose="020F0502020204030204" pitchFamily="34" charset="0"/>
                <a:ea typeface="Calibri" panose="020F0502020204030204" pitchFamily="34" charset="0"/>
                <a:cs typeface="Times New Roman" panose="02020603050405020304" pitchFamily="18" charset="0"/>
              </a:rPr>
              <a:t>Consideration 	+70%   </a:t>
            </a:r>
            <a:endParaRPr lang="en-GB" sz="1000" b="0" dirty="0">
              <a:effectLst/>
              <a:latin typeface="Times" panose="02020603050405020304" pitchFamily="18" charset="0"/>
              <a:ea typeface="Calibri" panose="020F0502020204030204" pitchFamily="34" charset="0"/>
              <a:cs typeface="Times New Roman" panose="02020603050405020304" pitchFamily="18" charset="0"/>
            </a:endParaRPr>
          </a:p>
          <a:p>
            <a:endParaRPr lang="en-GB" sz="1200" b="1"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EF4BFFE-AA9D-476F-A275-7AE7429F8649}"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GB"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032709509"/>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2.xml"/></Relationships>
</file>

<file path=ppt/slideLayouts/_rels/slideLayout10.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1.xml"/></Relationships>
</file>

<file path=ppt/slideLayouts/_rels/slideLayout1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2.xml"/></Relationships>
</file>

<file path=ppt/slideLayouts/_rels/slideLayout1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3.xml"/></Relationships>
</file>

<file path=ppt/slideLayouts/_rels/slideLayout1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4.xml"/></Relationships>
</file>

<file path=ppt/slideLayouts/_rels/slideLayout1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5.xml"/></Relationships>
</file>

<file path=ppt/slideLayouts/_rels/slideLayout15.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6.xml"/></Relationships>
</file>

<file path=ppt/slideLayouts/_rels/slideLayout16.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7.xml"/></Relationships>
</file>

<file path=ppt/slideLayouts/_rels/slideLayout17.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8.xml"/></Relationships>
</file>

<file path=ppt/slideLayouts/_rels/slideLayout18.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9.xml"/></Relationships>
</file>

<file path=ppt/slideLayouts/_rels/slideLayout19.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20.xml"/></Relationships>
</file>

<file path=ppt/slideLayouts/_rels/slideLayout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3.xml"/></Relationships>
</file>

<file path=ppt/slideLayouts/_rels/slideLayout20.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21.xml"/></Relationships>
</file>

<file path=ppt/slideLayouts/_rels/slideLayout2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22.xml"/></Relationships>
</file>

<file path=ppt/slideLayouts/_rels/slideLayout2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23.xml"/></Relationships>
</file>

<file path=ppt/slideLayouts/_rels/slideLayout2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24.xml"/></Relationships>
</file>

<file path=ppt/slideLayouts/_rels/slideLayout2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25.xml"/></Relationships>
</file>

<file path=ppt/slideLayouts/_rels/slideLayout25.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26.xml"/></Relationships>
</file>

<file path=ppt/slideLayouts/_rels/slideLayout26.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27.xml"/></Relationships>
</file>

<file path=ppt/slideLayouts/_rels/slideLayout27.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28.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4.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5.xml"/></Relationships>
</file>

<file path=ppt/slideLayouts/_rels/slideLayout5.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6.xml"/></Relationships>
</file>

<file path=ppt/slideLayouts/_rels/slideLayout6.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7.xml"/></Relationships>
</file>

<file path=ppt/slideLayouts/_rels/slideLayout7.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8.xml"/></Relationships>
</file>

<file path=ppt/slideLayouts/_rels/slideLayout8.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9.xml"/></Relationships>
</file>

<file path=ppt/slideLayouts/_rels/slideLayout9.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0.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13" name="Picture Placeholder 12"/>
          <p:cNvSpPr>
            <a:spLocks noGrp="1"/>
          </p:cNvSpPr>
          <p:nvPr>
            <p:ph type="pic" sz="quarter" idx="13"/>
          </p:nvPr>
        </p:nvSpPr>
        <p:spPr>
          <a:xfrm>
            <a:off x="0" y="0"/>
            <a:ext cx="12192000" cy="6858000"/>
          </a:xfrm>
          <a:prstGeom prst="rect">
            <a:avLst/>
          </a:prstGeom>
          <a:solidFill>
            <a:schemeClr val="bg1">
              <a:lumMod val="85000"/>
            </a:schemeClr>
          </a:solidFill>
          <a:ln>
            <a:noFill/>
          </a:ln>
        </p:spPr>
        <p:txBody>
          <a:bodyPr/>
          <a:lstStyle/>
          <a:p>
            <a:endParaRPr lang="en-GB"/>
          </a:p>
        </p:txBody>
      </p:sp>
      <p:sp>
        <p:nvSpPr>
          <p:cNvPr id="2" name="Title 1"/>
          <p:cNvSpPr>
            <a:spLocks noGrp="1"/>
          </p:cNvSpPr>
          <p:nvPr>
            <p:ph type="ctrTitle"/>
          </p:nvPr>
        </p:nvSpPr>
        <p:spPr>
          <a:xfrm>
            <a:off x="358588" y="1292694"/>
            <a:ext cx="5298141" cy="2411176"/>
          </a:xfrm>
        </p:spPr>
        <p:txBody>
          <a:bodyPr anchor="t">
            <a:normAutofit/>
          </a:bodyPr>
          <a:lstStyle>
            <a:lvl1pPr algn="l">
              <a:defRPr sz="4000" b="1">
                <a:solidFill>
                  <a:schemeClr val="bg1"/>
                </a:solidFill>
              </a:defRPr>
            </a:lvl1pPr>
          </a:lstStyle>
          <a:p>
            <a:r>
              <a:rPr lang="en-US" dirty="0"/>
              <a:t>Click to edit Master title style</a:t>
            </a:r>
            <a:endParaRPr lang="en-GB" dirty="0"/>
          </a:p>
        </p:txBody>
      </p:sp>
      <p:sp>
        <p:nvSpPr>
          <p:cNvPr id="4" name="Date Placeholder 3"/>
          <p:cNvSpPr>
            <a:spLocks noGrp="1"/>
          </p:cNvSpPr>
          <p:nvPr>
            <p:ph type="dt" sz="half" idx="10"/>
          </p:nvPr>
        </p:nvSpPr>
        <p:spPr/>
        <p:txBody>
          <a:bodyPr/>
          <a:lstStyle/>
          <a:p>
            <a:fld id="{2E6EF22D-7DBE-4099-99F0-B83DD9779912}" type="datetimeFigureOut">
              <a:rPr lang="en-GB" smtClean="0"/>
              <a:t>05/03/2024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623F64F-6692-49A2-80FF-3D660AAAEE7A}" type="slidenum">
              <a:rPr lang="en-GB" smtClean="0"/>
              <a:t>‹#›</a:t>
            </a:fld>
            <a:endParaRPr lang="en-GB"/>
          </a:p>
        </p:txBody>
      </p:sp>
      <p:sp>
        <p:nvSpPr>
          <p:cNvPr id="11" name="Text Placeholder 14"/>
          <p:cNvSpPr>
            <a:spLocks noGrp="1"/>
          </p:cNvSpPr>
          <p:nvPr>
            <p:ph type="body" sz="quarter" idx="15" hasCustomPrompt="1"/>
          </p:nvPr>
        </p:nvSpPr>
        <p:spPr>
          <a:xfrm>
            <a:off x="565622" y="571616"/>
            <a:ext cx="5530378" cy="352613"/>
          </a:xfrm>
        </p:spPr>
        <p:txBody>
          <a:bodyPr>
            <a:normAutofit/>
          </a:bodyPr>
          <a:lstStyle>
            <a:lvl1pPr marL="0" algn="l" defTabSz="914400" rtl="0" eaLnBrk="1" latinLnBrk="0" hangingPunct="1">
              <a:lnSpc>
                <a:spcPct val="90000"/>
              </a:lnSpc>
              <a:spcBef>
                <a:spcPct val="0"/>
              </a:spcBef>
              <a:buNone/>
              <a:defRPr lang="en-US" sz="1700" b="1" kern="1200" cap="none" spc="0" baseline="0" dirty="0" smtClean="0">
                <a:solidFill>
                  <a:schemeClr val="bg1"/>
                </a:solidFill>
                <a:latin typeface="+mj-lt"/>
                <a:ea typeface="+mj-ea"/>
                <a:cs typeface="+mj-cs"/>
              </a:defRPr>
            </a:lvl1pPr>
          </a:lstStyle>
          <a:p>
            <a:pPr lvl="0"/>
            <a:r>
              <a:rPr lang="en-US" dirty="0"/>
              <a:t>EDIT MASTER TEXT STYLES</a:t>
            </a:r>
          </a:p>
        </p:txBody>
      </p:sp>
      <p:sp>
        <p:nvSpPr>
          <p:cNvPr id="7" name="Text Placeholder 6">
            <a:extLst>
              <a:ext uri="{FF2B5EF4-FFF2-40B4-BE49-F238E27FC236}">
                <a16:creationId xmlns:a16="http://schemas.microsoft.com/office/drawing/2014/main" id="{77FD7B46-C0E5-4A41-9337-30B99A971FC8}"/>
              </a:ext>
            </a:extLst>
          </p:cNvPr>
          <p:cNvSpPr>
            <a:spLocks noGrp="1"/>
          </p:cNvSpPr>
          <p:nvPr>
            <p:ph type="body" sz="quarter" idx="16" hasCustomPrompt="1"/>
          </p:nvPr>
        </p:nvSpPr>
        <p:spPr>
          <a:xfrm>
            <a:off x="358588" y="3806104"/>
            <a:ext cx="5299200" cy="596244"/>
          </a:xfrm>
        </p:spPr>
        <p:txBody>
          <a:bodyPr lIns="108000" anchor="b" anchorCtr="0">
            <a:normAutofit/>
          </a:bodyPr>
          <a:lstStyle>
            <a:lvl1pPr>
              <a:defRPr sz="1700">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dirty="0"/>
              <a:t>Speaker name</a:t>
            </a:r>
            <a:endParaRPr lang="en-GB" dirty="0"/>
          </a:p>
        </p:txBody>
      </p:sp>
    </p:spTree>
    <p:custDataLst>
      <p:tags r:id="rId1"/>
    </p:custDataLst>
    <p:extLst>
      <p:ext uri="{BB962C8B-B14F-4D97-AF65-F5344CB8AC3E}">
        <p14:creationId xmlns:p14="http://schemas.microsoft.com/office/powerpoint/2010/main" val="32487357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pos="3840">
          <p15:clr>
            <a:srgbClr val="FBAE40"/>
          </p15:clr>
        </p15:guide>
        <p15:guide id="2" pos="302">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ext &amp; one imag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2E6EF22D-7DBE-4099-99F0-B83DD9779912}" type="datetimeFigureOut">
              <a:rPr lang="en-GB" smtClean="0"/>
              <a:t>05/03/2024</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623F64F-6692-49A2-80FF-3D660AAAEE7A}" type="slidenum">
              <a:rPr lang="en-GB" smtClean="0"/>
              <a:t>‹#›</a:t>
            </a:fld>
            <a:endParaRPr lang="en-GB"/>
          </a:p>
        </p:txBody>
      </p:sp>
      <p:sp>
        <p:nvSpPr>
          <p:cNvPr id="7" name="Text Placeholder 6"/>
          <p:cNvSpPr>
            <a:spLocks noGrp="1"/>
          </p:cNvSpPr>
          <p:nvPr>
            <p:ph type="body" sz="quarter" idx="13"/>
          </p:nvPr>
        </p:nvSpPr>
        <p:spPr>
          <a:xfrm>
            <a:off x="377758" y="1911237"/>
            <a:ext cx="4368867" cy="3414712"/>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9" name="Picture Placeholder 8"/>
          <p:cNvSpPr>
            <a:spLocks noGrp="1"/>
          </p:cNvSpPr>
          <p:nvPr>
            <p:ph type="pic" sz="quarter" idx="14"/>
          </p:nvPr>
        </p:nvSpPr>
        <p:spPr>
          <a:xfrm>
            <a:off x="5369668" y="1752600"/>
            <a:ext cx="6342907" cy="3513138"/>
          </a:xfrm>
          <a:prstGeom prst="rect">
            <a:avLst/>
          </a:prstGeom>
          <a:solidFill>
            <a:schemeClr val="bg1">
              <a:lumMod val="85000"/>
            </a:schemeClr>
          </a:solidFill>
        </p:spPr>
        <p:txBody>
          <a:bodyPr/>
          <a:lstStyle/>
          <a:p>
            <a:endParaRPr lang="en-GB" dirty="0"/>
          </a:p>
        </p:txBody>
      </p:sp>
      <p:cxnSp>
        <p:nvCxnSpPr>
          <p:cNvPr id="10" name="Straight Connector 9"/>
          <p:cNvCxnSpPr/>
          <p:nvPr userDrawn="1"/>
        </p:nvCxnSpPr>
        <p:spPr>
          <a:xfrm>
            <a:off x="479425" y="1752600"/>
            <a:ext cx="4267200"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11" name="Text Placeholder 7"/>
          <p:cNvSpPr>
            <a:spLocks noGrp="1"/>
          </p:cNvSpPr>
          <p:nvPr>
            <p:ph type="body" sz="quarter" idx="15"/>
          </p:nvPr>
        </p:nvSpPr>
        <p:spPr>
          <a:xfrm>
            <a:off x="377758" y="5365115"/>
            <a:ext cx="4368867" cy="304800"/>
          </a:xfrm>
        </p:spPr>
        <p:txBody>
          <a:bodyPr>
            <a:noAutofit/>
          </a:bodyPr>
          <a:lstStyle>
            <a:lvl1pPr>
              <a:defRPr lang="en-US" sz="800" b="0" kern="1200" baseline="0" dirty="0">
                <a:solidFill>
                  <a:schemeClr val="bg2"/>
                </a:solidFill>
                <a:latin typeface="+mn-lt"/>
                <a:ea typeface="+mn-ea"/>
                <a:cs typeface="+mn-cs"/>
              </a:defRPr>
            </a:lvl1pPr>
          </a:lstStyle>
          <a:p>
            <a:pPr marL="0" lvl="0" indent="0" algn="l" defTabSz="914400" rtl="0" eaLnBrk="1" latinLnBrk="0" hangingPunct="1">
              <a:lnSpc>
                <a:spcPct val="100000"/>
              </a:lnSpc>
              <a:spcBef>
                <a:spcPts val="1000"/>
              </a:spcBef>
              <a:spcAft>
                <a:spcPts val="0"/>
              </a:spcAft>
              <a:buFont typeface="Arial" panose="020B0604020202020204" pitchFamily="34" charset="0"/>
              <a:buNone/>
            </a:pPr>
            <a:r>
              <a:rPr lang="en-US" dirty="0"/>
              <a:t>Edit Master text styles</a:t>
            </a:r>
          </a:p>
        </p:txBody>
      </p:sp>
    </p:spTree>
    <p:custDataLst>
      <p:tags r:id="rId1"/>
    </p:custDataLst>
    <p:extLst>
      <p:ext uri="{BB962C8B-B14F-4D97-AF65-F5344CB8AC3E}">
        <p14:creationId xmlns:p14="http://schemas.microsoft.com/office/powerpoint/2010/main" val="365732475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ext &amp; two image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2E6EF22D-7DBE-4099-99F0-B83DD9779912}" type="datetimeFigureOut">
              <a:rPr lang="en-GB" smtClean="0"/>
              <a:t>05/03/2024</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623F64F-6692-49A2-80FF-3D660AAAEE7A}" type="slidenum">
              <a:rPr lang="en-GB" smtClean="0"/>
              <a:t>‹#›</a:t>
            </a:fld>
            <a:endParaRPr lang="en-GB"/>
          </a:p>
        </p:txBody>
      </p:sp>
      <p:sp>
        <p:nvSpPr>
          <p:cNvPr id="7" name="Text Placeholder 6"/>
          <p:cNvSpPr>
            <a:spLocks noGrp="1"/>
          </p:cNvSpPr>
          <p:nvPr>
            <p:ph type="body" sz="quarter" idx="13"/>
          </p:nvPr>
        </p:nvSpPr>
        <p:spPr>
          <a:xfrm>
            <a:off x="377758" y="1911237"/>
            <a:ext cx="5442018" cy="3414712"/>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9" name="Picture Placeholder 8"/>
          <p:cNvSpPr>
            <a:spLocks noGrp="1"/>
          </p:cNvSpPr>
          <p:nvPr>
            <p:ph type="pic" sz="quarter" idx="14"/>
          </p:nvPr>
        </p:nvSpPr>
        <p:spPr>
          <a:xfrm>
            <a:off x="7373566" y="447473"/>
            <a:ext cx="4339009" cy="2322372"/>
          </a:xfrm>
          <a:prstGeom prst="rect">
            <a:avLst/>
          </a:prstGeom>
          <a:solidFill>
            <a:schemeClr val="bg1">
              <a:lumMod val="85000"/>
            </a:schemeClr>
          </a:solidFill>
        </p:spPr>
        <p:txBody>
          <a:bodyPr/>
          <a:lstStyle/>
          <a:p>
            <a:endParaRPr lang="en-GB" dirty="0"/>
          </a:p>
        </p:txBody>
      </p:sp>
      <p:cxnSp>
        <p:nvCxnSpPr>
          <p:cNvPr id="10" name="Straight Connector 9"/>
          <p:cNvCxnSpPr/>
          <p:nvPr userDrawn="1"/>
        </p:nvCxnSpPr>
        <p:spPr>
          <a:xfrm>
            <a:off x="479425" y="1752600"/>
            <a:ext cx="5340351"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11" name="Picture Placeholder 8"/>
          <p:cNvSpPr>
            <a:spLocks noGrp="1"/>
          </p:cNvSpPr>
          <p:nvPr>
            <p:ph type="pic" sz="quarter" idx="15"/>
          </p:nvPr>
        </p:nvSpPr>
        <p:spPr>
          <a:xfrm>
            <a:off x="7373566" y="2943366"/>
            <a:ext cx="4339009" cy="2322372"/>
          </a:xfrm>
          <a:prstGeom prst="rect">
            <a:avLst/>
          </a:prstGeom>
          <a:solidFill>
            <a:schemeClr val="bg1">
              <a:lumMod val="85000"/>
            </a:schemeClr>
          </a:solidFill>
        </p:spPr>
        <p:txBody>
          <a:bodyPr/>
          <a:lstStyle/>
          <a:p>
            <a:endParaRPr lang="en-GB" dirty="0"/>
          </a:p>
        </p:txBody>
      </p:sp>
      <p:sp>
        <p:nvSpPr>
          <p:cNvPr id="12" name="Text Placeholder 7"/>
          <p:cNvSpPr>
            <a:spLocks noGrp="1"/>
          </p:cNvSpPr>
          <p:nvPr>
            <p:ph type="body" sz="quarter" idx="16"/>
          </p:nvPr>
        </p:nvSpPr>
        <p:spPr>
          <a:xfrm>
            <a:off x="377758" y="5365115"/>
            <a:ext cx="4368867" cy="304800"/>
          </a:xfrm>
        </p:spPr>
        <p:txBody>
          <a:bodyPr>
            <a:noAutofit/>
          </a:bodyPr>
          <a:lstStyle>
            <a:lvl1pPr>
              <a:defRPr lang="en-US" sz="800" b="0" kern="1200" baseline="0" dirty="0">
                <a:solidFill>
                  <a:schemeClr val="bg2"/>
                </a:solidFill>
                <a:latin typeface="+mn-lt"/>
                <a:ea typeface="+mn-ea"/>
                <a:cs typeface="+mn-cs"/>
              </a:defRPr>
            </a:lvl1pPr>
          </a:lstStyle>
          <a:p>
            <a:pPr marL="0" lvl="0" indent="0" algn="l" defTabSz="914400" rtl="0" eaLnBrk="1" latinLnBrk="0" hangingPunct="1">
              <a:lnSpc>
                <a:spcPct val="100000"/>
              </a:lnSpc>
              <a:spcBef>
                <a:spcPts val="1000"/>
              </a:spcBef>
              <a:spcAft>
                <a:spcPts val="0"/>
              </a:spcAft>
              <a:buFont typeface="Arial" panose="020B0604020202020204" pitchFamily="34" charset="0"/>
              <a:buNone/>
            </a:pPr>
            <a:r>
              <a:rPr lang="en-US" dirty="0"/>
              <a:t>Edit Master text styles</a:t>
            </a:r>
          </a:p>
        </p:txBody>
      </p:sp>
    </p:spTree>
    <p:custDataLst>
      <p:tags r:id="rId1"/>
    </p:custDataLst>
    <p:extLst>
      <p:ext uri="{BB962C8B-B14F-4D97-AF65-F5344CB8AC3E}">
        <p14:creationId xmlns:p14="http://schemas.microsoft.com/office/powerpoint/2010/main" val="320607134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ext &amp; four image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2E6EF22D-7DBE-4099-99F0-B83DD9779912}" type="datetimeFigureOut">
              <a:rPr lang="en-GB" smtClean="0"/>
              <a:t>05/03/2024</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623F64F-6692-49A2-80FF-3D660AAAEE7A}" type="slidenum">
              <a:rPr lang="en-GB" smtClean="0"/>
              <a:t>‹#›</a:t>
            </a:fld>
            <a:endParaRPr lang="en-GB"/>
          </a:p>
        </p:txBody>
      </p:sp>
      <p:sp>
        <p:nvSpPr>
          <p:cNvPr id="7" name="Text Placeholder 6"/>
          <p:cNvSpPr>
            <a:spLocks noGrp="1"/>
          </p:cNvSpPr>
          <p:nvPr>
            <p:ph type="body" sz="quarter" idx="13"/>
          </p:nvPr>
        </p:nvSpPr>
        <p:spPr>
          <a:xfrm>
            <a:off x="377758" y="1911237"/>
            <a:ext cx="4368867" cy="3414712"/>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cxnSp>
        <p:nvCxnSpPr>
          <p:cNvPr id="10" name="Straight Connector 9"/>
          <p:cNvCxnSpPr/>
          <p:nvPr userDrawn="1"/>
        </p:nvCxnSpPr>
        <p:spPr>
          <a:xfrm>
            <a:off x="479425" y="1752600"/>
            <a:ext cx="4267200"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11" name="Picture Placeholder 8"/>
          <p:cNvSpPr>
            <a:spLocks noGrp="1"/>
          </p:cNvSpPr>
          <p:nvPr>
            <p:ph type="pic" sz="quarter" idx="14"/>
          </p:nvPr>
        </p:nvSpPr>
        <p:spPr>
          <a:xfrm>
            <a:off x="5226050" y="1752600"/>
            <a:ext cx="3159193" cy="1672994"/>
          </a:xfrm>
          <a:prstGeom prst="rect">
            <a:avLst/>
          </a:prstGeom>
          <a:solidFill>
            <a:schemeClr val="bg1">
              <a:lumMod val="85000"/>
            </a:schemeClr>
          </a:solidFill>
        </p:spPr>
        <p:txBody>
          <a:bodyPr/>
          <a:lstStyle/>
          <a:p>
            <a:endParaRPr lang="en-GB" dirty="0"/>
          </a:p>
        </p:txBody>
      </p:sp>
      <p:sp>
        <p:nvSpPr>
          <p:cNvPr id="12" name="Picture Placeholder 8"/>
          <p:cNvSpPr>
            <a:spLocks noGrp="1"/>
          </p:cNvSpPr>
          <p:nvPr>
            <p:ph type="pic" sz="quarter" idx="15"/>
          </p:nvPr>
        </p:nvSpPr>
        <p:spPr>
          <a:xfrm>
            <a:off x="8553381" y="1752600"/>
            <a:ext cx="3159193" cy="1672994"/>
          </a:xfrm>
          <a:prstGeom prst="rect">
            <a:avLst/>
          </a:prstGeom>
          <a:solidFill>
            <a:schemeClr val="bg1">
              <a:lumMod val="85000"/>
            </a:schemeClr>
          </a:solidFill>
        </p:spPr>
        <p:txBody>
          <a:bodyPr/>
          <a:lstStyle/>
          <a:p>
            <a:endParaRPr lang="en-GB" dirty="0"/>
          </a:p>
        </p:txBody>
      </p:sp>
      <p:sp>
        <p:nvSpPr>
          <p:cNvPr id="13" name="Picture Placeholder 8"/>
          <p:cNvSpPr>
            <a:spLocks noGrp="1"/>
          </p:cNvSpPr>
          <p:nvPr>
            <p:ph type="pic" sz="quarter" idx="16"/>
          </p:nvPr>
        </p:nvSpPr>
        <p:spPr>
          <a:xfrm>
            <a:off x="8553381" y="3592744"/>
            <a:ext cx="3159193" cy="1672994"/>
          </a:xfrm>
          <a:prstGeom prst="rect">
            <a:avLst/>
          </a:prstGeom>
          <a:solidFill>
            <a:schemeClr val="bg1">
              <a:lumMod val="85000"/>
            </a:schemeClr>
          </a:solidFill>
        </p:spPr>
        <p:txBody>
          <a:bodyPr/>
          <a:lstStyle/>
          <a:p>
            <a:endParaRPr lang="en-GB" dirty="0"/>
          </a:p>
        </p:txBody>
      </p:sp>
      <p:sp>
        <p:nvSpPr>
          <p:cNvPr id="14" name="Picture Placeholder 8"/>
          <p:cNvSpPr>
            <a:spLocks noGrp="1"/>
          </p:cNvSpPr>
          <p:nvPr>
            <p:ph type="pic" sz="quarter" idx="17"/>
          </p:nvPr>
        </p:nvSpPr>
        <p:spPr>
          <a:xfrm>
            <a:off x="5226050" y="3592744"/>
            <a:ext cx="3159193" cy="1672994"/>
          </a:xfrm>
          <a:prstGeom prst="rect">
            <a:avLst/>
          </a:prstGeom>
          <a:solidFill>
            <a:schemeClr val="bg1">
              <a:lumMod val="85000"/>
            </a:schemeClr>
          </a:solidFill>
        </p:spPr>
        <p:txBody>
          <a:bodyPr/>
          <a:lstStyle/>
          <a:p>
            <a:endParaRPr lang="en-GB" dirty="0"/>
          </a:p>
        </p:txBody>
      </p:sp>
      <p:sp>
        <p:nvSpPr>
          <p:cNvPr id="15" name="Text Placeholder 7"/>
          <p:cNvSpPr>
            <a:spLocks noGrp="1"/>
          </p:cNvSpPr>
          <p:nvPr>
            <p:ph type="body" sz="quarter" idx="18"/>
          </p:nvPr>
        </p:nvSpPr>
        <p:spPr>
          <a:xfrm>
            <a:off x="377758" y="5365115"/>
            <a:ext cx="4368867" cy="304800"/>
          </a:xfrm>
        </p:spPr>
        <p:txBody>
          <a:bodyPr>
            <a:noAutofit/>
          </a:bodyPr>
          <a:lstStyle>
            <a:lvl1pPr>
              <a:defRPr lang="en-US" sz="800" b="0" kern="1200" baseline="0" dirty="0">
                <a:solidFill>
                  <a:schemeClr val="bg2"/>
                </a:solidFill>
                <a:latin typeface="+mn-lt"/>
                <a:ea typeface="+mn-ea"/>
                <a:cs typeface="+mn-cs"/>
              </a:defRPr>
            </a:lvl1pPr>
          </a:lstStyle>
          <a:p>
            <a:pPr marL="0" lvl="0" indent="0" algn="l" defTabSz="914400" rtl="0" eaLnBrk="1" latinLnBrk="0" hangingPunct="1">
              <a:lnSpc>
                <a:spcPct val="100000"/>
              </a:lnSpc>
              <a:spcBef>
                <a:spcPts val="1000"/>
              </a:spcBef>
              <a:spcAft>
                <a:spcPts val="0"/>
              </a:spcAft>
              <a:buFont typeface="Arial" panose="020B0604020202020204" pitchFamily="34" charset="0"/>
              <a:buNone/>
            </a:pPr>
            <a:r>
              <a:rPr lang="en-US" dirty="0"/>
              <a:t>Edit Master text styles</a:t>
            </a:r>
          </a:p>
        </p:txBody>
      </p:sp>
    </p:spTree>
    <p:custDataLst>
      <p:tags r:id="rId1"/>
    </p:custDataLst>
    <p:extLst>
      <p:ext uri="{BB962C8B-B14F-4D97-AF65-F5344CB8AC3E}">
        <p14:creationId xmlns:p14="http://schemas.microsoft.com/office/powerpoint/2010/main" val="40959384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6 images">
    <p:spTree>
      <p:nvGrpSpPr>
        <p:cNvPr id="1" name=""/>
        <p:cNvGrpSpPr/>
        <p:nvPr/>
      </p:nvGrpSpPr>
      <p:grpSpPr>
        <a:xfrm>
          <a:off x="0" y="0"/>
          <a:ext cx="0" cy="0"/>
          <a:chOff x="0" y="0"/>
          <a:chExt cx="0" cy="0"/>
        </a:xfrm>
      </p:grpSpPr>
      <p:sp>
        <p:nvSpPr>
          <p:cNvPr id="11" name="Picture Placeholder 8"/>
          <p:cNvSpPr>
            <a:spLocks noGrp="1"/>
          </p:cNvSpPr>
          <p:nvPr>
            <p:ph type="pic" sz="quarter" idx="14"/>
          </p:nvPr>
        </p:nvSpPr>
        <p:spPr>
          <a:xfrm>
            <a:off x="4273355" y="1752600"/>
            <a:ext cx="3645289" cy="1672994"/>
          </a:xfrm>
          <a:prstGeom prst="rect">
            <a:avLst/>
          </a:prstGeom>
          <a:solidFill>
            <a:schemeClr val="bg1">
              <a:lumMod val="85000"/>
            </a:schemeClr>
          </a:solidFill>
        </p:spPr>
        <p:txBody>
          <a:bodyPr/>
          <a:lstStyle/>
          <a:p>
            <a:endParaRPr lang="en-GB" dirty="0"/>
          </a:p>
        </p:txBody>
      </p:sp>
      <p:sp>
        <p:nvSpPr>
          <p:cNvPr id="12" name="Picture Placeholder 8"/>
          <p:cNvSpPr>
            <a:spLocks noGrp="1"/>
          </p:cNvSpPr>
          <p:nvPr>
            <p:ph type="pic" sz="quarter" idx="15"/>
          </p:nvPr>
        </p:nvSpPr>
        <p:spPr>
          <a:xfrm>
            <a:off x="8067285" y="1752600"/>
            <a:ext cx="3645289" cy="1672994"/>
          </a:xfrm>
          <a:prstGeom prst="rect">
            <a:avLst/>
          </a:prstGeom>
          <a:solidFill>
            <a:schemeClr val="bg1">
              <a:lumMod val="85000"/>
            </a:schemeClr>
          </a:solidFill>
        </p:spPr>
        <p:txBody>
          <a:bodyPr/>
          <a:lstStyle/>
          <a:p>
            <a:endParaRPr lang="en-GB" dirty="0"/>
          </a:p>
        </p:txBody>
      </p:sp>
      <p:sp>
        <p:nvSpPr>
          <p:cNvPr id="17" name="Picture Placeholder 8"/>
          <p:cNvSpPr>
            <a:spLocks noGrp="1"/>
          </p:cNvSpPr>
          <p:nvPr>
            <p:ph type="pic" sz="quarter" idx="19"/>
          </p:nvPr>
        </p:nvSpPr>
        <p:spPr>
          <a:xfrm>
            <a:off x="479425" y="1752600"/>
            <a:ext cx="3645289" cy="1672994"/>
          </a:xfrm>
          <a:prstGeom prst="rect">
            <a:avLst/>
          </a:prstGeom>
          <a:solidFill>
            <a:schemeClr val="bg1">
              <a:lumMod val="85000"/>
            </a:schemeClr>
          </a:solidFill>
        </p:spPr>
        <p:txBody>
          <a:bodyPr/>
          <a:lstStyle/>
          <a:p>
            <a:endParaRPr lang="en-GB" dirty="0"/>
          </a:p>
        </p:txBody>
      </p:sp>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2E6EF22D-7DBE-4099-99F0-B83DD9779912}" type="datetimeFigureOut">
              <a:rPr lang="en-GB" smtClean="0"/>
              <a:t>05/03/2024</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623F64F-6692-49A2-80FF-3D660AAAEE7A}" type="slidenum">
              <a:rPr lang="en-GB" smtClean="0"/>
              <a:t>‹#›</a:t>
            </a:fld>
            <a:endParaRPr lang="en-GB"/>
          </a:p>
        </p:txBody>
      </p:sp>
      <p:sp>
        <p:nvSpPr>
          <p:cNvPr id="13" name="Picture Placeholder 8"/>
          <p:cNvSpPr>
            <a:spLocks noGrp="1"/>
          </p:cNvSpPr>
          <p:nvPr>
            <p:ph type="pic" sz="quarter" idx="16"/>
          </p:nvPr>
        </p:nvSpPr>
        <p:spPr>
          <a:xfrm>
            <a:off x="8067285" y="3592744"/>
            <a:ext cx="3645289" cy="1672994"/>
          </a:xfrm>
          <a:prstGeom prst="rect">
            <a:avLst/>
          </a:prstGeom>
          <a:solidFill>
            <a:schemeClr val="bg1">
              <a:lumMod val="85000"/>
            </a:schemeClr>
          </a:solidFill>
        </p:spPr>
        <p:txBody>
          <a:bodyPr/>
          <a:lstStyle/>
          <a:p>
            <a:endParaRPr lang="en-GB" dirty="0"/>
          </a:p>
        </p:txBody>
      </p:sp>
      <p:sp>
        <p:nvSpPr>
          <p:cNvPr id="14" name="Picture Placeholder 8"/>
          <p:cNvSpPr>
            <a:spLocks noGrp="1"/>
          </p:cNvSpPr>
          <p:nvPr>
            <p:ph type="pic" sz="quarter" idx="17"/>
          </p:nvPr>
        </p:nvSpPr>
        <p:spPr>
          <a:xfrm>
            <a:off x="4273355" y="3592744"/>
            <a:ext cx="3645289" cy="1672994"/>
          </a:xfrm>
          <a:prstGeom prst="rect">
            <a:avLst/>
          </a:prstGeom>
          <a:solidFill>
            <a:schemeClr val="bg1">
              <a:lumMod val="85000"/>
            </a:schemeClr>
          </a:solidFill>
        </p:spPr>
        <p:txBody>
          <a:bodyPr/>
          <a:lstStyle/>
          <a:p>
            <a:endParaRPr lang="en-GB" dirty="0"/>
          </a:p>
        </p:txBody>
      </p:sp>
      <p:sp>
        <p:nvSpPr>
          <p:cNvPr id="15" name="Text Placeholder 7"/>
          <p:cNvSpPr>
            <a:spLocks noGrp="1"/>
          </p:cNvSpPr>
          <p:nvPr>
            <p:ph type="body" sz="quarter" idx="18"/>
          </p:nvPr>
        </p:nvSpPr>
        <p:spPr>
          <a:xfrm>
            <a:off x="377758" y="5365115"/>
            <a:ext cx="4368867" cy="304800"/>
          </a:xfrm>
        </p:spPr>
        <p:txBody>
          <a:bodyPr>
            <a:noAutofit/>
          </a:bodyPr>
          <a:lstStyle>
            <a:lvl1pPr>
              <a:defRPr lang="en-US" sz="800" b="0" kern="1200" baseline="0" dirty="0">
                <a:solidFill>
                  <a:schemeClr val="bg2"/>
                </a:solidFill>
                <a:latin typeface="+mn-lt"/>
                <a:ea typeface="+mn-ea"/>
                <a:cs typeface="+mn-cs"/>
              </a:defRPr>
            </a:lvl1pPr>
          </a:lstStyle>
          <a:p>
            <a:pPr marL="0" lvl="0" indent="0" algn="l" defTabSz="914400" rtl="0" eaLnBrk="1" latinLnBrk="0" hangingPunct="1">
              <a:lnSpc>
                <a:spcPct val="100000"/>
              </a:lnSpc>
              <a:spcBef>
                <a:spcPts val="1000"/>
              </a:spcBef>
              <a:spcAft>
                <a:spcPts val="0"/>
              </a:spcAft>
              <a:buFont typeface="Arial" panose="020B0604020202020204" pitchFamily="34" charset="0"/>
              <a:buNone/>
            </a:pPr>
            <a:r>
              <a:rPr lang="en-US" dirty="0"/>
              <a:t>Edit Master text styles</a:t>
            </a:r>
          </a:p>
        </p:txBody>
      </p:sp>
      <p:sp>
        <p:nvSpPr>
          <p:cNvPr id="18" name="Picture Placeholder 8"/>
          <p:cNvSpPr>
            <a:spLocks noGrp="1"/>
          </p:cNvSpPr>
          <p:nvPr>
            <p:ph type="pic" sz="quarter" idx="20"/>
          </p:nvPr>
        </p:nvSpPr>
        <p:spPr>
          <a:xfrm>
            <a:off x="479425" y="3592744"/>
            <a:ext cx="3645289" cy="1672994"/>
          </a:xfrm>
          <a:prstGeom prst="rect">
            <a:avLst/>
          </a:prstGeom>
          <a:solidFill>
            <a:schemeClr val="bg1">
              <a:lumMod val="85000"/>
            </a:schemeClr>
          </a:solidFill>
        </p:spPr>
        <p:txBody>
          <a:bodyPr/>
          <a:lstStyle/>
          <a:p>
            <a:endParaRPr lang="en-GB" dirty="0"/>
          </a:p>
        </p:txBody>
      </p:sp>
    </p:spTree>
    <p:custDataLst>
      <p:tags r:id="rId1"/>
    </p:custDataLst>
    <p:extLst>
      <p:ext uri="{BB962C8B-B14F-4D97-AF65-F5344CB8AC3E}">
        <p14:creationId xmlns:p14="http://schemas.microsoft.com/office/powerpoint/2010/main" val="265139542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userDrawn="1">
  <p:cSld name="Text &amp; full screen image">
    <p:spTree>
      <p:nvGrpSpPr>
        <p:cNvPr id="1" name=""/>
        <p:cNvGrpSpPr/>
        <p:nvPr/>
      </p:nvGrpSpPr>
      <p:grpSpPr>
        <a:xfrm>
          <a:off x="0" y="0"/>
          <a:ext cx="0" cy="0"/>
          <a:chOff x="0" y="0"/>
          <a:chExt cx="0" cy="0"/>
        </a:xfrm>
      </p:grpSpPr>
      <p:sp>
        <p:nvSpPr>
          <p:cNvPr id="10" name="Picture Placeholder 9"/>
          <p:cNvSpPr>
            <a:spLocks noGrp="1"/>
          </p:cNvSpPr>
          <p:nvPr>
            <p:ph type="pic" sz="quarter" idx="13"/>
          </p:nvPr>
        </p:nvSpPr>
        <p:spPr>
          <a:xfrm>
            <a:off x="0" y="0"/>
            <a:ext cx="12192000" cy="6858000"/>
          </a:xfrm>
          <a:solidFill>
            <a:schemeClr val="bg1">
              <a:lumMod val="85000"/>
            </a:schemeClr>
          </a:solidFill>
        </p:spPr>
        <p:txBody>
          <a:bodyPr/>
          <a:lstStyle/>
          <a:p>
            <a:endParaRPr lang="en-GB"/>
          </a:p>
        </p:txBody>
      </p:sp>
      <p:sp>
        <p:nvSpPr>
          <p:cNvPr id="2" name="Title 1"/>
          <p:cNvSpPr>
            <a:spLocks noGrp="1"/>
          </p:cNvSpPr>
          <p:nvPr>
            <p:ph type="title"/>
          </p:nvPr>
        </p:nvSpPr>
        <p:spPr>
          <a:xfrm>
            <a:off x="371476" y="359944"/>
            <a:ext cx="5448300" cy="1021181"/>
          </a:xfrm>
        </p:spPr>
        <p:txBody>
          <a:bodyPr/>
          <a:lstStyle>
            <a:lvl1pPr>
              <a:defRPr>
                <a:solidFill>
                  <a:schemeClr val="bg1"/>
                </a:solidFill>
              </a:defRPr>
            </a:lvl1pPr>
          </a:lstStyle>
          <a:p>
            <a:r>
              <a:rPr lang="en-US" dirty="0"/>
              <a:t>Click to edit Master title style</a:t>
            </a:r>
            <a:endParaRPr lang="en-GB" dirty="0"/>
          </a:p>
        </p:txBody>
      </p:sp>
      <p:sp>
        <p:nvSpPr>
          <p:cNvPr id="3" name="Content Placeholder 2"/>
          <p:cNvSpPr>
            <a:spLocks noGrp="1"/>
          </p:cNvSpPr>
          <p:nvPr>
            <p:ph sz="half" idx="1"/>
          </p:nvPr>
        </p:nvSpPr>
        <p:spPr>
          <a:xfrm>
            <a:off x="371476" y="1506537"/>
            <a:ext cx="5181600" cy="4119563"/>
          </a:xfrm>
          <a:prstGeom prst="rect">
            <a:avLst/>
          </a:prstGeom>
        </p:spPr>
        <p:txBody>
          <a:bodyPr/>
          <a:lstStyle>
            <a:lvl1pPr>
              <a:defRPr>
                <a:solidFill>
                  <a:schemeClr val="bg1"/>
                </a:solidFill>
              </a:defRPr>
            </a:lvl1pPr>
            <a:lvl2pPr>
              <a:buClr>
                <a:schemeClr val="bg1"/>
              </a:buClr>
              <a:defRPr>
                <a:solidFill>
                  <a:schemeClr val="bg1"/>
                </a:solidFill>
              </a:defRPr>
            </a:lvl2pPr>
            <a:lvl3pPr>
              <a:buClr>
                <a:schemeClr val="bg1"/>
              </a:buClr>
              <a:defRPr>
                <a:solidFill>
                  <a:schemeClr val="bg1"/>
                </a:solidFill>
              </a:defRPr>
            </a:lvl3pPr>
            <a:lvl4pPr>
              <a:buClr>
                <a:schemeClr val="bg1"/>
              </a:buClr>
              <a:defRPr>
                <a:solidFill>
                  <a:schemeClr val="bg1"/>
                </a:solidFill>
              </a:defRPr>
            </a:lvl4pPr>
            <a:lvl5pPr>
              <a:buClr>
                <a:schemeClr val="bg1"/>
              </a:buClr>
              <a:defRPr>
                <a:solidFill>
                  <a:schemeClr val="bg1"/>
                </a:solidFill>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5" name="Date Placeholder 4"/>
          <p:cNvSpPr>
            <a:spLocks noGrp="1"/>
          </p:cNvSpPr>
          <p:nvPr>
            <p:ph type="dt" sz="half" idx="10"/>
          </p:nvPr>
        </p:nvSpPr>
        <p:spPr/>
        <p:txBody>
          <a:bodyPr/>
          <a:lstStyle/>
          <a:p>
            <a:fld id="{2E6EF22D-7DBE-4099-99F0-B83DD9779912}" type="datetimeFigureOut">
              <a:rPr lang="en-GB" smtClean="0"/>
              <a:t>05/03/2024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623F64F-6692-49A2-80FF-3D660AAAEE7A}" type="slidenum">
              <a:rPr lang="en-GB" smtClean="0"/>
              <a:t>‹#›</a:t>
            </a:fld>
            <a:endParaRPr lang="en-GB"/>
          </a:p>
        </p:txBody>
      </p:sp>
    </p:spTree>
    <p:custDataLst>
      <p:tags r:id="rId1"/>
    </p:custDataLst>
    <p:extLst>
      <p:ext uri="{BB962C8B-B14F-4D97-AF65-F5344CB8AC3E}">
        <p14:creationId xmlns:p14="http://schemas.microsoft.com/office/powerpoint/2010/main" val="274284194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preserve="1" userDrawn="1">
  <p:cSld name="Long title text &amp; full screen image">
    <p:spTree>
      <p:nvGrpSpPr>
        <p:cNvPr id="1" name=""/>
        <p:cNvGrpSpPr/>
        <p:nvPr/>
      </p:nvGrpSpPr>
      <p:grpSpPr>
        <a:xfrm>
          <a:off x="0" y="0"/>
          <a:ext cx="0" cy="0"/>
          <a:chOff x="0" y="0"/>
          <a:chExt cx="0" cy="0"/>
        </a:xfrm>
      </p:grpSpPr>
      <p:sp>
        <p:nvSpPr>
          <p:cNvPr id="10" name="Picture Placeholder 9"/>
          <p:cNvSpPr>
            <a:spLocks noGrp="1"/>
          </p:cNvSpPr>
          <p:nvPr>
            <p:ph type="pic" sz="quarter" idx="13"/>
          </p:nvPr>
        </p:nvSpPr>
        <p:spPr>
          <a:xfrm>
            <a:off x="0" y="0"/>
            <a:ext cx="12192000" cy="6858000"/>
          </a:xfrm>
          <a:solidFill>
            <a:schemeClr val="bg1">
              <a:lumMod val="85000"/>
            </a:schemeClr>
          </a:solidFill>
        </p:spPr>
        <p:txBody>
          <a:bodyPr/>
          <a:lstStyle/>
          <a:p>
            <a:endParaRPr lang="en-GB"/>
          </a:p>
        </p:txBody>
      </p:sp>
      <p:sp>
        <p:nvSpPr>
          <p:cNvPr id="2" name="Title 1"/>
          <p:cNvSpPr>
            <a:spLocks noGrp="1"/>
          </p:cNvSpPr>
          <p:nvPr>
            <p:ph type="title"/>
          </p:nvPr>
        </p:nvSpPr>
        <p:spPr>
          <a:xfrm>
            <a:off x="371476" y="359944"/>
            <a:ext cx="5448300" cy="1468221"/>
          </a:xfrm>
        </p:spPr>
        <p:txBody>
          <a:bodyPr/>
          <a:lstStyle>
            <a:lvl1pPr>
              <a:defRPr>
                <a:solidFill>
                  <a:schemeClr val="bg1"/>
                </a:solidFill>
              </a:defRPr>
            </a:lvl1pPr>
          </a:lstStyle>
          <a:p>
            <a:r>
              <a:rPr lang="en-US" dirty="0"/>
              <a:t>Click to edit Master title style</a:t>
            </a:r>
            <a:endParaRPr lang="en-GB" dirty="0"/>
          </a:p>
        </p:txBody>
      </p:sp>
      <p:sp>
        <p:nvSpPr>
          <p:cNvPr id="3" name="Content Placeholder 2"/>
          <p:cNvSpPr>
            <a:spLocks noGrp="1"/>
          </p:cNvSpPr>
          <p:nvPr>
            <p:ph sz="half" idx="1"/>
          </p:nvPr>
        </p:nvSpPr>
        <p:spPr>
          <a:xfrm>
            <a:off x="371476" y="1930399"/>
            <a:ext cx="5181600" cy="4119563"/>
          </a:xfrm>
          <a:prstGeom prst="rect">
            <a:avLst/>
          </a:prstGeom>
        </p:spPr>
        <p:txBody>
          <a:bodyPr/>
          <a:lstStyle>
            <a:lvl1pPr>
              <a:defRPr>
                <a:solidFill>
                  <a:schemeClr val="bg1"/>
                </a:solidFill>
              </a:defRPr>
            </a:lvl1pPr>
            <a:lvl2pPr>
              <a:buClr>
                <a:schemeClr val="bg1"/>
              </a:buClr>
              <a:defRPr>
                <a:solidFill>
                  <a:schemeClr val="bg1"/>
                </a:solidFill>
              </a:defRPr>
            </a:lvl2pPr>
            <a:lvl3pPr>
              <a:buClr>
                <a:schemeClr val="bg1"/>
              </a:buClr>
              <a:defRPr>
                <a:solidFill>
                  <a:schemeClr val="bg1"/>
                </a:solidFill>
              </a:defRPr>
            </a:lvl3pPr>
            <a:lvl4pPr>
              <a:buClr>
                <a:schemeClr val="bg1"/>
              </a:buClr>
              <a:defRPr>
                <a:solidFill>
                  <a:schemeClr val="bg1"/>
                </a:solidFill>
              </a:defRPr>
            </a:lvl4pPr>
            <a:lvl5pPr>
              <a:buClr>
                <a:schemeClr val="bg1"/>
              </a:buClr>
              <a:defRPr>
                <a:solidFill>
                  <a:schemeClr val="bg1"/>
                </a:solidFill>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5" name="Date Placeholder 4"/>
          <p:cNvSpPr>
            <a:spLocks noGrp="1"/>
          </p:cNvSpPr>
          <p:nvPr>
            <p:ph type="dt" sz="half" idx="10"/>
          </p:nvPr>
        </p:nvSpPr>
        <p:spPr/>
        <p:txBody>
          <a:bodyPr/>
          <a:lstStyle/>
          <a:p>
            <a:fld id="{2E6EF22D-7DBE-4099-99F0-B83DD9779912}" type="datetimeFigureOut">
              <a:rPr lang="en-GB" smtClean="0"/>
              <a:t>05/03/2024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623F64F-6692-49A2-80FF-3D660AAAEE7A}" type="slidenum">
              <a:rPr lang="en-GB" smtClean="0"/>
              <a:t>‹#›</a:t>
            </a:fld>
            <a:endParaRPr lang="en-GB"/>
          </a:p>
        </p:txBody>
      </p:sp>
    </p:spTree>
    <p:custDataLst>
      <p:tags r:id="rId1"/>
    </p:custDataLst>
    <p:extLst>
      <p:ext uri="{BB962C8B-B14F-4D97-AF65-F5344CB8AC3E}">
        <p14:creationId xmlns:p14="http://schemas.microsoft.com/office/powerpoint/2010/main" val="96924175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preserve="1" userDrawn="1">
  <p:cSld name="Text in bubble &amp; full screen image">
    <p:spTree>
      <p:nvGrpSpPr>
        <p:cNvPr id="1" name=""/>
        <p:cNvGrpSpPr/>
        <p:nvPr/>
      </p:nvGrpSpPr>
      <p:grpSpPr>
        <a:xfrm>
          <a:off x="0" y="0"/>
          <a:ext cx="0" cy="0"/>
          <a:chOff x="0" y="0"/>
          <a:chExt cx="0" cy="0"/>
        </a:xfrm>
      </p:grpSpPr>
      <p:sp>
        <p:nvSpPr>
          <p:cNvPr id="10" name="Picture Placeholder 9"/>
          <p:cNvSpPr>
            <a:spLocks noGrp="1"/>
          </p:cNvSpPr>
          <p:nvPr>
            <p:ph type="pic" sz="quarter" idx="13"/>
          </p:nvPr>
        </p:nvSpPr>
        <p:spPr>
          <a:xfrm>
            <a:off x="0" y="0"/>
            <a:ext cx="12192000" cy="6858000"/>
          </a:xfrm>
          <a:solidFill>
            <a:schemeClr val="bg1">
              <a:lumMod val="85000"/>
            </a:schemeClr>
          </a:solidFill>
        </p:spPr>
        <p:txBody>
          <a:bodyPr/>
          <a:lstStyle/>
          <a:p>
            <a:endParaRPr lang="en-GB"/>
          </a:p>
        </p:txBody>
      </p:sp>
      <p:sp>
        <p:nvSpPr>
          <p:cNvPr id="2" name="Title 1"/>
          <p:cNvSpPr>
            <a:spLocks noGrp="1"/>
          </p:cNvSpPr>
          <p:nvPr>
            <p:ph type="title"/>
          </p:nvPr>
        </p:nvSpPr>
        <p:spPr>
          <a:xfrm>
            <a:off x="621221" y="651774"/>
            <a:ext cx="3714140" cy="1021181"/>
          </a:xfrm>
        </p:spPr>
        <p:txBody>
          <a:bodyPr/>
          <a:lstStyle>
            <a:lvl1pPr>
              <a:defRPr>
                <a:solidFill>
                  <a:schemeClr val="bg1"/>
                </a:solidFill>
              </a:defRPr>
            </a:lvl1pPr>
          </a:lstStyle>
          <a:p>
            <a:r>
              <a:rPr lang="en-US" dirty="0"/>
              <a:t>Click to edit Master title style</a:t>
            </a:r>
            <a:endParaRPr lang="en-GB" dirty="0"/>
          </a:p>
        </p:txBody>
      </p:sp>
      <p:sp>
        <p:nvSpPr>
          <p:cNvPr id="3" name="Content Placeholder 2"/>
          <p:cNvSpPr>
            <a:spLocks noGrp="1"/>
          </p:cNvSpPr>
          <p:nvPr>
            <p:ph sz="half" idx="1"/>
          </p:nvPr>
        </p:nvSpPr>
        <p:spPr>
          <a:xfrm>
            <a:off x="621221" y="1814300"/>
            <a:ext cx="3714140" cy="4051479"/>
          </a:xfrm>
          <a:prstGeom prst="rect">
            <a:avLst/>
          </a:prstGeom>
        </p:spPr>
        <p:txBody>
          <a:bodyPr/>
          <a:lstStyle>
            <a:lvl1pPr>
              <a:defRPr>
                <a:solidFill>
                  <a:schemeClr val="bg1"/>
                </a:solidFill>
              </a:defRPr>
            </a:lvl1pPr>
            <a:lvl2pPr>
              <a:buClr>
                <a:schemeClr val="bg1"/>
              </a:buClr>
              <a:defRPr>
                <a:solidFill>
                  <a:schemeClr val="bg1"/>
                </a:solidFill>
              </a:defRPr>
            </a:lvl2pPr>
            <a:lvl3pPr>
              <a:buClr>
                <a:schemeClr val="bg1"/>
              </a:buClr>
              <a:defRPr>
                <a:solidFill>
                  <a:schemeClr val="bg1"/>
                </a:solidFill>
              </a:defRPr>
            </a:lvl3pPr>
            <a:lvl4pPr>
              <a:buClr>
                <a:schemeClr val="bg1"/>
              </a:buClr>
              <a:defRPr>
                <a:solidFill>
                  <a:schemeClr val="bg1"/>
                </a:solidFill>
              </a:defRPr>
            </a:lvl4pPr>
            <a:lvl5pPr>
              <a:buClr>
                <a:schemeClr val="bg1"/>
              </a:buClr>
              <a:defRPr>
                <a:solidFill>
                  <a:schemeClr val="bg1"/>
                </a:solidFill>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5" name="Date Placeholder 4"/>
          <p:cNvSpPr>
            <a:spLocks noGrp="1"/>
          </p:cNvSpPr>
          <p:nvPr>
            <p:ph type="dt" sz="half" idx="10"/>
          </p:nvPr>
        </p:nvSpPr>
        <p:spPr/>
        <p:txBody>
          <a:bodyPr/>
          <a:lstStyle/>
          <a:p>
            <a:fld id="{2E6EF22D-7DBE-4099-99F0-B83DD9779912}" type="datetimeFigureOut">
              <a:rPr lang="en-GB" smtClean="0"/>
              <a:t>05/03/2024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623F64F-6692-49A2-80FF-3D660AAAEE7A}" type="slidenum">
              <a:rPr lang="en-GB" smtClean="0"/>
              <a:t>‹#›</a:t>
            </a:fld>
            <a:endParaRPr lang="en-GB"/>
          </a:p>
        </p:txBody>
      </p:sp>
    </p:spTree>
    <p:custDataLst>
      <p:tags r:id="rId1"/>
    </p:custDataLst>
    <p:extLst>
      <p:ext uri="{BB962C8B-B14F-4D97-AF65-F5344CB8AC3E}">
        <p14:creationId xmlns:p14="http://schemas.microsoft.com/office/powerpoint/2010/main" val="194248463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Key statistic">
    <p:spTree>
      <p:nvGrpSpPr>
        <p:cNvPr id="1" name=""/>
        <p:cNvGrpSpPr/>
        <p:nvPr/>
      </p:nvGrpSpPr>
      <p:grpSpPr>
        <a:xfrm>
          <a:off x="0" y="0"/>
          <a:ext cx="0" cy="0"/>
          <a:chOff x="0" y="0"/>
          <a:chExt cx="0" cy="0"/>
        </a:xfrm>
      </p:grpSpPr>
      <p:sp>
        <p:nvSpPr>
          <p:cNvPr id="8" name="Text Placeholder 7"/>
          <p:cNvSpPr>
            <a:spLocks noGrp="1"/>
          </p:cNvSpPr>
          <p:nvPr>
            <p:ph type="body" sz="quarter" idx="17"/>
          </p:nvPr>
        </p:nvSpPr>
        <p:spPr>
          <a:xfrm>
            <a:off x="377758" y="2033529"/>
            <a:ext cx="4368867" cy="3059113"/>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 name="Title 1"/>
          <p:cNvSpPr>
            <a:spLocks noGrp="1"/>
          </p:cNvSpPr>
          <p:nvPr>
            <p:ph type="title" hasCustomPrompt="1"/>
          </p:nvPr>
        </p:nvSpPr>
        <p:spPr>
          <a:xfrm>
            <a:off x="371476" y="182083"/>
            <a:ext cx="4459604" cy="1745777"/>
          </a:xfrm>
        </p:spPr>
        <p:txBody>
          <a:bodyPr bIns="0">
            <a:noAutofit/>
          </a:bodyPr>
          <a:lstStyle>
            <a:lvl1pPr>
              <a:defRPr sz="12600" kern="5000" spc="-700" baseline="0"/>
            </a:lvl1pPr>
          </a:lstStyle>
          <a:p>
            <a:r>
              <a:rPr lang="en-US" dirty="0"/>
              <a:t>XXX%</a:t>
            </a:r>
            <a:endParaRPr lang="en-GB" dirty="0"/>
          </a:p>
        </p:txBody>
      </p:sp>
      <p:sp>
        <p:nvSpPr>
          <p:cNvPr id="3" name="Date Placeholder 2"/>
          <p:cNvSpPr>
            <a:spLocks noGrp="1"/>
          </p:cNvSpPr>
          <p:nvPr>
            <p:ph type="dt" sz="half" idx="10"/>
          </p:nvPr>
        </p:nvSpPr>
        <p:spPr/>
        <p:txBody>
          <a:bodyPr/>
          <a:lstStyle/>
          <a:p>
            <a:fld id="{2E6EF22D-7DBE-4099-99F0-B83DD9779912}" type="datetimeFigureOut">
              <a:rPr lang="en-GB" smtClean="0"/>
              <a:t>05/03/2024</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623F64F-6692-49A2-80FF-3D660AAAEE7A}" type="slidenum">
              <a:rPr lang="en-GB" smtClean="0"/>
              <a:t>‹#›</a:t>
            </a:fld>
            <a:endParaRPr lang="en-GB"/>
          </a:p>
        </p:txBody>
      </p:sp>
      <p:sp>
        <p:nvSpPr>
          <p:cNvPr id="6" name="Text Placeholder 7"/>
          <p:cNvSpPr>
            <a:spLocks noGrp="1"/>
          </p:cNvSpPr>
          <p:nvPr>
            <p:ph type="body" sz="quarter" idx="16"/>
          </p:nvPr>
        </p:nvSpPr>
        <p:spPr>
          <a:xfrm>
            <a:off x="377759" y="5365115"/>
            <a:ext cx="11334816" cy="304800"/>
          </a:xfrm>
        </p:spPr>
        <p:txBody>
          <a:bodyPr>
            <a:noAutofit/>
          </a:bodyPr>
          <a:lstStyle>
            <a:lvl1pPr>
              <a:defRPr lang="en-US" sz="800" b="0" kern="1200" baseline="0" dirty="0">
                <a:solidFill>
                  <a:schemeClr val="bg2"/>
                </a:solidFill>
                <a:latin typeface="+mn-lt"/>
                <a:ea typeface="+mn-ea"/>
                <a:cs typeface="+mn-cs"/>
              </a:defRPr>
            </a:lvl1pPr>
          </a:lstStyle>
          <a:p>
            <a:pPr marL="0" lvl="0" indent="0" algn="l" defTabSz="914400" rtl="0" eaLnBrk="1" latinLnBrk="0" hangingPunct="1">
              <a:lnSpc>
                <a:spcPct val="100000"/>
              </a:lnSpc>
              <a:spcBef>
                <a:spcPts val="1000"/>
              </a:spcBef>
              <a:spcAft>
                <a:spcPts val="0"/>
              </a:spcAft>
              <a:buFont typeface="Arial" panose="020B0604020202020204" pitchFamily="34" charset="0"/>
              <a:buNone/>
            </a:pPr>
            <a:r>
              <a:rPr lang="en-US" dirty="0"/>
              <a:t>Edit Master text styles</a:t>
            </a:r>
          </a:p>
        </p:txBody>
      </p:sp>
      <p:cxnSp>
        <p:nvCxnSpPr>
          <p:cNvPr id="11" name="Straight Connector 10"/>
          <p:cNvCxnSpPr/>
          <p:nvPr userDrawn="1"/>
        </p:nvCxnSpPr>
        <p:spPr>
          <a:xfrm>
            <a:off x="479425" y="1874892"/>
            <a:ext cx="4267200"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Tree>
    <p:custDataLst>
      <p:tags r:id="rId1"/>
    </p:custDataLst>
    <p:extLst>
      <p:ext uri="{BB962C8B-B14F-4D97-AF65-F5344CB8AC3E}">
        <p14:creationId xmlns:p14="http://schemas.microsoft.com/office/powerpoint/2010/main" val="217713121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pos="3840">
          <p15:clr>
            <a:srgbClr val="FBAE40"/>
          </p15:clr>
        </p15:guide>
        <p15:guide id="2">
          <p15:clr>
            <a:srgbClr val="FBAE40"/>
          </p15:clr>
        </p15:guide>
        <p15:guide id="3" orient="horz" pos="2160">
          <p15:clr>
            <a:srgbClr val="FBAE40"/>
          </p15:clr>
        </p15:guide>
      </p15:sldGuideLst>
    </p:ext>
  </p:extLst>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Vide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E6EF22D-7DBE-4099-99F0-B83DD9779912}" type="datetimeFigureOut">
              <a:rPr lang="en-GB" smtClean="0"/>
              <a:t>05/03/2024</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6623F64F-6692-49A2-80FF-3D660AAAEE7A}" type="slidenum">
              <a:rPr lang="en-GB" smtClean="0"/>
              <a:t>‹#›</a:t>
            </a:fld>
            <a:endParaRPr lang="en-GB"/>
          </a:p>
        </p:txBody>
      </p:sp>
      <p:sp>
        <p:nvSpPr>
          <p:cNvPr id="6" name="Picture Placeholder 5"/>
          <p:cNvSpPr>
            <a:spLocks noGrp="1"/>
          </p:cNvSpPr>
          <p:nvPr>
            <p:ph type="pic" sz="quarter" idx="13"/>
          </p:nvPr>
        </p:nvSpPr>
        <p:spPr>
          <a:xfrm>
            <a:off x="0" y="0"/>
            <a:ext cx="12192000" cy="5939790"/>
          </a:xfrm>
          <a:solidFill>
            <a:schemeClr val="bg1">
              <a:lumMod val="85000"/>
            </a:schemeClr>
          </a:solidFill>
        </p:spPr>
        <p:txBody>
          <a:bodyPr/>
          <a:lstStyle/>
          <a:p>
            <a:endParaRPr lang="en-GB"/>
          </a:p>
        </p:txBody>
      </p:sp>
    </p:spTree>
    <p:custDataLst>
      <p:tags r:id="rId1"/>
    </p:custDataLst>
    <p:extLst>
      <p:ext uri="{BB962C8B-B14F-4D97-AF65-F5344CB8AC3E}">
        <p14:creationId xmlns:p14="http://schemas.microsoft.com/office/powerpoint/2010/main" val="281516290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4x Video">
    <p:spTree>
      <p:nvGrpSpPr>
        <p:cNvPr id="1" name=""/>
        <p:cNvGrpSpPr/>
        <p:nvPr/>
      </p:nvGrpSpPr>
      <p:grpSpPr>
        <a:xfrm>
          <a:off x="0" y="0"/>
          <a:ext cx="0" cy="0"/>
          <a:chOff x="0" y="0"/>
          <a:chExt cx="0" cy="0"/>
        </a:xfrm>
      </p:grpSpPr>
      <p:sp>
        <p:nvSpPr>
          <p:cNvPr id="6" name="Picture Placeholder 5"/>
          <p:cNvSpPr>
            <a:spLocks noGrp="1"/>
          </p:cNvSpPr>
          <p:nvPr>
            <p:ph type="pic" sz="quarter" idx="13"/>
          </p:nvPr>
        </p:nvSpPr>
        <p:spPr>
          <a:xfrm>
            <a:off x="479425" y="447473"/>
            <a:ext cx="5535613" cy="2435428"/>
          </a:xfrm>
          <a:solidFill>
            <a:schemeClr val="bg1">
              <a:lumMod val="85000"/>
            </a:schemeClr>
          </a:solidFill>
        </p:spPr>
        <p:txBody>
          <a:bodyPr/>
          <a:lstStyle/>
          <a:p>
            <a:endParaRPr lang="en-GB" dirty="0"/>
          </a:p>
        </p:txBody>
      </p:sp>
      <p:sp>
        <p:nvSpPr>
          <p:cNvPr id="17" name="Picture Placeholder 5"/>
          <p:cNvSpPr>
            <a:spLocks noGrp="1"/>
          </p:cNvSpPr>
          <p:nvPr>
            <p:ph type="pic" sz="quarter" idx="14"/>
          </p:nvPr>
        </p:nvSpPr>
        <p:spPr>
          <a:xfrm>
            <a:off x="6176962" y="447472"/>
            <a:ext cx="5535613" cy="2435428"/>
          </a:xfrm>
          <a:solidFill>
            <a:schemeClr val="bg1">
              <a:lumMod val="85000"/>
            </a:schemeClr>
          </a:solidFill>
        </p:spPr>
        <p:txBody>
          <a:bodyPr/>
          <a:lstStyle/>
          <a:p>
            <a:endParaRPr lang="en-GB" dirty="0"/>
          </a:p>
        </p:txBody>
      </p:sp>
      <p:sp>
        <p:nvSpPr>
          <p:cNvPr id="18" name="Picture Placeholder 5"/>
          <p:cNvSpPr>
            <a:spLocks noGrp="1"/>
          </p:cNvSpPr>
          <p:nvPr>
            <p:ph type="pic" sz="quarter" idx="15"/>
          </p:nvPr>
        </p:nvSpPr>
        <p:spPr>
          <a:xfrm>
            <a:off x="6177278" y="3063315"/>
            <a:ext cx="5535613" cy="2435428"/>
          </a:xfrm>
          <a:solidFill>
            <a:schemeClr val="bg1">
              <a:lumMod val="85000"/>
            </a:schemeClr>
          </a:solidFill>
        </p:spPr>
        <p:txBody>
          <a:bodyPr/>
          <a:lstStyle/>
          <a:p>
            <a:endParaRPr lang="en-GB" dirty="0"/>
          </a:p>
        </p:txBody>
      </p:sp>
      <p:sp>
        <p:nvSpPr>
          <p:cNvPr id="19" name="Picture Placeholder 5"/>
          <p:cNvSpPr>
            <a:spLocks noGrp="1"/>
          </p:cNvSpPr>
          <p:nvPr>
            <p:ph type="pic" sz="quarter" idx="16"/>
          </p:nvPr>
        </p:nvSpPr>
        <p:spPr>
          <a:xfrm>
            <a:off x="479425" y="3058519"/>
            <a:ext cx="5535613" cy="2435428"/>
          </a:xfrm>
          <a:solidFill>
            <a:schemeClr val="bg1">
              <a:lumMod val="85000"/>
            </a:schemeClr>
          </a:solidFill>
        </p:spPr>
        <p:txBody>
          <a:bodyPr/>
          <a:lstStyle/>
          <a:p>
            <a:endParaRPr lang="en-GB" dirty="0"/>
          </a:p>
        </p:txBody>
      </p:sp>
      <p:sp>
        <p:nvSpPr>
          <p:cNvPr id="2" name="Date Placeholder 1"/>
          <p:cNvSpPr>
            <a:spLocks noGrp="1"/>
          </p:cNvSpPr>
          <p:nvPr>
            <p:ph type="dt" sz="half" idx="10"/>
          </p:nvPr>
        </p:nvSpPr>
        <p:spPr/>
        <p:txBody>
          <a:bodyPr/>
          <a:lstStyle/>
          <a:p>
            <a:fld id="{2E6EF22D-7DBE-4099-99F0-B83DD9779912}" type="datetimeFigureOut">
              <a:rPr lang="en-GB" smtClean="0"/>
              <a:t>05/03/2024</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6623F64F-6692-49A2-80FF-3D660AAAEE7A}" type="slidenum">
              <a:rPr lang="en-GB" smtClean="0"/>
              <a:t>‹#›</a:t>
            </a:fld>
            <a:endParaRPr lang="en-GB"/>
          </a:p>
        </p:txBody>
      </p:sp>
    </p:spTree>
    <p:custDataLst>
      <p:tags r:id="rId1"/>
    </p:custDataLst>
    <p:extLst>
      <p:ext uri="{BB962C8B-B14F-4D97-AF65-F5344CB8AC3E}">
        <p14:creationId xmlns:p14="http://schemas.microsoft.com/office/powerpoint/2010/main" val="213921472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Divider slide">
    <p:spTree>
      <p:nvGrpSpPr>
        <p:cNvPr id="1" name=""/>
        <p:cNvGrpSpPr/>
        <p:nvPr/>
      </p:nvGrpSpPr>
      <p:grpSpPr>
        <a:xfrm>
          <a:off x="0" y="0"/>
          <a:ext cx="0" cy="0"/>
          <a:chOff x="0" y="0"/>
          <a:chExt cx="0" cy="0"/>
        </a:xfrm>
      </p:grpSpPr>
      <p:sp>
        <p:nvSpPr>
          <p:cNvPr id="13" name="Picture Placeholder 12"/>
          <p:cNvSpPr>
            <a:spLocks noGrp="1"/>
          </p:cNvSpPr>
          <p:nvPr>
            <p:ph type="pic" sz="quarter" idx="13"/>
          </p:nvPr>
        </p:nvSpPr>
        <p:spPr>
          <a:xfrm>
            <a:off x="0" y="0"/>
            <a:ext cx="12192000" cy="6858000"/>
          </a:xfrm>
          <a:prstGeom prst="rect">
            <a:avLst/>
          </a:prstGeom>
          <a:solidFill>
            <a:schemeClr val="bg1">
              <a:lumMod val="85000"/>
            </a:schemeClr>
          </a:solidFill>
          <a:ln>
            <a:noFill/>
          </a:ln>
        </p:spPr>
        <p:txBody>
          <a:bodyPr/>
          <a:lstStyle/>
          <a:p>
            <a:endParaRPr lang="en-GB"/>
          </a:p>
        </p:txBody>
      </p:sp>
      <p:sp>
        <p:nvSpPr>
          <p:cNvPr id="2" name="Title 1"/>
          <p:cNvSpPr>
            <a:spLocks noGrp="1"/>
          </p:cNvSpPr>
          <p:nvPr>
            <p:ph type="ctrTitle"/>
          </p:nvPr>
        </p:nvSpPr>
        <p:spPr>
          <a:xfrm>
            <a:off x="371288" y="1140293"/>
            <a:ext cx="5298141" cy="2412000"/>
          </a:xfrm>
        </p:spPr>
        <p:txBody>
          <a:bodyPr anchor="t">
            <a:noAutofit/>
          </a:bodyPr>
          <a:lstStyle>
            <a:lvl1pPr algn="l">
              <a:defRPr sz="4000" b="1" baseline="0">
                <a:solidFill>
                  <a:schemeClr val="bg1"/>
                </a:solidFill>
              </a:defRPr>
            </a:lvl1pPr>
          </a:lstStyle>
          <a:p>
            <a:r>
              <a:rPr lang="en-US" dirty="0"/>
              <a:t>Click to edit Master title style</a:t>
            </a:r>
            <a:endParaRPr lang="en-GB" dirty="0"/>
          </a:p>
        </p:txBody>
      </p:sp>
      <p:sp>
        <p:nvSpPr>
          <p:cNvPr id="4" name="Date Placeholder 3"/>
          <p:cNvSpPr>
            <a:spLocks noGrp="1"/>
          </p:cNvSpPr>
          <p:nvPr>
            <p:ph type="dt" sz="half" idx="10"/>
          </p:nvPr>
        </p:nvSpPr>
        <p:spPr/>
        <p:txBody>
          <a:bodyPr/>
          <a:lstStyle/>
          <a:p>
            <a:fld id="{2E6EF22D-7DBE-4099-99F0-B83DD9779912}" type="datetimeFigureOut">
              <a:rPr lang="en-GB" smtClean="0"/>
              <a:t>05/03/2024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623F64F-6692-49A2-80FF-3D660AAAEE7A}" type="slidenum">
              <a:rPr lang="en-GB" smtClean="0"/>
              <a:t>‹#›</a:t>
            </a:fld>
            <a:endParaRPr lang="en-GB"/>
          </a:p>
        </p:txBody>
      </p:sp>
      <p:sp>
        <p:nvSpPr>
          <p:cNvPr id="16" name="Text Placeholder 14"/>
          <p:cNvSpPr>
            <a:spLocks noGrp="1"/>
          </p:cNvSpPr>
          <p:nvPr>
            <p:ph type="body" sz="quarter" idx="14" hasCustomPrompt="1"/>
          </p:nvPr>
        </p:nvSpPr>
        <p:spPr>
          <a:xfrm>
            <a:off x="371288" y="651155"/>
            <a:ext cx="6450012" cy="352613"/>
          </a:xfrm>
        </p:spPr>
        <p:txBody>
          <a:bodyPr>
            <a:normAutofit/>
          </a:bodyPr>
          <a:lstStyle>
            <a:lvl1pPr marL="0" algn="l" defTabSz="914400" rtl="0" eaLnBrk="1" latinLnBrk="0" hangingPunct="1">
              <a:lnSpc>
                <a:spcPct val="90000"/>
              </a:lnSpc>
              <a:spcBef>
                <a:spcPct val="0"/>
              </a:spcBef>
              <a:buNone/>
              <a:defRPr lang="en-US" sz="1800" b="1" kern="1200" spc="30" baseline="0" dirty="0" smtClean="0">
                <a:solidFill>
                  <a:schemeClr val="bg1"/>
                </a:solidFill>
                <a:latin typeface="+mj-lt"/>
                <a:ea typeface="+mj-ea"/>
                <a:cs typeface="+mj-cs"/>
              </a:defRPr>
            </a:lvl1pPr>
          </a:lstStyle>
          <a:p>
            <a:pPr lvl="0"/>
            <a:r>
              <a:rPr lang="en-US" dirty="0"/>
              <a:t>EDIT MASTER TEXT STYLES</a:t>
            </a:r>
          </a:p>
        </p:txBody>
      </p:sp>
    </p:spTree>
    <p:custDataLst>
      <p:tags r:id="rId1"/>
    </p:custDataLst>
    <p:extLst>
      <p:ext uri="{BB962C8B-B14F-4D97-AF65-F5344CB8AC3E}">
        <p14:creationId xmlns:p14="http://schemas.microsoft.com/office/powerpoint/2010/main" val="247802169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pos="3840">
          <p15:clr>
            <a:srgbClr val="FBAE40"/>
          </p15:clr>
        </p15:guide>
        <p15:guide id="2" pos="302">
          <p15:clr>
            <a:srgbClr val="FBAE40"/>
          </p15:clr>
        </p15:guide>
      </p15:sldGuideLst>
    </p:ext>
  </p:extLst>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Quote">
    <p:spTree>
      <p:nvGrpSpPr>
        <p:cNvPr id="1" name=""/>
        <p:cNvGrpSpPr/>
        <p:nvPr/>
      </p:nvGrpSpPr>
      <p:grpSpPr>
        <a:xfrm>
          <a:off x="0" y="0"/>
          <a:ext cx="0" cy="0"/>
          <a:chOff x="0" y="0"/>
          <a:chExt cx="0" cy="0"/>
        </a:xfrm>
      </p:grpSpPr>
      <p:sp>
        <p:nvSpPr>
          <p:cNvPr id="2" name="Title 1"/>
          <p:cNvSpPr>
            <a:spLocks noGrp="1"/>
          </p:cNvSpPr>
          <p:nvPr>
            <p:ph type="title"/>
          </p:nvPr>
        </p:nvSpPr>
        <p:spPr>
          <a:xfrm>
            <a:off x="371476" y="359944"/>
            <a:ext cx="8216264" cy="3190976"/>
          </a:xfrm>
        </p:spPr>
        <p:txBody>
          <a:bodyPr>
            <a:noAutofit/>
          </a:bodyPr>
          <a:lstStyle>
            <a:lvl1pPr>
              <a:defRPr sz="4400" b="0">
                <a:solidFill>
                  <a:schemeClr val="tx2"/>
                </a:solidFill>
              </a:defRPr>
            </a:lvl1pPr>
          </a:lstStyle>
          <a:p>
            <a:r>
              <a:rPr lang="en-US" dirty="0"/>
              <a:t>Click to edit Master title style</a:t>
            </a:r>
            <a:endParaRPr lang="en-GB" dirty="0"/>
          </a:p>
        </p:txBody>
      </p:sp>
      <p:sp>
        <p:nvSpPr>
          <p:cNvPr id="3" name="Date Placeholder 2"/>
          <p:cNvSpPr>
            <a:spLocks noGrp="1"/>
          </p:cNvSpPr>
          <p:nvPr>
            <p:ph type="dt" sz="half" idx="10"/>
          </p:nvPr>
        </p:nvSpPr>
        <p:spPr/>
        <p:txBody>
          <a:bodyPr/>
          <a:lstStyle/>
          <a:p>
            <a:fld id="{2E6EF22D-7DBE-4099-99F0-B83DD9779912}" type="datetimeFigureOut">
              <a:rPr lang="en-GB" smtClean="0"/>
              <a:pPr/>
              <a:t>05/03/2024</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6623F64F-6692-49A2-80FF-3D660AAAEE7A}" type="slidenum">
              <a:rPr lang="en-GB" smtClean="0"/>
              <a:pPr/>
              <a:t>‹#›</a:t>
            </a:fld>
            <a:endParaRPr lang="en-GB" dirty="0"/>
          </a:p>
        </p:txBody>
      </p:sp>
      <p:sp>
        <p:nvSpPr>
          <p:cNvPr id="14" name="Text Placeholder 13"/>
          <p:cNvSpPr>
            <a:spLocks noGrp="1"/>
          </p:cNvSpPr>
          <p:nvPr>
            <p:ph type="body" sz="quarter" idx="13"/>
          </p:nvPr>
        </p:nvSpPr>
        <p:spPr>
          <a:xfrm>
            <a:off x="535312" y="3773511"/>
            <a:ext cx="2858127" cy="357149"/>
          </a:xfrm>
        </p:spPr>
        <p:txBody>
          <a:bodyPr/>
          <a:lstStyle>
            <a:lvl1pPr>
              <a:defRPr>
                <a:solidFill>
                  <a:schemeClr val="bg2"/>
                </a:solidFill>
              </a:defRPr>
            </a:lvl1pPr>
            <a:lvl2pPr marL="0" indent="0">
              <a:buNone/>
              <a:defRPr/>
            </a:lvl2pPr>
          </a:lstStyle>
          <a:p>
            <a:pPr lvl="0"/>
            <a:r>
              <a:rPr lang="en-US" dirty="0"/>
              <a:t>Edit Master text styles</a:t>
            </a:r>
          </a:p>
        </p:txBody>
      </p:sp>
      <p:sp>
        <p:nvSpPr>
          <p:cNvPr id="17" name="Picture Placeholder 15"/>
          <p:cNvSpPr>
            <a:spLocks noGrp="1"/>
          </p:cNvSpPr>
          <p:nvPr>
            <p:ph type="pic" sz="quarter" idx="14"/>
          </p:nvPr>
        </p:nvSpPr>
        <p:spPr>
          <a:xfrm>
            <a:off x="477203" y="4393565"/>
            <a:ext cx="1092517" cy="1092518"/>
          </a:xfrm>
          <a:prstGeom prst="ellipse">
            <a:avLst/>
          </a:prstGeom>
        </p:spPr>
        <p:txBody>
          <a:bodyPr>
            <a:normAutofit/>
          </a:bodyPr>
          <a:lstStyle>
            <a:lvl1pPr>
              <a:defRPr sz="1100">
                <a:solidFill>
                  <a:schemeClr val="bg2"/>
                </a:solidFill>
              </a:defRPr>
            </a:lvl1pPr>
          </a:lstStyle>
          <a:p>
            <a:endParaRPr lang="en-GB" dirty="0"/>
          </a:p>
        </p:txBody>
      </p:sp>
      <p:sp>
        <p:nvSpPr>
          <p:cNvPr id="8" name="Freeform 8"/>
          <p:cNvSpPr>
            <a:spLocks/>
          </p:cNvSpPr>
          <p:nvPr userDrawn="1"/>
        </p:nvSpPr>
        <p:spPr bwMode="auto">
          <a:xfrm>
            <a:off x="463293" y="3652420"/>
            <a:ext cx="3019046" cy="576786"/>
          </a:xfrm>
          <a:custGeom>
            <a:avLst/>
            <a:gdLst>
              <a:gd name="T0" fmla="*/ 26 w 716"/>
              <a:gd name="T1" fmla="*/ 2 h 132"/>
              <a:gd name="T2" fmla="*/ 26 w 716"/>
              <a:gd name="T3" fmla="*/ 0 h 132"/>
              <a:gd name="T4" fmla="*/ 13 w 716"/>
              <a:gd name="T5" fmla="*/ 3 h 132"/>
              <a:gd name="T6" fmla="*/ 4 w 716"/>
              <a:gd name="T7" fmla="*/ 11 h 132"/>
              <a:gd name="T8" fmla="*/ 0 w 716"/>
              <a:gd name="T9" fmla="*/ 26 h 132"/>
              <a:gd name="T10" fmla="*/ 0 w 716"/>
              <a:gd name="T11" fmla="*/ 132 h 132"/>
              <a:gd name="T12" fmla="*/ 690 w 716"/>
              <a:gd name="T13" fmla="*/ 132 h 132"/>
              <a:gd name="T14" fmla="*/ 702 w 716"/>
              <a:gd name="T15" fmla="*/ 128 h 132"/>
              <a:gd name="T16" fmla="*/ 711 w 716"/>
              <a:gd name="T17" fmla="*/ 121 h 132"/>
              <a:gd name="T18" fmla="*/ 716 w 716"/>
              <a:gd name="T19" fmla="*/ 106 h 132"/>
              <a:gd name="T20" fmla="*/ 716 w 716"/>
              <a:gd name="T21" fmla="*/ 26 h 132"/>
              <a:gd name="T22" fmla="*/ 712 w 716"/>
              <a:gd name="T23" fmla="*/ 13 h 132"/>
              <a:gd name="T24" fmla="*/ 705 w 716"/>
              <a:gd name="T25" fmla="*/ 4 h 132"/>
              <a:gd name="T26" fmla="*/ 690 w 716"/>
              <a:gd name="T27" fmla="*/ 0 h 132"/>
              <a:gd name="T28" fmla="*/ 26 w 716"/>
              <a:gd name="T29" fmla="*/ 0 h 132"/>
              <a:gd name="T30" fmla="*/ 26 w 716"/>
              <a:gd name="T31" fmla="*/ 2 h 132"/>
              <a:gd name="T32" fmla="*/ 26 w 716"/>
              <a:gd name="T33" fmla="*/ 4 h 132"/>
              <a:gd name="T34" fmla="*/ 690 w 716"/>
              <a:gd name="T35" fmla="*/ 4 h 132"/>
              <a:gd name="T36" fmla="*/ 702 w 716"/>
              <a:gd name="T37" fmla="*/ 7 h 132"/>
              <a:gd name="T38" fmla="*/ 710 w 716"/>
              <a:gd name="T39" fmla="*/ 19 h 132"/>
              <a:gd name="T40" fmla="*/ 711 w 716"/>
              <a:gd name="T41" fmla="*/ 24 h 132"/>
              <a:gd name="T42" fmla="*/ 712 w 716"/>
              <a:gd name="T43" fmla="*/ 25 h 132"/>
              <a:gd name="T44" fmla="*/ 712 w 716"/>
              <a:gd name="T45" fmla="*/ 25 h 132"/>
              <a:gd name="T46" fmla="*/ 712 w 716"/>
              <a:gd name="T47" fmla="*/ 26 h 132"/>
              <a:gd name="T48" fmla="*/ 712 w 716"/>
              <a:gd name="T49" fmla="*/ 106 h 132"/>
              <a:gd name="T50" fmla="*/ 708 w 716"/>
              <a:gd name="T51" fmla="*/ 118 h 132"/>
              <a:gd name="T52" fmla="*/ 697 w 716"/>
              <a:gd name="T53" fmla="*/ 126 h 132"/>
              <a:gd name="T54" fmla="*/ 692 w 716"/>
              <a:gd name="T55" fmla="*/ 127 h 132"/>
              <a:gd name="T56" fmla="*/ 690 w 716"/>
              <a:gd name="T57" fmla="*/ 128 h 132"/>
              <a:gd name="T58" fmla="*/ 690 w 716"/>
              <a:gd name="T59" fmla="*/ 128 h 132"/>
              <a:gd name="T60" fmla="*/ 690 w 716"/>
              <a:gd name="T61" fmla="*/ 128 h 132"/>
              <a:gd name="T62" fmla="*/ 4 w 716"/>
              <a:gd name="T63" fmla="*/ 128 h 132"/>
              <a:gd name="T64" fmla="*/ 4 w 716"/>
              <a:gd name="T65" fmla="*/ 26 h 132"/>
              <a:gd name="T66" fmla="*/ 7 w 716"/>
              <a:gd name="T67" fmla="*/ 13 h 132"/>
              <a:gd name="T68" fmla="*/ 19 w 716"/>
              <a:gd name="T69" fmla="*/ 5 h 132"/>
              <a:gd name="T70" fmla="*/ 24 w 716"/>
              <a:gd name="T71" fmla="*/ 4 h 132"/>
              <a:gd name="T72" fmla="*/ 25 w 716"/>
              <a:gd name="T73" fmla="*/ 4 h 132"/>
              <a:gd name="T74" fmla="*/ 25 w 716"/>
              <a:gd name="T75" fmla="*/ 4 h 132"/>
              <a:gd name="T76" fmla="*/ 26 w 716"/>
              <a:gd name="T77" fmla="*/ 4 h 132"/>
              <a:gd name="T78" fmla="*/ 26 w 716"/>
              <a:gd name="T79" fmla="*/ 2 h 1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716" h="132">
                <a:moveTo>
                  <a:pt x="26" y="2"/>
                </a:moveTo>
                <a:cubicBezTo>
                  <a:pt x="26" y="0"/>
                  <a:pt x="26" y="0"/>
                  <a:pt x="26" y="0"/>
                </a:cubicBezTo>
                <a:cubicBezTo>
                  <a:pt x="25" y="0"/>
                  <a:pt x="19" y="0"/>
                  <a:pt x="13" y="3"/>
                </a:cubicBezTo>
                <a:cubicBezTo>
                  <a:pt x="9" y="4"/>
                  <a:pt x="6" y="7"/>
                  <a:pt x="4" y="11"/>
                </a:cubicBezTo>
                <a:cubicBezTo>
                  <a:pt x="1" y="14"/>
                  <a:pt x="0" y="19"/>
                  <a:pt x="0" y="26"/>
                </a:cubicBezTo>
                <a:cubicBezTo>
                  <a:pt x="0" y="132"/>
                  <a:pt x="0" y="132"/>
                  <a:pt x="0" y="132"/>
                </a:cubicBezTo>
                <a:cubicBezTo>
                  <a:pt x="690" y="132"/>
                  <a:pt x="690" y="132"/>
                  <a:pt x="690" y="132"/>
                </a:cubicBezTo>
                <a:cubicBezTo>
                  <a:pt x="690" y="132"/>
                  <a:pt x="696" y="132"/>
                  <a:pt x="702" y="128"/>
                </a:cubicBezTo>
                <a:cubicBezTo>
                  <a:pt x="706" y="127"/>
                  <a:pt x="709" y="124"/>
                  <a:pt x="711" y="121"/>
                </a:cubicBezTo>
                <a:cubicBezTo>
                  <a:pt x="714" y="117"/>
                  <a:pt x="716" y="112"/>
                  <a:pt x="716" y="106"/>
                </a:cubicBezTo>
                <a:cubicBezTo>
                  <a:pt x="716" y="26"/>
                  <a:pt x="716" y="26"/>
                  <a:pt x="716" y="26"/>
                </a:cubicBezTo>
                <a:cubicBezTo>
                  <a:pt x="716" y="25"/>
                  <a:pt x="716" y="19"/>
                  <a:pt x="712" y="13"/>
                </a:cubicBezTo>
                <a:cubicBezTo>
                  <a:pt x="711" y="9"/>
                  <a:pt x="708" y="6"/>
                  <a:pt x="705" y="4"/>
                </a:cubicBezTo>
                <a:cubicBezTo>
                  <a:pt x="701" y="1"/>
                  <a:pt x="696" y="0"/>
                  <a:pt x="690" y="0"/>
                </a:cubicBezTo>
                <a:cubicBezTo>
                  <a:pt x="26" y="0"/>
                  <a:pt x="26" y="0"/>
                  <a:pt x="26" y="0"/>
                </a:cubicBezTo>
                <a:cubicBezTo>
                  <a:pt x="26" y="2"/>
                  <a:pt x="26" y="2"/>
                  <a:pt x="26" y="2"/>
                </a:cubicBezTo>
                <a:cubicBezTo>
                  <a:pt x="26" y="4"/>
                  <a:pt x="26" y="4"/>
                  <a:pt x="26" y="4"/>
                </a:cubicBezTo>
                <a:cubicBezTo>
                  <a:pt x="690" y="4"/>
                  <a:pt x="690" y="4"/>
                  <a:pt x="690" y="4"/>
                </a:cubicBezTo>
                <a:cubicBezTo>
                  <a:pt x="695" y="4"/>
                  <a:pt x="699" y="5"/>
                  <a:pt x="702" y="7"/>
                </a:cubicBezTo>
                <a:cubicBezTo>
                  <a:pt x="707" y="10"/>
                  <a:pt x="709" y="15"/>
                  <a:pt x="710" y="19"/>
                </a:cubicBezTo>
                <a:cubicBezTo>
                  <a:pt x="711" y="21"/>
                  <a:pt x="711" y="22"/>
                  <a:pt x="711" y="24"/>
                </a:cubicBezTo>
                <a:cubicBezTo>
                  <a:pt x="711" y="24"/>
                  <a:pt x="712" y="25"/>
                  <a:pt x="712" y="25"/>
                </a:cubicBezTo>
                <a:cubicBezTo>
                  <a:pt x="712" y="25"/>
                  <a:pt x="712" y="25"/>
                  <a:pt x="712" y="25"/>
                </a:cubicBezTo>
                <a:cubicBezTo>
                  <a:pt x="712" y="26"/>
                  <a:pt x="712" y="26"/>
                  <a:pt x="712" y="26"/>
                </a:cubicBezTo>
                <a:cubicBezTo>
                  <a:pt x="712" y="106"/>
                  <a:pt x="712" y="106"/>
                  <a:pt x="712" y="106"/>
                </a:cubicBezTo>
                <a:cubicBezTo>
                  <a:pt x="712" y="111"/>
                  <a:pt x="710" y="115"/>
                  <a:pt x="708" y="118"/>
                </a:cubicBezTo>
                <a:cubicBezTo>
                  <a:pt x="705" y="123"/>
                  <a:pt x="701" y="125"/>
                  <a:pt x="697" y="126"/>
                </a:cubicBezTo>
                <a:cubicBezTo>
                  <a:pt x="695" y="127"/>
                  <a:pt x="693" y="127"/>
                  <a:pt x="692" y="127"/>
                </a:cubicBezTo>
                <a:cubicBezTo>
                  <a:pt x="691" y="127"/>
                  <a:pt x="690" y="128"/>
                  <a:pt x="690" y="128"/>
                </a:cubicBezTo>
                <a:cubicBezTo>
                  <a:pt x="690" y="128"/>
                  <a:pt x="690" y="128"/>
                  <a:pt x="690" y="128"/>
                </a:cubicBezTo>
                <a:cubicBezTo>
                  <a:pt x="690" y="128"/>
                  <a:pt x="690" y="128"/>
                  <a:pt x="690" y="128"/>
                </a:cubicBezTo>
                <a:cubicBezTo>
                  <a:pt x="4" y="128"/>
                  <a:pt x="4" y="128"/>
                  <a:pt x="4" y="128"/>
                </a:cubicBezTo>
                <a:cubicBezTo>
                  <a:pt x="4" y="26"/>
                  <a:pt x="4" y="26"/>
                  <a:pt x="4" y="26"/>
                </a:cubicBezTo>
                <a:cubicBezTo>
                  <a:pt x="4" y="20"/>
                  <a:pt x="5" y="16"/>
                  <a:pt x="7" y="13"/>
                </a:cubicBezTo>
                <a:cubicBezTo>
                  <a:pt x="10" y="8"/>
                  <a:pt x="15" y="6"/>
                  <a:pt x="19" y="5"/>
                </a:cubicBezTo>
                <a:cubicBezTo>
                  <a:pt x="21" y="4"/>
                  <a:pt x="22" y="4"/>
                  <a:pt x="24" y="4"/>
                </a:cubicBezTo>
                <a:cubicBezTo>
                  <a:pt x="24" y="4"/>
                  <a:pt x="25" y="4"/>
                  <a:pt x="25" y="4"/>
                </a:cubicBezTo>
                <a:cubicBezTo>
                  <a:pt x="25" y="4"/>
                  <a:pt x="25" y="4"/>
                  <a:pt x="25" y="4"/>
                </a:cubicBezTo>
                <a:cubicBezTo>
                  <a:pt x="26" y="4"/>
                  <a:pt x="26" y="4"/>
                  <a:pt x="26" y="4"/>
                </a:cubicBezTo>
                <a:lnTo>
                  <a:pt x="26" y="2"/>
                </a:lnTo>
                <a:close/>
              </a:path>
            </a:pathLst>
          </a:custGeom>
          <a:solidFill>
            <a:schemeClr val="bg2"/>
          </a:solidFill>
          <a:ln>
            <a:noFill/>
          </a:ln>
        </p:spPr>
        <p:txBody>
          <a:bodyPr vert="horz" wrap="square" lIns="91440" tIns="45720" rIns="91440" bIns="45720" numCol="1" anchor="t" anchorCtr="0" compatLnSpc="1">
            <a:prstTxWarp prst="textNoShape">
              <a:avLst/>
            </a:prstTxWarp>
          </a:bodyPr>
          <a:lstStyle/>
          <a:p>
            <a:endParaRPr lang="en-GB"/>
          </a:p>
        </p:txBody>
      </p:sp>
    </p:spTree>
    <p:custDataLst>
      <p:tags r:id="rId1"/>
    </p:custDataLst>
    <p:extLst>
      <p:ext uri="{BB962C8B-B14F-4D97-AF65-F5344CB8AC3E}">
        <p14:creationId xmlns:p14="http://schemas.microsoft.com/office/powerpoint/2010/main" val="251739522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Quote with image">
    <p:spTree>
      <p:nvGrpSpPr>
        <p:cNvPr id="1" name=""/>
        <p:cNvGrpSpPr/>
        <p:nvPr/>
      </p:nvGrpSpPr>
      <p:grpSpPr>
        <a:xfrm>
          <a:off x="0" y="0"/>
          <a:ext cx="0" cy="0"/>
          <a:chOff x="0" y="0"/>
          <a:chExt cx="0" cy="0"/>
        </a:xfrm>
      </p:grpSpPr>
      <p:sp>
        <p:nvSpPr>
          <p:cNvPr id="2" name="Title 1"/>
          <p:cNvSpPr>
            <a:spLocks noGrp="1"/>
          </p:cNvSpPr>
          <p:nvPr>
            <p:ph type="title"/>
          </p:nvPr>
        </p:nvSpPr>
        <p:spPr>
          <a:xfrm>
            <a:off x="371476" y="359944"/>
            <a:ext cx="8216264" cy="3190976"/>
          </a:xfrm>
        </p:spPr>
        <p:txBody>
          <a:bodyPr>
            <a:noAutofit/>
          </a:bodyPr>
          <a:lstStyle>
            <a:lvl1pPr>
              <a:defRPr sz="4400" b="0">
                <a:solidFill>
                  <a:schemeClr val="tx2"/>
                </a:solidFill>
              </a:defRPr>
            </a:lvl1pPr>
          </a:lstStyle>
          <a:p>
            <a:r>
              <a:rPr lang="en-US" dirty="0"/>
              <a:t>Click to edit Master title style</a:t>
            </a:r>
            <a:endParaRPr lang="en-GB" dirty="0"/>
          </a:p>
        </p:txBody>
      </p:sp>
      <p:sp>
        <p:nvSpPr>
          <p:cNvPr id="3" name="Date Placeholder 2"/>
          <p:cNvSpPr>
            <a:spLocks noGrp="1"/>
          </p:cNvSpPr>
          <p:nvPr>
            <p:ph type="dt" sz="half" idx="10"/>
          </p:nvPr>
        </p:nvSpPr>
        <p:spPr/>
        <p:txBody>
          <a:bodyPr/>
          <a:lstStyle/>
          <a:p>
            <a:fld id="{2E6EF22D-7DBE-4099-99F0-B83DD9779912}" type="datetimeFigureOut">
              <a:rPr lang="en-GB" smtClean="0"/>
              <a:pPr/>
              <a:t>05/03/2024</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6623F64F-6692-49A2-80FF-3D660AAAEE7A}" type="slidenum">
              <a:rPr lang="en-GB" smtClean="0"/>
              <a:pPr/>
              <a:t>‹#›</a:t>
            </a:fld>
            <a:endParaRPr lang="en-GB" dirty="0"/>
          </a:p>
        </p:txBody>
      </p:sp>
      <p:sp>
        <p:nvSpPr>
          <p:cNvPr id="14" name="Text Placeholder 13"/>
          <p:cNvSpPr>
            <a:spLocks noGrp="1"/>
          </p:cNvSpPr>
          <p:nvPr>
            <p:ph type="body" sz="quarter" idx="13"/>
          </p:nvPr>
        </p:nvSpPr>
        <p:spPr>
          <a:xfrm>
            <a:off x="535312" y="3773511"/>
            <a:ext cx="2858127" cy="357149"/>
          </a:xfrm>
        </p:spPr>
        <p:txBody>
          <a:bodyPr/>
          <a:lstStyle>
            <a:lvl1pPr>
              <a:defRPr>
                <a:solidFill>
                  <a:schemeClr val="bg2"/>
                </a:solidFill>
              </a:defRPr>
            </a:lvl1pPr>
            <a:lvl2pPr marL="0" indent="0">
              <a:buNone/>
              <a:defRPr/>
            </a:lvl2pPr>
          </a:lstStyle>
          <a:p>
            <a:pPr lvl="0"/>
            <a:r>
              <a:rPr lang="en-US" dirty="0"/>
              <a:t>Edit Master text styles</a:t>
            </a:r>
          </a:p>
        </p:txBody>
      </p:sp>
      <p:sp>
        <p:nvSpPr>
          <p:cNvPr id="17" name="Picture Placeholder 15"/>
          <p:cNvSpPr>
            <a:spLocks noGrp="1"/>
          </p:cNvSpPr>
          <p:nvPr>
            <p:ph type="pic" sz="quarter" idx="14"/>
          </p:nvPr>
        </p:nvSpPr>
        <p:spPr>
          <a:xfrm>
            <a:off x="477203" y="4393565"/>
            <a:ext cx="1092517" cy="1092518"/>
          </a:xfrm>
          <a:prstGeom prst="ellipse">
            <a:avLst/>
          </a:prstGeom>
        </p:spPr>
        <p:txBody>
          <a:bodyPr>
            <a:normAutofit/>
          </a:bodyPr>
          <a:lstStyle>
            <a:lvl1pPr>
              <a:defRPr sz="1100">
                <a:solidFill>
                  <a:schemeClr val="bg2"/>
                </a:solidFill>
              </a:defRPr>
            </a:lvl1pPr>
          </a:lstStyle>
          <a:p>
            <a:endParaRPr lang="en-GB" dirty="0"/>
          </a:p>
        </p:txBody>
      </p:sp>
      <p:sp>
        <p:nvSpPr>
          <p:cNvPr id="12" name="Picture Placeholder 8"/>
          <p:cNvSpPr>
            <a:spLocks noGrp="1"/>
          </p:cNvSpPr>
          <p:nvPr>
            <p:ph type="pic" sz="quarter" idx="16"/>
          </p:nvPr>
        </p:nvSpPr>
        <p:spPr>
          <a:xfrm>
            <a:off x="8313420" y="-9729"/>
            <a:ext cx="3878580" cy="5948364"/>
          </a:xfrm>
          <a:prstGeom prst="rect">
            <a:avLst/>
          </a:prstGeom>
          <a:solidFill>
            <a:schemeClr val="bg1">
              <a:lumMod val="85000"/>
            </a:schemeClr>
          </a:solidFill>
        </p:spPr>
        <p:txBody>
          <a:bodyPr/>
          <a:lstStyle>
            <a:lvl1pPr>
              <a:defRPr>
                <a:solidFill>
                  <a:schemeClr val="bg2"/>
                </a:solidFill>
              </a:defRPr>
            </a:lvl1pPr>
          </a:lstStyle>
          <a:p>
            <a:endParaRPr lang="en-GB" dirty="0"/>
          </a:p>
        </p:txBody>
      </p:sp>
      <p:sp>
        <p:nvSpPr>
          <p:cNvPr id="9" name="Freeform 8"/>
          <p:cNvSpPr>
            <a:spLocks/>
          </p:cNvSpPr>
          <p:nvPr userDrawn="1"/>
        </p:nvSpPr>
        <p:spPr bwMode="auto">
          <a:xfrm>
            <a:off x="463293" y="3652420"/>
            <a:ext cx="3019046" cy="576786"/>
          </a:xfrm>
          <a:custGeom>
            <a:avLst/>
            <a:gdLst>
              <a:gd name="T0" fmla="*/ 26 w 716"/>
              <a:gd name="T1" fmla="*/ 2 h 132"/>
              <a:gd name="T2" fmla="*/ 26 w 716"/>
              <a:gd name="T3" fmla="*/ 0 h 132"/>
              <a:gd name="T4" fmla="*/ 13 w 716"/>
              <a:gd name="T5" fmla="*/ 3 h 132"/>
              <a:gd name="T6" fmla="*/ 4 w 716"/>
              <a:gd name="T7" fmla="*/ 11 h 132"/>
              <a:gd name="T8" fmla="*/ 0 w 716"/>
              <a:gd name="T9" fmla="*/ 26 h 132"/>
              <a:gd name="T10" fmla="*/ 0 w 716"/>
              <a:gd name="T11" fmla="*/ 132 h 132"/>
              <a:gd name="T12" fmla="*/ 690 w 716"/>
              <a:gd name="T13" fmla="*/ 132 h 132"/>
              <a:gd name="T14" fmla="*/ 702 w 716"/>
              <a:gd name="T15" fmla="*/ 128 h 132"/>
              <a:gd name="T16" fmla="*/ 711 w 716"/>
              <a:gd name="T17" fmla="*/ 121 h 132"/>
              <a:gd name="T18" fmla="*/ 716 w 716"/>
              <a:gd name="T19" fmla="*/ 106 h 132"/>
              <a:gd name="T20" fmla="*/ 716 w 716"/>
              <a:gd name="T21" fmla="*/ 26 h 132"/>
              <a:gd name="T22" fmla="*/ 712 w 716"/>
              <a:gd name="T23" fmla="*/ 13 h 132"/>
              <a:gd name="T24" fmla="*/ 705 w 716"/>
              <a:gd name="T25" fmla="*/ 4 h 132"/>
              <a:gd name="T26" fmla="*/ 690 w 716"/>
              <a:gd name="T27" fmla="*/ 0 h 132"/>
              <a:gd name="T28" fmla="*/ 26 w 716"/>
              <a:gd name="T29" fmla="*/ 0 h 132"/>
              <a:gd name="T30" fmla="*/ 26 w 716"/>
              <a:gd name="T31" fmla="*/ 2 h 132"/>
              <a:gd name="T32" fmla="*/ 26 w 716"/>
              <a:gd name="T33" fmla="*/ 4 h 132"/>
              <a:gd name="T34" fmla="*/ 690 w 716"/>
              <a:gd name="T35" fmla="*/ 4 h 132"/>
              <a:gd name="T36" fmla="*/ 702 w 716"/>
              <a:gd name="T37" fmla="*/ 7 h 132"/>
              <a:gd name="T38" fmla="*/ 710 w 716"/>
              <a:gd name="T39" fmla="*/ 19 h 132"/>
              <a:gd name="T40" fmla="*/ 711 w 716"/>
              <a:gd name="T41" fmla="*/ 24 h 132"/>
              <a:gd name="T42" fmla="*/ 712 w 716"/>
              <a:gd name="T43" fmla="*/ 25 h 132"/>
              <a:gd name="T44" fmla="*/ 712 w 716"/>
              <a:gd name="T45" fmla="*/ 25 h 132"/>
              <a:gd name="T46" fmla="*/ 712 w 716"/>
              <a:gd name="T47" fmla="*/ 26 h 132"/>
              <a:gd name="T48" fmla="*/ 712 w 716"/>
              <a:gd name="T49" fmla="*/ 106 h 132"/>
              <a:gd name="T50" fmla="*/ 708 w 716"/>
              <a:gd name="T51" fmla="*/ 118 h 132"/>
              <a:gd name="T52" fmla="*/ 697 w 716"/>
              <a:gd name="T53" fmla="*/ 126 h 132"/>
              <a:gd name="T54" fmla="*/ 692 w 716"/>
              <a:gd name="T55" fmla="*/ 127 h 132"/>
              <a:gd name="T56" fmla="*/ 690 w 716"/>
              <a:gd name="T57" fmla="*/ 128 h 132"/>
              <a:gd name="T58" fmla="*/ 690 w 716"/>
              <a:gd name="T59" fmla="*/ 128 h 132"/>
              <a:gd name="T60" fmla="*/ 690 w 716"/>
              <a:gd name="T61" fmla="*/ 128 h 132"/>
              <a:gd name="T62" fmla="*/ 4 w 716"/>
              <a:gd name="T63" fmla="*/ 128 h 132"/>
              <a:gd name="T64" fmla="*/ 4 w 716"/>
              <a:gd name="T65" fmla="*/ 26 h 132"/>
              <a:gd name="T66" fmla="*/ 7 w 716"/>
              <a:gd name="T67" fmla="*/ 13 h 132"/>
              <a:gd name="T68" fmla="*/ 19 w 716"/>
              <a:gd name="T69" fmla="*/ 5 h 132"/>
              <a:gd name="T70" fmla="*/ 24 w 716"/>
              <a:gd name="T71" fmla="*/ 4 h 132"/>
              <a:gd name="T72" fmla="*/ 25 w 716"/>
              <a:gd name="T73" fmla="*/ 4 h 132"/>
              <a:gd name="T74" fmla="*/ 25 w 716"/>
              <a:gd name="T75" fmla="*/ 4 h 132"/>
              <a:gd name="T76" fmla="*/ 26 w 716"/>
              <a:gd name="T77" fmla="*/ 4 h 132"/>
              <a:gd name="T78" fmla="*/ 26 w 716"/>
              <a:gd name="T79" fmla="*/ 2 h 1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716" h="132">
                <a:moveTo>
                  <a:pt x="26" y="2"/>
                </a:moveTo>
                <a:cubicBezTo>
                  <a:pt x="26" y="0"/>
                  <a:pt x="26" y="0"/>
                  <a:pt x="26" y="0"/>
                </a:cubicBezTo>
                <a:cubicBezTo>
                  <a:pt x="25" y="0"/>
                  <a:pt x="19" y="0"/>
                  <a:pt x="13" y="3"/>
                </a:cubicBezTo>
                <a:cubicBezTo>
                  <a:pt x="9" y="4"/>
                  <a:pt x="6" y="7"/>
                  <a:pt x="4" y="11"/>
                </a:cubicBezTo>
                <a:cubicBezTo>
                  <a:pt x="1" y="14"/>
                  <a:pt x="0" y="19"/>
                  <a:pt x="0" y="26"/>
                </a:cubicBezTo>
                <a:cubicBezTo>
                  <a:pt x="0" y="132"/>
                  <a:pt x="0" y="132"/>
                  <a:pt x="0" y="132"/>
                </a:cubicBezTo>
                <a:cubicBezTo>
                  <a:pt x="690" y="132"/>
                  <a:pt x="690" y="132"/>
                  <a:pt x="690" y="132"/>
                </a:cubicBezTo>
                <a:cubicBezTo>
                  <a:pt x="690" y="132"/>
                  <a:pt x="696" y="132"/>
                  <a:pt x="702" y="128"/>
                </a:cubicBezTo>
                <a:cubicBezTo>
                  <a:pt x="706" y="127"/>
                  <a:pt x="709" y="124"/>
                  <a:pt x="711" y="121"/>
                </a:cubicBezTo>
                <a:cubicBezTo>
                  <a:pt x="714" y="117"/>
                  <a:pt x="716" y="112"/>
                  <a:pt x="716" y="106"/>
                </a:cubicBezTo>
                <a:cubicBezTo>
                  <a:pt x="716" y="26"/>
                  <a:pt x="716" y="26"/>
                  <a:pt x="716" y="26"/>
                </a:cubicBezTo>
                <a:cubicBezTo>
                  <a:pt x="716" y="25"/>
                  <a:pt x="716" y="19"/>
                  <a:pt x="712" y="13"/>
                </a:cubicBezTo>
                <a:cubicBezTo>
                  <a:pt x="711" y="9"/>
                  <a:pt x="708" y="6"/>
                  <a:pt x="705" y="4"/>
                </a:cubicBezTo>
                <a:cubicBezTo>
                  <a:pt x="701" y="1"/>
                  <a:pt x="696" y="0"/>
                  <a:pt x="690" y="0"/>
                </a:cubicBezTo>
                <a:cubicBezTo>
                  <a:pt x="26" y="0"/>
                  <a:pt x="26" y="0"/>
                  <a:pt x="26" y="0"/>
                </a:cubicBezTo>
                <a:cubicBezTo>
                  <a:pt x="26" y="2"/>
                  <a:pt x="26" y="2"/>
                  <a:pt x="26" y="2"/>
                </a:cubicBezTo>
                <a:cubicBezTo>
                  <a:pt x="26" y="4"/>
                  <a:pt x="26" y="4"/>
                  <a:pt x="26" y="4"/>
                </a:cubicBezTo>
                <a:cubicBezTo>
                  <a:pt x="690" y="4"/>
                  <a:pt x="690" y="4"/>
                  <a:pt x="690" y="4"/>
                </a:cubicBezTo>
                <a:cubicBezTo>
                  <a:pt x="695" y="4"/>
                  <a:pt x="699" y="5"/>
                  <a:pt x="702" y="7"/>
                </a:cubicBezTo>
                <a:cubicBezTo>
                  <a:pt x="707" y="10"/>
                  <a:pt x="709" y="15"/>
                  <a:pt x="710" y="19"/>
                </a:cubicBezTo>
                <a:cubicBezTo>
                  <a:pt x="711" y="21"/>
                  <a:pt x="711" y="22"/>
                  <a:pt x="711" y="24"/>
                </a:cubicBezTo>
                <a:cubicBezTo>
                  <a:pt x="711" y="24"/>
                  <a:pt x="712" y="25"/>
                  <a:pt x="712" y="25"/>
                </a:cubicBezTo>
                <a:cubicBezTo>
                  <a:pt x="712" y="25"/>
                  <a:pt x="712" y="25"/>
                  <a:pt x="712" y="25"/>
                </a:cubicBezTo>
                <a:cubicBezTo>
                  <a:pt x="712" y="26"/>
                  <a:pt x="712" y="26"/>
                  <a:pt x="712" y="26"/>
                </a:cubicBezTo>
                <a:cubicBezTo>
                  <a:pt x="712" y="106"/>
                  <a:pt x="712" y="106"/>
                  <a:pt x="712" y="106"/>
                </a:cubicBezTo>
                <a:cubicBezTo>
                  <a:pt x="712" y="111"/>
                  <a:pt x="710" y="115"/>
                  <a:pt x="708" y="118"/>
                </a:cubicBezTo>
                <a:cubicBezTo>
                  <a:pt x="705" y="123"/>
                  <a:pt x="701" y="125"/>
                  <a:pt x="697" y="126"/>
                </a:cubicBezTo>
                <a:cubicBezTo>
                  <a:pt x="695" y="127"/>
                  <a:pt x="693" y="127"/>
                  <a:pt x="692" y="127"/>
                </a:cubicBezTo>
                <a:cubicBezTo>
                  <a:pt x="691" y="127"/>
                  <a:pt x="690" y="128"/>
                  <a:pt x="690" y="128"/>
                </a:cubicBezTo>
                <a:cubicBezTo>
                  <a:pt x="690" y="128"/>
                  <a:pt x="690" y="128"/>
                  <a:pt x="690" y="128"/>
                </a:cubicBezTo>
                <a:cubicBezTo>
                  <a:pt x="690" y="128"/>
                  <a:pt x="690" y="128"/>
                  <a:pt x="690" y="128"/>
                </a:cubicBezTo>
                <a:cubicBezTo>
                  <a:pt x="4" y="128"/>
                  <a:pt x="4" y="128"/>
                  <a:pt x="4" y="128"/>
                </a:cubicBezTo>
                <a:cubicBezTo>
                  <a:pt x="4" y="26"/>
                  <a:pt x="4" y="26"/>
                  <a:pt x="4" y="26"/>
                </a:cubicBezTo>
                <a:cubicBezTo>
                  <a:pt x="4" y="20"/>
                  <a:pt x="5" y="16"/>
                  <a:pt x="7" y="13"/>
                </a:cubicBezTo>
                <a:cubicBezTo>
                  <a:pt x="10" y="8"/>
                  <a:pt x="15" y="6"/>
                  <a:pt x="19" y="5"/>
                </a:cubicBezTo>
                <a:cubicBezTo>
                  <a:pt x="21" y="4"/>
                  <a:pt x="22" y="4"/>
                  <a:pt x="24" y="4"/>
                </a:cubicBezTo>
                <a:cubicBezTo>
                  <a:pt x="24" y="4"/>
                  <a:pt x="25" y="4"/>
                  <a:pt x="25" y="4"/>
                </a:cubicBezTo>
                <a:cubicBezTo>
                  <a:pt x="25" y="4"/>
                  <a:pt x="25" y="4"/>
                  <a:pt x="25" y="4"/>
                </a:cubicBezTo>
                <a:cubicBezTo>
                  <a:pt x="26" y="4"/>
                  <a:pt x="26" y="4"/>
                  <a:pt x="26" y="4"/>
                </a:cubicBezTo>
                <a:lnTo>
                  <a:pt x="26" y="2"/>
                </a:lnTo>
                <a:close/>
              </a:path>
            </a:pathLst>
          </a:custGeom>
          <a:solidFill>
            <a:schemeClr val="bg2"/>
          </a:solidFill>
          <a:ln>
            <a:noFill/>
          </a:ln>
        </p:spPr>
        <p:txBody>
          <a:bodyPr vert="horz" wrap="square" lIns="91440" tIns="45720" rIns="91440" bIns="45720" numCol="1" anchor="t" anchorCtr="0" compatLnSpc="1">
            <a:prstTxWarp prst="textNoShape">
              <a:avLst/>
            </a:prstTxWarp>
          </a:bodyPr>
          <a:lstStyle/>
          <a:p>
            <a:endParaRPr lang="en-GB"/>
          </a:p>
        </p:txBody>
      </p:sp>
    </p:spTree>
    <p:custDataLst>
      <p:tags r:id="rId1"/>
    </p:custDataLst>
    <p:extLst>
      <p:ext uri="{BB962C8B-B14F-4D97-AF65-F5344CB8AC3E}">
        <p14:creationId xmlns:p14="http://schemas.microsoft.com/office/powerpoint/2010/main" val="237836334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preserve="1" userDrawn="1">
  <p:cSld name="Quote with full screen image - Small bubble">
    <p:spTree>
      <p:nvGrpSpPr>
        <p:cNvPr id="1" name=""/>
        <p:cNvGrpSpPr/>
        <p:nvPr/>
      </p:nvGrpSpPr>
      <p:grpSpPr>
        <a:xfrm>
          <a:off x="0" y="0"/>
          <a:ext cx="0" cy="0"/>
          <a:chOff x="0" y="0"/>
          <a:chExt cx="0" cy="0"/>
        </a:xfrm>
      </p:grpSpPr>
      <p:sp>
        <p:nvSpPr>
          <p:cNvPr id="12" name="Picture Placeholder 8"/>
          <p:cNvSpPr>
            <a:spLocks noGrp="1"/>
          </p:cNvSpPr>
          <p:nvPr>
            <p:ph type="pic" sz="quarter" idx="16"/>
          </p:nvPr>
        </p:nvSpPr>
        <p:spPr>
          <a:xfrm>
            <a:off x="0" y="-9730"/>
            <a:ext cx="12192000" cy="6867729"/>
          </a:xfrm>
          <a:prstGeom prst="rect">
            <a:avLst/>
          </a:prstGeom>
          <a:solidFill>
            <a:schemeClr val="bg1">
              <a:lumMod val="85000"/>
            </a:schemeClr>
          </a:solidFill>
        </p:spPr>
        <p:txBody>
          <a:bodyPr/>
          <a:lstStyle/>
          <a:p>
            <a:endParaRPr lang="en-GB" dirty="0"/>
          </a:p>
        </p:txBody>
      </p:sp>
      <p:sp>
        <p:nvSpPr>
          <p:cNvPr id="2" name="Title 1"/>
          <p:cNvSpPr>
            <a:spLocks noGrp="1"/>
          </p:cNvSpPr>
          <p:nvPr>
            <p:ph type="title"/>
          </p:nvPr>
        </p:nvSpPr>
        <p:spPr>
          <a:xfrm>
            <a:off x="371476" y="359944"/>
            <a:ext cx="8216264" cy="3190976"/>
          </a:xfrm>
        </p:spPr>
        <p:txBody>
          <a:bodyPr>
            <a:noAutofit/>
          </a:bodyPr>
          <a:lstStyle>
            <a:lvl1pPr>
              <a:defRPr sz="4400" b="0">
                <a:solidFill>
                  <a:schemeClr val="bg1"/>
                </a:solidFill>
              </a:defRPr>
            </a:lvl1pPr>
          </a:lstStyle>
          <a:p>
            <a:r>
              <a:rPr lang="en-US" dirty="0"/>
              <a:t>Click to edit Master title style</a:t>
            </a:r>
            <a:endParaRPr lang="en-GB" dirty="0"/>
          </a:p>
        </p:txBody>
      </p:sp>
      <p:sp>
        <p:nvSpPr>
          <p:cNvPr id="3" name="Date Placeholder 2"/>
          <p:cNvSpPr>
            <a:spLocks noGrp="1"/>
          </p:cNvSpPr>
          <p:nvPr>
            <p:ph type="dt" sz="half" idx="10"/>
          </p:nvPr>
        </p:nvSpPr>
        <p:spPr/>
        <p:txBody>
          <a:bodyPr/>
          <a:lstStyle/>
          <a:p>
            <a:fld id="{2E6EF22D-7DBE-4099-99F0-B83DD9779912}" type="datetimeFigureOut">
              <a:rPr lang="en-GB" smtClean="0"/>
              <a:pPr/>
              <a:t>05/03/2024</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6623F64F-6692-49A2-80FF-3D660AAAEE7A}" type="slidenum">
              <a:rPr lang="en-GB" smtClean="0"/>
              <a:pPr/>
              <a:t>‹#›</a:t>
            </a:fld>
            <a:endParaRPr lang="en-GB" dirty="0"/>
          </a:p>
        </p:txBody>
      </p:sp>
      <p:sp>
        <p:nvSpPr>
          <p:cNvPr id="14" name="Text Placeholder 13"/>
          <p:cNvSpPr>
            <a:spLocks noGrp="1"/>
          </p:cNvSpPr>
          <p:nvPr>
            <p:ph type="body" sz="quarter" idx="13"/>
          </p:nvPr>
        </p:nvSpPr>
        <p:spPr>
          <a:xfrm>
            <a:off x="535313" y="3773511"/>
            <a:ext cx="1746970" cy="357149"/>
          </a:xfrm>
        </p:spPr>
        <p:txBody>
          <a:bodyPr/>
          <a:lstStyle>
            <a:lvl1pPr>
              <a:defRPr>
                <a:solidFill>
                  <a:schemeClr val="bg1"/>
                </a:solidFill>
              </a:defRPr>
            </a:lvl1pPr>
            <a:lvl2pPr marL="0" indent="0">
              <a:buNone/>
              <a:defRPr/>
            </a:lvl2pPr>
          </a:lstStyle>
          <a:p>
            <a:pPr lvl="0"/>
            <a:r>
              <a:rPr lang="en-US" dirty="0"/>
              <a:t>Edit Master text</a:t>
            </a:r>
          </a:p>
        </p:txBody>
      </p:sp>
    </p:spTree>
    <p:custDataLst>
      <p:tags r:id="rId1"/>
    </p:custDataLst>
    <p:extLst>
      <p:ext uri="{BB962C8B-B14F-4D97-AF65-F5344CB8AC3E}">
        <p14:creationId xmlns:p14="http://schemas.microsoft.com/office/powerpoint/2010/main" val="348808098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preserve="1" userDrawn="1">
  <p:cSld name="Quote with full screen image - Medium bubble">
    <p:spTree>
      <p:nvGrpSpPr>
        <p:cNvPr id="1" name=""/>
        <p:cNvGrpSpPr/>
        <p:nvPr/>
      </p:nvGrpSpPr>
      <p:grpSpPr>
        <a:xfrm>
          <a:off x="0" y="0"/>
          <a:ext cx="0" cy="0"/>
          <a:chOff x="0" y="0"/>
          <a:chExt cx="0" cy="0"/>
        </a:xfrm>
      </p:grpSpPr>
      <p:sp>
        <p:nvSpPr>
          <p:cNvPr id="12" name="Picture Placeholder 8"/>
          <p:cNvSpPr>
            <a:spLocks noGrp="1"/>
          </p:cNvSpPr>
          <p:nvPr>
            <p:ph type="pic" sz="quarter" idx="16"/>
          </p:nvPr>
        </p:nvSpPr>
        <p:spPr>
          <a:xfrm>
            <a:off x="0" y="-9730"/>
            <a:ext cx="12192000" cy="6867729"/>
          </a:xfrm>
          <a:prstGeom prst="rect">
            <a:avLst/>
          </a:prstGeom>
          <a:solidFill>
            <a:schemeClr val="bg1">
              <a:lumMod val="85000"/>
            </a:schemeClr>
          </a:solidFill>
        </p:spPr>
        <p:txBody>
          <a:bodyPr/>
          <a:lstStyle/>
          <a:p>
            <a:endParaRPr lang="en-GB" dirty="0"/>
          </a:p>
        </p:txBody>
      </p:sp>
      <p:sp>
        <p:nvSpPr>
          <p:cNvPr id="2" name="Title 1"/>
          <p:cNvSpPr>
            <a:spLocks noGrp="1"/>
          </p:cNvSpPr>
          <p:nvPr>
            <p:ph type="title"/>
          </p:nvPr>
        </p:nvSpPr>
        <p:spPr>
          <a:xfrm>
            <a:off x="371476" y="359944"/>
            <a:ext cx="8216264" cy="3190976"/>
          </a:xfrm>
        </p:spPr>
        <p:txBody>
          <a:bodyPr>
            <a:noAutofit/>
          </a:bodyPr>
          <a:lstStyle>
            <a:lvl1pPr>
              <a:defRPr sz="4400" b="0">
                <a:solidFill>
                  <a:schemeClr val="bg1"/>
                </a:solidFill>
              </a:defRPr>
            </a:lvl1pPr>
          </a:lstStyle>
          <a:p>
            <a:r>
              <a:rPr lang="en-US" dirty="0"/>
              <a:t>Click to edit Master title style</a:t>
            </a:r>
            <a:endParaRPr lang="en-GB" dirty="0"/>
          </a:p>
        </p:txBody>
      </p:sp>
      <p:sp>
        <p:nvSpPr>
          <p:cNvPr id="3" name="Date Placeholder 2"/>
          <p:cNvSpPr>
            <a:spLocks noGrp="1"/>
          </p:cNvSpPr>
          <p:nvPr>
            <p:ph type="dt" sz="half" idx="10"/>
          </p:nvPr>
        </p:nvSpPr>
        <p:spPr/>
        <p:txBody>
          <a:bodyPr/>
          <a:lstStyle/>
          <a:p>
            <a:fld id="{2E6EF22D-7DBE-4099-99F0-B83DD9779912}" type="datetimeFigureOut">
              <a:rPr lang="en-GB" smtClean="0"/>
              <a:pPr/>
              <a:t>05/03/2024</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6623F64F-6692-49A2-80FF-3D660AAAEE7A}" type="slidenum">
              <a:rPr lang="en-GB" smtClean="0"/>
              <a:pPr/>
              <a:t>‹#›</a:t>
            </a:fld>
            <a:endParaRPr lang="en-GB" dirty="0"/>
          </a:p>
        </p:txBody>
      </p:sp>
      <p:sp>
        <p:nvSpPr>
          <p:cNvPr id="14" name="Text Placeholder 13"/>
          <p:cNvSpPr>
            <a:spLocks noGrp="1"/>
          </p:cNvSpPr>
          <p:nvPr>
            <p:ph type="body" sz="quarter" idx="13"/>
          </p:nvPr>
        </p:nvSpPr>
        <p:spPr>
          <a:xfrm>
            <a:off x="535313" y="3773511"/>
            <a:ext cx="2858126" cy="357149"/>
          </a:xfrm>
        </p:spPr>
        <p:txBody>
          <a:bodyPr/>
          <a:lstStyle>
            <a:lvl1pPr>
              <a:defRPr>
                <a:solidFill>
                  <a:schemeClr val="bg1"/>
                </a:solidFill>
              </a:defRPr>
            </a:lvl1pPr>
            <a:lvl2pPr marL="0" indent="0">
              <a:buNone/>
              <a:defRPr/>
            </a:lvl2pPr>
          </a:lstStyle>
          <a:p>
            <a:pPr lvl="0"/>
            <a:r>
              <a:rPr lang="en-US" dirty="0"/>
              <a:t>Edit Master text</a:t>
            </a:r>
          </a:p>
        </p:txBody>
      </p:sp>
    </p:spTree>
    <p:custDataLst>
      <p:tags r:id="rId1"/>
    </p:custDataLst>
    <p:extLst>
      <p:ext uri="{BB962C8B-B14F-4D97-AF65-F5344CB8AC3E}">
        <p14:creationId xmlns:p14="http://schemas.microsoft.com/office/powerpoint/2010/main" val="241159789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4.xml><?xml version="1.0" encoding="utf-8"?>
<p:sldLayout xmlns:a="http://schemas.openxmlformats.org/drawingml/2006/main" xmlns:r="http://schemas.openxmlformats.org/officeDocument/2006/relationships" xmlns:p="http://schemas.openxmlformats.org/presentationml/2006/main" showMasterSp="0" preserve="1" userDrawn="1">
  <p:cSld name="Quote with full screen image - Large bubble">
    <p:spTree>
      <p:nvGrpSpPr>
        <p:cNvPr id="1" name=""/>
        <p:cNvGrpSpPr/>
        <p:nvPr/>
      </p:nvGrpSpPr>
      <p:grpSpPr>
        <a:xfrm>
          <a:off x="0" y="0"/>
          <a:ext cx="0" cy="0"/>
          <a:chOff x="0" y="0"/>
          <a:chExt cx="0" cy="0"/>
        </a:xfrm>
      </p:grpSpPr>
      <p:sp>
        <p:nvSpPr>
          <p:cNvPr id="12" name="Picture Placeholder 8"/>
          <p:cNvSpPr>
            <a:spLocks noGrp="1"/>
          </p:cNvSpPr>
          <p:nvPr>
            <p:ph type="pic" sz="quarter" idx="16"/>
          </p:nvPr>
        </p:nvSpPr>
        <p:spPr>
          <a:xfrm>
            <a:off x="0" y="-9730"/>
            <a:ext cx="12192000" cy="6867729"/>
          </a:xfrm>
          <a:prstGeom prst="rect">
            <a:avLst/>
          </a:prstGeom>
          <a:solidFill>
            <a:schemeClr val="bg1">
              <a:lumMod val="85000"/>
            </a:schemeClr>
          </a:solidFill>
        </p:spPr>
        <p:txBody>
          <a:bodyPr/>
          <a:lstStyle/>
          <a:p>
            <a:endParaRPr lang="en-GB" dirty="0"/>
          </a:p>
        </p:txBody>
      </p:sp>
      <p:sp>
        <p:nvSpPr>
          <p:cNvPr id="2" name="Title 1"/>
          <p:cNvSpPr>
            <a:spLocks noGrp="1"/>
          </p:cNvSpPr>
          <p:nvPr>
            <p:ph type="title"/>
          </p:nvPr>
        </p:nvSpPr>
        <p:spPr>
          <a:xfrm>
            <a:off x="371476" y="359944"/>
            <a:ext cx="8216264" cy="3190976"/>
          </a:xfrm>
        </p:spPr>
        <p:txBody>
          <a:bodyPr>
            <a:noAutofit/>
          </a:bodyPr>
          <a:lstStyle>
            <a:lvl1pPr>
              <a:defRPr sz="4400" b="0">
                <a:solidFill>
                  <a:schemeClr val="bg1"/>
                </a:solidFill>
              </a:defRPr>
            </a:lvl1pPr>
          </a:lstStyle>
          <a:p>
            <a:r>
              <a:rPr lang="en-US" dirty="0"/>
              <a:t>Click to edit Master title style</a:t>
            </a:r>
            <a:endParaRPr lang="en-GB" dirty="0"/>
          </a:p>
        </p:txBody>
      </p:sp>
      <p:sp>
        <p:nvSpPr>
          <p:cNvPr id="3" name="Date Placeholder 2"/>
          <p:cNvSpPr>
            <a:spLocks noGrp="1"/>
          </p:cNvSpPr>
          <p:nvPr>
            <p:ph type="dt" sz="half" idx="10"/>
          </p:nvPr>
        </p:nvSpPr>
        <p:spPr/>
        <p:txBody>
          <a:bodyPr/>
          <a:lstStyle/>
          <a:p>
            <a:fld id="{2E6EF22D-7DBE-4099-99F0-B83DD9779912}" type="datetimeFigureOut">
              <a:rPr lang="en-GB" smtClean="0"/>
              <a:pPr/>
              <a:t>05/03/2024</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6623F64F-6692-49A2-80FF-3D660AAAEE7A}" type="slidenum">
              <a:rPr lang="en-GB" smtClean="0"/>
              <a:pPr/>
              <a:t>‹#›</a:t>
            </a:fld>
            <a:endParaRPr lang="en-GB" dirty="0"/>
          </a:p>
        </p:txBody>
      </p:sp>
      <p:sp>
        <p:nvSpPr>
          <p:cNvPr id="14" name="Text Placeholder 13"/>
          <p:cNvSpPr>
            <a:spLocks noGrp="1"/>
          </p:cNvSpPr>
          <p:nvPr>
            <p:ph type="body" sz="quarter" idx="13"/>
          </p:nvPr>
        </p:nvSpPr>
        <p:spPr>
          <a:xfrm>
            <a:off x="535312" y="3773511"/>
            <a:ext cx="5659748" cy="357149"/>
          </a:xfrm>
        </p:spPr>
        <p:txBody>
          <a:bodyPr/>
          <a:lstStyle>
            <a:lvl1pPr>
              <a:defRPr>
                <a:solidFill>
                  <a:schemeClr val="bg1"/>
                </a:solidFill>
              </a:defRPr>
            </a:lvl1pPr>
            <a:lvl2pPr marL="0" indent="0">
              <a:buNone/>
              <a:defRPr/>
            </a:lvl2pPr>
          </a:lstStyle>
          <a:p>
            <a:pPr lvl="0"/>
            <a:r>
              <a:rPr lang="en-US" dirty="0"/>
              <a:t>Edit Master text</a:t>
            </a:r>
          </a:p>
        </p:txBody>
      </p:sp>
    </p:spTree>
    <p:custDataLst>
      <p:tags r:id="rId1"/>
    </p:custDataLst>
    <p:extLst>
      <p:ext uri="{BB962C8B-B14F-4D97-AF65-F5344CB8AC3E}">
        <p14:creationId xmlns:p14="http://schemas.microsoft.com/office/powerpoint/2010/main" val="129702254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Press cuttings">
    <p:spTree>
      <p:nvGrpSpPr>
        <p:cNvPr id="1" name=""/>
        <p:cNvGrpSpPr/>
        <p:nvPr/>
      </p:nvGrpSpPr>
      <p:grpSpPr>
        <a:xfrm>
          <a:off x="0" y="0"/>
          <a:ext cx="0" cy="0"/>
          <a:chOff x="0" y="0"/>
          <a:chExt cx="0" cy="0"/>
        </a:xfrm>
      </p:grpSpPr>
      <p:sp>
        <p:nvSpPr>
          <p:cNvPr id="8" name="Rectangle 7"/>
          <p:cNvSpPr/>
          <p:nvPr userDrawn="1"/>
        </p:nvSpPr>
        <p:spPr>
          <a:xfrm>
            <a:off x="0" y="0"/>
            <a:ext cx="12192000" cy="5935980"/>
          </a:xfrm>
          <a:prstGeom prst="rect">
            <a:avLst/>
          </a:prstGeom>
          <a:solidFill>
            <a:srgbClr val="E5E5E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itle 1"/>
          <p:cNvSpPr>
            <a:spLocks noGrp="1"/>
          </p:cNvSpPr>
          <p:nvPr>
            <p:ph type="title"/>
          </p:nvPr>
        </p:nvSpPr>
        <p:spPr>
          <a:xfrm>
            <a:off x="371475" y="359944"/>
            <a:ext cx="11341099" cy="1021181"/>
          </a:xfrm>
        </p:spPr>
        <p:txBody>
          <a:bodyPr/>
          <a:lstStyle/>
          <a:p>
            <a:r>
              <a:rPr lang="en-US" dirty="0"/>
              <a:t>Click to edit Master title style</a:t>
            </a:r>
            <a:endParaRPr lang="en-GB" dirty="0"/>
          </a:p>
        </p:txBody>
      </p:sp>
      <p:sp>
        <p:nvSpPr>
          <p:cNvPr id="3" name="Date Placeholder 2"/>
          <p:cNvSpPr>
            <a:spLocks noGrp="1"/>
          </p:cNvSpPr>
          <p:nvPr>
            <p:ph type="dt" sz="half" idx="10"/>
          </p:nvPr>
        </p:nvSpPr>
        <p:spPr/>
        <p:txBody>
          <a:bodyPr/>
          <a:lstStyle/>
          <a:p>
            <a:fld id="{2E6EF22D-7DBE-4099-99F0-B83DD9779912}" type="datetimeFigureOut">
              <a:rPr lang="en-GB" smtClean="0"/>
              <a:pPr/>
              <a:t>05/03/2024</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6623F64F-6692-49A2-80FF-3D660AAAEE7A}" type="slidenum">
              <a:rPr lang="en-GB" smtClean="0"/>
              <a:pPr/>
              <a:t>‹#›</a:t>
            </a:fld>
            <a:endParaRPr lang="en-GB" dirty="0"/>
          </a:p>
        </p:txBody>
      </p:sp>
      <p:sp>
        <p:nvSpPr>
          <p:cNvPr id="10" name="Text Placeholder 7"/>
          <p:cNvSpPr>
            <a:spLocks noGrp="1"/>
          </p:cNvSpPr>
          <p:nvPr>
            <p:ph type="body" sz="quarter" idx="15"/>
          </p:nvPr>
        </p:nvSpPr>
        <p:spPr>
          <a:xfrm>
            <a:off x="377758" y="5365115"/>
            <a:ext cx="5718242" cy="304800"/>
          </a:xfrm>
        </p:spPr>
        <p:txBody>
          <a:bodyPr>
            <a:noAutofit/>
          </a:bodyPr>
          <a:lstStyle>
            <a:lvl1pPr>
              <a:defRPr lang="en-US" sz="800" b="0" kern="1200" baseline="0" dirty="0">
                <a:solidFill>
                  <a:schemeClr val="bg2"/>
                </a:solidFill>
                <a:latin typeface="+mn-lt"/>
                <a:ea typeface="+mn-ea"/>
                <a:cs typeface="+mn-cs"/>
              </a:defRPr>
            </a:lvl1pPr>
          </a:lstStyle>
          <a:p>
            <a:pPr marL="0" lvl="0" indent="0" algn="l" defTabSz="914400" rtl="0" eaLnBrk="1" latinLnBrk="0" hangingPunct="1">
              <a:lnSpc>
                <a:spcPct val="100000"/>
              </a:lnSpc>
              <a:spcBef>
                <a:spcPts val="1000"/>
              </a:spcBef>
              <a:spcAft>
                <a:spcPts val="0"/>
              </a:spcAft>
              <a:buFont typeface="Arial" panose="020B0604020202020204" pitchFamily="34" charset="0"/>
              <a:buNone/>
            </a:pPr>
            <a:r>
              <a:rPr lang="en-US" dirty="0"/>
              <a:t>Edit Master text styles</a:t>
            </a:r>
          </a:p>
        </p:txBody>
      </p:sp>
    </p:spTree>
    <p:custDataLst>
      <p:tags r:id="rId1"/>
    </p:custDataLst>
    <p:extLst>
      <p:ext uri="{BB962C8B-B14F-4D97-AF65-F5344CB8AC3E}">
        <p14:creationId xmlns:p14="http://schemas.microsoft.com/office/powerpoint/2010/main" val="33677109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E6EF22D-7DBE-4099-99F0-B83DD9779912}" type="datetimeFigureOut">
              <a:rPr lang="en-GB" smtClean="0"/>
              <a:t>05/03/2024</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6623F64F-6692-49A2-80FF-3D660AAAEE7A}" type="slidenum">
              <a:rPr lang="en-GB" smtClean="0"/>
              <a:t>‹#›</a:t>
            </a:fld>
            <a:endParaRPr lang="en-GB"/>
          </a:p>
        </p:txBody>
      </p:sp>
      <p:sp>
        <p:nvSpPr>
          <p:cNvPr id="5" name="Text Placeholder 7"/>
          <p:cNvSpPr>
            <a:spLocks noGrp="1"/>
          </p:cNvSpPr>
          <p:nvPr>
            <p:ph type="body" sz="quarter" idx="16"/>
          </p:nvPr>
        </p:nvSpPr>
        <p:spPr>
          <a:xfrm>
            <a:off x="377758" y="5365115"/>
            <a:ext cx="4368867" cy="304800"/>
          </a:xfrm>
        </p:spPr>
        <p:txBody>
          <a:bodyPr>
            <a:noAutofit/>
          </a:bodyPr>
          <a:lstStyle>
            <a:lvl1pPr>
              <a:defRPr lang="en-US" sz="800" b="0" kern="1200" baseline="0" dirty="0">
                <a:solidFill>
                  <a:schemeClr val="bg2"/>
                </a:solidFill>
                <a:latin typeface="+mn-lt"/>
                <a:ea typeface="+mn-ea"/>
                <a:cs typeface="+mn-cs"/>
              </a:defRPr>
            </a:lvl1pPr>
          </a:lstStyle>
          <a:p>
            <a:pPr marL="0" lvl="0" indent="0" algn="l" defTabSz="914400" rtl="0" eaLnBrk="1" latinLnBrk="0" hangingPunct="1">
              <a:lnSpc>
                <a:spcPct val="100000"/>
              </a:lnSpc>
              <a:spcBef>
                <a:spcPts val="1000"/>
              </a:spcBef>
              <a:spcAft>
                <a:spcPts val="0"/>
              </a:spcAft>
              <a:buFont typeface="Arial" panose="020B0604020202020204" pitchFamily="34" charset="0"/>
              <a:buNone/>
            </a:pPr>
            <a:r>
              <a:rPr lang="en-US" dirty="0"/>
              <a:t>Edit Master text styles</a:t>
            </a:r>
          </a:p>
        </p:txBody>
      </p:sp>
    </p:spTree>
    <p:custDataLst>
      <p:tags r:id="rId1"/>
    </p:custDataLst>
    <p:extLst>
      <p:ext uri="{BB962C8B-B14F-4D97-AF65-F5344CB8AC3E}">
        <p14:creationId xmlns:p14="http://schemas.microsoft.com/office/powerpoint/2010/main" val="165355480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7.xml><?xml version="1.0" encoding="utf-8"?>
<p:sldLayout xmlns:a="http://schemas.openxmlformats.org/drawingml/2006/main" xmlns:r="http://schemas.openxmlformats.org/officeDocument/2006/relationships" xmlns:p="http://schemas.openxmlformats.org/presentationml/2006/main" showMasterSp="0" preserve="1" userDrawn="1">
  <p:cSld name="End slide">
    <p:spTree>
      <p:nvGrpSpPr>
        <p:cNvPr id="1" name=""/>
        <p:cNvGrpSpPr/>
        <p:nvPr/>
      </p:nvGrpSpPr>
      <p:grpSpPr>
        <a:xfrm>
          <a:off x="0" y="0"/>
          <a:ext cx="0" cy="0"/>
          <a:chOff x="0" y="0"/>
          <a:chExt cx="0" cy="0"/>
        </a:xfrm>
      </p:grpSpPr>
      <p:sp>
        <p:nvSpPr>
          <p:cNvPr id="13" name="Picture Placeholder 12"/>
          <p:cNvSpPr>
            <a:spLocks noGrp="1"/>
          </p:cNvSpPr>
          <p:nvPr>
            <p:ph type="pic" sz="quarter" idx="13"/>
          </p:nvPr>
        </p:nvSpPr>
        <p:spPr>
          <a:xfrm>
            <a:off x="0" y="0"/>
            <a:ext cx="12192000" cy="6858000"/>
          </a:xfrm>
          <a:prstGeom prst="rect">
            <a:avLst/>
          </a:prstGeom>
          <a:solidFill>
            <a:schemeClr val="bg1">
              <a:lumMod val="85000"/>
            </a:schemeClr>
          </a:solidFill>
          <a:ln>
            <a:noFill/>
          </a:ln>
        </p:spPr>
        <p:txBody>
          <a:bodyPr/>
          <a:lstStyle/>
          <a:p>
            <a:endParaRPr lang="en-GB"/>
          </a:p>
        </p:txBody>
      </p:sp>
      <p:sp>
        <p:nvSpPr>
          <p:cNvPr id="2" name="Title 1"/>
          <p:cNvSpPr>
            <a:spLocks noGrp="1"/>
          </p:cNvSpPr>
          <p:nvPr>
            <p:ph type="ctrTitle"/>
          </p:nvPr>
        </p:nvSpPr>
        <p:spPr>
          <a:xfrm>
            <a:off x="403766" y="759293"/>
            <a:ext cx="5633780" cy="1663867"/>
          </a:xfrm>
          <a:solidFill>
            <a:schemeClr val="bg1">
              <a:alpha val="0"/>
            </a:schemeClr>
          </a:solidFill>
          <a:effectLst/>
        </p:spPr>
        <p:txBody>
          <a:bodyPr anchor="t">
            <a:normAutofit/>
          </a:bodyPr>
          <a:lstStyle>
            <a:lvl1pPr algn="l">
              <a:defRPr sz="5400" b="1">
                <a:solidFill>
                  <a:schemeClr val="bg1"/>
                </a:solidFill>
              </a:defRPr>
            </a:lvl1pPr>
          </a:lstStyle>
          <a:p>
            <a:r>
              <a:rPr lang="en-US" dirty="0"/>
              <a:t>Click to edit Master title style</a:t>
            </a:r>
            <a:endParaRPr lang="en-GB" dirty="0"/>
          </a:p>
        </p:txBody>
      </p:sp>
      <p:sp>
        <p:nvSpPr>
          <p:cNvPr id="4" name="Date Placeholder 3"/>
          <p:cNvSpPr>
            <a:spLocks noGrp="1"/>
          </p:cNvSpPr>
          <p:nvPr>
            <p:ph type="dt" sz="half" idx="10"/>
          </p:nvPr>
        </p:nvSpPr>
        <p:spPr/>
        <p:txBody>
          <a:bodyPr/>
          <a:lstStyle/>
          <a:p>
            <a:fld id="{2E6EF22D-7DBE-4099-99F0-B83DD9779912}" type="datetimeFigureOut">
              <a:rPr lang="en-GB" smtClean="0"/>
              <a:t>05/03/2024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623F64F-6692-49A2-80FF-3D660AAAEE7A}" type="slidenum">
              <a:rPr lang="en-GB" smtClean="0"/>
              <a:t>‹#›</a:t>
            </a:fld>
            <a:endParaRPr lang="en-GB"/>
          </a:p>
        </p:txBody>
      </p:sp>
      <p:sp>
        <p:nvSpPr>
          <p:cNvPr id="10" name="Text Placeholder 9"/>
          <p:cNvSpPr>
            <a:spLocks noGrp="1"/>
          </p:cNvSpPr>
          <p:nvPr>
            <p:ph type="body" sz="quarter" idx="14"/>
          </p:nvPr>
        </p:nvSpPr>
        <p:spPr>
          <a:xfrm>
            <a:off x="552577" y="2627694"/>
            <a:ext cx="3757295" cy="365442"/>
          </a:xfrm>
        </p:spPr>
        <p:txBody>
          <a:bodyPr/>
          <a:lstStyle>
            <a:lvl1pPr>
              <a:defRPr b="1">
                <a:solidFill>
                  <a:schemeClr val="bg1"/>
                </a:solidFill>
              </a:defRPr>
            </a:lvl1pPr>
            <a:lvl2pPr marL="0" indent="0">
              <a:buNone/>
              <a:defRPr/>
            </a:lvl2pPr>
          </a:lstStyle>
          <a:p>
            <a:pPr lvl="0"/>
            <a:r>
              <a:rPr lang="en-US" dirty="0"/>
              <a:t>Edit Master text styles</a:t>
            </a:r>
          </a:p>
        </p:txBody>
      </p:sp>
    </p:spTree>
    <p:custDataLst>
      <p:tags r:id="rId1"/>
    </p:custDataLst>
    <p:extLst>
      <p:ext uri="{BB962C8B-B14F-4D97-AF65-F5344CB8AC3E}">
        <p14:creationId xmlns:p14="http://schemas.microsoft.com/office/powerpoint/2010/main" val="33473843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pos="3840">
          <p15:clr>
            <a:srgbClr val="FBAE40"/>
          </p15:clr>
        </p15:guide>
        <p15:guide id="2" pos="302">
          <p15:clr>
            <a:srgbClr val="FBAE40"/>
          </p15:clr>
        </p15:guide>
      </p15:sldGuideLst>
    </p:ext>
  </p:extLst>
</p:sldLayout>
</file>

<file path=ppt/slideLayouts/slideLayout28.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29164"/>
            <a:ext cx="10094912" cy="957509"/>
          </a:xfrm>
        </p:spPr>
        <p:txBody>
          <a:bodyPr/>
          <a:lstStyle/>
          <a:p>
            <a:r>
              <a:rPr lang="en-US"/>
              <a:t>Click to edit Master title style</a:t>
            </a:r>
            <a:endParaRPr lang="en-GB" dirty="0"/>
          </a:p>
        </p:txBody>
      </p:sp>
      <p:sp>
        <p:nvSpPr>
          <p:cNvPr id="3" name="Content Placeholder 2"/>
          <p:cNvSpPr>
            <a:spLocks noGrp="1"/>
          </p:cNvSpPr>
          <p:nvPr>
            <p:ph idx="1"/>
          </p:nvPr>
        </p:nvSpPr>
        <p:spPr>
          <a:xfrm>
            <a:off x="609600" y="1207293"/>
            <a:ext cx="11150600" cy="5006016"/>
          </a:xfrm>
        </p:spPr>
        <p:txBody>
          <a:bodyPr/>
          <a:lstStyle>
            <a:lvl1pPr>
              <a:defRPr sz="1867"/>
            </a:lvl1pPr>
            <a:lvl2pPr>
              <a:defRPr sz="1600"/>
            </a:lvl2pPr>
            <a:lvl3pPr>
              <a:defRPr sz="1467"/>
            </a:lvl3pPr>
            <a:lvl4pPr>
              <a:defRPr sz="1400"/>
            </a:lvl4pPr>
            <a:lvl5pPr>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4" name="Date Placeholder 3"/>
          <p:cNvSpPr>
            <a:spLocks noGrp="1"/>
          </p:cNvSpPr>
          <p:nvPr>
            <p:ph type="dt" sz="half" idx="10"/>
          </p:nvPr>
        </p:nvSpPr>
        <p:spPr/>
        <p:txBody>
          <a:bodyPr/>
          <a:lstStyle/>
          <a:p>
            <a:fld id="{59585B9F-EF5C-4314-BCBC-A6F82ED753B2}" type="datetimeFigureOut">
              <a:rPr lang="en-GB" smtClean="0">
                <a:solidFill>
                  <a:srgbClr val="515254">
                    <a:tint val="75000"/>
                  </a:srgbClr>
                </a:solidFill>
              </a:rPr>
              <a:pPr/>
              <a:t>05/03/2024</a:t>
            </a:fld>
            <a:endParaRPr lang="en-GB">
              <a:solidFill>
                <a:srgbClr val="515254">
                  <a:tint val="75000"/>
                </a:srgbClr>
              </a:solidFill>
            </a:endParaRPr>
          </a:p>
        </p:txBody>
      </p:sp>
      <p:sp>
        <p:nvSpPr>
          <p:cNvPr id="5" name="Footer Placeholder 4"/>
          <p:cNvSpPr>
            <a:spLocks noGrp="1"/>
          </p:cNvSpPr>
          <p:nvPr>
            <p:ph type="ftr" sz="quarter" idx="11"/>
          </p:nvPr>
        </p:nvSpPr>
        <p:spPr/>
        <p:txBody>
          <a:bodyPr/>
          <a:lstStyle/>
          <a:p>
            <a:endParaRPr lang="en-GB">
              <a:solidFill>
                <a:srgbClr val="515254">
                  <a:tint val="75000"/>
                </a:srgbClr>
              </a:solidFill>
            </a:endParaRPr>
          </a:p>
        </p:txBody>
      </p:sp>
      <p:sp>
        <p:nvSpPr>
          <p:cNvPr id="6" name="Slide Number Placeholder 5"/>
          <p:cNvSpPr>
            <a:spLocks noGrp="1"/>
          </p:cNvSpPr>
          <p:nvPr>
            <p:ph type="sldNum" sz="quarter" idx="12"/>
          </p:nvPr>
        </p:nvSpPr>
        <p:spPr/>
        <p:txBody>
          <a:bodyPr/>
          <a:lstStyle/>
          <a:p>
            <a:fld id="{FA73F885-FE6B-4251-84D2-F6CEF084999B}" type="slidenum">
              <a:rPr lang="en-GB" smtClean="0">
                <a:solidFill>
                  <a:srgbClr val="515254">
                    <a:tint val="75000"/>
                  </a:srgbClr>
                </a:solidFill>
              </a:rPr>
              <a:pPr/>
              <a:t>‹#›</a:t>
            </a:fld>
            <a:endParaRPr lang="en-GB">
              <a:solidFill>
                <a:srgbClr val="515254">
                  <a:tint val="75000"/>
                </a:srgbClr>
              </a:solidFill>
            </a:endParaRPr>
          </a:p>
        </p:txBody>
      </p:sp>
    </p:spTree>
    <p:extLst>
      <p:ext uri="{BB962C8B-B14F-4D97-AF65-F5344CB8AC3E}">
        <p14:creationId xmlns:p14="http://schemas.microsoft.com/office/powerpoint/2010/main" val="305126670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9.xml><?xml version="1.0" encoding="utf-8"?>
<p:sldLayout xmlns:a="http://schemas.openxmlformats.org/drawingml/2006/main" xmlns:r="http://schemas.openxmlformats.org/officeDocument/2006/relationships" xmlns:p="http://schemas.openxmlformats.org/presentationml/2006/main" type="twoTxTwoObj">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609600" y="1535113"/>
            <a:ext cx="5386917" cy="639763"/>
          </a:xfrm>
        </p:spPr>
        <p:txBody>
          <a:bodyPr anchor="b"/>
          <a:lstStyle>
            <a:lvl1pPr marL="0" indent="0">
              <a:buNone/>
              <a:defRPr sz="3200" b="1"/>
            </a:lvl1pPr>
            <a:lvl2pPr marL="609585" indent="0">
              <a:buNone/>
              <a:defRPr sz="2667" b="1"/>
            </a:lvl2pPr>
            <a:lvl3pPr marL="1219170" indent="0">
              <a:buNone/>
              <a:defRPr sz="2400" b="1"/>
            </a:lvl3pPr>
            <a:lvl4pPr marL="1828754" indent="0">
              <a:buNone/>
              <a:defRPr sz="2133" b="1"/>
            </a:lvl4pPr>
            <a:lvl5pPr marL="2438339" indent="0">
              <a:buNone/>
              <a:defRPr sz="2133" b="1"/>
            </a:lvl5pPr>
            <a:lvl6pPr marL="3047924" indent="0">
              <a:buNone/>
              <a:defRPr sz="2133" b="1"/>
            </a:lvl6pPr>
            <a:lvl7pPr marL="3657509" indent="0">
              <a:buNone/>
              <a:defRPr sz="2133" b="1"/>
            </a:lvl7pPr>
            <a:lvl8pPr marL="4267093" indent="0">
              <a:buNone/>
              <a:defRPr sz="2133" b="1"/>
            </a:lvl8pPr>
            <a:lvl9pPr marL="4876678" indent="0">
              <a:buNone/>
              <a:defRPr sz="2133"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3200"/>
            </a:lvl1pPr>
            <a:lvl2pPr>
              <a:defRPr sz="2667"/>
            </a:lvl2pPr>
            <a:lvl3pPr>
              <a:defRPr sz="2400"/>
            </a:lvl3pPr>
            <a:lvl4pPr>
              <a:defRPr sz="2133"/>
            </a:lvl4pPr>
            <a:lvl5pPr>
              <a:defRPr sz="2133"/>
            </a:lvl5pPr>
            <a:lvl6pPr>
              <a:defRPr sz="2133"/>
            </a:lvl6pPr>
            <a:lvl7pPr>
              <a:defRPr sz="2133"/>
            </a:lvl7pPr>
            <a:lvl8pPr>
              <a:defRPr sz="2133"/>
            </a:lvl8pPr>
            <a:lvl9pPr>
              <a:defRPr sz="2133"/>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93378" y="1535113"/>
            <a:ext cx="5389033" cy="639763"/>
          </a:xfrm>
        </p:spPr>
        <p:txBody>
          <a:bodyPr anchor="b"/>
          <a:lstStyle>
            <a:lvl1pPr marL="0" indent="0">
              <a:buNone/>
              <a:defRPr sz="3200" b="1"/>
            </a:lvl1pPr>
            <a:lvl2pPr marL="609585" indent="0">
              <a:buNone/>
              <a:defRPr sz="2667" b="1"/>
            </a:lvl2pPr>
            <a:lvl3pPr marL="1219170" indent="0">
              <a:buNone/>
              <a:defRPr sz="2400" b="1"/>
            </a:lvl3pPr>
            <a:lvl4pPr marL="1828754" indent="0">
              <a:buNone/>
              <a:defRPr sz="2133" b="1"/>
            </a:lvl4pPr>
            <a:lvl5pPr marL="2438339" indent="0">
              <a:buNone/>
              <a:defRPr sz="2133" b="1"/>
            </a:lvl5pPr>
            <a:lvl6pPr marL="3047924" indent="0">
              <a:buNone/>
              <a:defRPr sz="2133" b="1"/>
            </a:lvl6pPr>
            <a:lvl7pPr marL="3657509" indent="0">
              <a:buNone/>
              <a:defRPr sz="2133" b="1"/>
            </a:lvl7pPr>
            <a:lvl8pPr marL="4267093" indent="0">
              <a:buNone/>
              <a:defRPr sz="2133" b="1"/>
            </a:lvl8pPr>
            <a:lvl9pPr marL="4876678" indent="0">
              <a:buNone/>
              <a:defRPr sz="2133" b="1"/>
            </a:lvl9pPr>
          </a:lstStyle>
          <a:p>
            <a:pPr lvl="0"/>
            <a:r>
              <a:rPr lang="en-US"/>
              <a:t>Click to edit Master text styles</a:t>
            </a:r>
          </a:p>
        </p:txBody>
      </p:sp>
      <p:sp>
        <p:nvSpPr>
          <p:cNvPr id="6" name="Content Placeholder 5"/>
          <p:cNvSpPr>
            <a:spLocks noGrp="1"/>
          </p:cNvSpPr>
          <p:nvPr>
            <p:ph sz="quarter" idx="4"/>
          </p:nvPr>
        </p:nvSpPr>
        <p:spPr>
          <a:xfrm>
            <a:off x="6193378" y="2174875"/>
            <a:ext cx="5389033" cy="3951288"/>
          </a:xfrm>
        </p:spPr>
        <p:txBody>
          <a:bodyPr/>
          <a:lstStyle>
            <a:lvl1pPr>
              <a:defRPr sz="3200"/>
            </a:lvl1pPr>
            <a:lvl2pPr>
              <a:defRPr sz="2667"/>
            </a:lvl2pPr>
            <a:lvl3pPr>
              <a:defRPr sz="2400"/>
            </a:lvl3pPr>
            <a:lvl4pPr>
              <a:defRPr sz="2133"/>
            </a:lvl4pPr>
            <a:lvl5pPr>
              <a:defRPr sz="2133"/>
            </a:lvl5pPr>
            <a:lvl6pPr>
              <a:defRPr sz="2133"/>
            </a:lvl6pPr>
            <a:lvl7pPr>
              <a:defRPr sz="2133"/>
            </a:lvl7pPr>
            <a:lvl8pPr>
              <a:defRPr sz="2133"/>
            </a:lvl8pPr>
            <a:lvl9pPr>
              <a:defRPr sz="2133"/>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DD282D69-1CD7-4AC1-A4EC-A960DFABD313}" type="datetimeFigureOut">
              <a:rPr lang="en-GB" smtClean="0"/>
              <a:pPr/>
              <a:t>05/03/2024</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75ECB2DA-819C-4D24-9E44-1616C5C302CC}" type="slidenum">
              <a:rPr lang="en-GB" smtClean="0"/>
              <a:pPr/>
              <a:t>‹#›</a:t>
            </a:fld>
            <a:endParaRPr lang="en-GB"/>
          </a:p>
        </p:txBody>
      </p:sp>
    </p:spTree>
    <p:extLst>
      <p:ext uri="{BB962C8B-B14F-4D97-AF65-F5344CB8AC3E}">
        <p14:creationId xmlns:p14="http://schemas.microsoft.com/office/powerpoint/2010/main" val="7749257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371475" y="359944"/>
            <a:ext cx="11341099" cy="1021181"/>
          </a:xfrm>
        </p:spPr>
        <p:txBody>
          <a:bodyPr/>
          <a:lstStyle/>
          <a:p>
            <a:r>
              <a:rPr lang="en-US" dirty="0"/>
              <a:t>Click to edit Master title style</a:t>
            </a:r>
            <a:endParaRPr lang="en-GB" dirty="0"/>
          </a:p>
        </p:txBody>
      </p:sp>
      <p:sp>
        <p:nvSpPr>
          <p:cNvPr id="3" name="Date Placeholder 2"/>
          <p:cNvSpPr>
            <a:spLocks noGrp="1"/>
          </p:cNvSpPr>
          <p:nvPr>
            <p:ph type="dt" sz="half" idx="10"/>
          </p:nvPr>
        </p:nvSpPr>
        <p:spPr/>
        <p:txBody>
          <a:bodyPr/>
          <a:lstStyle/>
          <a:p>
            <a:fld id="{2E6EF22D-7DBE-4099-99F0-B83DD9779912}" type="datetimeFigureOut">
              <a:rPr lang="en-GB" smtClean="0"/>
              <a:pPr/>
              <a:t>05/03/2024</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6623F64F-6692-49A2-80FF-3D660AAAEE7A}" type="slidenum">
              <a:rPr lang="en-GB" smtClean="0"/>
              <a:pPr/>
              <a:t>‹#›</a:t>
            </a:fld>
            <a:endParaRPr lang="en-GB" dirty="0"/>
          </a:p>
        </p:txBody>
      </p:sp>
      <p:sp>
        <p:nvSpPr>
          <p:cNvPr id="10" name="Text Placeholder 7"/>
          <p:cNvSpPr>
            <a:spLocks noGrp="1"/>
          </p:cNvSpPr>
          <p:nvPr>
            <p:ph type="body" sz="quarter" idx="15"/>
          </p:nvPr>
        </p:nvSpPr>
        <p:spPr>
          <a:xfrm>
            <a:off x="377757" y="5365115"/>
            <a:ext cx="11334817" cy="304800"/>
          </a:xfrm>
        </p:spPr>
        <p:txBody>
          <a:bodyPr>
            <a:noAutofit/>
          </a:bodyPr>
          <a:lstStyle>
            <a:lvl1pPr>
              <a:defRPr sz="800" b="0">
                <a:solidFill>
                  <a:schemeClr val="bg2"/>
                </a:solidFill>
              </a:defRPr>
            </a:lvl1pPr>
          </a:lstStyle>
          <a:p>
            <a:pPr lvl="0"/>
            <a:r>
              <a:rPr lang="en-US" dirty="0"/>
              <a:t>Edit Master text styles</a:t>
            </a:r>
          </a:p>
        </p:txBody>
      </p:sp>
    </p:spTree>
    <p:custDataLst>
      <p:tags r:id="rId1"/>
    </p:custDataLst>
    <p:extLst>
      <p:ext uri="{BB962C8B-B14F-4D97-AF65-F5344CB8AC3E}">
        <p14:creationId xmlns:p14="http://schemas.microsoft.com/office/powerpoint/2010/main" val="40065499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0.xml><?xml version="1.0" encoding="utf-8"?>
<p:sldLayout xmlns:a="http://schemas.openxmlformats.org/drawingml/2006/main" xmlns:r="http://schemas.openxmlformats.org/officeDocument/2006/relationships" xmlns:p="http://schemas.openxmlformats.org/presentationml/2006/main" type="title">
  <p:cSld name="1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60"/>
            <a:ext cx="10363200" cy="1470025"/>
          </a:xfrm>
        </p:spPr>
        <p:txBody>
          <a:bodyPr/>
          <a:lstStyle/>
          <a:p>
            <a:r>
              <a:rPr lang="en-US"/>
              <a:t>Click to edit Master title style</a:t>
            </a:r>
            <a:endParaRPr lang="en-GB"/>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609585" indent="0" algn="ctr">
              <a:buNone/>
              <a:defRPr>
                <a:solidFill>
                  <a:schemeClr val="tx1">
                    <a:tint val="75000"/>
                  </a:schemeClr>
                </a:solidFill>
              </a:defRPr>
            </a:lvl2pPr>
            <a:lvl3pPr marL="1219170" indent="0" algn="ctr">
              <a:buNone/>
              <a:defRPr>
                <a:solidFill>
                  <a:schemeClr val="tx1">
                    <a:tint val="75000"/>
                  </a:schemeClr>
                </a:solidFill>
              </a:defRPr>
            </a:lvl3pPr>
            <a:lvl4pPr marL="1828754" indent="0" algn="ctr">
              <a:buNone/>
              <a:defRPr>
                <a:solidFill>
                  <a:schemeClr val="tx1">
                    <a:tint val="75000"/>
                  </a:schemeClr>
                </a:solidFill>
              </a:defRPr>
            </a:lvl4pPr>
            <a:lvl5pPr marL="2438339" indent="0" algn="ctr">
              <a:buNone/>
              <a:defRPr>
                <a:solidFill>
                  <a:schemeClr val="tx1">
                    <a:tint val="75000"/>
                  </a:schemeClr>
                </a:solidFill>
              </a:defRPr>
            </a:lvl5pPr>
            <a:lvl6pPr marL="3047924" indent="0" algn="ctr">
              <a:buNone/>
              <a:defRPr>
                <a:solidFill>
                  <a:schemeClr val="tx1">
                    <a:tint val="75000"/>
                  </a:schemeClr>
                </a:solidFill>
              </a:defRPr>
            </a:lvl6pPr>
            <a:lvl7pPr marL="3657509" indent="0" algn="ctr">
              <a:buNone/>
              <a:defRPr>
                <a:solidFill>
                  <a:schemeClr val="tx1">
                    <a:tint val="75000"/>
                  </a:schemeClr>
                </a:solidFill>
              </a:defRPr>
            </a:lvl7pPr>
            <a:lvl8pPr marL="4267093" indent="0" algn="ctr">
              <a:buNone/>
              <a:defRPr>
                <a:solidFill>
                  <a:schemeClr val="tx1">
                    <a:tint val="75000"/>
                  </a:schemeClr>
                </a:solidFill>
              </a:defRPr>
            </a:lvl8pPr>
            <a:lvl9pPr marL="4876678" indent="0" algn="ctr">
              <a:buNone/>
              <a:defRPr>
                <a:solidFill>
                  <a:schemeClr val="tx1">
                    <a:tint val="75000"/>
                  </a:schemeClr>
                </a:solidFill>
              </a:defRPr>
            </a:lvl9pPr>
          </a:lstStyle>
          <a:p>
            <a:r>
              <a:rPr lang="en-US"/>
              <a:t>Click to edit Master subtitle style</a:t>
            </a:r>
            <a:endParaRPr lang="en-GB"/>
          </a:p>
        </p:txBody>
      </p:sp>
      <p:sp>
        <p:nvSpPr>
          <p:cNvPr id="4" name="Date Placeholder 3"/>
          <p:cNvSpPr>
            <a:spLocks noGrp="1"/>
          </p:cNvSpPr>
          <p:nvPr>
            <p:ph type="dt" sz="half" idx="10"/>
          </p:nvPr>
        </p:nvSpPr>
        <p:spPr/>
        <p:txBody>
          <a:bodyPr/>
          <a:lstStyle>
            <a:lvl1pPr>
              <a:defRPr/>
            </a:lvl1pPr>
          </a:lstStyle>
          <a:p>
            <a:pPr>
              <a:defRPr/>
            </a:pPr>
            <a:fld id="{DDFC6B2F-8097-43AB-AAD7-EE86BB3BFD94}" type="datetimeFigureOut">
              <a:rPr lang="en-GB"/>
              <a:pPr>
                <a:defRPr/>
              </a:pPr>
              <a:t>05/03/2024</a:t>
            </a:fld>
            <a:endParaRPr lang="en-GB" dirty="0"/>
          </a:p>
        </p:txBody>
      </p:sp>
      <p:sp>
        <p:nvSpPr>
          <p:cNvPr id="5" name="Footer Placeholder 4"/>
          <p:cNvSpPr>
            <a:spLocks noGrp="1"/>
          </p:cNvSpPr>
          <p:nvPr>
            <p:ph type="ftr" sz="quarter" idx="11"/>
          </p:nvPr>
        </p:nvSpPr>
        <p:spPr/>
        <p:txBody>
          <a:bodyPr/>
          <a:lstStyle>
            <a:lvl1pPr>
              <a:defRPr/>
            </a:lvl1pPr>
          </a:lstStyle>
          <a:p>
            <a:pPr>
              <a:defRPr/>
            </a:pPr>
            <a:endParaRPr lang="en-GB" dirty="0"/>
          </a:p>
        </p:txBody>
      </p:sp>
      <p:sp>
        <p:nvSpPr>
          <p:cNvPr id="6" name="Slide Number Placeholder 5"/>
          <p:cNvSpPr>
            <a:spLocks noGrp="1"/>
          </p:cNvSpPr>
          <p:nvPr>
            <p:ph type="sldNum" sz="quarter" idx="12"/>
          </p:nvPr>
        </p:nvSpPr>
        <p:spPr/>
        <p:txBody>
          <a:bodyPr/>
          <a:lstStyle>
            <a:lvl1pPr>
              <a:defRPr/>
            </a:lvl1pPr>
          </a:lstStyle>
          <a:p>
            <a:pPr>
              <a:defRPr/>
            </a:pPr>
            <a:fld id="{C7CDC3F9-4A8E-4CE9-8516-D930A4635220}" type="slidenum">
              <a:rPr lang="en-GB"/>
              <a:pPr>
                <a:defRPr/>
              </a:pPr>
              <a:t>‹#›</a:t>
            </a:fld>
            <a:endParaRPr lang="en-GB" dirty="0"/>
          </a:p>
        </p:txBody>
      </p:sp>
    </p:spTree>
    <p:extLst>
      <p:ext uri="{BB962C8B-B14F-4D97-AF65-F5344CB8AC3E}">
        <p14:creationId xmlns:p14="http://schemas.microsoft.com/office/powerpoint/2010/main" val="163935453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mp; content">
    <p:spTree>
      <p:nvGrpSpPr>
        <p:cNvPr id="1" name=""/>
        <p:cNvGrpSpPr/>
        <p:nvPr/>
      </p:nvGrpSpPr>
      <p:grpSpPr>
        <a:xfrm>
          <a:off x="0" y="0"/>
          <a:ext cx="0" cy="0"/>
          <a:chOff x="0" y="0"/>
          <a:chExt cx="0" cy="0"/>
        </a:xfrm>
      </p:grpSpPr>
      <p:sp>
        <p:nvSpPr>
          <p:cNvPr id="2" name="Title 1"/>
          <p:cNvSpPr>
            <a:spLocks noGrp="1"/>
          </p:cNvSpPr>
          <p:nvPr>
            <p:ph type="title"/>
          </p:nvPr>
        </p:nvSpPr>
        <p:spPr>
          <a:xfrm>
            <a:off x="371475" y="359944"/>
            <a:ext cx="11341099" cy="1021181"/>
          </a:xfrm>
        </p:spPr>
        <p:txBody>
          <a:bodyPr/>
          <a:lstStyle/>
          <a:p>
            <a:r>
              <a:rPr lang="en-US" dirty="0"/>
              <a:t>Click to edit Master title style</a:t>
            </a:r>
            <a:endParaRPr lang="en-GB" dirty="0"/>
          </a:p>
        </p:txBody>
      </p:sp>
      <p:sp>
        <p:nvSpPr>
          <p:cNvPr id="3" name="Date Placeholder 2"/>
          <p:cNvSpPr>
            <a:spLocks noGrp="1"/>
          </p:cNvSpPr>
          <p:nvPr>
            <p:ph type="dt" sz="half" idx="10"/>
          </p:nvPr>
        </p:nvSpPr>
        <p:spPr/>
        <p:txBody>
          <a:bodyPr/>
          <a:lstStyle/>
          <a:p>
            <a:fld id="{2E6EF22D-7DBE-4099-99F0-B83DD9779912}" type="datetimeFigureOut">
              <a:rPr lang="en-GB" smtClean="0"/>
              <a:pPr/>
              <a:t>05/03/2024</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6623F64F-6692-49A2-80FF-3D660AAAEE7A}" type="slidenum">
              <a:rPr lang="en-GB" smtClean="0"/>
              <a:pPr/>
              <a:t>‹#›</a:t>
            </a:fld>
            <a:endParaRPr lang="en-GB" dirty="0"/>
          </a:p>
        </p:txBody>
      </p:sp>
      <p:sp>
        <p:nvSpPr>
          <p:cNvPr id="9" name="Content Placeholder 7"/>
          <p:cNvSpPr>
            <a:spLocks noGrp="1"/>
          </p:cNvSpPr>
          <p:nvPr>
            <p:ph sz="quarter" idx="14"/>
          </p:nvPr>
        </p:nvSpPr>
        <p:spPr>
          <a:xfrm>
            <a:off x="379142" y="1911351"/>
            <a:ext cx="11296030" cy="3354388"/>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0" name="Text Placeholder 7"/>
          <p:cNvSpPr>
            <a:spLocks noGrp="1"/>
          </p:cNvSpPr>
          <p:nvPr>
            <p:ph type="body" sz="quarter" idx="15"/>
          </p:nvPr>
        </p:nvSpPr>
        <p:spPr>
          <a:xfrm>
            <a:off x="377758" y="5365115"/>
            <a:ext cx="5718242" cy="304800"/>
          </a:xfrm>
        </p:spPr>
        <p:txBody>
          <a:bodyPr>
            <a:noAutofit/>
          </a:bodyPr>
          <a:lstStyle>
            <a:lvl1pPr>
              <a:defRPr lang="en-US" sz="800" b="0" kern="1200" baseline="0" dirty="0">
                <a:solidFill>
                  <a:schemeClr val="bg2"/>
                </a:solidFill>
                <a:latin typeface="+mn-lt"/>
                <a:ea typeface="+mn-ea"/>
                <a:cs typeface="+mn-cs"/>
              </a:defRPr>
            </a:lvl1pPr>
          </a:lstStyle>
          <a:p>
            <a:pPr marL="0" lvl="0" indent="0" algn="l" defTabSz="914400" rtl="0" eaLnBrk="1" latinLnBrk="0" hangingPunct="1">
              <a:lnSpc>
                <a:spcPct val="100000"/>
              </a:lnSpc>
              <a:spcBef>
                <a:spcPts val="1000"/>
              </a:spcBef>
              <a:spcAft>
                <a:spcPts val="0"/>
              </a:spcAft>
              <a:buFont typeface="Arial" panose="020B0604020202020204" pitchFamily="34" charset="0"/>
              <a:buNone/>
            </a:pPr>
            <a:r>
              <a:rPr lang="en-US" dirty="0"/>
              <a:t>Edit Master text styles</a:t>
            </a:r>
          </a:p>
        </p:txBody>
      </p:sp>
      <p:cxnSp>
        <p:nvCxnSpPr>
          <p:cNvPr id="8" name="Straight Connector 7"/>
          <p:cNvCxnSpPr/>
          <p:nvPr userDrawn="1"/>
        </p:nvCxnSpPr>
        <p:spPr>
          <a:xfrm>
            <a:off x="479425" y="1752600"/>
            <a:ext cx="11233150"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Tree>
    <p:custDataLst>
      <p:tags r:id="rId1"/>
    </p:custDataLst>
    <p:extLst>
      <p:ext uri="{BB962C8B-B14F-4D97-AF65-F5344CB8AC3E}">
        <p14:creationId xmlns:p14="http://schemas.microsoft.com/office/powerpoint/2010/main" val="60294088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wo column content">
    <p:spTree>
      <p:nvGrpSpPr>
        <p:cNvPr id="1" name=""/>
        <p:cNvGrpSpPr/>
        <p:nvPr/>
      </p:nvGrpSpPr>
      <p:grpSpPr>
        <a:xfrm>
          <a:off x="0" y="0"/>
          <a:ext cx="0" cy="0"/>
          <a:chOff x="0" y="0"/>
          <a:chExt cx="0" cy="0"/>
        </a:xfrm>
      </p:grpSpPr>
      <p:sp>
        <p:nvSpPr>
          <p:cNvPr id="2" name="Title 1"/>
          <p:cNvSpPr>
            <a:spLocks noGrp="1"/>
          </p:cNvSpPr>
          <p:nvPr>
            <p:ph type="title"/>
          </p:nvPr>
        </p:nvSpPr>
        <p:spPr>
          <a:xfrm>
            <a:off x="371475" y="359944"/>
            <a:ext cx="11341099" cy="1021181"/>
          </a:xfrm>
        </p:spPr>
        <p:txBody>
          <a:bodyPr/>
          <a:lstStyle/>
          <a:p>
            <a:r>
              <a:rPr lang="en-US" dirty="0"/>
              <a:t>Click to edit Master title style</a:t>
            </a:r>
            <a:endParaRPr lang="en-GB" dirty="0"/>
          </a:p>
        </p:txBody>
      </p:sp>
      <p:sp>
        <p:nvSpPr>
          <p:cNvPr id="3" name="Date Placeholder 2"/>
          <p:cNvSpPr>
            <a:spLocks noGrp="1"/>
          </p:cNvSpPr>
          <p:nvPr>
            <p:ph type="dt" sz="half" idx="10"/>
          </p:nvPr>
        </p:nvSpPr>
        <p:spPr/>
        <p:txBody>
          <a:bodyPr/>
          <a:lstStyle/>
          <a:p>
            <a:fld id="{2E6EF22D-7DBE-4099-99F0-B83DD9779912}" type="datetimeFigureOut">
              <a:rPr lang="en-GB" smtClean="0"/>
              <a:pPr/>
              <a:t>05/03/2024</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6623F64F-6692-49A2-80FF-3D660AAAEE7A}" type="slidenum">
              <a:rPr lang="en-GB" smtClean="0"/>
              <a:pPr/>
              <a:t>‹#›</a:t>
            </a:fld>
            <a:endParaRPr lang="en-GB" dirty="0"/>
          </a:p>
        </p:txBody>
      </p:sp>
      <p:sp>
        <p:nvSpPr>
          <p:cNvPr id="9" name="Content Placeholder 7"/>
          <p:cNvSpPr>
            <a:spLocks noGrp="1"/>
          </p:cNvSpPr>
          <p:nvPr>
            <p:ph sz="quarter" idx="14"/>
          </p:nvPr>
        </p:nvSpPr>
        <p:spPr>
          <a:xfrm>
            <a:off x="379142" y="1911351"/>
            <a:ext cx="5562600" cy="3354388"/>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0" name="Text Placeholder 7"/>
          <p:cNvSpPr>
            <a:spLocks noGrp="1"/>
          </p:cNvSpPr>
          <p:nvPr>
            <p:ph type="body" sz="quarter" idx="15"/>
          </p:nvPr>
        </p:nvSpPr>
        <p:spPr>
          <a:xfrm>
            <a:off x="377758" y="5365115"/>
            <a:ext cx="5718242" cy="304800"/>
          </a:xfrm>
        </p:spPr>
        <p:txBody>
          <a:bodyPr>
            <a:noAutofit/>
          </a:bodyPr>
          <a:lstStyle>
            <a:lvl1pPr>
              <a:defRPr lang="en-US" sz="800" b="0" kern="1200" baseline="0" dirty="0">
                <a:solidFill>
                  <a:schemeClr val="bg2"/>
                </a:solidFill>
                <a:latin typeface="+mn-lt"/>
                <a:ea typeface="+mn-ea"/>
                <a:cs typeface="+mn-cs"/>
              </a:defRPr>
            </a:lvl1pPr>
          </a:lstStyle>
          <a:p>
            <a:pPr marL="0" lvl="0" indent="0" algn="l" defTabSz="914400" rtl="0" eaLnBrk="1" latinLnBrk="0" hangingPunct="1">
              <a:lnSpc>
                <a:spcPct val="100000"/>
              </a:lnSpc>
              <a:spcBef>
                <a:spcPts val="1000"/>
              </a:spcBef>
              <a:spcAft>
                <a:spcPts val="0"/>
              </a:spcAft>
              <a:buFont typeface="Arial" panose="020B0604020202020204" pitchFamily="34" charset="0"/>
              <a:buNone/>
            </a:pPr>
            <a:r>
              <a:rPr lang="en-US" dirty="0"/>
              <a:t>Edit Master text styles</a:t>
            </a:r>
          </a:p>
        </p:txBody>
      </p:sp>
      <p:cxnSp>
        <p:nvCxnSpPr>
          <p:cNvPr id="8" name="Straight Connector 7"/>
          <p:cNvCxnSpPr/>
          <p:nvPr userDrawn="1"/>
        </p:nvCxnSpPr>
        <p:spPr>
          <a:xfrm>
            <a:off x="479425" y="1752600"/>
            <a:ext cx="5531635"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11" name="Content Placeholder 7"/>
          <p:cNvSpPr>
            <a:spLocks noGrp="1"/>
          </p:cNvSpPr>
          <p:nvPr>
            <p:ph sz="quarter" idx="16"/>
          </p:nvPr>
        </p:nvSpPr>
        <p:spPr>
          <a:xfrm>
            <a:off x="6096000" y="1911351"/>
            <a:ext cx="5562600" cy="3354388"/>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cxnSp>
        <p:nvCxnSpPr>
          <p:cNvPr id="12" name="Straight Connector 11"/>
          <p:cNvCxnSpPr/>
          <p:nvPr userDrawn="1"/>
        </p:nvCxnSpPr>
        <p:spPr>
          <a:xfrm>
            <a:off x="6196283" y="1752600"/>
            <a:ext cx="5531635"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Tree>
    <p:custDataLst>
      <p:tags r:id="rId1"/>
    </p:custDataLst>
    <p:extLst>
      <p:ext uri="{BB962C8B-B14F-4D97-AF65-F5344CB8AC3E}">
        <p14:creationId xmlns:p14="http://schemas.microsoft.com/office/powerpoint/2010/main" val="375140002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ext &amp; graph">
    <p:spTree>
      <p:nvGrpSpPr>
        <p:cNvPr id="1" name=""/>
        <p:cNvGrpSpPr/>
        <p:nvPr/>
      </p:nvGrpSpPr>
      <p:grpSpPr>
        <a:xfrm>
          <a:off x="0" y="0"/>
          <a:ext cx="0" cy="0"/>
          <a:chOff x="0" y="0"/>
          <a:chExt cx="0" cy="0"/>
        </a:xfrm>
      </p:grpSpPr>
      <p:sp>
        <p:nvSpPr>
          <p:cNvPr id="8" name="Content Placeholder 7"/>
          <p:cNvSpPr>
            <a:spLocks noGrp="1"/>
          </p:cNvSpPr>
          <p:nvPr>
            <p:ph sz="quarter" idx="15"/>
          </p:nvPr>
        </p:nvSpPr>
        <p:spPr>
          <a:xfrm>
            <a:off x="6272054" y="359945"/>
            <a:ext cx="5594826" cy="5197576"/>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2E6EF22D-7DBE-4099-99F0-B83DD9779912}" type="datetimeFigureOut">
              <a:rPr lang="en-GB" smtClean="0"/>
              <a:t>05/03/2024</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623F64F-6692-49A2-80FF-3D660AAAEE7A}" type="slidenum">
              <a:rPr lang="en-GB" smtClean="0"/>
              <a:t>‹#›</a:t>
            </a:fld>
            <a:endParaRPr lang="en-GB"/>
          </a:p>
        </p:txBody>
      </p:sp>
      <p:sp>
        <p:nvSpPr>
          <p:cNvPr id="7" name="Text Placeholder 6"/>
          <p:cNvSpPr>
            <a:spLocks noGrp="1"/>
          </p:cNvSpPr>
          <p:nvPr>
            <p:ph type="body" sz="quarter" idx="13"/>
          </p:nvPr>
        </p:nvSpPr>
        <p:spPr>
          <a:xfrm>
            <a:off x="377758" y="1911237"/>
            <a:ext cx="4368867" cy="3354501"/>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cxnSp>
        <p:nvCxnSpPr>
          <p:cNvPr id="10" name="Straight Connector 9"/>
          <p:cNvCxnSpPr/>
          <p:nvPr userDrawn="1"/>
        </p:nvCxnSpPr>
        <p:spPr>
          <a:xfrm>
            <a:off x="479425" y="1752600"/>
            <a:ext cx="4267200"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13" name="Text Placeholder 7"/>
          <p:cNvSpPr>
            <a:spLocks noGrp="1"/>
          </p:cNvSpPr>
          <p:nvPr>
            <p:ph type="body" sz="quarter" idx="16"/>
          </p:nvPr>
        </p:nvSpPr>
        <p:spPr>
          <a:xfrm>
            <a:off x="377758" y="5365115"/>
            <a:ext cx="4368867" cy="304800"/>
          </a:xfrm>
        </p:spPr>
        <p:txBody>
          <a:bodyPr>
            <a:noAutofit/>
          </a:bodyPr>
          <a:lstStyle>
            <a:lvl1pPr>
              <a:defRPr lang="en-US" sz="800" b="0" kern="1200" baseline="0" dirty="0">
                <a:solidFill>
                  <a:schemeClr val="bg2"/>
                </a:solidFill>
                <a:latin typeface="+mn-lt"/>
                <a:ea typeface="+mn-ea"/>
                <a:cs typeface="+mn-cs"/>
              </a:defRPr>
            </a:lvl1pPr>
          </a:lstStyle>
          <a:p>
            <a:pPr marL="0" lvl="0" indent="0" algn="l" defTabSz="914400" rtl="0" eaLnBrk="1" latinLnBrk="0" hangingPunct="1">
              <a:lnSpc>
                <a:spcPct val="100000"/>
              </a:lnSpc>
              <a:spcBef>
                <a:spcPts val="1000"/>
              </a:spcBef>
              <a:spcAft>
                <a:spcPts val="0"/>
              </a:spcAft>
              <a:buFont typeface="Arial" panose="020B0604020202020204" pitchFamily="34" charset="0"/>
              <a:buNone/>
            </a:pPr>
            <a:r>
              <a:rPr lang="en-US" dirty="0"/>
              <a:t>Edit Master text styles</a:t>
            </a:r>
          </a:p>
        </p:txBody>
      </p:sp>
    </p:spTree>
    <p:custDataLst>
      <p:tags r:id="rId1"/>
    </p:custDataLst>
    <p:extLst>
      <p:ext uri="{BB962C8B-B14F-4D97-AF65-F5344CB8AC3E}">
        <p14:creationId xmlns:p14="http://schemas.microsoft.com/office/powerpoint/2010/main" val="273303233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2160">
          <p15:clr>
            <a:srgbClr val="FBAE40"/>
          </p15:clr>
        </p15:guide>
        <p15:guide id="2" orient="horz" pos="278">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ext &amp; half page imag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2E6EF22D-7DBE-4099-99F0-B83DD9779912}" type="datetimeFigureOut">
              <a:rPr lang="en-GB" smtClean="0"/>
              <a:t>05/03/2024</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623F64F-6692-49A2-80FF-3D660AAAEE7A}" type="slidenum">
              <a:rPr lang="en-GB" smtClean="0"/>
              <a:t>‹#›</a:t>
            </a:fld>
            <a:endParaRPr lang="en-GB"/>
          </a:p>
        </p:txBody>
      </p:sp>
      <p:sp>
        <p:nvSpPr>
          <p:cNvPr id="7" name="Text Placeholder 6"/>
          <p:cNvSpPr>
            <a:spLocks noGrp="1"/>
          </p:cNvSpPr>
          <p:nvPr>
            <p:ph type="body" sz="quarter" idx="13"/>
          </p:nvPr>
        </p:nvSpPr>
        <p:spPr>
          <a:xfrm>
            <a:off x="377758" y="1911237"/>
            <a:ext cx="4368867" cy="3354501"/>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9" name="Picture Placeholder 8"/>
          <p:cNvSpPr>
            <a:spLocks noGrp="1"/>
          </p:cNvSpPr>
          <p:nvPr>
            <p:ph type="pic" sz="quarter" idx="14"/>
          </p:nvPr>
        </p:nvSpPr>
        <p:spPr>
          <a:xfrm>
            <a:off x="6007894" y="-9729"/>
            <a:ext cx="6184106" cy="5948364"/>
          </a:xfrm>
          <a:prstGeom prst="rect">
            <a:avLst/>
          </a:prstGeom>
          <a:solidFill>
            <a:schemeClr val="bg1">
              <a:lumMod val="85000"/>
            </a:schemeClr>
          </a:solidFill>
        </p:spPr>
        <p:txBody>
          <a:bodyPr/>
          <a:lstStyle/>
          <a:p>
            <a:endParaRPr lang="en-GB" dirty="0"/>
          </a:p>
        </p:txBody>
      </p:sp>
      <p:cxnSp>
        <p:nvCxnSpPr>
          <p:cNvPr id="10" name="Straight Connector 9"/>
          <p:cNvCxnSpPr/>
          <p:nvPr userDrawn="1"/>
        </p:nvCxnSpPr>
        <p:spPr>
          <a:xfrm>
            <a:off x="479425" y="1752600"/>
            <a:ext cx="4267200"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8" name="Text Placeholder 7"/>
          <p:cNvSpPr>
            <a:spLocks noGrp="1"/>
          </p:cNvSpPr>
          <p:nvPr>
            <p:ph type="body" sz="quarter" idx="15"/>
          </p:nvPr>
        </p:nvSpPr>
        <p:spPr>
          <a:xfrm>
            <a:off x="377758" y="5365115"/>
            <a:ext cx="4368867" cy="304800"/>
          </a:xfrm>
        </p:spPr>
        <p:txBody>
          <a:bodyPr>
            <a:noAutofit/>
          </a:bodyPr>
          <a:lstStyle>
            <a:lvl1pPr>
              <a:defRPr lang="en-US" sz="800" b="0" kern="1200" baseline="0" dirty="0">
                <a:solidFill>
                  <a:schemeClr val="bg2"/>
                </a:solidFill>
                <a:latin typeface="+mn-lt"/>
                <a:ea typeface="+mn-ea"/>
                <a:cs typeface="+mn-cs"/>
              </a:defRPr>
            </a:lvl1pPr>
          </a:lstStyle>
          <a:p>
            <a:pPr marL="0" lvl="0" indent="0" algn="l" defTabSz="914400" rtl="0" eaLnBrk="1" latinLnBrk="0" hangingPunct="1">
              <a:lnSpc>
                <a:spcPct val="100000"/>
              </a:lnSpc>
              <a:spcBef>
                <a:spcPts val="1000"/>
              </a:spcBef>
              <a:spcAft>
                <a:spcPts val="0"/>
              </a:spcAft>
              <a:buFont typeface="Arial" panose="020B0604020202020204" pitchFamily="34" charset="0"/>
              <a:buNone/>
            </a:pPr>
            <a:r>
              <a:rPr lang="en-US" dirty="0"/>
              <a:t>Edit Master text styles</a:t>
            </a:r>
          </a:p>
        </p:txBody>
      </p:sp>
    </p:spTree>
    <p:custDataLst>
      <p:tags r:id="rId1"/>
    </p:custDataLst>
    <p:extLst>
      <p:ext uri="{BB962C8B-B14F-4D97-AF65-F5344CB8AC3E}">
        <p14:creationId xmlns:p14="http://schemas.microsoft.com/office/powerpoint/2010/main" val="399658045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3 image &amp; text">
    <p:spTree>
      <p:nvGrpSpPr>
        <p:cNvPr id="1" name=""/>
        <p:cNvGrpSpPr/>
        <p:nvPr/>
      </p:nvGrpSpPr>
      <p:grpSpPr>
        <a:xfrm>
          <a:off x="0" y="0"/>
          <a:ext cx="0" cy="0"/>
          <a:chOff x="0" y="0"/>
          <a:chExt cx="0" cy="0"/>
        </a:xfrm>
      </p:grpSpPr>
      <p:sp>
        <p:nvSpPr>
          <p:cNvPr id="2" name="Title 1"/>
          <p:cNvSpPr>
            <a:spLocks noGrp="1"/>
          </p:cNvSpPr>
          <p:nvPr>
            <p:ph type="title"/>
          </p:nvPr>
        </p:nvSpPr>
        <p:spPr>
          <a:xfrm>
            <a:off x="371475" y="359944"/>
            <a:ext cx="11341099" cy="1021181"/>
          </a:xfrm>
        </p:spPr>
        <p:txBody>
          <a:bodyPr/>
          <a:lstStyle/>
          <a:p>
            <a:r>
              <a:rPr lang="en-US" dirty="0"/>
              <a:t>Click to edit Master title style</a:t>
            </a:r>
            <a:endParaRPr lang="en-GB" dirty="0"/>
          </a:p>
        </p:txBody>
      </p:sp>
      <p:sp>
        <p:nvSpPr>
          <p:cNvPr id="3" name="Date Placeholder 2"/>
          <p:cNvSpPr>
            <a:spLocks noGrp="1"/>
          </p:cNvSpPr>
          <p:nvPr>
            <p:ph type="dt" sz="half" idx="10"/>
          </p:nvPr>
        </p:nvSpPr>
        <p:spPr/>
        <p:txBody>
          <a:bodyPr/>
          <a:lstStyle/>
          <a:p>
            <a:fld id="{2E6EF22D-7DBE-4099-99F0-B83DD9779912}" type="datetimeFigureOut">
              <a:rPr lang="en-GB" smtClean="0"/>
              <a:t>05/03/2024</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623F64F-6692-49A2-80FF-3D660AAAEE7A}" type="slidenum">
              <a:rPr lang="en-GB" smtClean="0"/>
              <a:t>‹#›</a:t>
            </a:fld>
            <a:endParaRPr lang="en-GB"/>
          </a:p>
        </p:txBody>
      </p:sp>
      <p:sp>
        <p:nvSpPr>
          <p:cNvPr id="6" name="Text Placeholder 7"/>
          <p:cNvSpPr>
            <a:spLocks noGrp="1"/>
          </p:cNvSpPr>
          <p:nvPr>
            <p:ph type="body" sz="quarter" idx="16"/>
          </p:nvPr>
        </p:nvSpPr>
        <p:spPr>
          <a:xfrm>
            <a:off x="377758" y="5365115"/>
            <a:ext cx="11334817" cy="304800"/>
          </a:xfrm>
        </p:spPr>
        <p:txBody>
          <a:bodyPr>
            <a:noAutofit/>
          </a:bodyPr>
          <a:lstStyle>
            <a:lvl1pPr>
              <a:defRPr sz="800" b="0">
                <a:solidFill>
                  <a:schemeClr val="bg2"/>
                </a:solidFill>
              </a:defRPr>
            </a:lvl1pPr>
          </a:lstStyle>
          <a:p>
            <a:pPr lvl="0"/>
            <a:r>
              <a:rPr lang="en-US" dirty="0"/>
              <a:t>Edit Master text styles</a:t>
            </a:r>
          </a:p>
        </p:txBody>
      </p:sp>
      <p:sp>
        <p:nvSpPr>
          <p:cNvPr id="9" name="Text Placeholder 6"/>
          <p:cNvSpPr>
            <a:spLocks noGrp="1"/>
          </p:cNvSpPr>
          <p:nvPr>
            <p:ph type="body" sz="quarter" idx="13"/>
          </p:nvPr>
        </p:nvSpPr>
        <p:spPr>
          <a:xfrm>
            <a:off x="377759" y="3831702"/>
            <a:ext cx="3713546" cy="1443039"/>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p:txBody>
      </p:sp>
      <p:cxnSp>
        <p:nvCxnSpPr>
          <p:cNvPr id="10" name="Straight Connector 9"/>
          <p:cNvCxnSpPr/>
          <p:nvPr userDrawn="1"/>
        </p:nvCxnSpPr>
        <p:spPr>
          <a:xfrm>
            <a:off x="487997" y="3685540"/>
            <a:ext cx="3620135"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12" name="Text Placeholder 6"/>
          <p:cNvSpPr>
            <a:spLocks noGrp="1"/>
          </p:cNvSpPr>
          <p:nvPr>
            <p:ph type="body" sz="quarter" idx="17"/>
          </p:nvPr>
        </p:nvSpPr>
        <p:spPr>
          <a:xfrm>
            <a:off x="4184266" y="3822699"/>
            <a:ext cx="3713546" cy="1443039"/>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p:txBody>
      </p:sp>
      <p:cxnSp>
        <p:nvCxnSpPr>
          <p:cNvPr id="13" name="Straight Connector 12"/>
          <p:cNvCxnSpPr/>
          <p:nvPr userDrawn="1"/>
        </p:nvCxnSpPr>
        <p:spPr>
          <a:xfrm>
            <a:off x="4294504" y="3685540"/>
            <a:ext cx="3620135"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14" name="Text Placeholder 6"/>
          <p:cNvSpPr>
            <a:spLocks noGrp="1"/>
          </p:cNvSpPr>
          <p:nvPr>
            <p:ph type="body" sz="quarter" idx="18"/>
          </p:nvPr>
        </p:nvSpPr>
        <p:spPr>
          <a:xfrm>
            <a:off x="7990774" y="3822699"/>
            <a:ext cx="3713546" cy="1443039"/>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p:txBody>
      </p:sp>
      <p:sp>
        <p:nvSpPr>
          <p:cNvPr id="17" name="Picture Placeholder 16"/>
          <p:cNvSpPr>
            <a:spLocks noGrp="1"/>
          </p:cNvSpPr>
          <p:nvPr>
            <p:ph type="pic" sz="quarter" idx="19"/>
          </p:nvPr>
        </p:nvSpPr>
        <p:spPr>
          <a:xfrm>
            <a:off x="479425" y="1752600"/>
            <a:ext cx="3611563" cy="1782934"/>
          </a:xfrm>
          <a:solidFill>
            <a:schemeClr val="bg1">
              <a:lumMod val="85000"/>
            </a:schemeClr>
          </a:solidFill>
        </p:spPr>
        <p:txBody>
          <a:bodyPr/>
          <a:lstStyle/>
          <a:p>
            <a:endParaRPr lang="en-GB" dirty="0"/>
          </a:p>
        </p:txBody>
      </p:sp>
      <p:sp>
        <p:nvSpPr>
          <p:cNvPr id="20" name="Picture Placeholder 16"/>
          <p:cNvSpPr>
            <a:spLocks noGrp="1"/>
          </p:cNvSpPr>
          <p:nvPr>
            <p:ph type="pic" sz="quarter" idx="20"/>
          </p:nvPr>
        </p:nvSpPr>
        <p:spPr>
          <a:xfrm>
            <a:off x="4285684" y="1752600"/>
            <a:ext cx="3611563" cy="1782934"/>
          </a:xfrm>
          <a:solidFill>
            <a:schemeClr val="bg1">
              <a:lumMod val="85000"/>
            </a:schemeClr>
          </a:solidFill>
        </p:spPr>
        <p:txBody>
          <a:bodyPr/>
          <a:lstStyle/>
          <a:p>
            <a:endParaRPr lang="en-GB"/>
          </a:p>
        </p:txBody>
      </p:sp>
      <p:sp>
        <p:nvSpPr>
          <p:cNvPr id="21" name="Picture Placeholder 16"/>
          <p:cNvSpPr>
            <a:spLocks noGrp="1"/>
          </p:cNvSpPr>
          <p:nvPr>
            <p:ph type="pic" sz="quarter" idx="21"/>
          </p:nvPr>
        </p:nvSpPr>
        <p:spPr>
          <a:xfrm>
            <a:off x="8101012" y="1752600"/>
            <a:ext cx="3611563" cy="1782934"/>
          </a:xfrm>
          <a:solidFill>
            <a:schemeClr val="bg1">
              <a:lumMod val="85000"/>
            </a:schemeClr>
          </a:solidFill>
        </p:spPr>
        <p:txBody>
          <a:bodyPr/>
          <a:lstStyle/>
          <a:p>
            <a:endParaRPr lang="en-GB" dirty="0"/>
          </a:p>
        </p:txBody>
      </p:sp>
      <p:cxnSp>
        <p:nvCxnSpPr>
          <p:cNvPr id="22" name="Straight Connector 21"/>
          <p:cNvCxnSpPr/>
          <p:nvPr userDrawn="1"/>
        </p:nvCxnSpPr>
        <p:spPr>
          <a:xfrm>
            <a:off x="8101012" y="3685540"/>
            <a:ext cx="3620135"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Tree>
    <p:custDataLst>
      <p:tags r:id="rId1"/>
    </p:custDataLst>
    <p:extLst>
      <p:ext uri="{BB962C8B-B14F-4D97-AF65-F5344CB8AC3E}">
        <p14:creationId xmlns:p14="http://schemas.microsoft.com/office/powerpoint/2010/main" val="418245934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2160">
          <p15:clr>
            <a:srgbClr val="FBAE40"/>
          </p15:clr>
        </p15:guide>
        <p15:guide id="2" orient="horz" pos="278">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4x Portrait image">
    <p:spTree>
      <p:nvGrpSpPr>
        <p:cNvPr id="1" name=""/>
        <p:cNvGrpSpPr/>
        <p:nvPr/>
      </p:nvGrpSpPr>
      <p:grpSpPr>
        <a:xfrm>
          <a:off x="0" y="0"/>
          <a:ext cx="0" cy="0"/>
          <a:chOff x="0" y="0"/>
          <a:chExt cx="0" cy="0"/>
        </a:xfrm>
      </p:grpSpPr>
      <p:sp>
        <p:nvSpPr>
          <p:cNvPr id="2" name="Title 1"/>
          <p:cNvSpPr>
            <a:spLocks noGrp="1"/>
          </p:cNvSpPr>
          <p:nvPr>
            <p:ph type="title"/>
          </p:nvPr>
        </p:nvSpPr>
        <p:spPr>
          <a:xfrm>
            <a:off x="371475" y="359944"/>
            <a:ext cx="11341099" cy="1021181"/>
          </a:xfrm>
        </p:spPr>
        <p:txBody>
          <a:bodyPr/>
          <a:lstStyle/>
          <a:p>
            <a:r>
              <a:rPr lang="en-US" dirty="0"/>
              <a:t>Click to edit Master title style</a:t>
            </a:r>
            <a:endParaRPr lang="en-GB" dirty="0"/>
          </a:p>
        </p:txBody>
      </p:sp>
      <p:sp>
        <p:nvSpPr>
          <p:cNvPr id="3" name="Date Placeholder 2"/>
          <p:cNvSpPr>
            <a:spLocks noGrp="1"/>
          </p:cNvSpPr>
          <p:nvPr>
            <p:ph type="dt" sz="half" idx="10"/>
          </p:nvPr>
        </p:nvSpPr>
        <p:spPr/>
        <p:txBody>
          <a:bodyPr/>
          <a:lstStyle/>
          <a:p>
            <a:fld id="{2E6EF22D-7DBE-4099-99F0-B83DD9779912}" type="datetimeFigureOut">
              <a:rPr lang="en-GB" smtClean="0"/>
              <a:t>05/03/2024</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623F64F-6692-49A2-80FF-3D660AAAEE7A}" type="slidenum">
              <a:rPr lang="en-GB" smtClean="0"/>
              <a:t>‹#›</a:t>
            </a:fld>
            <a:endParaRPr lang="en-GB"/>
          </a:p>
        </p:txBody>
      </p:sp>
      <p:sp>
        <p:nvSpPr>
          <p:cNvPr id="6" name="Text Placeholder 7"/>
          <p:cNvSpPr>
            <a:spLocks noGrp="1"/>
          </p:cNvSpPr>
          <p:nvPr>
            <p:ph type="body" sz="quarter" idx="16"/>
          </p:nvPr>
        </p:nvSpPr>
        <p:spPr>
          <a:xfrm>
            <a:off x="377758" y="5365115"/>
            <a:ext cx="11334817" cy="304800"/>
          </a:xfrm>
        </p:spPr>
        <p:txBody>
          <a:bodyPr>
            <a:noAutofit/>
          </a:bodyPr>
          <a:lstStyle>
            <a:lvl1pPr>
              <a:defRPr sz="800" b="0">
                <a:solidFill>
                  <a:schemeClr val="bg2"/>
                </a:solidFill>
              </a:defRPr>
            </a:lvl1pPr>
          </a:lstStyle>
          <a:p>
            <a:pPr lvl="0"/>
            <a:r>
              <a:rPr lang="en-US" dirty="0"/>
              <a:t>Edit Master text styles</a:t>
            </a:r>
          </a:p>
        </p:txBody>
      </p:sp>
      <p:sp>
        <p:nvSpPr>
          <p:cNvPr id="17" name="Picture Placeholder 16"/>
          <p:cNvSpPr>
            <a:spLocks noGrp="1"/>
          </p:cNvSpPr>
          <p:nvPr>
            <p:ph type="pic" sz="quarter" idx="19"/>
          </p:nvPr>
        </p:nvSpPr>
        <p:spPr>
          <a:xfrm>
            <a:off x="479425" y="1752600"/>
            <a:ext cx="2680405" cy="3513138"/>
          </a:xfrm>
          <a:solidFill>
            <a:schemeClr val="bg1">
              <a:lumMod val="85000"/>
            </a:schemeClr>
          </a:solidFill>
        </p:spPr>
        <p:txBody>
          <a:bodyPr/>
          <a:lstStyle/>
          <a:p>
            <a:endParaRPr lang="en-GB" dirty="0"/>
          </a:p>
        </p:txBody>
      </p:sp>
      <p:sp>
        <p:nvSpPr>
          <p:cNvPr id="20" name="Picture Placeholder 16"/>
          <p:cNvSpPr>
            <a:spLocks noGrp="1"/>
          </p:cNvSpPr>
          <p:nvPr>
            <p:ph type="pic" sz="quarter" idx="20"/>
          </p:nvPr>
        </p:nvSpPr>
        <p:spPr>
          <a:xfrm>
            <a:off x="3330340" y="1752600"/>
            <a:ext cx="2680405" cy="3513138"/>
          </a:xfrm>
          <a:solidFill>
            <a:schemeClr val="bg1">
              <a:lumMod val="85000"/>
            </a:schemeClr>
          </a:solidFill>
        </p:spPr>
        <p:txBody>
          <a:bodyPr/>
          <a:lstStyle/>
          <a:p>
            <a:endParaRPr lang="en-GB"/>
          </a:p>
        </p:txBody>
      </p:sp>
      <p:sp>
        <p:nvSpPr>
          <p:cNvPr id="21" name="Picture Placeholder 16"/>
          <p:cNvSpPr>
            <a:spLocks noGrp="1"/>
          </p:cNvSpPr>
          <p:nvPr>
            <p:ph type="pic" sz="quarter" idx="21"/>
          </p:nvPr>
        </p:nvSpPr>
        <p:spPr>
          <a:xfrm>
            <a:off x="6181255" y="1752600"/>
            <a:ext cx="2680405" cy="3513138"/>
          </a:xfrm>
          <a:solidFill>
            <a:schemeClr val="bg1">
              <a:lumMod val="85000"/>
            </a:schemeClr>
          </a:solidFill>
        </p:spPr>
        <p:txBody>
          <a:bodyPr/>
          <a:lstStyle/>
          <a:p>
            <a:endParaRPr lang="en-GB" dirty="0"/>
          </a:p>
        </p:txBody>
      </p:sp>
      <p:sp>
        <p:nvSpPr>
          <p:cNvPr id="18" name="Picture Placeholder 16"/>
          <p:cNvSpPr>
            <a:spLocks noGrp="1"/>
          </p:cNvSpPr>
          <p:nvPr>
            <p:ph type="pic" sz="quarter" idx="22"/>
          </p:nvPr>
        </p:nvSpPr>
        <p:spPr>
          <a:xfrm>
            <a:off x="9032169" y="1752600"/>
            <a:ext cx="2680405" cy="3513138"/>
          </a:xfrm>
          <a:solidFill>
            <a:schemeClr val="bg1">
              <a:lumMod val="85000"/>
            </a:schemeClr>
          </a:solidFill>
        </p:spPr>
        <p:txBody>
          <a:bodyPr/>
          <a:lstStyle/>
          <a:p>
            <a:endParaRPr lang="en-GB" dirty="0"/>
          </a:p>
        </p:txBody>
      </p:sp>
    </p:spTree>
    <p:custDataLst>
      <p:tags r:id="rId1"/>
    </p:custDataLst>
    <p:extLst>
      <p:ext uri="{BB962C8B-B14F-4D97-AF65-F5344CB8AC3E}">
        <p14:creationId xmlns:p14="http://schemas.microsoft.com/office/powerpoint/2010/main" val="110148977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2160">
          <p15:clr>
            <a:srgbClr val="FBAE40"/>
          </p15:clr>
        </p15:guide>
        <p15:guide id="2" orient="horz" pos="278">
          <p15:clr>
            <a:srgbClr val="FBAE40"/>
          </p15:clr>
        </p15:guide>
      </p15:sldGuideLst>
    </p:ext>
  </p:extLst>
</p:sldLayout>
</file>

<file path=ppt/slideMasters/_rels/slideMaster1.xml.rels><?xml version="1.0" encoding="UTF-8" standalone="yes"?>
<Relationships xmlns="http://schemas.openxmlformats.org/package/2006/relationships"><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image" Target="../media/image1.jpeg"/><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slideLayout" Target="../slideLayouts/slideLayout29.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tags" Target="../tags/tag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33" cstate="print">
            <a:extLst>
              <a:ext uri="{28A0092B-C50C-407E-A947-70E740481C1C}">
                <a14:useLocalDpi xmlns:a14="http://schemas.microsoft.com/office/drawing/2010/main" val="0"/>
              </a:ext>
            </a:extLst>
          </a:blip>
          <a:stretch>
            <a:fillRect/>
          </a:stretch>
        </p:blipFill>
        <p:spPr>
          <a:xfrm>
            <a:off x="0" y="5934826"/>
            <a:ext cx="12192000" cy="923174"/>
          </a:xfrm>
          <a:prstGeom prst="rect">
            <a:avLst/>
          </a:prstGeom>
        </p:spPr>
      </p:pic>
      <p:sp>
        <p:nvSpPr>
          <p:cNvPr id="2" name="Title Placeholder 1"/>
          <p:cNvSpPr>
            <a:spLocks noGrp="1"/>
          </p:cNvSpPr>
          <p:nvPr>
            <p:ph type="title"/>
          </p:nvPr>
        </p:nvSpPr>
        <p:spPr>
          <a:xfrm>
            <a:off x="371476" y="359944"/>
            <a:ext cx="5448300" cy="1021181"/>
          </a:xfrm>
          <a:prstGeom prst="rect">
            <a:avLst/>
          </a:prstGeom>
        </p:spPr>
        <p:txBody>
          <a:bodyPr vert="horz" lIns="91440" tIns="45720" rIns="91440" bIns="45720" rtlCol="0" anchor="t">
            <a:normAutofit/>
          </a:bodyPr>
          <a:lstStyle/>
          <a:p>
            <a:r>
              <a:rPr lang="en-US" dirty="0"/>
              <a:t>Click to edit Master title style</a:t>
            </a:r>
            <a:endParaRPr lang="en-GB" dirty="0"/>
          </a:p>
        </p:txBody>
      </p:sp>
      <p:sp>
        <p:nvSpPr>
          <p:cNvPr id="4" name="Date Placeholder 3"/>
          <p:cNvSpPr>
            <a:spLocks noGrp="1"/>
          </p:cNvSpPr>
          <p:nvPr>
            <p:ph type="dt" sz="half" idx="2"/>
          </p:nvPr>
        </p:nvSpPr>
        <p:spPr>
          <a:xfrm>
            <a:off x="5644972" y="6390640"/>
            <a:ext cx="892988" cy="365125"/>
          </a:xfrm>
          <a:prstGeom prst="rect">
            <a:avLst/>
          </a:prstGeom>
        </p:spPr>
        <p:txBody>
          <a:bodyPr vert="horz" lIns="91440" tIns="45720" rIns="91440" bIns="45720" rtlCol="0" anchor="ctr"/>
          <a:lstStyle>
            <a:lvl1pPr algn="ctr">
              <a:defRPr sz="800" b="0">
                <a:solidFill>
                  <a:schemeClr val="bg1"/>
                </a:solidFill>
              </a:defRPr>
            </a:lvl1pPr>
          </a:lstStyle>
          <a:p>
            <a:fld id="{2E6EF22D-7DBE-4099-99F0-B83DD9779912}" type="datetimeFigureOut">
              <a:rPr lang="en-GB" smtClean="0"/>
              <a:pPr/>
              <a:t>05/03/2024</a:t>
            </a:fld>
            <a:endParaRPr lang="en-GB" dirty="0"/>
          </a:p>
        </p:txBody>
      </p:sp>
      <p:sp>
        <p:nvSpPr>
          <p:cNvPr id="5" name="Footer Placeholder 4"/>
          <p:cNvSpPr>
            <a:spLocks noGrp="1"/>
          </p:cNvSpPr>
          <p:nvPr>
            <p:ph type="ftr" sz="quarter" idx="3"/>
          </p:nvPr>
        </p:nvSpPr>
        <p:spPr>
          <a:xfrm>
            <a:off x="792480" y="6390640"/>
            <a:ext cx="4790564" cy="365125"/>
          </a:xfrm>
          <a:prstGeom prst="rect">
            <a:avLst/>
          </a:prstGeom>
        </p:spPr>
        <p:txBody>
          <a:bodyPr vert="horz" lIns="91440" tIns="45720" rIns="91440" bIns="45720" rtlCol="0" anchor="ctr"/>
          <a:lstStyle>
            <a:lvl1pPr algn="l">
              <a:defRPr sz="800" b="0">
                <a:solidFill>
                  <a:schemeClr val="bg1"/>
                </a:solidFill>
              </a:defRPr>
            </a:lvl1pPr>
          </a:lstStyle>
          <a:p>
            <a:endParaRPr lang="en-GB" dirty="0"/>
          </a:p>
        </p:txBody>
      </p:sp>
      <p:sp>
        <p:nvSpPr>
          <p:cNvPr id="6" name="Slide Number Placeholder 5"/>
          <p:cNvSpPr>
            <a:spLocks noGrp="1"/>
          </p:cNvSpPr>
          <p:nvPr>
            <p:ph type="sldNum" sz="quarter" idx="4"/>
          </p:nvPr>
        </p:nvSpPr>
        <p:spPr>
          <a:xfrm>
            <a:off x="384485" y="6390640"/>
            <a:ext cx="358465" cy="365125"/>
          </a:xfrm>
          <a:prstGeom prst="rect">
            <a:avLst/>
          </a:prstGeom>
        </p:spPr>
        <p:txBody>
          <a:bodyPr vert="horz" lIns="91440" tIns="45720" rIns="91440" bIns="45720" rtlCol="0" anchor="ctr"/>
          <a:lstStyle>
            <a:lvl1pPr algn="l">
              <a:defRPr sz="800" b="0">
                <a:solidFill>
                  <a:schemeClr val="bg1"/>
                </a:solidFill>
              </a:defRPr>
            </a:lvl1pPr>
          </a:lstStyle>
          <a:p>
            <a:fld id="{6623F64F-6692-49A2-80FF-3D660AAAEE7A}" type="slidenum">
              <a:rPr lang="en-GB" smtClean="0"/>
              <a:pPr/>
              <a:t>‹#›</a:t>
            </a:fld>
            <a:endParaRPr lang="en-GB" dirty="0"/>
          </a:p>
        </p:txBody>
      </p:sp>
      <p:sp>
        <p:nvSpPr>
          <p:cNvPr id="11" name="Text Placeholder 10"/>
          <p:cNvSpPr>
            <a:spLocks noGrp="1"/>
          </p:cNvSpPr>
          <p:nvPr>
            <p:ph type="body" idx="1"/>
          </p:nvPr>
        </p:nvSpPr>
        <p:spPr>
          <a:xfrm>
            <a:off x="377757" y="1911237"/>
            <a:ext cx="11334817" cy="3354501"/>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custDataLst>
      <p:tags r:id="rId32"/>
    </p:custDataLst>
    <p:extLst>
      <p:ext uri="{BB962C8B-B14F-4D97-AF65-F5344CB8AC3E}">
        <p14:creationId xmlns:p14="http://schemas.microsoft.com/office/powerpoint/2010/main" val="3269016550"/>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73" r:id="rId12"/>
    <p:sldLayoutId id="2147483674" r:id="rId13"/>
    <p:sldLayoutId id="2147483675" r:id="rId14"/>
    <p:sldLayoutId id="2147483676" r:id="rId15"/>
    <p:sldLayoutId id="2147483677" r:id="rId16"/>
    <p:sldLayoutId id="2147483678" r:id="rId17"/>
    <p:sldLayoutId id="2147483679" r:id="rId18"/>
    <p:sldLayoutId id="2147483680" r:id="rId19"/>
    <p:sldLayoutId id="2147483681" r:id="rId20"/>
    <p:sldLayoutId id="2147483682" r:id="rId21"/>
    <p:sldLayoutId id="2147483683" r:id="rId22"/>
    <p:sldLayoutId id="2147483684" r:id="rId23"/>
    <p:sldLayoutId id="2147483685" r:id="rId24"/>
    <p:sldLayoutId id="2147483686" r:id="rId25"/>
    <p:sldLayoutId id="2147483687" r:id="rId26"/>
    <p:sldLayoutId id="2147483688" r:id="rId27"/>
    <p:sldLayoutId id="2147483689" r:id="rId28"/>
    <p:sldLayoutId id="2147483690" r:id="rId29"/>
    <p:sldLayoutId id="2147483691" r:id="rId30"/>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xStyles>
    <p:titleStyle>
      <a:lvl1pPr algn="l" defTabSz="914400" rtl="0" eaLnBrk="1" latinLnBrk="0" hangingPunct="1">
        <a:lnSpc>
          <a:spcPct val="90000"/>
        </a:lnSpc>
        <a:spcBef>
          <a:spcPct val="0"/>
        </a:spcBef>
        <a:buNone/>
        <a:defRPr sz="3000" b="1" kern="1200">
          <a:solidFill>
            <a:schemeClr val="tx2"/>
          </a:solidFill>
          <a:latin typeface="+mj-lt"/>
          <a:ea typeface="+mj-ea"/>
          <a:cs typeface="+mj-cs"/>
        </a:defRPr>
      </a:lvl1pPr>
    </p:titleStyle>
    <p:bodyStyle>
      <a:lvl1pPr marL="0" indent="0" algn="l" defTabSz="914400" rtl="0" eaLnBrk="1" latinLnBrk="0" hangingPunct="1">
        <a:lnSpc>
          <a:spcPct val="100000"/>
        </a:lnSpc>
        <a:spcBef>
          <a:spcPts val="1000"/>
        </a:spcBef>
        <a:spcAft>
          <a:spcPts val="0"/>
        </a:spcAft>
        <a:buFont typeface="Arial" panose="020B0604020202020204" pitchFamily="34" charset="0"/>
        <a:buNone/>
        <a:defRPr sz="1600" b="0" kern="1200" baseline="0">
          <a:solidFill>
            <a:schemeClr val="bg2"/>
          </a:solidFill>
          <a:latin typeface="+mn-lt"/>
          <a:ea typeface="+mn-ea"/>
          <a:cs typeface="+mn-cs"/>
        </a:defRPr>
      </a:lvl1pPr>
      <a:lvl2pPr marL="225425" indent="-225425" algn="l" defTabSz="914400" rtl="0" eaLnBrk="1" latinLnBrk="0" hangingPunct="1">
        <a:lnSpc>
          <a:spcPct val="100000"/>
        </a:lnSpc>
        <a:spcBef>
          <a:spcPts val="500"/>
        </a:spcBef>
        <a:spcAft>
          <a:spcPts val="600"/>
        </a:spcAft>
        <a:buClr>
          <a:schemeClr val="tx2"/>
        </a:buClr>
        <a:buFont typeface="Arial" panose="020B0604020202020204" pitchFamily="34" charset="0"/>
        <a:buChar char="—"/>
        <a:defRPr sz="1600" kern="1200">
          <a:solidFill>
            <a:schemeClr val="bg2"/>
          </a:solidFill>
          <a:latin typeface="+mn-lt"/>
          <a:ea typeface="+mn-ea"/>
          <a:cs typeface="+mn-cs"/>
        </a:defRPr>
      </a:lvl2pPr>
      <a:lvl3pPr marL="223838" indent="-223838" algn="l" defTabSz="914400" rtl="0" eaLnBrk="1" latinLnBrk="0" hangingPunct="1">
        <a:lnSpc>
          <a:spcPct val="100000"/>
        </a:lnSpc>
        <a:spcBef>
          <a:spcPts val="500"/>
        </a:spcBef>
        <a:spcAft>
          <a:spcPts val="600"/>
        </a:spcAft>
        <a:buClr>
          <a:schemeClr val="tx2"/>
        </a:buClr>
        <a:buFont typeface="Arial" panose="020B0604020202020204" pitchFamily="34" charset="0"/>
        <a:buChar char="—"/>
        <a:tabLst>
          <a:tab pos="447675" algn="l"/>
        </a:tabLst>
        <a:defRPr sz="1400" kern="1200">
          <a:solidFill>
            <a:schemeClr val="bg2"/>
          </a:solidFill>
          <a:latin typeface="+mn-lt"/>
          <a:ea typeface="+mn-ea"/>
          <a:cs typeface="+mn-cs"/>
        </a:defRPr>
      </a:lvl3pPr>
      <a:lvl4pPr marL="223838" indent="-223838" algn="l" defTabSz="914400" rtl="0" eaLnBrk="1" latinLnBrk="0" hangingPunct="1">
        <a:lnSpc>
          <a:spcPct val="100000"/>
        </a:lnSpc>
        <a:spcBef>
          <a:spcPts val="500"/>
        </a:spcBef>
        <a:spcAft>
          <a:spcPts val="600"/>
        </a:spcAft>
        <a:buClr>
          <a:schemeClr val="tx2"/>
        </a:buClr>
        <a:buFont typeface="Arial" panose="020B0604020202020204" pitchFamily="34" charset="0"/>
        <a:buChar char="—"/>
        <a:defRPr sz="1400" kern="1200">
          <a:solidFill>
            <a:schemeClr val="bg2"/>
          </a:solidFill>
          <a:latin typeface="+mn-lt"/>
          <a:ea typeface="+mn-ea"/>
          <a:cs typeface="+mn-cs"/>
        </a:defRPr>
      </a:lvl4pPr>
      <a:lvl5pPr marL="223838" indent="-223838" algn="l" defTabSz="914400" rtl="0" eaLnBrk="1" latinLnBrk="0" hangingPunct="1">
        <a:lnSpc>
          <a:spcPct val="100000"/>
        </a:lnSpc>
        <a:spcBef>
          <a:spcPts val="500"/>
        </a:spcBef>
        <a:spcAft>
          <a:spcPts val="600"/>
        </a:spcAft>
        <a:buClr>
          <a:schemeClr val="tx2"/>
        </a:buClr>
        <a:buFont typeface="Arial" panose="020B0604020202020204" pitchFamily="34" charset="0"/>
        <a:buChar char="—"/>
        <a:defRPr sz="1400" kern="1200">
          <a:solidFill>
            <a:schemeClr val="bg2"/>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3840">
          <p15:clr>
            <a:srgbClr val="F26B43"/>
          </p15:clr>
        </p15:guide>
        <p15:guide id="2" pos="302">
          <p15:clr>
            <a:srgbClr val="F26B43"/>
          </p15:clr>
        </p15:guide>
        <p15:guide id="3" pos="7378">
          <p15:clr>
            <a:srgbClr val="F26B43"/>
          </p15:clr>
        </p15:guide>
        <p15:guide id="4" orient="horz" pos="2160">
          <p15:clr>
            <a:srgbClr val="F26B43"/>
          </p15:clr>
        </p15:guide>
        <p15:guide id="5" orient="horz" pos="4165">
          <p15:clr>
            <a:srgbClr val="F26B43"/>
          </p15:clr>
        </p15:guide>
        <p15:guide id="6" orient="horz" pos="3317">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0.xml"/><Relationship Id="rId5" Type="http://schemas.openxmlformats.org/officeDocument/2006/relationships/image" Target="../media/image4.png"/><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3CC4CB-9AFD-4B62-86CF-948A36CBFF28}"/>
              </a:ext>
            </a:extLst>
          </p:cNvPr>
          <p:cNvSpPr>
            <a:spLocks noGrp="1"/>
          </p:cNvSpPr>
          <p:nvPr>
            <p:ph type="title"/>
          </p:nvPr>
        </p:nvSpPr>
        <p:spPr>
          <a:xfrm>
            <a:off x="304800" y="258680"/>
            <a:ext cx="4257675" cy="1021181"/>
          </a:xfrm>
        </p:spPr>
        <p:txBody>
          <a:bodyPr>
            <a:normAutofit fontScale="90000"/>
          </a:bodyPr>
          <a:lstStyle/>
          <a:p>
            <a:r>
              <a:rPr lang="en-GB" dirty="0">
                <a:solidFill>
                  <a:schemeClr val="accent6"/>
                </a:solidFill>
              </a:rPr>
              <a:t>Sky Mobile partners with Transfer Deadline Day</a:t>
            </a:r>
            <a:endParaRPr lang="en-GB" dirty="0"/>
          </a:p>
        </p:txBody>
      </p:sp>
      <p:sp>
        <p:nvSpPr>
          <p:cNvPr id="3" name="Text Placeholder 2">
            <a:extLst>
              <a:ext uri="{FF2B5EF4-FFF2-40B4-BE49-F238E27FC236}">
                <a16:creationId xmlns:a16="http://schemas.microsoft.com/office/drawing/2014/main" id="{C7F03FE9-788F-48F6-A76A-FE7BFB7A54D5}"/>
              </a:ext>
            </a:extLst>
          </p:cNvPr>
          <p:cNvSpPr>
            <a:spLocks noGrp="1"/>
          </p:cNvSpPr>
          <p:nvPr>
            <p:ph type="body" sz="quarter" idx="13"/>
          </p:nvPr>
        </p:nvSpPr>
        <p:spPr>
          <a:xfrm>
            <a:off x="371475" y="1819407"/>
            <a:ext cx="4717883" cy="4257675"/>
          </a:xfrm>
        </p:spPr>
        <p:txBody>
          <a:bodyPr>
            <a:normAutofit/>
          </a:bodyPr>
          <a:lstStyle/>
          <a:p>
            <a:r>
              <a:rPr lang="en-GB" sz="1500" u="sng" dirty="0"/>
              <a:t>Challenge</a:t>
            </a:r>
          </a:p>
          <a:p>
            <a:pPr marL="285750" lvl="0" indent="-285750">
              <a:buFont typeface="Arial" panose="020B0604020202020204" pitchFamily="34" charset="0"/>
              <a:buChar char="•"/>
            </a:pPr>
            <a:r>
              <a:rPr lang="en-GB" sz="1500" dirty="0"/>
              <a:t>Sky Mobile needed to create standout in a highly competitive market and encourage people to switch from their current provider to Sky Mobile</a:t>
            </a:r>
          </a:p>
          <a:p>
            <a:r>
              <a:rPr lang="en-GB" sz="1500" u="sng" dirty="0"/>
              <a:t>Solution</a:t>
            </a:r>
          </a:p>
          <a:p>
            <a:pPr marL="285750" indent="-285750">
              <a:buFont typeface="Arial" panose="020B0604020202020204" pitchFamily="34" charset="0"/>
              <a:buChar char="•"/>
            </a:pPr>
            <a:r>
              <a:rPr lang="en-GB" sz="1500" dirty="0"/>
              <a:t>They sponsored Sky Sports News’ Summer Transfer Window as part of a strategic partnership</a:t>
            </a:r>
          </a:p>
          <a:p>
            <a:pPr marL="285750" indent="-285750">
              <a:buFont typeface="Arial" panose="020B0604020202020204" pitchFamily="34" charset="0"/>
              <a:buChar char="•"/>
            </a:pPr>
            <a:r>
              <a:rPr lang="en-GB" sz="1500" dirty="0"/>
              <a:t>This involved sponsoring a package of transfer programming, a contextual spot, a licensing deal, social media and PR  </a:t>
            </a:r>
          </a:p>
          <a:p>
            <a:r>
              <a:rPr lang="en-GB" sz="1500" u="sng" dirty="0"/>
              <a:t>Results</a:t>
            </a:r>
          </a:p>
          <a:p>
            <a:pPr marL="285750" indent="-285750">
              <a:buFont typeface="Arial" panose="020B0604020202020204" pitchFamily="34" charset="0"/>
              <a:buChar char="•"/>
            </a:pPr>
            <a:r>
              <a:rPr lang="en-GB" sz="1500" dirty="0"/>
              <a:t>Advocacy +48%, talkability +86%, Purchase Intent + 49% and Consideration +70% </a:t>
            </a:r>
          </a:p>
          <a:p>
            <a:pPr marL="285750" indent="-285750">
              <a:buFont typeface="Arial" panose="020B0604020202020204" pitchFamily="34" charset="0"/>
              <a:buChar char="•"/>
            </a:pPr>
            <a:endParaRPr lang="en-GB" sz="1400" dirty="0"/>
          </a:p>
        </p:txBody>
      </p:sp>
      <p:pic>
        <p:nvPicPr>
          <p:cNvPr id="6" name="Picture 2" descr="Sky Mobile and Transfer Deadline Day - Case studies from Sky Media">
            <a:extLst>
              <a:ext uri="{FF2B5EF4-FFF2-40B4-BE49-F238E27FC236}">
                <a16:creationId xmlns:a16="http://schemas.microsoft.com/office/drawing/2014/main" id="{87265BE4-67CA-7F46-026C-9EC24F5B9DC1}"/>
              </a:ext>
            </a:extLst>
          </p:cNvPr>
          <p:cNvPicPr>
            <a:picLocks noGrp="1" noChangeAspect="1" noChangeArrowheads="1"/>
          </p:cNvPicPr>
          <p:nvPr>
            <p:ph type="pic" sz="quarter" idx="14"/>
          </p:nvPr>
        </p:nvPicPr>
        <p:blipFill>
          <a:blip r:embed="rId3">
            <a:extLst>
              <a:ext uri="{28A0092B-C50C-407E-A947-70E740481C1C}">
                <a14:useLocalDpi xmlns:a14="http://schemas.microsoft.com/office/drawing/2010/main" val="0"/>
              </a:ext>
            </a:extLst>
          </a:blip>
          <a:srcRect t="184" b="184"/>
          <a:stretch>
            <a:fillRect/>
          </a:stretch>
        </p:blipFill>
        <p:spPr bwMode="auto">
          <a:prstGeom prst="rect">
            <a:avLst/>
          </a:prstGeom>
          <a:noFill/>
          <a:extLst>
            <a:ext uri="{909E8E84-426E-40DD-AFC4-6F175D3DCCD1}">
              <a14:hiddenFill xmlns:a14="http://schemas.microsoft.com/office/drawing/2010/main">
                <a:solidFill>
                  <a:srgbClr val="FFFFFF"/>
                </a:solidFill>
              </a14:hiddenFill>
            </a:ext>
          </a:extLst>
        </p:spPr>
      </p:pic>
      <p:pic>
        <p:nvPicPr>
          <p:cNvPr id="7" name="Picture 4">
            <a:extLst>
              <a:ext uri="{FF2B5EF4-FFF2-40B4-BE49-F238E27FC236}">
                <a16:creationId xmlns:a16="http://schemas.microsoft.com/office/drawing/2014/main" id="{D20A31C5-28E8-BC24-3E9A-8D8F352C7CD9}"/>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678900" y="391835"/>
            <a:ext cx="2622884" cy="559412"/>
          </a:xfrm>
          <a:prstGeom prst="rect">
            <a:avLst/>
          </a:prstGeom>
          <a:noFill/>
          <a:extLst>
            <a:ext uri="{909E8E84-426E-40DD-AFC4-6F175D3DCCD1}">
              <a14:hiddenFill xmlns:a14="http://schemas.microsoft.com/office/drawing/2010/main">
                <a:solidFill>
                  <a:srgbClr val="FFFFFF"/>
                </a:solidFill>
              </a14:hiddenFill>
            </a:ext>
          </a:extLst>
        </p:spPr>
      </p:pic>
      <p:pic>
        <p:nvPicPr>
          <p:cNvPr id="1030" name="Picture 6" descr="Breakthrough for Brands | EssenceMediacom">
            <a:extLst>
              <a:ext uri="{FF2B5EF4-FFF2-40B4-BE49-F238E27FC236}">
                <a16:creationId xmlns:a16="http://schemas.microsoft.com/office/drawing/2014/main" id="{CB4BC36A-2103-8C44-5E27-04D208BAFE8C}"/>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8590981" y="391835"/>
            <a:ext cx="3387205" cy="55941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8721884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ags/tag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theme1.xml><?xml version="1.0" encoding="utf-8"?>
<a:theme xmlns:a="http://schemas.openxmlformats.org/drawingml/2006/main" name="Thinkbox_Red">
  <a:themeElements>
    <a:clrScheme name="THINKBOX_01">
      <a:dk1>
        <a:sysClr val="windowText" lastClr="000000"/>
      </a:dk1>
      <a:lt1>
        <a:sysClr val="window" lastClr="FFFFFF"/>
      </a:lt1>
      <a:dk2>
        <a:srgbClr val="E10514"/>
      </a:dk2>
      <a:lt2>
        <a:srgbClr val="808080"/>
      </a:lt2>
      <a:accent1>
        <a:srgbClr val="E10514"/>
      </a:accent1>
      <a:accent2>
        <a:srgbClr val="EB7305"/>
      </a:accent2>
      <a:accent3>
        <a:srgbClr val="87B923"/>
      </a:accent3>
      <a:accent4>
        <a:srgbClr val="009B3C"/>
      </a:accent4>
      <a:accent5>
        <a:srgbClr val="0069B4"/>
      </a:accent5>
      <a:accent6>
        <a:srgbClr val="372D87"/>
      </a:accent6>
      <a:hlink>
        <a:srgbClr val="000000"/>
      </a:hlink>
      <a:folHlink>
        <a:srgbClr val="000000"/>
      </a:folHlink>
    </a:clrScheme>
    <a:fontScheme name="Custom 3">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bg1"/>
        </a:solidFill>
        <a:ln w="15875">
          <a:solidFill>
            <a:schemeClr val="accent1"/>
          </a:solid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lnDef>
      <a:spPr>
        <a:ln w="22225">
          <a:solidFill>
            <a:srgbClr val="D9D9D9"/>
          </a:solidFill>
        </a:ln>
      </a:spPr>
      <a:bodyPr/>
      <a:lstStyle/>
      <a:style>
        <a:lnRef idx="1">
          <a:schemeClr val="accent1"/>
        </a:lnRef>
        <a:fillRef idx="0">
          <a:schemeClr val="accent1"/>
        </a:fillRef>
        <a:effectRef idx="0">
          <a:schemeClr val="accent1"/>
        </a:effectRef>
        <a:fontRef idx="minor">
          <a:schemeClr val="tx1"/>
        </a:fontRef>
      </a:style>
    </a:lnDef>
  </a:objectDefaults>
  <a:extraClrSchemeLst/>
  <a:custClrLst>
    <a:custClr name="Yellow">
      <a:srgbClr val="FFCD00"/>
    </a:custClr>
    <a:custClr name="Light green">
      <a:srgbClr val="B9CD00"/>
    </a:custClr>
    <a:custClr name="Light blue ">
      <a:srgbClr val="00A5D7"/>
    </a:custClr>
  </a:custClrLst>
  <a:extLst>
    <a:ext uri="{05A4C25C-085E-4340-85A3-A5531E510DB2}">
      <thm15:themeFamily xmlns:thm15="http://schemas.microsoft.com/office/thememl/2012/main" name="Office Theme" id="{87B111D4-E9AF-426D-8C9F-EE971196E37C}" vid="{A929D647-F1B9-49CF-A84B-43D843FFC86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163</TotalTime>
  <Words>880</Words>
  <Application>Microsoft Office PowerPoint</Application>
  <PresentationFormat>Widescreen</PresentationFormat>
  <Paragraphs>52</Paragraphs>
  <Slides>1</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Courier New</vt:lpstr>
      <vt:lpstr>Symbol</vt:lpstr>
      <vt:lpstr>Times</vt:lpstr>
      <vt:lpstr>Thinkbox_Red</vt:lpstr>
      <vt:lpstr>Sky Mobile partners with Transfer Deadline Day</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Fred. Olsen – Cruising up the awareness rankings</dc:title>
  <dc:creator>Sam Olive</dc:creator>
  <cp:lastModifiedBy>Zoe Harkness</cp:lastModifiedBy>
  <cp:revision>17</cp:revision>
  <dcterms:created xsi:type="dcterms:W3CDTF">2020-01-24T16:35:16Z</dcterms:created>
  <dcterms:modified xsi:type="dcterms:W3CDTF">2024-03-05T16:58:15Z</dcterms:modified>
</cp:coreProperties>
</file>