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
  </p:notesMasterIdLst>
  <p:sldIdLst>
    <p:sldId id="3106"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4213D90-2BFC-4D11-84BE-2D9FC34FBB0E}" v="6" dt="2026-09-28T08:18:58.66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3674" autoAdjust="0"/>
  </p:normalViewPr>
  <p:slideViewPr>
    <p:cSldViewPr snapToGrid="0">
      <p:cViewPr varScale="1">
        <p:scale>
          <a:sx n="104" d="100"/>
          <a:sy n="104" d="100"/>
        </p:scale>
        <p:origin x="870"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microsoft.com/office/2016/11/relationships/changesInfo" Target="changesInfos/changesInfo1.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 Id="rId9"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rry Ward Masters" userId="b1ac75e6-209b-402f-9966-b841aec315d0" providerId="ADAL" clId="{EA65B2F7-BA76-4458-8988-4059F4782835}"/>
    <pc:docChg chg="undo custSel modSld">
      <pc:chgData name="Harry Ward Masters" userId="b1ac75e6-209b-402f-9966-b841aec315d0" providerId="ADAL" clId="{EA65B2F7-BA76-4458-8988-4059F4782835}" dt="2026-09-28T08:18:58.863" v="24" actId="27636"/>
      <pc:docMkLst>
        <pc:docMk/>
      </pc:docMkLst>
      <pc:sldChg chg="addSp delSp modSp mod modNotesTx">
        <pc:chgData name="Harry Ward Masters" userId="b1ac75e6-209b-402f-9966-b841aec315d0" providerId="ADAL" clId="{EA65B2F7-BA76-4458-8988-4059F4782835}" dt="2026-09-28T08:18:58.863" v="24" actId="27636"/>
        <pc:sldMkLst>
          <pc:docMk/>
          <pc:sldMk cId="2889476718" sldId="3106"/>
        </pc:sldMkLst>
        <pc:spChg chg="mod">
          <ac:chgData name="Harry Ward Masters" userId="b1ac75e6-209b-402f-9966-b841aec315d0" providerId="ADAL" clId="{EA65B2F7-BA76-4458-8988-4059F4782835}" dt="2026-09-28T08:18:58.863" v="24" actId="27636"/>
          <ac:spMkLst>
            <pc:docMk/>
            <pc:sldMk cId="2889476718" sldId="3106"/>
            <ac:spMk id="3" creationId="{EF493839-1DE8-A23F-AA15-A4D42AEE07A2}"/>
          </ac:spMkLst>
        </pc:spChg>
        <pc:spChg chg="add del">
          <ac:chgData name="Harry Ward Masters" userId="b1ac75e6-209b-402f-9966-b841aec315d0" providerId="ADAL" clId="{EA65B2F7-BA76-4458-8988-4059F4782835}" dt="2026-09-28T08:14:43.262" v="9" actId="22"/>
          <ac:spMkLst>
            <pc:docMk/>
            <pc:sldMk cId="2889476718" sldId="3106"/>
            <ac:spMk id="4" creationId="{27EA5F21-C7FB-9F96-2884-676739056F15}"/>
          </ac:spMkLst>
        </pc:spChg>
        <pc:spChg chg="mod">
          <ac:chgData name="Harry Ward Masters" userId="b1ac75e6-209b-402f-9966-b841aec315d0" providerId="ADAL" clId="{EA65B2F7-BA76-4458-8988-4059F4782835}" dt="2026-09-28T08:15:27.182" v="18"/>
          <ac:spMkLst>
            <pc:docMk/>
            <pc:sldMk cId="2889476718" sldId="3106"/>
            <ac:spMk id="11" creationId="{CF0BE58F-C5A2-63CF-5E9C-828548CC96BD}"/>
          </ac:spMkLst>
        </pc:spChg>
        <pc:picChg chg="add">
          <ac:chgData name="Harry Ward Masters" userId="b1ac75e6-209b-402f-9966-b841aec315d0" providerId="ADAL" clId="{EA65B2F7-BA76-4458-8988-4059F4782835}" dt="2026-09-02T15:08:58.316" v="1"/>
          <ac:picMkLst>
            <pc:docMk/>
            <pc:sldMk cId="2889476718" sldId="3106"/>
            <ac:picMk id="9" creationId="{BAC1658A-A5A8-4A25-EEDA-B3F5280F9416}"/>
          </ac:picMkLst>
        </pc:picChg>
        <pc:picChg chg="add mod">
          <ac:chgData name="Harry Ward Masters" userId="b1ac75e6-209b-402f-9966-b841aec315d0" providerId="ADAL" clId="{EA65B2F7-BA76-4458-8988-4059F4782835}" dt="2026-09-02T15:09:15.196" v="2"/>
          <ac:picMkLst>
            <pc:docMk/>
            <pc:sldMk cId="2889476718" sldId="3106"/>
            <ac:picMk id="12" creationId="{2E867549-6933-3931-01AE-D8EE0FE868EC}"/>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D5B6A22-EF1C-41DF-99AE-74E280B46008}" type="datetimeFigureOut">
              <a:rPr lang="en-GB" smtClean="0"/>
              <a:t>28/09/2026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94F2ED6-C14B-487E-8DB0-094FF79BFCED}" type="slidenum">
              <a:rPr lang="en-GB" smtClean="0"/>
              <a:t>‹#›</a:t>
            </a:fld>
            <a:endParaRPr lang="en-GB"/>
          </a:p>
        </p:txBody>
      </p:sp>
    </p:spTree>
    <p:extLst>
      <p:ext uri="{BB962C8B-B14F-4D97-AF65-F5344CB8AC3E}">
        <p14:creationId xmlns:p14="http://schemas.microsoft.com/office/powerpoint/2010/main" val="986111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The Challenge</a:t>
            </a:r>
            <a:endParaRPr lang="en-GB" sz="1200" kern="1200" dirty="0">
              <a:solidFill>
                <a:schemeClr val="tx1"/>
              </a:solidFill>
              <a:effectLst/>
              <a:latin typeface="+mn-lt"/>
              <a:ea typeface="+mn-ea"/>
              <a:cs typeface="+mn-cs"/>
            </a:endParaRPr>
          </a:p>
          <a:p>
            <a:r>
              <a:rPr lang="en-GB" sz="1200" b="0" kern="1200" dirty="0">
                <a:solidFill>
                  <a:schemeClr val="tx1"/>
                </a:solidFill>
                <a:effectLst/>
                <a:latin typeface="+mn-lt"/>
                <a:ea typeface="+mn-ea"/>
                <a:cs typeface="+mn-cs"/>
              </a:rPr>
              <a:t>Ancient + Brave is a British B Corp business that specialises in wellness and supplements. Founded in 2018, the brand is focused on providing consumers with natural supplements to support joint and skin health, gut function, cognitive focus and energy that fit with customers' daily wellness rituals. Since launching, the brand had been built successfully through social media and digital channels, but were looking to grow awareness and consideration and take the brand to the next level. </a:t>
            </a:r>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The TV Solution</a:t>
            </a:r>
            <a:endParaRPr lang="en-GB" sz="1200" kern="1200" dirty="0">
              <a:solidFill>
                <a:schemeClr val="tx1"/>
              </a:solidFill>
              <a:effectLst/>
              <a:latin typeface="+mn-lt"/>
              <a:ea typeface="+mn-ea"/>
              <a:cs typeface="+mn-cs"/>
            </a:endParaRPr>
          </a:p>
          <a:p>
            <a:r>
              <a:rPr lang="en-GB" sz="1200" b="0" kern="1200" dirty="0">
                <a:solidFill>
                  <a:schemeClr val="tx1"/>
                </a:solidFill>
                <a:effectLst/>
                <a:latin typeface="+mn-lt"/>
                <a:ea typeface="+mn-ea"/>
                <a:cs typeface="+mn-cs"/>
              </a:rPr>
              <a:t>As a B Corp business, Ancient + Brave spotted that B Labs, the business behind the B Corp certification, had partnered with Channel 4 to launch an advertising initiative designed to help purpose-led businesses grow. Along with 4 other B Corp businesses, Ancient + Brave won a share of £600,000 of airtime across Channel 4 channels and Channel 4 Streaming. This meant they were able to reach an engaged audience at scale, to drive awareness, consideration and long term brand growth.</a:t>
            </a:r>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The Plan</a:t>
            </a:r>
            <a:endParaRPr lang="en-GB" sz="1200" kern="1200" dirty="0">
              <a:solidFill>
                <a:schemeClr val="tx1"/>
              </a:solidFill>
              <a:effectLst/>
              <a:latin typeface="+mn-lt"/>
              <a:ea typeface="+mn-ea"/>
              <a:cs typeface="+mn-cs"/>
            </a:endParaRPr>
          </a:p>
          <a:p>
            <a:r>
              <a:rPr lang="en-GB" sz="1200" b="0" kern="1200" dirty="0">
                <a:solidFill>
                  <a:schemeClr val="tx1"/>
                </a:solidFill>
                <a:effectLst/>
                <a:latin typeface="+mn-lt"/>
                <a:ea typeface="+mn-ea"/>
                <a:cs typeface="+mn-cs"/>
              </a:rPr>
              <a:t>Armed with a TV ad produced by creative agency, ELVIS; Ancient + Brave made their debut on Channel 4 along with the other 4 B Corp brands in a bespoke premier break in the first episode of the new series of Channel 4 big hitter Taskmaster, on 25</a:t>
            </a:r>
            <a:r>
              <a:rPr lang="en-GB" sz="1200" b="0" kern="1200" baseline="30000" dirty="0">
                <a:solidFill>
                  <a:schemeClr val="tx1"/>
                </a:solidFill>
                <a:effectLst/>
                <a:latin typeface="+mn-lt"/>
                <a:ea typeface="+mn-ea"/>
                <a:cs typeface="+mn-cs"/>
              </a:rPr>
              <a:t>th</a:t>
            </a:r>
            <a:r>
              <a:rPr lang="en-GB" sz="1200" b="0" kern="1200" dirty="0">
                <a:solidFill>
                  <a:schemeClr val="tx1"/>
                </a:solidFill>
                <a:effectLst/>
                <a:latin typeface="+mn-lt"/>
                <a:ea typeface="+mn-ea"/>
                <a:cs typeface="+mn-cs"/>
              </a:rPr>
              <a:t> September. </a:t>
            </a:r>
            <a:endParaRPr lang="en-GB" sz="1200" kern="1200" dirty="0">
              <a:solidFill>
                <a:schemeClr val="tx1"/>
              </a:solidFill>
              <a:effectLst/>
              <a:latin typeface="+mn-lt"/>
              <a:ea typeface="+mn-ea"/>
              <a:cs typeface="+mn-cs"/>
            </a:endParaRPr>
          </a:p>
          <a:p>
            <a:r>
              <a:rPr lang="en-GB" sz="1200" b="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GB" sz="1200" b="0" kern="1200" dirty="0">
                <a:solidFill>
                  <a:schemeClr val="tx1"/>
                </a:solidFill>
                <a:effectLst/>
                <a:latin typeface="+mn-lt"/>
                <a:ea typeface="+mn-ea"/>
                <a:cs typeface="+mn-cs"/>
              </a:rPr>
              <a:t>After successfully launching the campaign along with the other winners of the funding, Ancient + Brave took the campaign to Channel 4 Streaming, with targeting designed to reach a highly engaged, health-conscious audience at scale. </a:t>
            </a:r>
            <a:endParaRPr lang="en-GB" sz="1200" kern="1200" dirty="0">
              <a:solidFill>
                <a:schemeClr val="tx1"/>
              </a:solidFill>
              <a:effectLst/>
              <a:latin typeface="+mn-lt"/>
              <a:ea typeface="+mn-ea"/>
              <a:cs typeface="+mn-cs"/>
            </a:endParaRPr>
          </a:p>
          <a:p>
            <a:r>
              <a:rPr lang="en-GB" sz="1200" b="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GB" sz="1200" b="0" kern="1200" dirty="0">
                <a:solidFill>
                  <a:schemeClr val="tx1"/>
                </a:solidFill>
                <a:effectLst/>
                <a:latin typeface="+mn-lt"/>
                <a:ea typeface="+mn-ea"/>
                <a:cs typeface="+mn-cs"/>
              </a:rPr>
              <a:t>This ensured that the campaign showed up in some of Channel 4’s biggest shows across the period like Gogglebox, Educating Yorkshire and Married at First Sight UK. These, along with some high quality linear placements, ensured a spike in new customer acquisition for the supplement business.</a:t>
            </a:r>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Results</a:t>
            </a:r>
            <a:endParaRPr lang="en-GB" sz="1200" kern="1200" dirty="0">
              <a:solidFill>
                <a:schemeClr val="tx1"/>
              </a:solidFill>
              <a:effectLst/>
              <a:latin typeface="+mn-lt"/>
              <a:ea typeface="+mn-ea"/>
              <a:cs typeface="+mn-cs"/>
            </a:endParaRPr>
          </a:p>
          <a:p>
            <a:r>
              <a:rPr lang="en-GB" sz="1200" b="0" kern="1200" dirty="0">
                <a:solidFill>
                  <a:schemeClr val="tx1"/>
                </a:solidFill>
                <a:effectLst/>
                <a:latin typeface="+mn-lt"/>
                <a:ea typeface="+mn-ea"/>
                <a:cs typeface="+mn-cs"/>
              </a:rPr>
              <a:t>The campaign delivered back some strong results for Ancient + Brave. Independent brand tracking by Sonder benchmarked the brand against key competitors throughout the campaign. Brand awareness showed an 80% increase amongst Channel 4 viewers, which in turn led to an 86% increase in consideration for the brand. </a:t>
            </a:r>
            <a:r>
              <a:rPr lang="en-GB" sz="1200" b="0" kern="1200">
                <a:solidFill>
                  <a:schemeClr val="tx1"/>
                </a:solidFill>
                <a:effectLst/>
                <a:latin typeface="+mn-lt"/>
                <a:ea typeface="+mn-ea"/>
                <a:cs typeface="+mn-cs"/>
              </a:rPr>
              <a:t>Sonder brand tracking also highlighted that Ancient + Brave had scaled the brand and had successfully matched their nearest competitor in terms of awareness and consideration as a result of the campaign.</a:t>
            </a:r>
            <a:endParaRPr lang="en-GB" sz="1200" kern="120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0DFD36-33EA-4DB4-B32D-6EBE0B1D4496}"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5614613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3.xml"/></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4.xml"/></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5.xml"/></Relationships>
</file>

<file path=ppt/slideLayouts/_rels/slideLayout1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6.xml"/></Relationships>
</file>

<file path=ppt/slideLayouts/_rels/slideLayout1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7.xml"/></Relationships>
</file>

<file path=ppt/slideLayouts/_rels/slideLayout1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8.xml"/></Relationships>
</file>

<file path=ppt/slideLayouts/_rels/slideLayout1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9.xml"/></Relationships>
</file>

<file path=ppt/slideLayouts/_rels/slideLayout1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0.xml"/></Relationships>
</file>

<file path=ppt/slideLayouts/_rels/slideLayout2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1.xml"/></Relationships>
</file>

<file path=ppt/slideLayouts/_rels/slideLayout2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2.xml"/></Relationships>
</file>

<file path=ppt/slideLayouts/_rels/slideLayout2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3.xml"/></Relationships>
</file>

<file path=ppt/slideLayouts/_rels/slideLayout2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4.xml"/></Relationships>
</file>

<file path=ppt/slideLayouts/_rels/slideLayout2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5.xml"/></Relationships>
</file>

<file path=ppt/slideLayouts/_rels/slideLayout2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6.xml"/></Relationships>
</file>

<file path=ppt/slideLayouts/_rels/slideLayout2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7.xml"/></Relationships>
</file>

<file path=ppt/slideLayouts/_rels/slideLayout2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8.xml"/></Relationships>
</file>

<file path=ppt/slideLayouts/_rels/slideLayout2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9.xml"/></Relationships>
</file>

<file path=ppt/slideLayouts/_rels/slideLayout2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0.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3" name="Picture Placeholder 12"/>
          <p:cNvSpPr>
            <a:spLocks noGrp="1"/>
          </p:cNvSpPr>
          <p:nvPr>
            <p:ph type="pic" sz="quarter" idx="13"/>
          </p:nvPr>
        </p:nvSpPr>
        <p:spPr>
          <a:xfrm>
            <a:off x="0" y="0"/>
            <a:ext cx="12192000" cy="6858000"/>
          </a:xfrm>
          <a:prstGeom prst="rect">
            <a:avLst/>
          </a:prstGeom>
          <a:solidFill>
            <a:schemeClr val="bg1">
              <a:lumMod val="85000"/>
            </a:schemeClr>
          </a:solidFill>
          <a:ln>
            <a:noFill/>
          </a:ln>
        </p:spPr>
        <p:txBody>
          <a:bodyPr/>
          <a:lstStyle/>
          <a:p>
            <a:endParaRPr lang="en-GB"/>
          </a:p>
        </p:txBody>
      </p:sp>
      <p:sp>
        <p:nvSpPr>
          <p:cNvPr id="2" name="Title 1"/>
          <p:cNvSpPr>
            <a:spLocks noGrp="1"/>
          </p:cNvSpPr>
          <p:nvPr>
            <p:ph type="ctrTitle"/>
          </p:nvPr>
        </p:nvSpPr>
        <p:spPr>
          <a:xfrm>
            <a:off x="358588" y="1292694"/>
            <a:ext cx="5298141" cy="2411176"/>
          </a:xfrm>
        </p:spPr>
        <p:txBody>
          <a:bodyPr anchor="t">
            <a:normAutofit/>
          </a:bodyPr>
          <a:lstStyle>
            <a:lvl1pPr algn="l">
              <a:defRPr sz="4000" b="1">
                <a:solidFill>
                  <a:schemeClr val="bg1"/>
                </a:solidFill>
              </a:defRPr>
            </a:lvl1pPr>
          </a:lstStyle>
          <a:p>
            <a:r>
              <a:rPr lang="en-US" dirty="0"/>
              <a:t>Click to edit Master title style</a:t>
            </a:r>
            <a:endParaRPr lang="en-GB" dirty="0"/>
          </a:p>
        </p:txBody>
      </p:sp>
      <p:sp>
        <p:nvSpPr>
          <p:cNvPr id="4" name="Date Placeholder 3"/>
          <p:cNvSpPr>
            <a:spLocks noGrp="1"/>
          </p:cNvSpPr>
          <p:nvPr>
            <p:ph type="dt" sz="half" idx="10"/>
          </p:nvPr>
        </p:nvSpPr>
        <p:spPr/>
        <p:txBody>
          <a:bodyPr/>
          <a:lstStyle/>
          <a:p>
            <a:fld id="{2E6EF22D-7DBE-4099-99F0-B83DD9779912}" type="datetimeFigureOut">
              <a:rPr lang="en-GB" smtClean="0"/>
              <a:t>28/09/2026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623F64F-6692-49A2-80FF-3D660AAAEE7A}" type="slidenum">
              <a:rPr lang="en-GB" smtClean="0"/>
              <a:t>‹#›</a:t>
            </a:fld>
            <a:endParaRPr lang="en-GB"/>
          </a:p>
        </p:txBody>
      </p:sp>
      <p:sp>
        <p:nvSpPr>
          <p:cNvPr id="11" name="Text Placeholder 14"/>
          <p:cNvSpPr>
            <a:spLocks noGrp="1"/>
          </p:cNvSpPr>
          <p:nvPr>
            <p:ph type="body" sz="quarter" idx="15" hasCustomPrompt="1"/>
          </p:nvPr>
        </p:nvSpPr>
        <p:spPr>
          <a:xfrm>
            <a:off x="565622" y="571616"/>
            <a:ext cx="5530378" cy="352613"/>
          </a:xfrm>
        </p:spPr>
        <p:txBody>
          <a:bodyPr>
            <a:normAutofit/>
          </a:bodyPr>
          <a:lstStyle>
            <a:lvl1pPr marL="0" algn="l" defTabSz="914400" rtl="0" eaLnBrk="1" latinLnBrk="0" hangingPunct="1">
              <a:lnSpc>
                <a:spcPct val="90000"/>
              </a:lnSpc>
              <a:spcBef>
                <a:spcPct val="0"/>
              </a:spcBef>
              <a:buNone/>
              <a:defRPr lang="en-US" sz="1700" b="1" kern="1200" cap="none" spc="0" baseline="0" dirty="0" smtClean="0">
                <a:solidFill>
                  <a:schemeClr val="bg1"/>
                </a:solidFill>
                <a:latin typeface="+mj-lt"/>
                <a:ea typeface="+mj-ea"/>
                <a:cs typeface="+mj-cs"/>
              </a:defRPr>
            </a:lvl1pPr>
          </a:lstStyle>
          <a:p>
            <a:pPr lvl="0"/>
            <a:r>
              <a:rPr lang="en-US" dirty="0"/>
              <a:t>EDIT MASTER TEXT STYLES</a:t>
            </a:r>
          </a:p>
        </p:txBody>
      </p:sp>
      <p:sp>
        <p:nvSpPr>
          <p:cNvPr id="7" name="Text Placeholder 6">
            <a:extLst>
              <a:ext uri="{FF2B5EF4-FFF2-40B4-BE49-F238E27FC236}">
                <a16:creationId xmlns:a16="http://schemas.microsoft.com/office/drawing/2014/main" id="{77FD7B46-C0E5-4A41-9337-30B99A971FC8}"/>
              </a:ext>
            </a:extLst>
          </p:cNvPr>
          <p:cNvSpPr>
            <a:spLocks noGrp="1"/>
          </p:cNvSpPr>
          <p:nvPr>
            <p:ph type="body" sz="quarter" idx="16" hasCustomPrompt="1"/>
          </p:nvPr>
        </p:nvSpPr>
        <p:spPr>
          <a:xfrm>
            <a:off x="358588" y="3806104"/>
            <a:ext cx="5299200" cy="596244"/>
          </a:xfrm>
        </p:spPr>
        <p:txBody>
          <a:bodyPr lIns="108000" anchor="b" anchorCtr="0">
            <a:normAutofit/>
          </a:bodyPr>
          <a:lstStyle>
            <a:lvl1pPr>
              <a:defRPr sz="17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Speaker name</a:t>
            </a:r>
            <a:endParaRPr lang="en-GB" dirty="0"/>
          </a:p>
        </p:txBody>
      </p:sp>
    </p:spTree>
    <p:custDataLst>
      <p:tags r:id="rId1"/>
    </p:custDataLst>
    <p:extLst>
      <p:ext uri="{BB962C8B-B14F-4D97-AF65-F5344CB8AC3E}">
        <p14:creationId xmlns:p14="http://schemas.microsoft.com/office/powerpoint/2010/main" val="1549432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guide id="2" pos="302">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Divider slide">
    <p:spTree>
      <p:nvGrpSpPr>
        <p:cNvPr id="1" name=""/>
        <p:cNvGrpSpPr/>
        <p:nvPr/>
      </p:nvGrpSpPr>
      <p:grpSpPr>
        <a:xfrm>
          <a:off x="0" y="0"/>
          <a:ext cx="0" cy="0"/>
          <a:chOff x="0" y="0"/>
          <a:chExt cx="0" cy="0"/>
        </a:xfrm>
      </p:grpSpPr>
      <p:sp>
        <p:nvSpPr>
          <p:cNvPr id="13" name="Picture Placeholder 12"/>
          <p:cNvSpPr>
            <a:spLocks noGrp="1"/>
          </p:cNvSpPr>
          <p:nvPr>
            <p:ph type="pic" sz="quarter" idx="13"/>
          </p:nvPr>
        </p:nvSpPr>
        <p:spPr>
          <a:xfrm>
            <a:off x="0" y="0"/>
            <a:ext cx="12192000" cy="6858000"/>
          </a:xfrm>
          <a:prstGeom prst="rect">
            <a:avLst/>
          </a:prstGeom>
          <a:solidFill>
            <a:schemeClr val="bg1">
              <a:lumMod val="85000"/>
            </a:schemeClr>
          </a:solidFill>
          <a:ln>
            <a:noFill/>
          </a:ln>
        </p:spPr>
        <p:txBody>
          <a:bodyPr/>
          <a:lstStyle/>
          <a:p>
            <a:endParaRPr lang="en-GB"/>
          </a:p>
        </p:txBody>
      </p:sp>
      <p:sp>
        <p:nvSpPr>
          <p:cNvPr id="2" name="Title 1"/>
          <p:cNvSpPr>
            <a:spLocks noGrp="1"/>
          </p:cNvSpPr>
          <p:nvPr>
            <p:ph type="ctrTitle"/>
          </p:nvPr>
        </p:nvSpPr>
        <p:spPr>
          <a:xfrm>
            <a:off x="371288" y="1140293"/>
            <a:ext cx="5298141" cy="2412000"/>
          </a:xfrm>
        </p:spPr>
        <p:txBody>
          <a:bodyPr anchor="t">
            <a:noAutofit/>
          </a:bodyPr>
          <a:lstStyle>
            <a:lvl1pPr algn="l">
              <a:defRPr sz="4000" b="1" baseline="0">
                <a:solidFill>
                  <a:schemeClr val="bg1"/>
                </a:solidFill>
              </a:defRPr>
            </a:lvl1pPr>
          </a:lstStyle>
          <a:p>
            <a:r>
              <a:rPr lang="en-US" dirty="0"/>
              <a:t>Click to edit Master title style</a:t>
            </a:r>
            <a:endParaRPr lang="en-GB" dirty="0"/>
          </a:p>
        </p:txBody>
      </p:sp>
      <p:sp>
        <p:nvSpPr>
          <p:cNvPr id="4" name="Date Placeholder 3"/>
          <p:cNvSpPr>
            <a:spLocks noGrp="1"/>
          </p:cNvSpPr>
          <p:nvPr>
            <p:ph type="dt" sz="half" idx="10"/>
          </p:nvPr>
        </p:nvSpPr>
        <p:spPr/>
        <p:txBody>
          <a:bodyPr/>
          <a:lstStyle/>
          <a:p>
            <a:fld id="{2E6EF22D-7DBE-4099-99F0-B83DD9779912}" type="datetimeFigureOut">
              <a:rPr lang="en-GB" smtClean="0"/>
              <a:t>28/09/2026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623F64F-6692-49A2-80FF-3D660AAAEE7A}" type="slidenum">
              <a:rPr lang="en-GB" smtClean="0"/>
              <a:t>‹#›</a:t>
            </a:fld>
            <a:endParaRPr lang="en-GB"/>
          </a:p>
        </p:txBody>
      </p:sp>
      <p:sp>
        <p:nvSpPr>
          <p:cNvPr id="16" name="Text Placeholder 14"/>
          <p:cNvSpPr>
            <a:spLocks noGrp="1"/>
          </p:cNvSpPr>
          <p:nvPr>
            <p:ph type="body" sz="quarter" idx="14" hasCustomPrompt="1"/>
          </p:nvPr>
        </p:nvSpPr>
        <p:spPr>
          <a:xfrm>
            <a:off x="371288" y="651155"/>
            <a:ext cx="6450012" cy="352613"/>
          </a:xfrm>
        </p:spPr>
        <p:txBody>
          <a:bodyPr>
            <a:normAutofit/>
          </a:bodyPr>
          <a:lstStyle>
            <a:lvl1pPr marL="0" algn="l" defTabSz="914400" rtl="0" eaLnBrk="1" latinLnBrk="0" hangingPunct="1">
              <a:lnSpc>
                <a:spcPct val="90000"/>
              </a:lnSpc>
              <a:spcBef>
                <a:spcPct val="0"/>
              </a:spcBef>
              <a:buNone/>
              <a:defRPr lang="en-US" sz="1800" b="1" kern="1200" spc="30" baseline="0" dirty="0" smtClean="0">
                <a:solidFill>
                  <a:schemeClr val="bg1"/>
                </a:solidFill>
                <a:latin typeface="+mj-lt"/>
                <a:ea typeface="+mj-ea"/>
                <a:cs typeface="+mj-cs"/>
              </a:defRPr>
            </a:lvl1pPr>
          </a:lstStyle>
          <a:p>
            <a:pPr lvl="0"/>
            <a:r>
              <a:rPr lang="en-US" dirty="0"/>
              <a:t>EDIT MASTER TEXT STYLES</a:t>
            </a:r>
          </a:p>
        </p:txBody>
      </p:sp>
    </p:spTree>
    <p:custDataLst>
      <p:tags r:id="rId1"/>
    </p:custDataLst>
    <p:extLst>
      <p:ext uri="{BB962C8B-B14F-4D97-AF65-F5344CB8AC3E}">
        <p14:creationId xmlns:p14="http://schemas.microsoft.com/office/powerpoint/2010/main" val="4341362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guide id="2" pos="302">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pPr/>
              <a:t>28/09/2026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dirty="0"/>
          </a:p>
        </p:txBody>
      </p:sp>
      <p:sp>
        <p:nvSpPr>
          <p:cNvPr id="10" name="Text Placeholder 7"/>
          <p:cNvSpPr>
            <a:spLocks noGrp="1"/>
          </p:cNvSpPr>
          <p:nvPr>
            <p:ph type="body" sz="quarter" idx="15"/>
          </p:nvPr>
        </p:nvSpPr>
        <p:spPr>
          <a:xfrm>
            <a:off x="377757" y="5365115"/>
            <a:ext cx="11334817" cy="304800"/>
          </a:xfrm>
        </p:spPr>
        <p:txBody>
          <a:bodyPr>
            <a:noAutofit/>
          </a:bodyPr>
          <a:lstStyle>
            <a:lvl1pPr>
              <a:defRPr sz="1000" b="0">
                <a:solidFill>
                  <a:schemeClr val="bg2"/>
                </a:solidFill>
              </a:defRPr>
            </a:lvl1pPr>
          </a:lstStyle>
          <a:p>
            <a:pPr lvl="0"/>
            <a:r>
              <a:rPr lang="en-US" dirty="0"/>
              <a:t>Edit Master text styles</a:t>
            </a:r>
          </a:p>
        </p:txBody>
      </p:sp>
    </p:spTree>
    <p:custDataLst>
      <p:tags r:id="rId1"/>
    </p:custDataLst>
    <p:extLst>
      <p:ext uri="{BB962C8B-B14F-4D97-AF65-F5344CB8AC3E}">
        <p14:creationId xmlns:p14="http://schemas.microsoft.com/office/powerpoint/2010/main" val="2512923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mp;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71475" y="359944"/>
            <a:ext cx="11341099" cy="1021181"/>
          </a:xfrm>
        </p:spPr>
        <p:txBody>
          <a:bodyPr/>
          <a:lstStyle>
            <a:lvl1pPr>
              <a:defRPr/>
            </a:lvl1pPr>
          </a:lstStyle>
          <a:p>
            <a:r>
              <a:rPr lang="en-US" dirty="0"/>
              <a:t>Click to edit </a:t>
            </a:r>
            <a:br>
              <a:rPr lang="en-US" dirty="0"/>
            </a:br>
            <a:r>
              <a:rPr lang="en-US" dirty="0"/>
              <a:t>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pPr/>
              <a:t>28/09/2026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dirty="0"/>
          </a:p>
        </p:txBody>
      </p:sp>
      <p:sp>
        <p:nvSpPr>
          <p:cNvPr id="9" name="Content Placeholder 7"/>
          <p:cNvSpPr>
            <a:spLocks noGrp="1"/>
          </p:cNvSpPr>
          <p:nvPr>
            <p:ph sz="quarter" idx="14"/>
          </p:nvPr>
        </p:nvSpPr>
        <p:spPr>
          <a:xfrm>
            <a:off x="379142" y="1614207"/>
            <a:ext cx="11296030" cy="3651532"/>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Text Placeholder 7"/>
          <p:cNvSpPr>
            <a:spLocks noGrp="1"/>
          </p:cNvSpPr>
          <p:nvPr>
            <p:ph type="body" sz="quarter" idx="15"/>
          </p:nvPr>
        </p:nvSpPr>
        <p:spPr>
          <a:xfrm>
            <a:off x="377758" y="5365115"/>
            <a:ext cx="5718242"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Edit Master text styles</a:t>
            </a:r>
          </a:p>
        </p:txBody>
      </p:sp>
      <p:cxnSp>
        <p:nvCxnSpPr>
          <p:cNvPr id="8" name="Straight Connector 7"/>
          <p:cNvCxnSpPr/>
          <p:nvPr userDrawn="1"/>
        </p:nvCxnSpPr>
        <p:spPr>
          <a:xfrm>
            <a:off x="479425" y="1428750"/>
            <a:ext cx="1123315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3433723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lumn content">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pPr/>
              <a:t>28/09/2026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dirty="0"/>
          </a:p>
        </p:txBody>
      </p:sp>
      <p:sp>
        <p:nvSpPr>
          <p:cNvPr id="9" name="Content Placeholder 7"/>
          <p:cNvSpPr>
            <a:spLocks noGrp="1"/>
          </p:cNvSpPr>
          <p:nvPr>
            <p:ph sz="quarter" idx="14"/>
          </p:nvPr>
        </p:nvSpPr>
        <p:spPr>
          <a:xfrm>
            <a:off x="379142" y="1614207"/>
            <a:ext cx="5562600" cy="3651532"/>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Text Placeholder 7"/>
          <p:cNvSpPr>
            <a:spLocks noGrp="1"/>
          </p:cNvSpPr>
          <p:nvPr>
            <p:ph type="body" sz="quarter" idx="15"/>
          </p:nvPr>
        </p:nvSpPr>
        <p:spPr>
          <a:xfrm>
            <a:off x="377758" y="5365115"/>
            <a:ext cx="5718242"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Edit Master text styles</a:t>
            </a:r>
          </a:p>
        </p:txBody>
      </p:sp>
      <p:cxnSp>
        <p:nvCxnSpPr>
          <p:cNvPr id="8" name="Straight Connector 7"/>
          <p:cNvCxnSpPr/>
          <p:nvPr userDrawn="1"/>
        </p:nvCxnSpPr>
        <p:spPr>
          <a:xfrm>
            <a:off x="479425" y="1428750"/>
            <a:ext cx="5531635"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1" name="Content Placeholder 7"/>
          <p:cNvSpPr>
            <a:spLocks noGrp="1"/>
          </p:cNvSpPr>
          <p:nvPr>
            <p:ph sz="quarter" idx="16"/>
          </p:nvPr>
        </p:nvSpPr>
        <p:spPr>
          <a:xfrm>
            <a:off x="6096000" y="1614207"/>
            <a:ext cx="5562600" cy="3651532"/>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cxnSp>
        <p:nvCxnSpPr>
          <p:cNvPr id="12" name="Straight Connector 11"/>
          <p:cNvCxnSpPr/>
          <p:nvPr userDrawn="1"/>
        </p:nvCxnSpPr>
        <p:spPr>
          <a:xfrm>
            <a:off x="6196283" y="1428750"/>
            <a:ext cx="5531635"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33170013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amp; graph">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272054" y="359945"/>
            <a:ext cx="5594826" cy="519757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t>28/09/2026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7" name="Text Placeholder 6"/>
          <p:cNvSpPr>
            <a:spLocks noGrp="1"/>
          </p:cNvSpPr>
          <p:nvPr>
            <p:ph type="body" sz="quarter" idx="13"/>
          </p:nvPr>
        </p:nvSpPr>
        <p:spPr>
          <a:xfrm>
            <a:off x="377758" y="1614207"/>
            <a:ext cx="4368867" cy="3651531"/>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cxnSp>
        <p:nvCxnSpPr>
          <p:cNvPr id="10" name="Straight Connector 9"/>
          <p:cNvCxnSpPr/>
          <p:nvPr userDrawn="1"/>
        </p:nvCxnSpPr>
        <p:spPr>
          <a:xfrm>
            <a:off x="479425" y="1428750"/>
            <a:ext cx="42672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3" name="Text Placeholder 7"/>
          <p:cNvSpPr>
            <a:spLocks noGrp="1"/>
          </p:cNvSpPr>
          <p:nvPr>
            <p:ph type="body" sz="quarter" idx="16"/>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Edit Master text styles</a:t>
            </a:r>
          </a:p>
        </p:txBody>
      </p:sp>
    </p:spTree>
    <p:custDataLst>
      <p:tags r:id="rId1"/>
    </p:custDataLst>
    <p:extLst>
      <p:ext uri="{BB962C8B-B14F-4D97-AF65-F5344CB8AC3E}">
        <p14:creationId xmlns:p14="http://schemas.microsoft.com/office/powerpoint/2010/main" val="42946794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orient="horz" pos="278">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amp; half page im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t>28/09/2026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7" name="Text Placeholder 6"/>
          <p:cNvSpPr>
            <a:spLocks noGrp="1"/>
          </p:cNvSpPr>
          <p:nvPr>
            <p:ph type="body" sz="quarter" idx="13"/>
          </p:nvPr>
        </p:nvSpPr>
        <p:spPr>
          <a:xfrm>
            <a:off x="377758" y="1614207"/>
            <a:ext cx="4368867" cy="3651531"/>
          </a:xfrm>
        </p:spPr>
        <p:txBody>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9" name="Picture Placeholder 8"/>
          <p:cNvSpPr>
            <a:spLocks noGrp="1"/>
          </p:cNvSpPr>
          <p:nvPr>
            <p:ph type="pic" sz="quarter" idx="14"/>
          </p:nvPr>
        </p:nvSpPr>
        <p:spPr>
          <a:xfrm>
            <a:off x="6007894" y="-9729"/>
            <a:ext cx="6184106" cy="5948364"/>
          </a:xfrm>
          <a:prstGeom prst="rect">
            <a:avLst/>
          </a:prstGeom>
          <a:solidFill>
            <a:schemeClr val="bg1">
              <a:lumMod val="85000"/>
            </a:schemeClr>
          </a:solidFill>
        </p:spPr>
        <p:txBody>
          <a:bodyPr/>
          <a:lstStyle/>
          <a:p>
            <a:endParaRPr lang="en-GB" dirty="0"/>
          </a:p>
        </p:txBody>
      </p:sp>
      <p:cxnSp>
        <p:nvCxnSpPr>
          <p:cNvPr id="10" name="Straight Connector 9"/>
          <p:cNvCxnSpPr/>
          <p:nvPr userDrawn="1"/>
        </p:nvCxnSpPr>
        <p:spPr>
          <a:xfrm>
            <a:off x="479425" y="1428750"/>
            <a:ext cx="42672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8" name="Text Placeholder 7"/>
          <p:cNvSpPr>
            <a:spLocks noGrp="1"/>
          </p:cNvSpPr>
          <p:nvPr>
            <p:ph type="body" sz="quarter" idx="15"/>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Edit Master text styles</a:t>
            </a:r>
          </a:p>
        </p:txBody>
      </p:sp>
    </p:spTree>
    <p:custDataLst>
      <p:tags r:id="rId1"/>
    </p:custDataLst>
    <p:extLst>
      <p:ext uri="{BB962C8B-B14F-4D97-AF65-F5344CB8AC3E}">
        <p14:creationId xmlns:p14="http://schemas.microsoft.com/office/powerpoint/2010/main" val="30936382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 image &amp; text horizontal">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t>28/09/2026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6" name="Text Placeholder 7"/>
          <p:cNvSpPr>
            <a:spLocks noGrp="1"/>
          </p:cNvSpPr>
          <p:nvPr>
            <p:ph type="body" sz="quarter" idx="16"/>
          </p:nvPr>
        </p:nvSpPr>
        <p:spPr>
          <a:xfrm>
            <a:off x="377758" y="5365115"/>
            <a:ext cx="11334817" cy="304800"/>
          </a:xfrm>
        </p:spPr>
        <p:txBody>
          <a:bodyPr>
            <a:noAutofit/>
          </a:bodyPr>
          <a:lstStyle>
            <a:lvl1pPr>
              <a:defRPr sz="1000" b="0">
                <a:solidFill>
                  <a:schemeClr val="bg2"/>
                </a:solidFill>
              </a:defRPr>
            </a:lvl1pPr>
          </a:lstStyle>
          <a:p>
            <a:pPr lvl="0"/>
            <a:r>
              <a:rPr lang="en-US" dirty="0"/>
              <a:t>Edit Master text styles</a:t>
            </a:r>
          </a:p>
        </p:txBody>
      </p:sp>
      <p:sp>
        <p:nvSpPr>
          <p:cNvPr id="9" name="Text Placeholder 6"/>
          <p:cNvSpPr>
            <a:spLocks noGrp="1"/>
          </p:cNvSpPr>
          <p:nvPr>
            <p:ph type="body" sz="quarter" idx="13"/>
          </p:nvPr>
        </p:nvSpPr>
        <p:spPr>
          <a:xfrm>
            <a:off x="377759" y="3831702"/>
            <a:ext cx="3713546" cy="1443039"/>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cxnSp>
        <p:nvCxnSpPr>
          <p:cNvPr id="10" name="Straight Connector 9"/>
          <p:cNvCxnSpPr/>
          <p:nvPr userDrawn="1"/>
        </p:nvCxnSpPr>
        <p:spPr>
          <a:xfrm>
            <a:off x="487996" y="3685540"/>
            <a:ext cx="36468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2" name="Text Placeholder 6"/>
          <p:cNvSpPr>
            <a:spLocks noGrp="1"/>
          </p:cNvSpPr>
          <p:nvPr>
            <p:ph type="body" sz="quarter" idx="17"/>
          </p:nvPr>
        </p:nvSpPr>
        <p:spPr>
          <a:xfrm>
            <a:off x="4184266" y="3822699"/>
            <a:ext cx="3713546" cy="1443039"/>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cxnSp>
        <p:nvCxnSpPr>
          <p:cNvPr id="13" name="Straight Connector 12"/>
          <p:cNvCxnSpPr/>
          <p:nvPr userDrawn="1"/>
        </p:nvCxnSpPr>
        <p:spPr>
          <a:xfrm>
            <a:off x="4273355" y="3685540"/>
            <a:ext cx="36468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4" name="Text Placeholder 6"/>
          <p:cNvSpPr>
            <a:spLocks noGrp="1"/>
          </p:cNvSpPr>
          <p:nvPr>
            <p:ph type="body" sz="quarter" idx="18"/>
          </p:nvPr>
        </p:nvSpPr>
        <p:spPr>
          <a:xfrm>
            <a:off x="7990774" y="3822699"/>
            <a:ext cx="3713546" cy="1443039"/>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cxnSp>
        <p:nvCxnSpPr>
          <p:cNvPr id="22" name="Straight Connector 21"/>
          <p:cNvCxnSpPr/>
          <p:nvPr userDrawn="1"/>
        </p:nvCxnSpPr>
        <p:spPr>
          <a:xfrm>
            <a:off x="8067285" y="3685540"/>
            <a:ext cx="36468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27" name="Picture Placeholder 8">
            <a:extLst>
              <a:ext uri="{FF2B5EF4-FFF2-40B4-BE49-F238E27FC236}">
                <a16:creationId xmlns:a16="http://schemas.microsoft.com/office/drawing/2014/main" id="{8DFCE19A-1050-41D6-952B-88D1EA6241CC}"/>
              </a:ext>
            </a:extLst>
          </p:cNvPr>
          <p:cNvSpPr>
            <a:spLocks noGrp="1"/>
          </p:cNvSpPr>
          <p:nvPr>
            <p:ph type="pic" sz="quarter" idx="14"/>
          </p:nvPr>
        </p:nvSpPr>
        <p:spPr>
          <a:xfrm>
            <a:off x="4273355" y="1428749"/>
            <a:ext cx="3645289" cy="2106775"/>
          </a:xfrm>
          <a:prstGeom prst="rect">
            <a:avLst/>
          </a:prstGeom>
          <a:solidFill>
            <a:schemeClr val="bg1">
              <a:lumMod val="85000"/>
            </a:schemeClr>
          </a:solidFill>
        </p:spPr>
        <p:txBody>
          <a:bodyPr/>
          <a:lstStyle/>
          <a:p>
            <a:endParaRPr lang="en-GB" dirty="0"/>
          </a:p>
        </p:txBody>
      </p:sp>
      <p:sp>
        <p:nvSpPr>
          <p:cNvPr id="28" name="Picture Placeholder 8">
            <a:extLst>
              <a:ext uri="{FF2B5EF4-FFF2-40B4-BE49-F238E27FC236}">
                <a16:creationId xmlns:a16="http://schemas.microsoft.com/office/drawing/2014/main" id="{474332AB-8E82-4D2C-A077-AD78447B3B65}"/>
              </a:ext>
            </a:extLst>
          </p:cNvPr>
          <p:cNvSpPr>
            <a:spLocks noGrp="1"/>
          </p:cNvSpPr>
          <p:nvPr>
            <p:ph type="pic" sz="quarter" idx="15"/>
          </p:nvPr>
        </p:nvSpPr>
        <p:spPr>
          <a:xfrm>
            <a:off x="8067285" y="1428749"/>
            <a:ext cx="3645289" cy="2106775"/>
          </a:xfrm>
          <a:prstGeom prst="rect">
            <a:avLst/>
          </a:prstGeom>
          <a:solidFill>
            <a:schemeClr val="bg1">
              <a:lumMod val="85000"/>
            </a:schemeClr>
          </a:solidFill>
        </p:spPr>
        <p:txBody>
          <a:bodyPr/>
          <a:lstStyle/>
          <a:p>
            <a:endParaRPr lang="en-GB" dirty="0"/>
          </a:p>
        </p:txBody>
      </p:sp>
      <p:sp>
        <p:nvSpPr>
          <p:cNvPr id="29" name="Picture Placeholder 8">
            <a:extLst>
              <a:ext uri="{FF2B5EF4-FFF2-40B4-BE49-F238E27FC236}">
                <a16:creationId xmlns:a16="http://schemas.microsoft.com/office/drawing/2014/main" id="{44395837-4037-4FBC-A80F-2DFA7942FF5A}"/>
              </a:ext>
            </a:extLst>
          </p:cNvPr>
          <p:cNvSpPr>
            <a:spLocks noGrp="1"/>
          </p:cNvSpPr>
          <p:nvPr>
            <p:ph type="pic" sz="quarter" idx="22"/>
          </p:nvPr>
        </p:nvSpPr>
        <p:spPr>
          <a:xfrm>
            <a:off x="479425" y="1428749"/>
            <a:ext cx="3645289" cy="2106775"/>
          </a:xfrm>
          <a:prstGeom prst="rect">
            <a:avLst/>
          </a:prstGeom>
          <a:solidFill>
            <a:schemeClr val="bg1">
              <a:lumMod val="85000"/>
            </a:schemeClr>
          </a:solidFill>
        </p:spPr>
        <p:txBody>
          <a:bodyPr/>
          <a:lstStyle/>
          <a:p>
            <a:endParaRPr lang="en-GB" dirty="0"/>
          </a:p>
        </p:txBody>
      </p:sp>
    </p:spTree>
    <p:custDataLst>
      <p:tags r:id="rId1"/>
    </p:custDataLst>
    <p:extLst>
      <p:ext uri="{BB962C8B-B14F-4D97-AF65-F5344CB8AC3E}">
        <p14:creationId xmlns:p14="http://schemas.microsoft.com/office/powerpoint/2010/main" val="11575521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orient="horz" pos="278">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 image &amp; text horizontal">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t>28/09/2026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6" name="Text Placeholder 7"/>
          <p:cNvSpPr>
            <a:spLocks noGrp="1"/>
          </p:cNvSpPr>
          <p:nvPr>
            <p:ph type="body" sz="quarter" idx="16"/>
          </p:nvPr>
        </p:nvSpPr>
        <p:spPr>
          <a:xfrm>
            <a:off x="377758" y="5365115"/>
            <a:ext cx="11334817" cy="304800"/>
          </a:xfrm>
        </p:spPr>
        <p:txBody>
          <a:bodyPr>
            <a:noAutofit/>
          </a:bodyPr>
          <a:lstStyle>
            <a:lvl1pPr>
              <a:defRPr sz="1000" b="0">
                <a:solidFill>
                  <a:schemeClr val="bg2"/>
                </a:solidFill>
              </a:defRPr>
            </a:lvl1pPr>
          </a:lstStyle>
          <a:p>
            <a:pPr lvl="0"/>
            <a:r>
              <a:rPr lang="en-US" dirty="0"/>
              <a:t>Edit Master text styles</a:t>
            </a:r>
          </a:p>
        </p:txBody>
      </p:sp>
      <p:sp>
        <p:nvSpPr>
          <p:cNvPr id="9" name="Text Placeholder 6"/>
          <p:cNvSpPr>
            <a:spLocks noGrp="1"/>
          </p:cNvSpPr>
          <p:nvPr>
            <p:ph type="body" sz="quarter" idx="13"/>
          </p:nvPr>
        </p:nvSpPr>
        <p:spPr>
          <a:xfrm>
            <a:off x="377759" y="3831702"/>
            <a:ext cx="2792238" cy="1443039"/>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cxnSp>
        <p:nvCxnSpPr>
          <p:cNvPr id="10" name="Straight Connector 9"/>
          <p:cNvCxnSpPr/>
          <p:nvPr userDrawn="1"/>
        </p:nvCxnSpPr>
        <p:spPr>
          <a:xfrm>
            <a:off x="487997" y="3685540"/>
            <a:ext cx="26820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2" name="Text Placeholder 6"/>
          <p:cNvSpPr>
            <a:spLocks noGrp="1"/>
          </p:cNvSpPr>
          <p:nvPr>
            <p:ph type="body" sz="quarter" idx="17"/>
          </p:nvPr>
        </p:nvSpPr>
        <p:spPr>
          <a:xfrm>
            <a:off x="3337118" y="3822699"/>
            <a:ext cx="2680405" cy="1443039"/>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cxnSp>
        <p:nvCxnSpPr>
          <p:cNvPr id="13" name="Straight Connector 12"/>
          <p:cNvCxnSpPr/>
          <p:nvPr userDrawn="1"/>
        </p:nvCxnSpPr>
        <p:spPr>
          <a:xfrm>
            <a:off x="3330340" y="3685540"/>
            <a:ext cx="26820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4" name="Text Placeholder 6"/>
          <p:cNvSpPr>
            <a:spLocks noGrp="1"/>
          </p:cNvSpPr>
          <p:nvPr>
            <p:ph type="body" sz="quarter" idx="18"/>
          </p:nvPr>
        </p:nvSpPr>
        <p:spPr>
          <a:xfrm>
            <a:off x="6184644" y="3822699"/>
            <a:ext cx="2680405" cy="1443039"/>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cxnSp>
        <p:nvCxnSpPr>
          <p:cNvPr id="22" name="Straight Connector 21"/>
          <p:cNvCxnSpPr/>
          <p:nvPr userDrawn="1"/>
        </p:nvCxnSpPr>
        <p:spPr>
          <a:xfrm>
            <a:off x="6181255" y="3685540"/>
            <a:ext cx="26820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27" name="Picture Placeholder 16">
            <a:extLst>
              <a:ext uri="{FF2B5EF4-FFF2-40B4-BE49-F238E27FC236}">
                <a16:creationId xmlns:a16="http://schemas.microsoft.com/office/drawing/2014/main" id="{CCB00622-CF55-4D6B-A1E3-FEDA9C507933}"/>
              </a:ext>
            </a:extLst>
          </p:cNvPr>
          <p:cNvSpPr>
            <a:spLocks noGrp="1"/>
          </p:cNvSpPr>
          <p:nvPr>
            <p:ph type="pic" sz="quarter" idx="23"/>
          </p:nvPr>
        </p:nvSpPr>
        <p:spPr>
          <a:xfrm>
            <a:off x="479425" y="1428750"/>
            <a:ext cx="2680405" cy="2106774"/>
          </a:xfrm>
          <a:solidFill>
            <a:schemeClr val="bg1">
              <a:lumMod val="85000"/>
            </a:schemeClr>
          </a:solidFill>
        </p:spPr>
        <p:txBody>
          <a:bodyPr/>
          <a:lstStyle/>
          <a:p>
            <a:endParaRPr lang="en-GB" dirty="0"/>
          </a:p>
        </p:txBody>
      </p:sp>
      <p:sp>
        <p:nvSpPr>
          <p:cNvPr id="28" name="Picture Placeholder 16">
            <a:extLst>
              <a:ext uri="{FF2B5EF4-FFF2-40B4-BE49-F238E27FC236}">
                <a16:creationId xmlns:a16="http://schemas.microsoft.com/office/drawing/2014/main" id="{2B88D738-52E2-4893-86C8-E779DC5CA1A3}"/>
              </a:ext>
            </a:extLst>
          </p:cNvPr>
          <p:cNvSpPr>
            <a:spLocks noGrp="1"/>
          </p:cNvSpPr>
          <p:nvPr>
            <p:ph type="pic" sz="quarter" idx="24"/>
          </p:nvPr>
        </p:nvSpPr>
        <p:spPr>
          <a:xfrm>
            <a:off x="3330340" y="1428750"/>
            <a:ext cx="2680405" cy="2106774"/>
          </a:xfrm>
          <a:solidFill>
            <a:schemeClr val="bg1">
              <a:lumMod val="85000"/>
            </a:schemeClr>
          </a:solidFill>
        </p:spPr>
        <p:txBody>
          <a:bodyPr/>
          <a:lstStyle/>
          <a:p>
            <a:endParaRPr lang="en-GB"/>
          </a:p>
        </p:txBody>
      </p:sp>
      <p:sp>
        <p:nvSpPr>
          <p:cNvPr id="29" name="Picture Placeholder 16">
            <a:extLst>
              <a:ext uri="{FF2B5EF4-FFF2-40B4-BE49-F238E27FC236}">
                <a16:creationId xmlns:a16="http://schemas.microsoft.com/office/drawing/2014/main" id="{796217F8-03C9-4D68-93B3-20FA2E83EE1B}"/>
              </a:ext>
            </a:extLst>
          </p:cNvPr>
          <p:cNvSpPr>
            <a:spLocks noGrp="1"/>
          </p:cNvSpPr>
          <p:nvPr>
            <p:ph type="pic" sz="quarter" idx="25"/>
          </p:nvPr>
        </p:nvSpPr>
        <p:spPr>
          <a:xfrm>
            <a:off x="6181255" y="1428750"/>
            <a:ext cx="2680405" cy="2106774"/>
          </a:xfrm>
          <a:solidFill>
            <a:schemeClr val="bg1">
              <a:lumMod val="85000"/>
            </a:schemeClr>
          </a:solidFill>
        </p:spPr>
        <p:txBody>
          <a:bodyPr/>
          <a:lstStyle/>
          <a:p>
            <a:endParaRPr lang="en-GB" dirty="0"/>
          </a:p>
        </p:txBody>
      </p:sp>
      <p:sp>
        <p:nvSpPr>
          <p:cNvPr id="30" name="Picture Placeholder 16">
            <a:extLst>
              <a:ext uri="{FF2B5EF4-FFF2-40B4-BE49-F238E27FC236}">
                <a16:creationId xmlns:a16="http://schemas.microsoft.com/office/drawing/2014/main" id="{2723B1CA-8DFB-497B-9F08-8CA0C90D7E3E}"/>
              </a:ext>
            </a:extLst>
          </p:cNvPr>
          <p:cNvSpPr>
            <a:spLocks noGrp="1"/>
          </p:cNvSpPr>
          <p:nvPr>
            <p:ph type="pic" sz="quarter" idx="26"/>
          </p:nvPr>
        </p:nvSpPr>
        <p:spPr>
          <a:xfrm>
            <a:off x="9032169" y="1428750"/>
            <a:ext cx="2680405" cy="2106774"/>
          </a:xfrm>
          <a:solidFill>
            <a:schemeClr val="bg1">
              <a:lumMod val="85000"/>
            </a:schemeClr>
          </a:solidFill>
        </p:spPr>
        <p:txBody>
          <a:bodyPr/>
          <a:lstStyle/>
          <a:p>
            <a:endParaRPr lang="en-GB" dirty="0"/>
          </a:p>
        </p:txBody>
      </p:sp>
      <p:cxnSp>
        <p:nvCxnSpPr>
          <p:cNvPr id="31" name="Straight Connector 30">
            <a:extLst>
              <a:ext uri="{FF2B5EF4-FFF2-40B4-BE49-F238E27FC236}">
                <a16:creationId xmlns:a16="http://schemas.microsoft.com/office/drawing/2014/main" id="{B54C563D-6383-41D0-9D47-C959095D88EA}"/>
              </a:ext>
            </a:extLst>
          </p:cNvPr>
          <p:cNvCxnSpPr/>
          <p:nvPr userDrawn="1"/>
        </p:nvCxnSpPr>
        <p:spPr>
          <a:xfrm>
            <a:off x="9030574" y="3685540"/>
            <a:ext cx="26820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32" name="Text Placeholder 6">
            <a:extLst>
              <a:ext uri="{FF2B5EF4-FFF2-40B4-BE49-F238E27FC236}">
                <a16:creationId xmlns:a16="http://schemas.microsoft.com/office/drawing/2014/main" id="{334F0F9F-7167-4551-BFAC-B216392DF765}"/>
              </a:ext>
            </a:extLst>
          </p:cNvPr>
          <p:cNvSpPr>
            <a:spLocks noGrp="1"/>
          </p:cNvSpPr>
          <p:nvPr>
            <p:ph type="body" sz="quarter" idx="27"/>
          </p:nvPr>
        </p:nvSpPr>
        <p:spPr>
          <a:xfrm>
            <a:off x="9032170" y="3822699"/>
            <a:ext cx="2680405" cy="1443039"/>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spTree>
    <p:custDataLst>
      <p:tags r:id="rId1"/>
    </p:custDataLst>
    <p:extLst>
      <p:ext uri="{BB962C8B-B14F-4D97-AF65-F5344CB8AC3E}">
        <p14:creationId xmlns:p14="http://schemas.microsoft.com/office/powerpoint/2010/main" val="5828513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orient="horz" pos="278">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x Portrait image">
    <p:spTree>
      <p:nvGrpSpPr>
        <p:cNvPr id="1" name=""/>
        <p:cNvGrpSpPr/>
        <p:nvPr/>
      </p:nvGrpSpPr>
      <p:grpSpPr>
        <a:xfrm>
          <a:off x="0" y="0"/>
          <a:ext cx="0" cy="0"/>
          <a:chOff x="0" y="0"/>
          <a:chExt cx="0" cy="0"/>
        </a:xfrm>
      </p:grpSpPr>
      <p:sp>
        <p:nvSpPr>
          <p:cNvPr id="2" name="Title 1"/>
          <p:cNvSpPr>
            <a:spLocks noGrp="1"/>
          </p:cNvSpPr>
          <p:nvPr>
            <p:ph type="title"/>
          </p:nvPr>
        </p:nvSpPr>
        <p:spPr>
          <a:xfrm>
            <a:off x="371475" y="359944"/>
            <a:ext cx="11341099" cy="1021181"/>
          </a:xfrm>
        </p:spPr>
        <p:txBody>
          <a:body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t>28/09/2026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6" name="Text Placeholder 7"/>
          <p:cNvSpPr>
            <a:spLocks noGrp="1"/>
          </p:cNvSpPr>
          <p:nvPr>
            <p:ph type="body" sz="quarter" idx="16"/>
          </p:nvPr>
        </p:nvSpPr>
        <p:spPr>
          <a:xfrm>
            <a:off x="377758" y="5365115"/>
            <a:ext cx="11334817" cy="304800"/>
          </a:xfrm>
        </p:spPr>
        <p:txBody>
          <a:bodyPr>
            <a:noAutofit/>
          </a:bodyPr>
          <a:lstStyle>
            <a:lvl1pPr>
              <a:defRPr sz="1000" b="0">
                <a:solidFill>
                  <a:schemeClr val="bg2"/>
                </a:solidFill>
              </a:defRPr>
            </a:lvl1pPr>
          </a:lstStyle>
          <a:p>
            <a:pPr lvl="0"/>
            <a:r>
              <a:rPr lang="en-US" dirty="0"/>
              <a:t>Edit Master text styles</a:t>
            </a:r>
          </a:p>
        </p:txBody>
      </p:sp>
      <p:sp>
        <p:nvSpPr>
          <p:cNvPr id="17" name="Picture Placeholder 16"/>
          <p:cNvSpPr>
            <a:spLocks noGrp="1"/>
          </p:cNvSpPr>
          <p:nvPr>
            <p:ph type="pic" sz="quarter" idx="19"/>
          </p:nvPr>
        </p:nvSpPr>
        <p:spPr>
          <a:xfrm>
            <a:off x="479425" y="1428750"/>
            <a:ext cx="2680405" cy="3836988"/>
          </a:xfrm>
          <a:solidFill>
            <a:schemeClr val="bg1">
              <a:lumMod val="85000"/>
            </a:schemeClr>
          </a:solidFill>
        </p:spPr>
        <p:txBody>
          <a:bodyPr/>
          <a:lstStyle/>
          <a:p>
            <a:endParaRPr lang="en-GB" dirty="0"/>
          </a:p>
        </p:txBody>
      </p:sp>
      <p:sp>
        <p:nvSpPr>
          <p:cNvPr id="20" name="Picture Placeholder 16"/>
          <p:cNvSpPr>
            <a:spLocks noGrp="1"/>
          </p:cNvSpPr>
          <p:nvPr>
            <p:ph type="pic" sz="quarter" idx="20"/>
          </p:nvPr>
        </p:nvSpPr>
        <p:spPr>
          <a:xfrm>
            <a:off x="3330340" y="1428750"/>
            <a:ext cx="2680405" cy="3836988"/>
          </a:xfrm>
          <a:solidFill>
            <a:schemeClr val="bg1">
              <a:lumMod val="85000"/>
            </a:schemeClr>
          </a:solidFill>
        </p:spPr>
        <p:txBody>
          <a:bodyPr/>
          <a:lstStyle/>
          <a:p>
            <a:endParaRPr lang="en-GB"/>
          </a:p>
        </p:txBody>
      </p:sp>
      <p:sp>
        <p:nvSpPr>
          <p:cNvPr id="21" name="Picture Placeholder 16"/>
          <p:cNvSpPr>
            <a:spLocks noGrp="1"/>
          </p:cNvSpPr>
          <p:nvPr>
            <p:ph type="pic" sz="quarter" idx="21"/>
          </p:nvPr>
        </p:nvSpPr>
        <p:spPr>
          <a:xfrm>
            <a:off x="6181255" y="1428750"/>
            <a:ext cx="2680405" cy="3836988"/>
          </a:xfrm>
          <a:solidFill>
            <a:schemeClr val="bg1">
              <a:lumMod val="85000"/>
            </a:schemeClr>
          </a:solidFill>
        </p:spPr>
        <p:txBody>
          <a:bodyPr/>
          <a:lstStyle/>
          <a:p>
            <a:endParaRPr lang="en-GB" dirty="0"/>
          </a:p>
        </p:txBody>
      </p:sp>
      <p:sp>
        <p:nvSpPr>
          <p:cNvPr id="18" name="Picture Placeholder 16"/>
          <p:cNvSpPr>
            <a:spLocks noGrp="1"/>
          </p:cNvSpPr>
          <p:nvPr>
            <p:ph type="pic" sz="quarter" idx="22"/>
          </p:nvPr>
        </p:nvSpPr>
        <p:spPr>
          <a:xfrm>
            <a:off x="9032169" y="1428750"/>
            <a:ext cx="2680405" cy="3836988"/>
          </a:xfrm>
          <a:solidFill>
            <a:schemeClr val="bg1">
              <a:lumMod val="85000"/>
            </a:schemeClr>
          </a:solidFill>
        </p:spPr>
        <p:txBody>
          <a:bodyPr/>
          <a:lstStyle/>
          <a:p>
            <a:endParaRPr lang="en-GB" dirty="0"/>
          </a:p>
        </p:txBody>
      </p:sp>
    </p:spTree>
    <p:custDataLst>
      <p:tags r:id="rId1"/>
    </p:custDataLst>
    <p:extLst>
      <p:ext uri="{BB962C8B-B14F-4D97-AF65-F5344CB8AC3E}">
        <p14:creationId xmlns:p14="http://schemas.microsoft.com/office/powerpoint/2010/main" val="28613712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orient="horz" pos="278">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amp; one im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t>28/09/2026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7" name="Text Placeholder 6"/>
          <p:cNvSpPr>
            <a:spLocks noGrp="1"/>
          </p:cNvSpPr>
          <p:nvPr>
            <p:ph type="body" sz="quarter" idx="13"/>
          </p:nvPr>
        </p:nvSpPr>
        <p:spPr>
          <a:xfrm>
            <a:off x="377758" y="1614207"/>
            <a:ext cx="4368867" cy="3711742"/>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9" name="Picture Placeholder 8"/>
          <p:cNvSpPr>
            <a:spLocks noGrp="1"/>
          </p:cNvSpPr>
          <p:nvPr>
            <p:ph type="pic" sz="quarter" idx="14"/>
          </p:nvPr>
        </p:nvSpPr>
        <p:spPr>
          <a:xfrm>
            <a:off x="5369668" y="1428750"/>
            <a:ext cx="6342907" cy="3836988"/>
          </a:xfrm>
          <a:prstGeom prst="rect">
            <a:avLst/>
          </a:prstGeom>
          <a:solidFill>
            <a:schemeClr val="bg1">
              <a:lumMod val="85000"/>
            </a:schemeClr>
          </a:solidFill>
        </p:spPr>
        <p:txBody>
          <a:bodyPr/>
          <a:lstStyle/>
          <a:p>
            <a:endParaRPr lang="en-GB" dirty="0"/>
          </a:p>
        </p:txBody>
      </p:sp>
      <p:cxnSp>
        <p:nvCxnSpPr>
          <p:cNvPr id="10" name="Straight Connector 9"/>
          <p:cNvCxnSpPr/>
          <p:nvPr userDrawn="1"/>
        </p:nvCxnSpPr>
        <p:spPr>
          <a:xfrm>
            <a:off x="479425" y="1428750"/>
            <a:ext cx="42672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1" name="Text Placeholder 7"/>
          <p:cNvSpPr>
            <a:spLocks noGrp="1"/>
          </p:cNvSpPr>
          <p:nvPr>
            <p:ph type="body" sz="quarter" idx="15"/>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Edit Master text styles</a:t>
            </a:r>
          </a:p>
        </p:txBody>
      </p:sp>
    </p:spTree>
    <p:custDataLst>
      <p:tags r:id="rId1"/>
    </p:custDataLst>
    <p:extLst>
      <p:ext uri="{BB962C8B-B14F-4D97-AF65-F5344CB8AC3E}">
        <p14:creationId xmlns:p14="http://schemas.microsoft.com/office/powerpoint/2010/main" val="967830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amp; two imag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t>28/09/2026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7" name="Text Placeholder 6"/>
          <p:cNvSpPr>
            <a:spLocks noGrp="1"/>
          </p:cNvSpPr>
          <p:nvPr>
            <p:ph type="body" sz="quarter" idx="13"/>
          </p:nvPr>
        </p:nvSpPr>
        <p:spPr>
          <a:xfrm>
            <a:off x="377758" y="1614207"/>
            <a:ext cx="5442018" cy="3711742"/>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9" name="Picture Placeholder 8"/>
          <p:cNvSpPr>
            <a:spLocks noGrp="1"/>
          </p:cNvSpPr>
          <p:nvPr>
            <p:ph type="pic" sz="quarter" idx="14"/>
          </p:nvPr>
        </p:nvSpPr>
        <p:spPr>
          <a:xfrm>
            <a:off x="7373566" y="447473"/>
            <a:ext cx="4339009" cy="2322372"/>
          </a:xfrm>
          <a:prstGeom prst="rect">
            <a:avLst/>
          </a:prstGeom>
          <a:solidFill>
            <a:schemeClr val="bg1">
              <a:lumMod val="85000"/>
            </a:schemeClr>
          </a:solidFill>
        </p:spPr>
        <p:txBody>
          <a:bodyPr/>
          <a:lstStyle/>
          <a:p>
            <a:endParaRPr lang="en-GB" dirty="0"/>
          </a:p>
        </p:txBody>
      </p:sp>
      <p:cxnSp>
        <p:nvCxnSpPr>
          <p:cNvPr id="10" name="Straight Connector 9"/>
          <p:cNvCxnSpPr/>
          <p:nvPr userDrawn="1"/>
        </p:nvCxnSpPr>
        <p:spPr>
          <a:xfrm>
            <a:off x="479425" y="1428750"/>
            <a:ext cx="5340351"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1" name="Picture Placeholder 8"/>
          <p:cNvSpPr>
            <a:spLocks noGrp="1"/>
          </p:cNvSpPr>
          <p:nvPr>
            <p:ph type="pic" sz="quarter" idx="15"/>
          </p:nvPr>
        </p:nvSpPr>
        <p:spPr>
          <a:xfrm>
            <a:off x="7373566" y="2943366"/>
            <a:ext cx="4339009" cy="2322372"/>
          </a:xfrm>
          <a:prstGeom prst="rect">
            <a:avLst/>
          </a:prstGeom>
          <a:solidFill>
            <a:schemeClr val="bg1">
              <a:lumMod val="85000"/>
            </a:schemeClr>
          </a:solidFill>
        </p:spPr>
        <p:txBody>
          <a:bodyPr/>
          <a:lstStyle/>
          <a:p>
            <a:endParaRPr lang="en-GB" dirty="0"/>
          </a:p>
        </p:txBody>
      </p:sp>
      <p:sp>
        <p:nvSpPr>
          <p:cNvPr id="12" name="Text Placeholder 7"/>
          <p:cNvSpPr>
            <a:spLocks noGrp="1"/>
          </p:cNvSpPr>
          <p:nvPr>
            <p:ph type="body" sz="quarter" idx="16"/>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Edit Master text styles</a:t>
            </a:r>
          </a:p>
        </p:txBody>
      </p:sp>
    </p:spTree>
    <p:custDataLst>
      <p:tags r:id="rId1"/>
    </p:custDataLst>
    <p:extLst>
      <p:ext uri="{BB962C8B-B14F-4D97-AF65-F5344CB8AC3E}">
        <p14:creationId xmlns:p14="http://schemas.microsoft.com/office/powerpoint/2010/main" val="30862036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amp; four imag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t>28/09/2026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7" name="Text Placeholder 6"/>
          <p:cNvSpPr>
            <a:spLocks noGrp="1"/>
          </p:cNvSpPr>
          <p:nvPr>
            <p:ph type="body" sz="quarter" idx="13"/>
          </p:nvPr>
        </p:nvSpPr>
        <p:spPr>
          <a:xfrm>
            <a:off x="377758" y="1614207"/>
            <a:ext cx="4368867" cy="3711742"/>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cxnSp>
        <p:nvCxnSpPr>
          <p:cNvPr id="10" name="Straight Connector 9"/>
          <p:cNvCxnSpPr/>
          <p:nvPr userDrawn="1"/>
        </p:nvCxnSpPr>
        <p:spPr>
          <a:xfrm>
            <a:off x="479425" y="1428750"/>
            <a:ext cx="42672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
        <p:nvSpPr>
          <p:cNvPr id="15" name="Text Placeholder 7"/>
          <p:cNvSpPr>
            <a:spLocks noGrp="1"/>
          </p:cNvSpPr>
          <p:nvPr>
            <p:ph type="body" sz="quarter" idx="18"/>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Edit Master text styles</a:t>
            </a:r>
          </a:p>
        </p:txBody>
      </p:sp>
      <p:sp>
        <p:nvSpPr>
          <p:cNvPr id="18" name="Picture Placeholder 8">
            <a:extLst>
              <a:ext uri="{FF2B5EF4-FFF2-40B4-BE49-F238E27FC236}">
                <a16:creationId xmlns:a16="http://schemas.microsoft.com/office/drawing/2014/main" id="{C83E0A7E-A4E1-41C3-86F6-B6D82D556557}"/>
              </a:ext>
            </a:extLst>
          </p:cNvPr>
          <p:cNvSpPr>
            <a:spLocks noGrp="1"/>
          </p:cNvSpPr>
          <p:nvPr>
            <p:ph type="pic" sz="quarter" idx="14"/>
          </p:nvPr>
        </p:nvSpPr>
        <p:spPr>
          <a:xfrm>
            <a:off x="4930580" y="1428750"/>
            <a:ext cx="3318069" cy="1853970"/>
          </a:xfrm>
          <a:prstGeom prst="rect">
            <a:avLst/>
          </a:prstGeom>
          <a:solidFill>
            <a:schemeClr val="bg1">
              <a:lumMod val="85000"/>
            </a:schemeClr>
          </a:solidFill>
        </p:spPr>
        <p:txBody>
          <a:bodyPr/>
          <a:lstStyle/>
          <a:p>
            <a:endParaRPr lang="en-GB" dirty="0"/>
          </a:p>
        </p:txBody>
      </p:sp>
      <p:sp>
        <p:nvSpPr>
          <p:cNvPr id="19" name="Picture Placeholder 8">
            <a:extLst>
              <a:ext uri="{FF2B5EF4-FFF2-40B4-BE49-F238E27FC236}">
                <a16:creationId xmlns:a16="http://schemas.microsoft.com/office/drawing/2014/main" id="{2E7303BD-8C87-4547-94CC-49DD3934C1D4}"/>
              </a:ext>
            </a:extLst>
          </p:cNvPr>
          <p:cNvSpPr>
            <a:spLocks noGrp="1"/>
          </p:cNvSpPr>
          <p:nvPr>
            <p:ph type="pic" sz="quarter" idx="15"/>
          </p:nvPr>
        </p:nvSpPr>
        <p:spPr>
          <a:xfrm>
            <a:off x="8394505" y="1428750"/>
            <a:ext cx="3318069" cy="1853970"/>
          </a:xfrm>
          <a:prstGeom prst="rect">
            <a:avLst/>
          </a:prstGeom>
          <a:solidFill>
            <a:schemeClr val="bg1">
              <a:lumMod val="85000"/>
            </a:schemeClr>
          </a:solidFill>
        </p:spPr>
        <p:txBody>
          <a:bodyPr/>
          <a:lstStyle/>
          <a:p>
            <a:endParaRPr lang="en-GB" dirty="0"/>
          </a:p>
        </p:txBody>
      </p:sp>
      <p:sp>
        <p:nvSpPr>
          <p:cNvPr id="20" name="Picture Placeholder 8">
            <a:extLst>
              <a:ext uri="{FF2B5EF4-FFF2-40B4-BE49-F238E27FC236}">
                <a16:creationId xmlns:a16="http://schemas.microsoft.com/office/drawing/2014/main" id="{3F505454-5599-4E41-93B7-601ECB120810}"/>
              </a:ext>
            </a:extLst>
          </p:cNvPr>
          <p:cNvSpPr>
            <a:spLocks noGrp="1"/>
          </p:cNvSpPr>
          <p:nvPr>
            <p:ph type="pic" sz="quarter" idx="16"/>
          </p:nvPr>
        </p:nvSpPr>
        <p:spPr>
          <a:xfrm>
            <a:off x="8394505" y="3411769"/>
            <a:ext cx="3318069" cy="1853970"/>
          </a:xfrm>
          <a:prstGeom prst="rect">
            <a:avLst/>
          </a:prstGeom>
          <a:solidFill>
            <a:schemeClr val="bg1">
              <a:lumMod val="85000"/>
            </a:schemeClr>
          </a:solidFill>
        </p:spPr>
        <p:txBody>
          <a:bodyPr/>
          <a:lstStyle/>
          <a:p>
            <a:endParaRPr lang="en-GB" dirty="0"/>
          </a:p>
        </p:txBody>
      </p:sp>
      <p:sp>
        <p:nvSpPr>
          <p:cNvPr id="21" name="Picture Placeholder 8">
            <a:extLst>
              <a:ext uri="{FF2B5EF4-FFF2-40B4-BE49-F238E27FC236}">
                <a16:creationId xmlns:a16="http://schemas.microsoft.com/office/drawing/2014/main" id="{3189B23B-90CA-44D3-94DB-D124B4FC4F69}"/>
              </a:ext>
            </a:extLst>
          </p:cNvPr>
          <p:cNvSpPr>
            <a:spLocks noGrp="1"/>
          </p:cNvSpPr>
          <p:nvPr>
            <p:ph type="pic" sz="quarter" idx="17"/>
          </p:nvPr>
        </p:nvSpPr>
        <p:spPr>
          <a:xfrm>
            <a:off x="4930580" y="3411769"/>
            <a:ext cx="3318069" cy="1853970"/>
          </a:xfrm>
          <a:prstGeom prst="rect">
            <a:avLst/>
          </a:prstGeom>
          <a:solidFill>
            <a:schemeClr val="bg1">
              <a:lumMod val="85000"/>
            </a:schemeClr>
          </a:solidFill>
        </p:spPr>
        <p:txBody>
          <a:bodyPr/>
          <a:lstStyle/>
          <a:p>
            <a:endParaRPr lang="en-GB" dirty="0"/>
          </a:p>
        </p:txBody>
      </p:sp>
    </p:spTree>
    <p:custDataLst>
      <p:tags r:id="rId1"/>
    </p:custDataLst>
    <p:extLst>
      <p:ext uri="{BB962C8B-B14F-4D97-AF65-F5344CB8AC3E}">
        <p14:creationId xmlns:p14="http://schemas.microsoft.com/office/powerpoint/2010/main" val="8723714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6 images">
    <p:spTree>
      <p:nvGrpSpPr>
        <p:cNvPr id="1" name=""/>
        <p:cNvGrpSpPr/>
        <p:nvPr/>
      </p:nvGrpSpPr>
      <p:grpSpPr>
        <a:xfrm>
          <a:off x="0" y="0"/>
          <a:ext cx="0" cy="0"/>
          <a:chOff x="0" y="0"/>
          <a:chExt cx="0" cy="0"/>
        </a:xfrm>
      </p:grpSpPr>
      <p:sp>
        <p:nvSpPr>
          <p:cNvPr id="11" name="Picture Placeholder 8"/>
          <p:cNvSpPr>
            <a:spLocks noGrp="1"/>
          </p:cNvSpPr>
          <p:nvPr>
            <p:ph type="pic" sz="quarter" idx="14"/>
          </p:nvPr>
        </p:nvSpPr>
        <p:spPr>
          <a:xfrm>
            <a:off x="4273355" y="1428750"/>
            <a:ext cx="3645289" cy="1853970"/>
          </a:xfrm>
          <a:prstGeom prst="rect">
            <a:avLst/>
          </a:prstGeom>
          <a:solidFill>
            <a:schemeClr val="bg1">
              <a:lumMod val="85000"/>
            </a:schemeClr>
          </a:solidFill>
        </p:spPr>
        <p:txBody>
          <a:bodyPr/>
          <a:lstStyle/>
          <a:p>
            <a:endParaRPr lang="en-GB" dirty="0"/>
          </a:p>
        </p:txBody>
      </p:sp>
      <p:sp>
        <p:nvSpPr>
          <p:cNvPr id="12" name="Picture Placeholder 8"/>
          <p:cNvSpPr>
            <a:spLocks noGrp="1"/>
          </p:cNvSpPr>
          <p:nvPr>
            <p:ph type="pic" sz="quarter" idx="15"/>
          </p:nvPr>
        </p:nvSpPr>
        <p:spPr>
          <a:xfrm>
            <a:off x="8067285" y="1428750"/>
            <a:ext cx="3645289" cy="1853970"/>
          </a:xfrm>
          <a:prstGeom prst="rect">
            <a:avLst/>
          </a:prstGeom>
          <a:solidFill>
            <a:schemeClr val="bg1">
              <a:lumMod val="85000"/>
            </a:schemeClr>
          </a:solidFill>
        </p:spPr>
        <p:txBody>
          <a:bodyPr/>
          <a:lstStyle/>
          <a:p>
            <a:endParaRPr lang="en-GB" dirty="0"/>
          </a:p>
        </p:txBody>
      </p:sp>
      <p:sp>
        <p:nvSpPr>
          <p:cNvPr id="17" name="Picture Placeholder 8"/>
          <p:cNvSpPr>
            <a:spLocks noGrp="1"/>
          </p:cNvSpPr>
          <p:nvPr>
            <p:ph type="pic" sz="quarter" idx="19"/>
          </p:nvPr>
        </p:nvSpPr>
        <p:spPr>
          <a:xfrm>
            <a:off x="479425" y="1428750"/>
            <a:ext cx="3645289" cy="1853970"/>
          </a:xfrm>
          <a:prstGeom prst="rect">
            <a:avLst/>
          </a:prstGeom>
          <a:solidFill>
            <a:schemeClr val="bg1">
              <a:lumMod val="85000"/>
            </a:schemeClr>
          </a:solidFill>
        </p:spPr>
        <p:txBody>
          <a:bodyPr/>
          <a:lstStyle/>
          <a:p>
            <a:endParaRPr lang="en-GB" dirty="0"/>
          </a:p>
        </p:txBody>
      </p:sp>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E6EF22D-7DBE-4099-99F0-B83DD9779912}" type="datetimeFigureOut">
              <a:rPr lang="en-GB" smtClean="0"/>
              <a:t>28/09/2026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13" name="Picture Placeholder 8"/>
          <p:cNvSpPr>
            <a:spLocks noGrp="1"/>
          </p:cNvSpPr>
          <p:nvPr>
            <p:ph type="pic" sz="quarter" idx="16"/>
          </p:nvPr>
        </p:nvSpPr>
        <p:spPr>
          <a:xfrm>
            <a:off x="8067285" y="3411769"/>
            <a:ext cx="3645289" cy="1853970"/>
          </a:xfrm>
          <a:prstGeom prst="rect">
            <a:avLst/>
          </a:prstGeom>
          <a:solidFill>
            <a:schemeClr val="bg1">
              <a:lumMod val="85000"/>
            </a:schemeClr>
          </a:solidFill>
        </p:spPr>
        <p:txBody>
          <a:bodyPr/>
          <a:lstStyle/>
          <a:p>
            <a:endParaRPr lang="en-GB" dirty="0"/>
          </a:p>
        </p:txBody>
      </p:sp>
      <p:sp>
        <p:nvSpPr>
          <p:cNvPr id="14" name="Picture Placeholder 8"/>
          <p:cNvSpPr>
            <a:spLocks noGrp="1"/>
          </p:cNvSpPr>
          <p:nvPr>
            <p:ph type="pic" sz="quarter" idx="17"/>
          </p:nvPr>
        </p:nvSpPr>
        <p:spPr>
          <a:xfrm>
            <a:off x="4273355" y="3411769"/>
            <a:ext cx="3645289" cy="1853970"/>
          </a:xfrm>
          <a:prstGeom prst="rect">
            <a:avLst/>
          </a:prstGeom>
          <a:solidFill>
            <a:schemeClr val="bg1">
              <a:lumMod val="85000"/>
            </a:schemeClr>
          </a:solidFill>
        </p:spPr>
        <p:txBody>
          <a:bodyPr/>
          <a:lstStyle/>
          <a:p>
            <a:endParaRPr lang="en-GB" dirty="0"/>
          </a:p>
        </p:txBody>
      </p:sp>
      <p:sp>
        <p:nvSpPr>
          <p:cNvPr id="15" name="Text Placeholder 7"/>
          <p:cNvSpPr>
            <a:spLocks noGrp="1"/>
          </p:cNvSpPr>
          <p:nvPr>
            <p:ph type="body" sz="quarter" idx="18"/>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Edit Master text styles</a:t>
            </a:r>
          </a:p>
        </p:txBody>
      </p:sp>
      <p:sp>
        <p:nvSpPr>
          <p:cNvPr id="18" name="Picture Placeholder 8"/>
          <p:cNvSpPr>
            <a:spLocks noGrp="1"/>
          </p:cNvSpPr>
          <p:nvPr>
            <p:ph type="pic" sz="quarter" idx="20"/>
          </p:nvPr>
        </p:nvSpPr>
        <p:spPr>
          <a:xfrm>
            <a:off x="479425" y="3411769"/>
            <a:ext cx="3645289" cy="1853970"/>
          </a:xfrm>
          <a:prstGeom prst="rect">
            <a:avLst/>
          </a:prstGeom>
          <a:solidFill>
            <a:schemeClr val="bg1">
              <a:lumMod val="85000"/>
            </a:schemeClr>
          </a:solidFill>
        </p:spPr>
        <p:txBody>
          <a:bodyPr/>
          <a:lstStyle/>
          <a:p>
            <a:endParaRPr lang="en-GB" dirty="0"/>
          </a:p>
        </p:txBody>
      </p:sp>
    </p:spTree>
    <p:custDataLst>
      <p:tags r:id="rId1"/>
    </p:custDataLst>
    <p:extLst>
      <p:ext uri="{BB962C8B-B14F-4D97-AF65-F5344CB8AC3E}">
        <p14:creationId xmlns:p14="http://schemas.microsoft.com/office/powerpoint/2010/main" val="28362974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ext &amp; full screen image">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0" y="0"/>
            <a:ext cx="12192000" cy="6858000"/>
          </a:xfrm>
          <a:solidFill>
            <a:schemeClr val="bg1">
              <a:lumMod val="85000"/>
            </a:schemeClr>
          </a:solidFill>
        </p:spPr>
        <p:txBody>
          <a:bodyPr/>
          <a:lstStyle/>
          <a:p>
            <a:endParaRPr lang="en-GB"/>
          </a:p>
        </p:txBody>
      </p:sp>
      <p:sp>
        <p:nvSpPr>
          <p:cNvPr id="2" name="Title 1"/>
          <p:cNvSpPr>
            <a:spLocks noGrp="1"/>
          </p:cNvSpPr>
          <p:nvPr>
            <p:ph type="title"/>
          </p:nvPr>
        </p:nvSpPr>
        <p:spPr>
          <a:xfrm>
            <a:off x="371476" y="359944"/>
            <a:ext cx="5448300" cy="1021181"/>
          </a:xfrm>
        </p:spPr>
        <p:txBody>
          <a:bodyPr/>
          <a:lstStyle>
            <a:lvl1pPr>
              <a:defRPr>
                <a:solidFill>
                  <a:schemeClr val="bg1"/>
                </a:solidFill>
              </a:defRPr>
            </a:lvl1pPr>
          </a:lstStyle>
          <a:p>
            <a:r>
              <a:rPr lang="en-US" dirty="0"/>
              <a:t>Click to edit Master title style</a:t>
            </a:r>
            <a:endParaRPr lang="en-GB" dirty="0"/>
          </a:p>
        </p:txBody>
      </p:sp>
      <p:sp>
        <p:nvSpPr>
          <p:cNvPr id="3" name="Content Placeholder 2"/>
          <p:cNvSpPr>
            <a:spLocks noGrp="1"/>
          </p:cNvSpPr>
          <p:nvPr>
            <p:ph sz="half" idx="1"/>
          </p:nvPr>
        </p:nvSpPr>
        <p:spPr>
          <a:xfrm>
            <a:off x="371476" y="1614207"/>
            <a:ext cx="5181600" cy="4119563"/>
          </a:xfrm>
          <a:prstGeom prst="rect">
            <a:avLst/>
          </a:prstGeom>
        </p:spPr>
        <p:txBody>
          <a:bodyPr/>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Date Placeholder 4"/>
          <p:cNvSpPr>
            <a:spLocks noGrp="1"/>
          </p:cNvSpPr>
          <p:nvPr>
            <p:ph type="dt" sz="half" idx="10"/>
          </p:nvPr>
        </p:nvSpPr>
        <p:spPr/>
        <p:txBody>
          <a:bodyPr/>
          <a:lstStyle/>
          <a:p>
            <a:fld id="{2E6EF22D-7DBE-4099-99F0-B83DD9779912}" type="datetimeFigureOut">
              <a:rPr lang="en-GB" smtClean="0"/>
              <a:t>28/09/2026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623F64F-6692-49A2-80FF-3D660AAAEE7A}" type="slidenum">
              <a:rPr lang="en-GB" smtClean="0"/>
              <a:t>‹#›</a:t>
            </a:fld>
            <a:endParaRPr lang="en-GB"/>
          </a:p>
        </p:txBody>
      </p:sp>
    </p:spTree>
    <p:custDataLst>
      <p:tags r:id="rId1"/>
    </p:custDataLst>
    <p:extLst>
      <p:ext uri="{BB962C8B-B14F-4D97-AF65-F5344CB8AC3E}">
        <p14:creationId xmlns:p14="http://schemas.microsoft.com/office/powerpoint/2010/main" val="2680785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Long title text &amp; full screen image">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0" y="0"/>
            <a:ext cx="12192000" cy="6858000"/>
          </a:xfrm>
          <a:solidFill>
            <a:schemeClr val="bg1">
              <a:lumMod val="85000"/>
            </a:schemeClr>
          </a:solidFill>
        </p:spPr>
        <p:txBody>
          <a:bodyPr/>
          <a:lstStyle/>
          <a:p>
            <a:endParaRPr lang="en-GB"/>
          </a:p>
        </p:txBody>
      </p:sp>
      <p:sp>
        <p:nvSpPr>
          <p:cNvPr id="2" name="Title 1"/>
          <p:cNvSpPr>
            <a:spLocks noGrp="1"/>
          </p:cNvSpPr>
          <p:nvPr>
            <p:ph type="title"/>
          </p:nvPr>
        </p:nvSpPr>
        <p:spPr>
          <a:xfrm>
            <a:off x="371476" y="359944"/>
            <a:ext cx="5448300" cy="1468221"/>
          </a:xfrm>
        </p:spPr>
        <p:txBody>
          <a:bodyPr/>
          <a:lstStyle>
            <a:lvl1pPr>
              <a:defRPr>
                <a:solidFill>
                  <a:schemeClr val="bg1"/>
                </a:solidFill>
              </a:defRPr>
            </a:lvl1pPr>
          </a:lstStyle>
          <a:p>
            <a:r>
              <a:rPr lang="en-US" dirty="0"/>
              <a:t>Click to edit Master title style</a:t>
            </a:r>
            <a:endParaRPr lang="en-GB" dirty="0"/>
          </a:p>
        </p:txBody>
      </p:sp>
      <p:sp>
        <p:nvSpPr>
          <p:cNvPr id="3" name="Content Placeholder 2"/>
          <p:cNvSpPr>
            <a:spLocks noGrp="1"/>
          </p:cNvSpPr>
          <p:nvPr>
            <p:ph sz="half" idx="1"/>
          </p:nvPr>
        </p:nvSpPr>
        <p:spPr>
          <a:xfrm>
            <a:off x="371476" y="1930399"/>
            <a:ext cx="5181600" cy="4119563"/>
          </a:xfrm>
          <a:prstGeom prst="rect">
            <a:avLst/>
          </a:prstGeom>
        </p:spPr>
        <p:txBody>
          <a:bodyPr/>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Date Placeholder 4"/>
          <p:cNvSpPr>
            <a:spLocks noGrp="1"/>
          </p:cNvSpPr>
          <p:nvPr>
            <p:ph type="dt" sz="half" idx="10"/>
          </p:nvPr>
        </p:nvSpPr>
        <p:spPr/>
        <p:txBody>
          <a:bodyPr/>
          <a:lstStyle/>
          <a:p>
            <a:fld id="{2E6EF22D-7DBE-4099-99F0-B83DD9779912}" type="datetimeFigureOut">
              <a:rPr lang="en-GB" smtClean="0"/>
              <a:t>28/09/2026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623F64F-6692-49A2-80FF-3D660AAAEE7A}" type="slidenum">
              <a:rPr lang="en-GB" smtClean="0"/>
              <a:t>‹#›</a:t>
            </a:fld>
            <a:endParaRPr lang="en-GB"/>
          </a:p>
        </p:txBody>
      </p:sp>
    </p:spTree>
    <p:custDataLst>
      <p:tags r:id="rId1"/>
    </p:custDataLst>
    <p:extLst>
      <p:ext uri="{BB962C8B-B14F-4D97-AF65-F5344CB8AC3E}">
        <p14:creationId xmlns:p14="http://schemas.microsoft.com/office/powerpoint/2010/main" val="7650024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Text in bubble &amp; full screen image">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0" y="0"/>
            <a:ext cx="12192000" cy="6858000"/>
          </a:xfrm>
          <a:solidFill>
            <a:schemeClr val="bg1">
              <a:lumMod val="85000"/>
            </a:schemeClr>
          </a:solidFill>
        </p:spPr>
        <p:txBody>
          <a:bodyPr/>
          <a:lstStyle/>
          <a:p>
            <a:endParaRPr lang="en-GB"/>
          </a:p>
        </p:txBody>
      </p:sp>
      <p:sp>
        <p:nvSpPr>
          <p:cNvPr id="2" name="Title 1"/>
          <p:cNvSpPr>
            <a:spLocks noGrp="1"/>
          </p:cNvSpPr>
          <p:nvPr>
            <p:ph type="title"/>
          </p:nvPr>
        </p:nvSpPr>
        <p:spPr>
          <a:xfrm>
            <a:off x="621221" y="651774"/>
            <a:ext cx="3714140" cy="1021181"/>
          </a:xfrm>
        </p:spPr>
        <p:txBody>
          <a:bodyPr/>
          <a:lstStyle>
            <a:lvl1pPr>
              <a:defRPr>
                <a:solidFill>
                  <a:schemeClr val="bg1"/>
                </a:solidFill>
              </a:defRPr>
            </a:lvl1pPr>
          </a:lstStyle>
          <a:p>
            <a:r>
              <a:rPr lang="en-US" dirty="0"/>
              <a:t>Click to edit Master title style</a:t>
            </a:r>
            <a:endParaRPr lang="en-GB" dirty="0"/>
          </a:p>
        </p:txBody>
      </p:sp>
      <p:sp>
        <p:nvSpPr>
          <p:cNvPr id="3" name="Content Placeholder 2"/>
          <p:cNvSpPr>
            <a:spLocks noGrp="1"/>
          </p:cNvSpPr>
          <p:nvPr>
            <p:ph sz="half" idx="1"/>
          </p:nvPr>
        </p:nvSpPr>
        <p:spPr>
          <a:xfrm>
            <a:off x="621221" y="1614207"/>
            <a:ext cx="3714140" cy="4051479"/>
          </a:xfrm>
          <a:prstGeom prst="rect">
            <a:avLst/>
          </a:prstGeom>
        </p:spPr>
        <p:txBody>
          <a:bodyPr/>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Date Placeholder 4"/>
          <p:cNvSpPr>
            <a:spLocks noGrp="1"/>
          </p:cNvSpPr>
          <p:nvPr>
            <p:ph type="dt" sz="half" idx="10"/>
          </p:nvPr>
        </p:nvSpPr>
        <p:spPr/>
        <p:txBody>
          <a:bodyPr/>
          <a:lstStyle/>
          <a:p>
            <a:fld id="{2E6EF22D-7DBE-4099-99F0-B83DD9779912}" type="datetimeFigureOut">
              <a:rPr lang="en-GB" smtClean="0"/>
              <a:t>28/09/2026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623F64F-6692-49A2-80FF-3D660AAAEE7A}" type="slidenum">
              <a:rPr lang="en-GB" smtClean="0"/>
              <a:t>‹#›</a:t>
            </a:fld>
            <a:endParaRPr lang="en-GB"/>
          </a:p>
        </p:txBody>
      </p:sp>
    </p:spTree>
    <p:custDataLst>
      <p:tags r:id="rId1"/>
    </p:custDataLst>
    <p:extLst>
      <p:ext uri="{BB962C8B-B14F-4D97-AF65-F5344CB8AC3E}">
        <p14:creationId xmlns:p14="http://schemas.microsoft.com/office/powerpoint/2010/main" val="3654201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Key statistic">
    <p:spTree>
      <p:nvGrpSpPr>
        <p:cNvPr id="1" name=""/>
        <p:cNvGrpSpPr/>
        <p:nvPr/>
      </p:nvGrpSpPr>
      <p:grpSpPr>
        <a:xfrm>
          <a:off x="0" y="0"/>
          <a:ext cx="0" cy="0"/>
          <a:chOff x="0" y="0"/>
          <a:chExt cx="0" cy="0"/>
        </a:xfrm>
      </p:grpSpPr>
      <p:sp>
        <p:nvSpPr>
          <p:cNvPr id="8" name="Text Placeholder 7"/>
          <p:cNvSpPr>
            <a:spLocks noGrp="1"/>
          </p:cNvSpPr>
          <p:nvPr>
            <p:ph type="body" sz="quarter" idx="17"/>
          </p:nvPr>
        </p:nvSpPr>
        <p:spPr>
          <a:xfrm>
            <a:off x="377758" y="2033529"/>
            <a:ext cx="4368867" cy="3059113"/>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 name="Title 1"/>
          <p:cNvSpPr>
            <a:spLocks noGrp="1"/>
          </p:cNvSpPr>
          <p:nvPr>
            <p:ph type="title" hasCustomPrompt="1"/>
          </p:nvPr>
        </p:nvSpPr>
        <p:spPr>
          <a:xfrm>
            <a:off x="371476" y="182083"/>
            <a:ext cx="4459604" cy="1745777"/>
          </a:xfrm>
        </p:spPr>
        <p:txBody>
          <a:bodyPr bIns="0">
            <a:noAutofit/>
          </a:bodyPr>
          <a:lstStyle>
            <a:lvl1pPr>
              <a:defRPr sz="12600" kern="5000" spc="-700" baseline="0"/>
            </a:lvl1pPr>
          </a:lstStyle>
          <a:p>
            <a:r>
              <a:rPr lang="en-US" dirty="0"/>
              <a:t>XXX%</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t>28/09/2026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23F64F-6692-49A2-80FF-3D660AAAEE7A}" type="slidenum">
              <a:rPr lang="en-GB" smtClean="0"/>
              <a:t>‹#›</a:t>
            </a:fld>
            <a:endParaRPr lang="en-GB"/>
          </a:p>
        </p:txBody>
      </p:sp>
      <p:sp>
        <p:nvSpPr>
          <p:cNvPr id="6" name="Text Placeholder 7"/>
          <p:cNvSpPr>
            <a:spLocks noGrp="1"/>
          </p:cNvSpPr>
          <p:nvPr>
            <p:ph type="body" sz="quarter" idx="16"/>
          </p:nvPr>
        </p:nvSpPr>
        <p:spPr>
          <a:xfrm>
            <a:off x="377759" y="5365115"/>
            <a:ext cx="11334816"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Edit Master text styles</a:t>
            </a:r>
          </a:p>
        </p:txBody>
      </p:sp>
      <p:cxnSp>
        <p:nvCxnSpPr>
          <p:cNvPr id="11" name="Straight Connector 10"/>
          <p:cNvCxnSpPr/>
          <p:nvPr userDrawn="1"/>
        </p:nvCxnSpPr>
        <p:spPr>
          <a:xfrm>
            <a:off x="479425" y="1874892"/>
            <a:ext cx="42672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476236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guide id="2">
          <p15:clr>
            <a:srgbClr val="FBAE40"/>
          </p15:clr>
        </p15:guide>
        <p15:guide id="3" orient="horz" pos="216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Full Screen Video - Option 1">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6EF22D-7DBE-4099-99F0-B83DD9779912}" type="datetimeFigureOut">
              <a:rPr lang="en-GB" smtClean="0"/>
              <a:t>28/09/2026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623F64F-6692-49A2-80FF-3D660AAAEE7A}" type="slidenum">
              <a:rPr lang="en-GB" smtClean="0"/>
              <a:t>‹#›</a:t>
            </a:fld>
            <a:endParaRPr lang="en-GB"/>
          </a:p>
        </p:txBody>
      </p:sp>
      <p:sp>
        <p:nvSpPr>
          <p:cNvPr id="6" name="Picture Placeholder 5"/>
          <p:cNvSpPr>
            <a:spLocks noGrp="1"/>
          </p:cNvSpPr>
          <p:nvPr>
            <p:ph type="pic" sz="quarter" idx="13"/>
          </p:nvPr>
        </p:nvSpPr>
        <p:spPr>
          <a:xfrm>
            <a:off x="0" y="0"/>
            <a:ext cx="12192000" cy="5939790"/>
          </a:xfrm>
          <a:solidFill>
            <a:schemeClr val="bg1">
              <a:lumMod val="85000"/>
            </a:schemeClr>
          </a:solidFill>
        </p:spPr>
        <p:txBody>
          <a:bodyPr/>
          <a:lstStyle/>
          <a:p>
            <a:endParaRPr lang="en-GB"/>
          </a:p>
        </p:txBody>
      </p:sp>
    </p:spTree>
    <p:custDataLst>
      <p:tags r:id="rId1"/>
    </p:custDataLst>
    <p:extLst>
      <p:ext uri="{BB962C8B-B14F-4D97-AF65-F5344CB8AC3E}">
        <p14:creationId xmlns:p14="http://schemas.microsoft.com/office/powerpoint/2010/main" val="2097263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4x Video - Option 1">
    <p:spTree>
      <p:nvGrpSpPr>
        <p:cNvPr id="1" name=""/>
        <p:cNvGrpSpPr/>
        <p:nvPr/>
      </p:nvGrpSpPr>
      <p:grpSpPr>
        <a:xfrm>
          <a:off x="0" y="0"/>
          <a:ext cx="0" cy="0"/>
          <a:chOff x="0" y="0"/>
          <a:chExt cx="0" cy="0"/>
        </a:xfrm>
      </p:grpSpPr>
      <p:sp>
        <p:nvSpPr>
          <p:cNvPr id="6" name="Picture Placeholder 5"/>
          <p:cNvSpPr>
            <a:spLocks noGrp="1"/>
          </p:cNvSpPr>
          <p:nvPr>
            <p:ph type="pic" sz="quarter" idx="13"/>
          </p:nvPr>
        </p:nvSpPr>
        <p:spPr>
          <a:xfrm>
            <a:off x="479425" y="447473"/>
            <a:ext cx="5535613" cy="2435428"/>
          </a:xfrm>
          <a:solidFill>
            <a:schemeClr val="bg1">
              <a:lumMod val="85000"/>
            </a:schemeClr>
          </a:solidFill>
        </p:spPr>
        <p:txBody>
          <a:bodyPr/>
          <a:lstStyle/>
          <a:p>
            <a:endParaRPr lang="en-GB" dirty="0"/>
          </a:p>
        </p:txBody>
      </p:sp>
      <p:sp>
        <p:nvSpPr>
          <p:cNvPr id="17" name="Picture Placeholder 5"/>
          <p:cNvSpPr>
            <a:spLocks noGrp="1"/>
          </p:cNvSpPr>
          <p:nvPr>
            <p:ph type="pic" sz="quarter" idx="14"/>
          </p:nvPr>
        </p:nvSpPr>
        <p:spPr>
          <a:xfrm>
            <a:off x="6176962" y="447472"/>
            <a:ext cx="5535613" cy="2435428"/>
          </a:xfrm>
          <a:solidFill>
            <a:schemeClr val="bg1">
              <a:lumMod val="85000"/>
            </a:schemeClr>
          </a:solidFill>
        </p:spPr>
        <p:txBody>
          <a:bodyPr/>
          <a:lstStyle/>
          <a:p>
            <a:endParaRPr lang="en-GB" dirty="0"/>
          </a:p>
        </p:txBody>
      </p:sp>
      <p:sp>
        <p:nvSpPr>
          <p:cNvPr id="18" name="Picture Placeholder 5"/>
          <p:cNvSpPr>
            <a:spLocks noGrp="1"/>
          </p:cNvSpPr>
          <p:nvPr>
            <p:ph type="pic" sz="quarter" idx="15"/>
          </p:nvPr>
        </p:nvSpPr>
        <p:spPr>
          <a:xfrm>
            <a:off x="6177278" y="3063315"/>
            <a:ext cx="5535613" cy="2435428"/>
          </a:xfrm>
          <a:solidFill>
            <a:schemeClr val="bg1">
              <a:lumMod val="85000"/>
            </a:schemeClr>
          </a:solidFill>
        </p:spPr>
        <p:txBody>
          <a:bodyPr/>
          <a:lstStyle/>
          <a:p>
            <a:endParaRPr lang="en-GB" dirty="0"/>
          </a:p>
        </p:txBody>
      </p:sp>
      <p:sp>
        <p:nvSpPr>
          <p:cNvPr id="19" name="Picture Placeholder 5"/>
          <p:cNvSpPr>
            <a:spLocks noGrp="1"/>
          </p:cNvSpPr>
          <p:nvPr>
            <p:ph type="pic" sz="quarter" idx="16"/>
          </p:nvPr>
        </p:nvSpPr>
        <p:spPr>
          <a:xfrm>
            <a:off x="479425" y="3058519"/>
            <a:ext cx="5535613" cy="2435428"/>
          </a:xfrm>
          <a:solidFill>
            <a:schemeClr val="bg1">
              <a:lumMod val="85000"/>
            </a:schemeClr>
          </a:solidFill>
        </p:spPr>
        <p:txBody>
          <a:bodyPr/>
          <a:lstStyle/>
          <a:p>
            <a:endParaRPr lang="en-GB" dirty="0"/>
          </a:p>
        </p:txBody>
      </p:sp>
      <p:sp>
        <p:nvSpPr>
          <p:cNvPr id="2" name="Date Placeholder 1"/>
          <p:cNvSpPr>
            <a:spLocks noGrp="1"/>
          </p:cNvSpPr>
          <p:nvPr>
            <p:ph type="dt" sz="half" idx="10"/>
          </p:nvPr>
        </p:nvSpPr>
        <p:spPr/>
        <p:txBody>
          <a:bodyPr/>
          <a:lstStyle/>
          <a:p>
            <a:fld id="{2E6EF22D-7DBE-4099-99F0-B83DD9779912}" type="datetimeFigureOut">
              <a:rPr lang="en-GB" smtClean="0"/>
              <a:t>28/09/2026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623F64F-6692-49A2-80FF-3D660AAAEE7A}" type="slidenum">
              <a:rPr lang="en-GB" smtClean="0"/>
              <a:t>‹#›</a:t>
            </a:fld>
            <a:endParaRPr lang="en-GB"/>
          </a:p>
        </p:txBody>
      </p:sp>
    </p:spTree>
    <p:custDataLst>
      <p:tags r:id="rId1"/>
    </p:custDataLst>
    <p:extLst>
      <p:ext uri="{BB962C8B-B14F-4D97-AF65-F5344CB8AC3E}">
        <p14:creationId xmlns:p14="http://schemas.microsoft.com/office/powerpoint/2010/main" val="37406332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Full screen video - Option 2">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D4DE1B2C-E2EB-4D98-843F-9CDD27271EB2}"/>
              </a:ext>
            </a:extLst>
          </p:cNvPr>
          <p:cNvSpPr>
            <a:spLocks noGrp="1"/>
          </p:cNvSpPr>
          <p:nvPr>
            <p:ph type="dt" sz="half" idx="10"/>
          </p:nvPr>
        </p:nvSpPr>
        <p:spPr/>
        <p:txBody>
          <a:bodyPr/>
          <a:lstStyle/>
          <a:p>
            <a:fld id="{2E6EF22D-7DBE-4099-99F0-B83DD9779912}" type="datetimeFigureOut">
              <a:rPr lang="en-GB" smtClean="0"/>
              <a:pPr/>
              <a:t>28/09/2026</a:t>
            </a:fld>
            <a:endParaRPr lang="en-GB" dirty="0"/>
          </a:p>
        </p:txBody>
      </p:sp>
      <p:sp>
        <p:nvSpPr>
          <p:cNvPr id="4" name="Footer Placeholder 3">
            <a:extLst>
              <a:ext uri="{FF2B5EF4-FFF2-40B4-BE49-F238E27FC236}">
                <a16:creationId xmlns:a16="http://schemas.microsoft.com/office/drawing/2014/main" id="{09B3BE8F-C639-42D5-B26C-D4093C446871}"/>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348228E9-593B-43BF-9FE7-6F9613A7A563}"/>
              </a:ext>
            </a:extLst>
          </p:cNvPr>
          <p:cNvSpPr>
            <a:spLocks noGrp="1"/>
          </p:cNvSpPr>
          <p:nvPr>
            <p:ph type="sldNum" sz="quarter" idx="12"/>
          </p:nvPr>
        </p:nvSpPr>
        <p:spPr/>
        <p:txBody>
          <a:bodyPr/>
          <a:lstStyle/>
          <a:p>
            <a:fld id="{6623F64F-6692-49A2-80FF-3D660AAAEE7A}" type="slidenum">
              <a:rPr lang="en-GB" smtClean="0"/>
              <a:pPr/>
              <a:t>‹#›</a:t>
            </a:fld>
            <a:endParaRPr lang="en-GB" dirty="0"/>
          </a:p>
        </p:txBody>
      </p:sp>
      <p:sp>
        <p:nvSpPr>
          <p:cNvPr id="7" name="Media Placeholder 6">
            <a:extLst>
              <a:ext uri="{FF2B5EF4-FFF2-40B4-BE49-F238E27FC236}">
                <a16:creationId xmlns:a16="http://schemas.microsoft.com/office/drawing/2014/main" id="{89F17558-6D60-4901-A0B6-C4274AAB5238}"/>
              </a:ext>
            </a:extLst>
          </p:cNvPr>
          <p:cNvSpPr>
            <a:spLocks noGrp="1"/>
          </p:cNvSpPr>
          <p:nvPr>
            <p:ph type="media" sz="quarter" idx="13"/>
          </p:nvPr>
        </p:nvSpPr>
        <p:spPr>
          <a:xfrm>
            <a:off x="0" y="0"/>
            <a:ext cx="12192000" cy="6858000"/>
          </a:xfrm>
        </p:spPr>
        <p:txBody>
          <a:bodyPr/>
          <a:lstStyle/>
          <a:p>
            <a:endParaRPr lang="en-GB"/>
          </a:p>
        </p:txBody>
      </p:sp>
    </p:spTree>
    <p:custDataLst>
      <p:tags r:id="rId1"/>
    </p:custDataLst>
    <p:extLst>
      <p:ext uri="{BB962C8B-B14F-4D97-AF65-F5344CB8AC3E}">
        <p14:creationId xmlns:p14="http://schemas.microsoft.com/office/powerpoint/2010/main" val="12523295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371476" y="359944"/>
            <a:ext cx="8216264" cy="3190976"/>
          </a:xfrm>
        </p:spPr>
        <p:txBody>
          <a:bodyPr>
            <a:noAutofit/>
          </a:bodyPr>
          <a:lstStyle>
            <a:lvl1pPr>
              <a:defRPr sz="4400" b="0">
                <a:solidFill>
                  <a:schemeClr val="tx2"/>
                </a:solidFill>
              </a:defRPr>
            </a:lvl1p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pPr/>
              <a:t>28/09/2026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dirty="0"/>
          </a:p>
        </p:txBody>
      </p:sp>
      <p:sp>
        <p:nvSpPr>
          <p:cNvPr id="14" name="Text Placeholder 13"/>
          <p:cNvSpPr>
            <a:spLocks noGrp="1"/>
          </p:cNvSpPr>
          <p:nvPr>
            <p:ph type="body" sz="quarter" idx="13"/>
          </p:nvPr>
        </p:nvSpPr>
        <p:spPr>
          <a:xfrm>
            <a:off x="535312" y="3773511"/>
            <a:ext cx="2858127" cy="357149"/>
          </a:xfrm>
        </p:spPr>
        <p:txBody>
          <a:bodyPr/>
          <a:lstStyle>
            <a:lvl1pPr>
              <a:defRPr>
                <a:solidFill>
                  <a:schemeClr val="bg2"/>
                </a:solidFill>
              </a:defRPr>
            </a:lvl1pPr>
            <a:lvl2pPr marL="0" indent="0">
              <a:buNone/>
              <a:defRPr/>
            </a:lvl2pPr>
          </a:lstStyle>
          <a:p>
            <a:pPr lvl="0"/>
            <a:r>
              <a:rPr lang="en-US" dirty="0"/>
              <a:t>Edit Master text styles</a:t>
            </a:r>
          </a:p>
        </p:txBody>
      </p:sp>
      <p:sp>
        <p:nvSpPr>
          <p:cNvPr id="17" name="Picture Placeholder 15"/>
          <p:cNvSpPr>
            <a:spLocks noGrp="1"/>
          </p:cNvSpPr>
          <p:nvPr>
            <p:ph type="pic" sz="quarter" idx="14"/>
          </p:nvPr>
        </p:nvSpPr>
        <p:spPr>
          <a:xfrm>
            <a:off x="477203" y="4393565"/>
            <a:ext cx="1092517" cy="1092518"/>
          </a:xfrm>
          <a:prstGeom prst="ellipse">
            <a:avLst/>
          </a:prstGeom>
        </p:spPr>
        <p:txBody>
          <a:bodyPr>
            <a:normAutofit/>
          </a:bodyPr>
          <a:lstStyle>
            <a:lvl1pPr>
              <a:defRPr sz="1100">
                <a:solidFill>
                  <a:schemeClr val="bg2"/>
                </a:solidFill>
              </a:defRPr>
            </a:lvl1pPr>
          </a:lstStyle>
          <a:p>
            <a:endParaRPr lang="en-GB" dirty="0"/>
          </a:p>
        </p:txBody>
      </p:sp>
      <p:sp>
        <p:nvSpPr>
          <p:cNvPr id="8" name="Freeform 8"/>
          <p:cNvSpPr>
            <a:spLocks/>
          </p:cNvSpPr>
          <p:nvPr userDrawn="1"/>
        </p:nvSpPr>
        <p:spPr bwMode="auto">
          <a:xfrm>
            <a:off x="463293" y="3652420"/>
            <a:ext cx="3019046" cy="576786"/>
          </a:xfrm>
          <a:custGeom>
            <a:avLst/>
            <a:gdLst>
              <a:gd name="T0" fmla="*/ 26 w 716"/>
              <a:gd name="T1" fmla="*/ 2 h 132"/>
              <a:gd name="T2" fmla="*/ 26 w 716"/>
              <a:gd name="T3" fmla="*/ 0 h 132"/>
              <a:gd name="T4" fmla="*/ 13 w 716"/>
              <a:gd name="T5" fmla="*/ 3 h 132"/>
              <a:gd name="T6" fmla="*/ 4 w 716"/>
              <a:gd name="T7" fmla="*/ 11 h 132"/>
              <a:gd name="T8" fmla="*/ 0 w 716"/>
              <a:gd name="T9" fmla="*/ 26 h 132"/>
              <a:gd name="T10" fmla="*/ 0 w 716"/>
              <a:gd name="T11" fmla="*/ 132 h 132"/>
              <a:gd name="T12" fmla="*/ 690 w 716"/>
              <a:gd name="T13" fmla="*/ 132 h 132"/>
              <a:gd name="T14" fmla="*/ 702 w 716"/>
              <a:gd name="T15" fmla="*/ 128 h 132"/>
              <a:gd name="T16" fmla="*/ 711 w 716"/>
              <a:gd name="T17" fmla="*/ 121 h 132"/>
              <a:gd name="T18" fmla="*/ 716 w 716"/>
              <a:gd name="T19" fmla="*/ 106 h 132"/>
              <a:gd name="T20" fmla="*/ 716 w 716"/>
              <a:gd name="T21" fmla="*/ 26 h 132"/>
              <a:gd name="T22" fmla="*/ 712 w 716"/>
              <a:gd name="T23" fmla="*/ 13 h 132"/>
              <a:gd name="T24" fmla="*/ 705 w 716"/>
              <a:gd name="T25" fmla="*/ 4 h 132"/>
              <a:gd name="T26" fmla="*/ 690 w 716"/>
              <a:gd name="T27" fmla="*/ 0 h 132"/>
              <a:gd name="T28" fmla="*/ 26 w 716"/>
              <a:gd name="T29" fmla="*/ 0 h 132"/>
              <a:gd name="T30" fmla="*/ 26 w 716"/>
              <a:gd name="T31" fmla="*/ 2 h 132"/>
              <a:gd name="T32" fmla="*/ 26 w 716"/>
              <a:gd name="T33" fmla="*/ 4 h 132"/>
              <a:gd name="T34" fmla="*/ 690 w 716"/>
              <a:gd name="T35" fmla="*/ 4 h 132"/>
              <a:gd name="T36" fmla="*/ 702 w 716"/>
              <a:gd name="T37" fmla="*/ 7 h 132"/>
              <a:gd name="T38" fmla="*/ 710 w 716"/>
              <a:gd name="T39" fmla="*/ 19 h 132"/>
              <a:gd name="T40" fmla="*/ 711 w 716"/>
              <a:gd name="T41" fmla="*/ 24 h 132"/>
              <a:gd name="T42" fmla="*/ 712 w 716"/>
              <a:gd name="T43" fmla="*/ 25 h 132"/>
              <a:gd name="T44" fmla="*/ 712 w 716"/>
              <a:gd name="T45" fmla="*/ 25 h 132"/>
              <a:gd name="T46" fmla="*/ 712 w 716"/>
              <a:gd name="T47" fmla="*/ 26 h 132"/>
              <a:gd name="T48" fmla="*/ 712 w 716"/>
              <a:gd name="T49" fmla="*/ 106 h 132"/>
              <a:gd name="T50" fmla="*/ 708 w 716"/>
              <a:gd name="T51" fmla="*/ 118 h 132"/>
              <a:gd name="T52" fmla="*/ 697 w 716"/>
              <a:gd name="T53" fmla="*/ 126 h 132"/>
              <a:gd name="T54" fmla="*/ 692 w 716"/>
              <a:gd name="T55" fmla="*/ 127 h 132"/>
              <a:gd name="T56" fmla="*/ 690 w 716"/>
              <a:gd name="T57" fmla="*/ 128 h 132"/>
              <a:gd name="T58" fmla="*/ 690 w 716"/>
              <a:gd name="T59" fmla="*/ 128 h 132"/>
              <a:gd name="T60" fmla="*/ 690 w 716"/>
              <a:gd name="T61" fmla="*/ 128 h 132"/>
              <a:gd name="T62" fmla="*/ 4 w 716"/>
              <a:gd name="T63" fmla="*/ 128 h 132"/>
              <a:gd name="T64" fmla="*/ 4 w 716"/>
              <a:gd name="T65" fmla="*/ 26 h 132"/>
              <a:gd name="T66" fmla="*/ 7 w 716"/>
              <a:gd name="T67" fmla="*/ 13 h 132"/>
              <a:gd name="T68" fmla="*/ 19 w 716"/>
              <a:gd name="T69" fmla="*/ 5 h 132"/>
              <a:gd name="T70" fmla="*/ 24 w 716"/>
              <a:gd name="T71" fmla="*/ 4 h 132"/>
              <a:gd name="T72" fmla="*/ 25 w 716"/>
              <a:gd name="T73" fmla="*/ 4 h 132"/>
              <a:gd name="T74" fmla="*/ 25 w 716"/>
              <a:gd name="T75" fmla="*/ 4 h 132"/>
              <a:gd name="T76" fmla="*/ 26 w 716"/>
              <a:gd name="T77" fmla="*/ 4 h 132"/>
              <a:gd name="T78" fmla="*/ 26 w 716"/>
              <a:gd name="T79" fmla="*/ 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16" h="132">
                <a:moveTo>
                  <a:pt x="26" y="2"/>
                </a:moveTo>
                <a:cubicBezTo>
                  <a:pt x="26" y="0"/>
                  <a:pt x="26" y="0"/>
                  <a:pt x="26" y="0"/>
                </a:cubicBezTo>
                <a:cubicBezTo>
                  <a:pt x="25" y="0"/>
                  <a:pt x="19" y="0"/>
                  <a:pt x="13" y="3"/>
                </a:cubicBezTo>
                <a:cubicBezTo>
                  <a:pt x="9" y="4"/>
                  <a:pt x="6" y="7"/>
                  <a:pt x="4" y="11"/>
                </a:cubicBezTo>
                <a:cubicBezTo>
                  <a:pt x="1" y="14"/>
                  <a:pt x="0" y="19"/>
                  <a:pt x="0" y="26"/>
                </a:cubicBezTo>
                <a:cubicBezTo>
                  <a:pt x="0" y="132"/>
                  <a:pt x="0" y="132"/>
                  <a:pt x="0" y="132"/>
                </a:cubicBezTo>
                <a:cubicBezTo>
                  <a:pt x="690" y="132"/>
                  <a:pt x="690" y="132"/>
                  <a:pt x="690" y="132"/>
                </a:cubicBezTo>
                <a:cubicBezTo>
                  <a:pt x="690" y="132"/>
                  <a:pt x="696" y="132"/>
                  <a:pt x="702" y="128"/>
                </a:cubicBezTo>
                <a:cubicBezTo>
                  <a:pt x="706" y="127"/>
                  <a:pt x="709" y="124"/>
                  <a:pt x="711" y="121"/>
                </a:cubicBezTo>
                <a:cubicBezTo>
                  <a:pt x="714" y="117"/>
                  <a:pt x="716" y="112"/>
                  <a:pt x="716" y="106"/>
                </a:cubicBezTo>
                <a:cubicBezTo>
                  <a:pt x="716" y="26"/>
                  <a:pt x="716" y="26"/>
                  <a:pt x="716" y="26"/>
                </a:cubicBezTo>
                <a:cubicBezTo>
                  <a:pt x="716" y="25"/>
                  <a:pt x="716" y="19"/>
                  <a:pt x="712" y="13"/>
                </a:cubicBezTo>
                <a:cubicBezTo>
                  <a:pt x="711" y="9"/>
                  <a:pt x="708" y="6"/>
                  <a:pt x="705" y="4"/>
                </a:cubicBezTo>
                <a:cubicBezTo>
                  <a:pt x="701" y="1"/>
                  <a:pt x="696" y="0"/>
                  <a:pt x="690" y="0"/>
                </a:cubicBezTo>
                <a:cubicBezTo>
                  <a:pt x="26" y="0"/>
                  <a:pt x="26" y="0"/>
                  <a:pt x="26" y="0"/>
                </a:cubicBezTo>
                <a:cubicBezTo>
                  <a:pt x="26" y="2"/>
                  <a:pt x="26" y="2"/>
                  <a:pt x="26" y="2"/>
                </a:cubicBezTo>
                <a:cubicBezTo>
                  <a:pt x="26" y="4"/>
                  <a:pt x="26" y="4"/>
                  <a:pt x="26" y="4"/>
                </a:cubicBezTo>
                <a:cubicBezTo>
                  <a:pt x="690" y="4"/>
                  <a:pt x="690" y="4"/>
                  <a:pt x="690" y="4"/>
                </a:cubicBezTo>
                <a:cubicBezTo>
                  <a:pt x="695" y="4"/>
                  <a:pt x="699" y="5"/>
                  <a:pt x="702" y="7"/>
                </a:cubicBezTo>
                <a:cubicBezTo>
                  <a:pt x="707" y="10"/>
                  <a:pt x="709" y="15"/>
                  <a:pt x="710" y="19"/>
                </a:cubicBezTo>
                <a:cubicBezTo>
                  <a:pt x="711" y="21"/>
                  <a:pt x="711" y="22"/>
                  <a:pt x="711" y="24"/>
                </a:cubicBezTo>
                <a:cubicBezTo>
                  <a:pt x="711" y="24"/>
                  <a:pt x="712" y="25"/>
                  <a:pt x="712" y="25"/>
                </a:cubicBezTo>
                <a:cubicBezTo>
                  <a:pt x="712" y="25"/>
                  <a:pt x="712" y="25"/>
                  <a:pt x="712" y="25"/>
                </a:cubicBezTo>
                <a:cubicBezTo>
                  <a:pt x="712" y="26"/>
                  <a:pt x="712" y="26"/>
                  <a:pt x="712" y="26"/>
                </a:cubicBezTo>
                <a:cubicBezTo>
                  <a:pt x="712" y="106"/>
                  <a:pt x="712" y="106"/>
                  <a:pt x="712" y="106"/>
                </a:cubicBezTo>
                <a:cubicBezTo>
                  <a:pt x="712" y="111"/>
                  <a:pt x="710" y="115"/>
                  <a:pt x="708" y="118"/>
                </a:cubicBezTo>
                <a:cubicBezTo>
                  <a:pt x="705" y="123"/>
                  <a:pt x="701" y="125"/>
                  <a:pt x="697" y="126"/>
                </a:cubicBezTo>
                <a:cubicBezTo>
                  <a:pt x="695" y="127"/>
                  <a:pt x="693" y="127"/>
                  <a:pt x="692" y="127"/>
                </a:cubicBezTo>
                <a:cubicBezTo>
                  <a:pt x="691" y="127"/>
                  <a:pt x="690" y="128"/>
                  <a:pt x="690" y="128"/>
                </a:cubicBezTo>
                <a:cubicBezTo>
                  <a:pt x="690" y="128"/>
                  <a:pt x="690" y="128"/>
                  <a:pt x="690" y="128"/>
                </a:cubicBezTo>
                <a:cubicBezTo>
                  <a:pt x="690" y="128"/>
                  <a:pt x="690" y="128"/>
                  <a:pt x="690" y="128"/>
                </a:cubicBezTo>
                <a:cubicBezTo>
                  <a:pt x="4" y="128"/>
                  <a:pt x="4" y="128"/>
                  <a:pt x="4" y="128"/>
                </a:cubicBezTo>
                <a:cubicBezTo>
                  <a:pt x="4" y="26"/>
                  <a:pt x="4" y="26"/>
                  <a:pt x="4" y="26"/>
                </a:cubicBezTo>
                <a:cubicBezTo>
                  <a:pt x="4" y="20"/>
                  <a:pt x="5" y="16"/>
                  <a:pt x="7" y="13"/>
                </a:cubicBezTo>
                <a:cubicBezTo>
                  <a:pt x="10" y="8"/>
                  <a:pt x="15" y="6"/>
                  <a:pt x="19" y="5"/>
                </a:cubicBezTo>
                <a:cubicBezTo>
                  <a:pt x="21" y="4"/>
                  <a:pt x="22" y="4"/>
                  <a:pt x="24" y="4"/>
                </a:cubicBezTo>
                <a:cubicBezTo>
                  <a:pt x="24" y="4"/>
                  <a:pt x="25" y="4"/>
                  <a:pt x="25" y="4"/>
                </a:cubicBezTo>
                <a:cubicBezTo>
                  <a:pt x="25" y="4"/>
                  <a:pt x="25" y="4"/>
                  <a:pt x="25" y="4"/>
                </a:cubicBezTo>
                <a:cubicBezTo>
                  <a:pt x="26" y="4"/>
                  <a:pt x="26" y="4"/>
                  <a:pt x="26" y="4"/>
                </a:cubicBezTo>
                <a:lnTo>
                  <a:pt x="26" y="2"/>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a:p>
        </p:txBody>
      </p:sp>
    </p:spTree>
    <p:custDataLst>
      <p:tags r:id="rId1"/>
    </p:custDataLst>
    <p:extLst>
      <p:ext uri="{BB962C8B-B14F-4D97-AF65-F5344CB8AC3E}">
        <p14:creationId xmlns:p14="http://schemas.microsoft.com/office/powerpoint/2010/main" val="24248081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Quote with image">
    <p:spTree>
      <p:nvGrpSpPr>
        <p:cNvPr id="1" name=""/>
        <p:cNvGrpSpPr/>
        <p:nvPr/>
      </p:nvGrpSpPr>
      <p:grpSpPr>
        <a:xfrm>
          <a:off x="0" y="0"/>
          <a:ext cx="0" cy="0"/>
          <a:chOff x="0" y="0"/>
          <a:chExt cx="0" cy="0"/>
        </a:xfrm>
      </p:grpSpPr>
      <p:sp>
        <p:nvSpPr>
          <p:cNvPr id="2" name="Title 1"/>
          <p:cNvSpPr>
            <a:spLocks noGrp="1"/>
          </p:cNvSpPr>
          <p:nvPr>
            <p:ph type="title"/>
          </p:nvPr>
        </p:nvSpPr>
        <p:spPr>
          <a:xfrm>
            <a:off x="371476" y="359944"/>
            <a:ext cx="8216264" cy="3190976"/>
          </a:xfrm>
        </p:spPr>
        <p:txBody>
          <a:bodyPr>
            <a:noAutofit/>
          </a:bodyPr>
          <a:lstStyle>
            <a:lvl1pPr>
              <a:defRPr sz="4400" b="0">
                <a:solidFill>
                  <a:schemeClr val="tx2"/>
                </a:solidFill>
              </a:defRPr>
            </a:lvl1p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pPr/>
              <a:t>28/09/2026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dirty="0"/>
          </a:p>
        </p:txBody>
      </p:sp>
      <p:sp>
        <p:nvSpPr>
          <p:cNvPr id="14" name="Text Placeholder 13"/>
          <p:cNvSpPr>
            <a:spLocks noGrp="1"/>
          </p:cNvSpPr>
          <p:nvPr>
            <p:ph type="body" sz="quarter" idx="13"/>
          </p:nvPr>
        </p:nvSpPr>
        <p:spPr>
          <a:xfrm>
            <a:off x="535312" y="3773511"/>
            <a:ext cx="2858127" cy="357149"/>
          </a:xfrm>
        </p:spPr>
        <p:txBody>
          <a:bodyPr/>
          <a:lstStyle>
            <a:lvl1pPr>
              <a:defRPr>
                <a:solidFill>
                  <a:schemeClr val="bg2"/>
                </a:solidFill>
              </a:defRPr>
            </a:lvl1pPr>
            <a:lvl2pPr marL="0" indent="0">
              <a:buNone/>
              <a:defRPr/>
            </a:lvl2pPr>
          </a:lstStyle>
          <a:p>
            <a:pPr lvl="0"/>
            <a:r>
              <a:rPr lang="en-US" dirty="0"/>
              <a:t>Edit Master text styles</a:t>
            </a:r>
          </a:p>
        </p:txBody>
      </p:sp>
      <p:sp>
        <p:nvSpPr>
          <p:cNvPr id="17" name="Picture Placeholder 15"/>
          <p:cNvSpPr>
            <a:spLocks noGrp="1"/>
          </p:cNvSpPr>
          <p:nvPr>
            <p:ph type="pic" sz="quarter" idx="14"/>
          </p:nvPr>
        </p:nvSpPr>
        <p:spPr>
          <a:xfrm>
            <a:off x="477203" y="4393565"/>
            <a:ext cx="1092517" cy="1092518"/>
          </a:xfrm>
          <a:prstGeom prst="ellipse">
            <a:avLst/>
          </a:prstGeom>
        </p:spPr>
        <p:txBody>
          <a:bodyPr>
            <a:normAutofit/>
          </a:bodyPr>
          <a:lstStyle>
            <a:lvl1pPr>
              <a:defRPr sz="1100">
                <a:solidFill>
                  <a:schemeClr val="bg2"/>
                </a:solidFill>
              </a:defRPr>
            </a:lvl1pPr>
          </a:lstStyle>
          <a:p>
            <a:endParaRPr lang="en-GB" dirty="0"/>
          </a:p>
        </p:txBody>
      </p:sp>
      <p:sp>
        <p:nvSpPr>
          <p:cNvPr id="12" name="Picture Placeholder 8"/>
          <p:cNvSpPr>
            <a:spLocks noGrp="1"/>
          </p:cNvSpPr>
          <p:nvPr>
            <p:ph type="pic" sz="quarter" idx="16"/>
          </p:nvPr>
        </p:nvSpPr>
        <p:spPr>
          <a:xfrm>
            <a:off x="8313420" y="-9729"/>
            <a:ext cx="3878580" cy="5948364"/>
          </a:xfrm>
          <a:prstGeom prst="rect">
            <a:avLst/>
          </a:prstGeom>
          <a:solidFill>
            <a:schemeClr val="bg1">
              <a:lumMod val="85000"/>
            </a:schemeClr>
          </a:solidFill>
        </p:spPr>
        <p:txBody>
          <a:bodyPr/>
          <a:lstStyle>
            <a:lvl1pPr>
              <a:defRPr>
                <a:solidFill>
                  <a:schemeClr val="bg2"/>
                </a:solidFill>
              </a:defRPr>
            </a:lvl1pPr>
          </a:lstStyle>
          <a:p>
            <a:endParaRPr lang="en-GB" dirty="0"/>
          </a:p>
        </p:txBody>
      </p:sp>
      <p:sp>
        <p:nvSpPr>
          <p:cNvPr id="9" name="Freeform 8"/>
          <p:cNvSpPr>
            <a:spLocks/>
          </p:cNvSpPr>
          <p:nvPr userDrawn="1"/>
        </p:nvSpPr>
        <p:spPr bwMode="auto">
          <a:xfrm>
            <a:off x="463293" y="3652420"/>
            <a:ext cx="3019046" cy="576786"/>
          </a:xfrm>
          <a:custGeom>
            <a:avLst/>
            <a:gdLst>
              <a:gd name="T0" fmla="*/ 26 w 716"/>
              <a:gd name="T1" fmla="*/ 2 h 132"/>
              <a:gd name="T2" fmla="*/ 26 w 716"/>
              <a:gd name="T3" fmla="*/ 0 h 132"/>
              <a:gd name="T4" fmla="*/ 13 w 716"/>
              <a:gd name="T5" fmla="*/ 3 h 132"/>
              <a:gd name="T6" fmla="*/ 4 w 716"/>
              <a:gd name="T7" fmla="*/ 11 h 132"/>
              <a:gd name="T8" fmla="*/ 0 w 716"/>
              <a:gd name="T9" fmla="*/ 26 h 132"/>
              <a:gd name="T10" fmla="*/ 0 w 716"/>
              <a:gd name="T11" fmla="*/ 132 h 132"/>
              <a:gd name="T12" fmla="*/ 690 w 716"/>
              <a:gd name="T13" fmla="*/ 132 h 132"/>
              <a:gd name="T14" fmla="*/ 702 w 716"/>
              <a:gd name="T15" fmla="*/ 128 h 132"/>
              <a:gd name="T16" fmla="*/ 711 w 716"/>
              <a:gd name="T17" fmla="*/ 121 h 132"/>
              <a:gd name="T18" fmla="*/ 716 w 716"/>
              <a:gd name="T19" fmla="*/ 106 h 132"/>
              <a:gd name="T20" fmla="*/ 716 w 716"/>
              <a:gd name="T21" fmla="*/ 26 h 132"/>
              <a:gd name="T22" fmla="*/ 712 w 716"/>
              <a:gd name="T23" fmla="*/ 13 h 132"/>
              <a:gd name="T24" fmla="*/ 705 w 716"/>
              <a:gd name="T25" fmla="*/ 4 h 132"/>
              <a:gd name="T26" fmla="*/ 690 w 716"/>
              <a:gd name="T27" fmla="*/ 0 h 132"/>
              <a:gd name="T28" fmla="*/ 26 w 716"/>
              <a:gd name="T29" fmla="*/ 0 h 132"/>
              <a:gd name="T30" fmla="*/ 26 w 716"/>
              <a:gd name="T31" fmla="*/ 2 h 132"/>
              <a:gd name="T32" fmla="*/ 26 w 716"/>
              <a:gd name="T33" fmla="*/ 4 h 132"/>
              <a:gd name="T34" fmla="*/ 690 w 716"/>
              <a:gd name="T35" fmla="*/ 4 h 132"/>
              <a:gd name="T36" fmla="*/ 702 w 716"/>
              <a:gd name="T37" fmla="*/ 7 h 132"/>
              <a:gd name="T38" fmla="*/ 710 w 716"/>
              <a:gd name="T39" fmla="*/ 19 h 132"/>
              <a:gd name="T40" fmla="*/ 711 w 716"/>
              <a:gd name="T41" fmla="*/ 24 h 132"/>
              <a:gd name="T42" fmla="*/ 712 w 716"/>
              <a:gd name="T43" fmla="*/ 25 h 132"/>
              <a:gd name="T44" fmla="*/ 712 w 716"/>
              <a:gd name="T45" fmla="*/ 25 h 132"/>
              <a:gd name="T46" fmla="*/ 712 w 716"/>
              <a:gd name="T47" fmla="*/ 26 h 132"/>
              <a:gd name="T48" fmla="*/ 712 w 716"/>
              <a:gd name="T49" fmla="*/ 106 h 132"/>
              <a:gd name="T50" fmla="*/ 708 w 716"/>
              <a:gd name="T51" fmla="*/ 118 h 132"/>
              <a:gd name="T52" fmla="*/ 697 w 716"/>
              <a:gd name="T53" fmla="*/ 126 h 132"/>
              <a:gd name="T54" fmla="*/ 692 w 716"/>
              <a:gd name="T55" fmla="*/ 127 h 132"/>
              <a:gd name="T56" fmla="*/ 690 w 716"/>
              <a:gd name="T57" fmla="*/ 128 h 132"/>
              <a:gd name="T58" fmla="*/ 690 w 716"/>
              <a:gd name="T59" fmla="*/ 128 h 132"/>
              <a:gd name="T60" fmla="*/ 690 w 716"/>
              <a:gd name="T61" fmla="*/ 128 h 132"/>
              <a:gd name="T62" fmla="*/ 4 w 716"/>
              <a:gd name="T63" fmla="*/ 128 h 132"/>
              <a:gd name="T64" fmla="*/ 4 w 716"/>
              <a:gd name="T65" fmla="*/ 26 h 132"/>
              <a:gd name="T66" fmla="*/ 7 w 716"/>
              <a:gd name="T67" fmla="*/ 13 h 132"/>
              <a:gd name="T68" fmla="*/ 19 w 716"/>
              <a:gd name="T69" fmla="*/ 5 h 132"/>
              <a:gd name="T70" fmla="*/ 24 w 716"/>
              <a:gd name="T71" fmla="*/ 4 h 132"/>
              <a:gd name="T72" fmla="*/ 25 w 716"/>
              <a:gd name="T73" fmla="*/ 4 h 132"/>
              <a:gd name="T74" fmla="*/ 25 w 716"/>
              <a:gd name="T75" fmla="*/ 4 h 132"/>
              <a:gd name="T76" fmla="*/ 26 w 716"/>
              <a:gd name="T77" fmla="*/ 4 h 132"/>
              <a:gd name="T78" fmla="*/ 26 w 716"/>
              <a:gd name="T79" fmla="*/ 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16" h="132">
                <a:moveTo>
                  <a:pt x="26" y="2"/>
                </a:moveTo>
                <a:cubicBezTo>
                  <a:pt x="26" y="0"/>
                  <a:pt x="26" y="0"/>
                  <a:pt x="26" y="0"/>
                </a:cubicBezTo>
                <a:cubicBezTo>
                  <a:pt x="25" y="0"/>
                  <a:pt x="19" y="0"/>
                  <a:pt x="13" y="3"/>
                </a:cubicBezTo>
                <a:cubicBezTo>
                  <a:pt x="9" y="4"/>
                  <a:pt x="6" y="7"/>
                  <a:pt x="4" y="11"/>
                </a:cubicBezTo>
                <a:cubicBezTo>
                  <a:pt x="1" y="14"/>
                  <a:pt x="0" y="19"/>
                  <a:pt x="0" y="26"/>
                </a:cubicBezTo>
                <a:cubicBezTo>
                  <a:pt x="0" y="132"/>
                  <a:pt x="0" y="132"/>
                  <a:pt x="0" y="132"/>
                </a:cubicBezTo>
                <a:cubicBezTo>
                  <a:pt x="690" y="132"/>
                  <a:pt x="690" y="132"/>
                  <a:pt x="690" y="132"/>
                </a:cubicBezTo>
                <a:cubicBezTo>
                  <a:pt x="690" y="132"/>
                  <a:pt x="696" y="132"/>
                  <a:pt x="702" y="128"/>
                </a:cubicBezTo>
                <a:cubicBezTo>
                  <a:pt x="706" y="127"/>
                  <a:pt x="709" y="124"/>
                  <a:pt x="711" y="121"/>
                </a:cubicBezTo>
                <a:cubicBezTo>
                  <a:pt x="714" y="117"/>
                  <a:pt x="716" y="112"/>
                  <a:pt x="716" y="106"/>
                </a:cubicBezTo>
                <a:cubicBezTo>
                  <a:pt x="716" y="26"/>
                  <a:pt x="716" y="26"/>
                  <a:pt x="716" y="26"/>
                </a:cubicBezTo>
                <a:cubicBezTo>
                  <a:pt x="716" y="25"/>
                  <a:pt x="716" y="19"/>
                  <a:pt x="712" y="13"/>
                </a:cubicBezTo>
                <a:cubicBezTo>
                  <a:pt x="711" y="9"/>
                  <a:pt x="708" y="6"/>
                  <a:pt x="705" y="4"/>
                </a:cubicBezTo>
                <a:cubicBezTo>
                  <a:pt x="701" y="1"/>
                  <a:pt x="696" y="0"/>
                  <a:pt x="690" y="0"/>
                </a:cubicBezTo>
                <a:cubicBezTo>
                  <a:pt x="26" y="0"/>
                  <a:pt x="26" y="0"/>
                  <a:pt x="26" y="0"/>
                </a:cubicBezTo>
                <a:cubicBezTo>
                  <a:pt x="26" y="2"/>
                  <a:pt x="26" y="2"/>
                  <a:pt x="26" y="2"/>
                </a:cubicBezTo>
                <a:cubicBezTo>
                  <a:pt x="26" y="4"/>
                  <a:pt x="26" y="4"/>
                  <a:pt x="26" y="4"/>
                </a:cubicBezTo>
                <a:cubicBezTo>
                  <a:pt x="690" y="4"/>
                  <a:pt x="690" y="4"/>
                  <a:pt x="690" y="4"/>
                </a:cubicBezTo>
                <a:cubicBezTo>
                  <a:pt x="695" y="4"/>
                  <a:pt x="699" y="5"/>
                  <a:pt x="702" y="7"/>
                </a:cubicBezTo>
                <a:cubicBezTo>
                  <a:pt x="707" y="10"/>
                  <a:pt x="709" y="15"/>
                  <a:pt x="710" y="19"/>
                </a:cubicBezTo>
                <a:cubicBezTo>
                  <a:pt x="711" y="21"/>
                  <a:pt x="711" y="22"/>
                  <a:pt x="711" y="24"/>
                </a:cubicBezTo>
                <a:cubicBezTo>
                  <a:pt x="711" y="24"/>
                  <a:pt x="712" y="25"/>
                  <a:pt x="712" y="25"/>
                </a:cubicBezTo>
                <a:cubicBezTo>
                  <a:pt x="712" y="25"/>
                  <a:pt x="712" y="25"/>
                  <a:pt x="712" y="25"/>
                </a:cubicBezTo>
                <a:cubicBezTo>
                  <a:pt x="712" y="26"/>
                  <a:pt x="712" y="26"/>
                  <a:pt x="712" y="26"/>
                </a:cubicBezTo>
                <a:cubicBezTo>
                  <a:pt x="712" y="106"/>
                  <a:pt x="712" y="106"/>
                  <a:pt x="712" y="106"/>
                </a:cubicBezTo>
                <a:cubicBezTo>
                  <a:pt x="712" y="111"/>
                  <a:pt x="710" y="115"/>
                  <a:pt x="708" y="118"/>
                </a:cubicBezTo>
                <a:cubicBezTo>
                  <a:pt x="705" y="123"/>
                  <a:pt x="701" y="125"/>
                  <a:pt x="697" y="126"/>
                </a:cubicBezTo>
                <a:cubicBezTo>
                  <a:pt x="695" y="127"/>
                  <a:pt x="693" y="127"/>
                  <a:pt x="692" y="127"/>
                </a:cubicBezTo>
                <a:cubicBezTo>
                  <a:pt x="691" y="127"/>
                  <a:pt x="690" y="128"/>
                  <a:pt x="690" y="128"/>
                </a:cubicBezTo>
                <a:cubicBezTo>
                  <a:pt x="690" y="128"/>
                  <a:pt x="690" y="128"/>
                  <a:pt x="690" y="128"/>
                </a:cubicBezTo>
                <a:cubicBezTo>
                  <a:pt x="690" y="128"/>
                  <a:pt x="690" y="128"/>
                  <a:pt x="690" y="128"/>
                </a:cubicBezTo>
                <a:cubicBezTo>
                  <a:pt x="4" y="128"/>
                  <a:pt x="4" y="128"/>
                  <a:pt x="4" y="128"/>
                </a:cubicBezTo>
                <a:cubicBezTo>
                  <a:pt x="4" y="26"/>
                  <a:pt x="4" y="26"/>
                  <a:pt x="4" y="26"/>
                </a:cubicBezTo>
                <a:cubicBezTo>
                  <a:pt x="4" y="20"/>
                  <a:pt x="5" y="16"/>
                  <a:pt x="7" y="13"/>
                </a:cubicBezTo>
                <a:cubicBezTo>
                  <a:pt x="10" y="8"/>
                  <a:pt x="15" y="6"/>
                  <a:pt x="19" y="5"/>
                </a:cubicBezTo>
                <a:cubicBezTo>
                  <a:pt x="21" y="4"/>
                  <a:pt x="22" y="4"/>
                  <a:pt x="24" y="4"/>
                </a:cubicBezTo>
                <a:cubicBezTo>
                  <a:pt x="24" y="4"/>
                  <a:pt x="25" y="4"/>
                  <a:pt x="25" y="4"/>
                </a:cubicBezTo>
                <a:cubicBezTo>
                  <a:pt x="25" y="4"/>
                  <a:pt x="25" y="4"/>
                  <a:pt x="25" y="4"/>
                </a:cubicBezTo>
                <a:cubicBezTo>
                  <a:pt x="26" y="4"/>
                  <a:pt x="26" y="4"/>
                  <a:pt x="26" y="4"/>
                </a:cubicBezTo>
                <a:lnTo>
                  <a:pt x="26" y="2"/>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a:p>
        </p:txBody>
      </p:sp>
    </p:spTree>
    <p:custDataLst>
      <p:tags r:id="rId1"/>
    </p:custDataLst>
    <p:extLst>
      <p:ext uri="{BB962C8B-B14F-4D97-AF65-F5344CB8AC3E}">
        <p14:creationId xmlns:p14="http://schemas.microsoft.com/office/powerpoint/2010/main" val="25499333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Quote with full screen image - Small bubble">
    <p:spTree>
      <p:nvGrpSpPr>
        <p:cNvPr id="1" name=""/>
        <p:cNvGrpSpPr/>
        <p:nvPr/>
      </p:nvGrpSpPr>
      <p:grpSpPr>
        <a:xfrm>
          <a:off x="0" y="0"/>
          <a:ext cx="0" cy="0"/>
          <a:chOff x="0" y="0"/>
          <a:chExt cx="0" cy="0"/>
        </a:xfrm>
      </p:grpSpPr>
      <p:sp>
        <p:nvSpPr>
          <p:cNvPr id="12" name="Picture Placeholder 8"/>
          <p:cNvSpPr>
            <a:spLocks noGrp="1"/>
          </p:cNvSpPr>
          <p:nvPr>
            <p:ph type="pic" sz="quarter" idx="16"/>
          </p:nvPr>
        </p:nvSpPr>
        <p:spPr>
          <a:xfrm>
            <a:off x="0" y="-9730"/>
            <a:ext cx="12192000" cy="6867729"/>
          </a:xfrm>
          <a:prstGeom prst="rect">
            <a:avLst/>
          </a:prstGeom>
          <a:solidFill>
            <a:schemeClr val="bg1">
              <a:lumMod val="85000"/>
            </a:schemeClr>
          </a:solidFill>
        </p:spPr>
        <p:txBody>
          <a:bodyPr/>
          <a:lstStyle/>
          <a:p>
            <a:endParaRPr lang="en-GB" dirty="0"/>
          </a:p>
        </p:txBody>
      </p:sp>
      <p:sp>
        <p:nvSpPr>
          <p:cNvPr id="2" name="Title 1"/>
          <p:cNvSpPr>
            <a:spLocks noGrp="1"/>
          </p:cNvSpPr>
          <p:nvPr>
            <p:ph type="title"/>
          </p:nvPr>
        </p:nvSpPr>
        <p:spPr>
          <a:xfrm>
            <a:off x="371476" y="359944"/>
            <a:ext cx="8216264" cy="3190976"/>
          </a:xfrm>
        </p:spPr>
        <p:txBody>
          <a:bodyPr>
            <a:noAutofit/>
          </a:bodyPr>
          <a:lstStyle>
            <a:lvl1pPr>
              <a:defRPr sz="4400" b="0">
                <a:solidFill>
                  <a:schemeClr val="bg1"/>
                </a:solidFill>
              </a:defRPr>
            </a:lvl1p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pPr/>
              <a:t>28/09/2026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dirty="0"/>
          </a:p>
        </p:txBody>
      </p:sp>
      <p:sp>
        <p:nvSpPr>
          <p:cNvPr id="14" name="Text Placeholder 13"/>
          <p:cNvSpPr>
            <a:spLocks noGrp="1"/>
          </p:cNvSpPr>
          <p:nvPr>
            <p:ph type="body" sz="quarter" idx="13"/>
          </p:nvPr>
        </p:nvSpPr>
        <p:spPr>
          <a:xfrm>
            <a:off x="535313" y="3773511"/>
            <a:ext cx="1746970" cy="357149"/>
          </a:xfrm>
        </p:spPr>
        <p:txBody>
          <a:bodyPr/>
          <a:lstStyle>
            <a:lvl1pPr>
              <a:defRPr>
                <a:solidFill>
                  <a:schemeClr val="bg1"/>
                </a:solidFill>
              </a:defRPr>
            </a:lvl1pPr>
            <a:lvl2pPr marL="0" indent="0">
              <a:buNone/>
              <a:defRPr/>
            </a:lvl2pPr>
          </a:lstStyle>
          <a:p>
            <a:pPr lvl="0"/>
            <a:r>
              <a:rPr lang="en-US" dirty="0"/>
              <a:t>Edit Master text</a:t>
            </a:r>
          </a:p>
        </p:txBody>
      </p:sp>
    </p:spTree>
    <p:custDataLst>
      <p:tags r:id="rId1"/>
    </p:custDataLst>
    <p:extLst>
      <p:ext uri="{BB962C8B-B14F-4D97-AF65-F5344CB8AC3E}">
        <p14:creationId xmlns:p14="http://schemas.microsoft.com/office/powerpoint/2010/main" val="2072136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Quote with full screen image - Medium bubble">
    <p:spTree>
      <p:nvGrpSpPr>
        <p:cNvPr id="1" name=""/>
        <p:cNvGrpSpPr/>
        <p:nvPr/>
      </p:nvGrpSpPr>
      <p:grpSpPr>
        <a:xfrm>
          <a:off x="0" y="0"/>
          <a:ext cx="0" cy="0"/>
          <a:chOff x="0" y="0"/>
          <a:chExt cx="0" cy="0"/>
        </a:xfrm>
      </p:grpSpPr>
      <p:sp>
        <p:nvSpPr>
          <p:cNvPr id="12" name="Picture Placeholder 8"/>
          <p:cNvSpPr>
            <a:spLocks noGrp="1"/>
          </p:cNvSpPr>
          <p:nvPr>
            <p:ph type="pic" sz="quarter" idx="16"/>
          </p:nvPr>
        </p:nvSpPr>
        <p:spPr>
          <a:xfrm>
            <a:off x="0" y="-9730"/>
            <a:ext cx="12192000" cy="6867729"/>
          </a:xfrm>
          <a:prstGeom prst="rect">
            <a:avLst/>
          </a:prstGeom>
          <a:solidFill>
            <a:schemeClr val="bg1">
              <a:lumMod val="85000"/>
            </a:schemeClr>
          </a:solidFill>
        </p:spPr>
        <p:txBody>
          <a:bodyPr/>
          <a:lstStyle/>
          <a:p>
            <a:endParaRPr lang="en-GB" dirty="0"/>
          </a:p>
        </p:txBody>
      </p:sp>
      <p:sp>
        <p:nvSpPr>
          <p:cNvPr id="2" name="Title 1"/>
          <p:cNvSpPr>
            <a:spLocks noGrp="1"/>
          </p:cNvSpPr>
          <p:nvPr>
            <p:ph type="title"/>
          </p:nvPr>
        </p:nvSpPr>
        <p:spPr>
          <a:xfrm>
            <a:off x="371476" y="359944"/>
            <a:ext cx="8216264" cy="3190976"/>
          </a:xfrm>
        </p:spPr>
        <p:txBody>
          <a:bodyPr>
            <a:noAutofit/>
          </a:bodyPr>
          <a:lstStyle>
            <a:lvl1pPr>
              <a:defRPr sz="4400" b="0">
                <a:solidFill>
                  <a:schemeClr val="bg1"/>
                </a:solidFill>
              </a:defRPr>
            </a:lvl1p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pPr/>
              <a:t>28/09/2026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dirty="0"/>
          </a:p>
        </p:txBody>
      </p:sp>
      <p:sp>
        <p:nvSpPr>
          <p:cNvPr id="14" name="Text Placeholder 13"/>
          <p:cNvSpPr>
            <a:spLocks noGrp="1"/>
          </p:cNvSpPr>
          <p:nvPr>
            <p:ph type="body" sz="quarter" idx="13"/>
          </p:nvPr>
        </p:nvSpPr>
        <p:spPr>
          <a:xfrm>
            <a:off x="535313" y="3773511"/>
            <a:ext cx="2858126" cy="357149"/>
          </a:xfrm>
        </p:spPr>
        <p:txBody>
          <a:bodyPr/>
          <a:lstStyle>
            <a:lvl1pPr>
              <a:defRPr>
                <a:solidFill>
                  <a:schemeClr val="bg1"/>
                </a:solidFill>
              </a:defRPr>
            </a:lvl1pPr>
            <a:lvl2pPr marL="0" indent="0">
              <a:buNone/>
              <a:defRPr/>
            </a:lvl2pPr>
          </a:lstStyle>
          <a:p>
            <a:pPr lvl="0"/>
            <a:r>
              <a:rPr lang="en-US" dirty="0"/>
              <a:t>Edit Master text</a:t>
            </a:r>
          </a:p>
        </p:txBody>
      </p:sp>
    </p:spTree>
    <p:custDataLst>
      <p:tags r:id="rId1"/>
    </p:custDataLst>
    <p:extLst>
      <p:ext uri="{BB962C8B-B14F-4D97-AF65-F5344CB8AC3E}">
        <p14:creationId xmlns:p14="http://schemas.microsoft.com/office/powerpoint/2010/main" val="31274545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Quote with full screen image - Large bubble">
    <p:spTree>
      <p:nvGrpSpPr>
        <p:cNvPr id="1" name=""/>
        <p:cNvGrpSpPr/>
        <p:nvPr/>
      </p:nvGrpSpPr>
      <p:grpSpPr>
        <a:xfrm>
          <a:off x="0" y="0"/>
          <a:ext cx="0" cy="0"/>
          <a:chOff x="0" y="0"/>
          <a:chExt cx="0" cy="0"/>
        </a:xfrm>
      </p:grpSpPr>
      <p:sp>
        <p:nvSpPr>
          <p:cNvPr id="12" name="Picture Placeholder 8"/>
          <p:cNvSpPr>
            <a:spLocks noGrp="1"/>
          </p:cNvSpPr>
          <p:nvPr>
            <p:ph type="pic" sz="quarter" idx="16"/>
          </p:nvPr>
        </p:nvSpPr>
        <p:spPr>
          <a:xfrm>
            <a:off x="0" y="-9730"/>
            <a:ext cx="12192000" cy="6867729"/>
          </a:xfrm>
          <a:prstGeom prst="rect">
            <a:avLst/>
          </a:prstGeom>
          <a:solidFill>
            <a:schemeClr val="bg1">
              <a:lumMod val="85000"/>
            </a:schemeClr>
          </a:solidFill>
        </p:spPr>
        <p:txBody>
          <a:bodyPr/>
          <a:lstStyle/>
          <a:p>
            <a:endParaRPr lang="en-GB" dirty="0"/>
          </a:p>
        </p:txBody>
      </p:sp>
      <p:sp>
        <p:nvSpPr>
          <p:cNvPr id="2" name="Title 1"/>
          <p:cNvSpPr>
            <a:spLocks noGrp="1"/>
          </p:cNvSpPr>
          <p:nvPr>
            <p:ph type="title"/>
          </p:nvPr>
        </p:nvSpPr>
        <p:spPr>
          <a:xfrm>
            <a:off x="371476" y="359944"/>
            <a:ext cx="8216264" cy="3190976"/>
          </a:xfrm>
        </p:spPr>
        <p:txBody>
          <a:bodyPr>
            <a:noAutofit/>
          </a:bodyPr>
          <a:lstStyle>
            <a:lvl1pPr>
              <a:defRPr sz="4400" b="0">
                <a:solidFill>
                  <a:schemeClr val="bg1"/>
                </a:solidFill>
              </a:defRPr>
            </a:lvl1p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pPr/>
              <a:t>28/09/2026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dirty="0"/>
          </a:p>
        </p:txBody>
      </p:sp>
      <p:sp>
        <p:nvSpPr>
          <p:cNvPr id="14" name="Text Placeholder 13"/>
          <p:cNvSpPr>
            <a:spLocks noGrp="1"/>
          </p:cNvSpPr>
          <p:nvPr>
            <p:ph type="body" sz="quarter" idx="13"/>
          </p:nvPr>
        </p:nvSpPr>
        <p:spPr>
          <a:xfrm>
            <a:off x="535312" y="3773511"/>
            <a:ext cx="5659748" cy="357149"/>
          </a:xfrm>
        </p:spPr>
        <p:txBody>
          <a:bodyPr/>
          <a:lstStyle>
            <a:lvl1pPr>
              <a:defRPr>
                <a:solidFill>
                  <a:schemeClr val="bg1"/>
                </a:solidFill>
              </a:defRPr>
            </a:lvl1pPr>
            <a:lvl2pPr marL="0" indent="0">
              <a:buNone/>
              <a:defRPr/>
            </a:lvl2pPr>
          </a:lstStyle>
          <a:p>
            <a:pPr lvl="0"/>
            <a:r>
              <a:rPr lang="en-US" dirty="0"/>
              <a:t>Edit Master text</a:t>
            </a:r>
          </a:p>
        </p:txBody>
      </p:sp>
    </p:spTree>
    <p:custDataLst>
      <p:tags r:id="rId1"/>
    </p:custDataLst>
    <p:extLst>
      <p:ext uri="{BB962C8B-B14F-4D97-AF65-F5344CB8AC3E}">
        <p14:creationId xmlns:p14="http://schemas.microsoft.com/office/powerpoint/2010/main" val="14981900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Press cuttings">
    <p:spTree>
      <p:nvGrpSpPr>
        <p:cNvPr id="1" name=""/>
        <p:cNvGrpSpPr/>
        <p:nvPr/>
      </p:nvGrpSpPr>
      <p:grpSpPr>
        <a:xfrm>
          <a:off x="0" y="0"/>
          <a:ext cx="0" cy="0"/>
          <a:chOff x="0" y="0"/>
          <a:chExt cx="0" cy="0"/>
        </a:xfrm>
      </p:grpSpPr>
      <p:sp>
        <p:nvSpPr>
          <p:cNvPr id="8" name="Rectangle 7"/>
          <p:cNvSpPr/>
          <p:nvPr userDrawn="1"/>
        </p:nvSpPr>
        <p:spPr>
          <a:xfrm>
            <a:off x="0" y="0"/>
            <a:ext cx="12192000" cy="5935980"/>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371475" y="359944"/>
            <a:ext cx="11341099" cy="1021181"/>
          </a:xfrm>
        </p:spPr>
        <p:txBody>
          <a:body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2E6EF22D-7DBE-4099-99F0-B83DD9779912}" type="datetimeFigureOut">
              <a:rPr lang="en-GB" smtClean="0"/>
              <a:pPr/>
              <a:t>28/09/2026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6623F64F-6692-49A2-80FF-3D660AAAEE7A}" type="slidenum">
              <a:rPr lang="en-GB" smtClean="0"/>
              <a:pPr/>
              <a:t>‹#›</a:t>
            </a:fld>
            <a:endParaRPr lang="en-GB" dirty="0"/>
          </a:p>
        </p:txBody>
      </p:sp>
      <p:sp>
        <p:nvSpPr>
          <p:cNvPr id="10" name="Text Placeholder 7"/>
          <p:cNvSpPr>
            <a:spLocks noGrp="1"/>
          </p:cNvSpPr>
          <p:nvPr>
            <p:ph type="body" sz="quarter" idx="15"/>
          </p:nvPr>
        </p:nvSpPr>
        <p:spPr>
          <a:xfrm>
            <a:off x="377758" y="5365115"/>
            <a:ext cx="5718242"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Edit Master text styles</a:t>
            </a:r>
          </a:p>
        </p:txBody>
      </p:sp>
    </p:spTree>
    <p:custDataLst>
      <p:tags r:id="rId1"/>
    </p:custDataLst>
    <p:extLst>
      <p:ext uri="{BB962C8B-B14F-4D97-AF65-F5344CB8AC3E}">
        <p14:creationId xmlns:p14="http://schemas.microsoft.com/office/powerpoint/2010/main" val="23408829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6EF22D-7DBE-4099-99F0-B83DD9779912}" type="datetimeFigureOut">
              <a:rPr lang="en-GB" smtClean="0"/>
              <a:t>28/09/2026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623F64F-6692-49A2-80FF-3D660AAAEE7A}" type="slidenum">
              <a:rPr lang="en-GB" smtClean="0"/>
              <a:t>‹#›</a:t>
            </a:fld>
            <a:endParaRPr lang="en-GB"/>
          </a:p>
        </p:txBody>
      </p:sp>
      <p:sp>
        <p:nvSpPr>
          <p:cNvPr id="5" name="Text Placeholder 7"/>
          <p:cNvSpPr>
            <a:spLocks noGrp="1"/>
          </p:cNvSpPr>
          <p:nvPr>
            <p:ph type="body" sz="quarter" idx="16"/>
          </p:nvPr>
        </p:nvSpPr>
        <p:spPr>
          <a:xfrm>
            <a:off x="377758" y="5365115"/>
            <a:ext cx="4368867" cy="304800"/>
          </a:xfrm>
        </p:spPr>
        <p:txBody>
          <a:bodyPr>
            <a:noAutofit/>
          </a:bodyPr>
          <a:lstStyle>
            <a:lvl1pPr>
              <a:defRPr lang="en-US" sz="1000" b="0" kern="1200" baseline="0" dirty="0">
                <a:solidFill>
                  <a:schemeClr val="bg2"/>
                </a:solidFill>
                <a:latin typeface="+mn-lt"/>
                <a:ea typeface="+mn-ea"/>
                <a:cs typeface="+mn-cs"/>
              </a:defRPr>
            </a:lvl1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Edit Master text styles</a:t>
            </a:r>
          </a:p>
        </p:txBody>
      </p:sp>
    </p:spTree>
    <p:custDataLst>
      <p:tags r:id="rId1"/>
    </p:custDataLst>
    <p:extLst>
      <p:ext uri="{BB962C8B-B14F-4D97-AF65-F5344CB8AC3E}">
        <p14:creationId xmlns:p14="http://schemas.microsoft.com/office/powerpoint/2010/main" val="9705895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End slide">
    <p:spTree>
      <p:nvGrpSpPr>
        <p:cNvPr id="1" name=""/>
        <p:cNvGrpSpPr/>
        <p:nvPr/>
      </p:nvGrpSpPr>
      <p:grpSpPr>
        <a:xfrm>
          <a:off x="0" y="0"/>
          <a:ext cx="0" cy="0"/>
          <a:chOff x="0" y="0"/>
          <a:chExt cx="0" cy="0"/>
        </a:xfrm>
      </p:grpSpPr>
      <p:sp>
        <p:nvSpPr>
          <p:cNvPr id="13" name="Picture Placeholder 12"/>
          <p:cNvSpPr>
            <a:spLocks noGrp="1"/>
          </p:cNvSpPr>
          <p:nvPr>
            <p:ph type="pic" sz="quarter" idx="13"/>
          </p:nvPr>
        </p:nvSpPr>
        <p:spPr>
          <a:xfrm>
            <a:off x="0" y="0"/>
            <a:ext cx="12192000" cy="6858000"/>
          </a:xfrm>
          <a:prstGeom prst="rect">
            <a:avLst/>
          </a:prstGeom>
          <a:solidFill>
            <a:schemeClr val="bg1">
              <a:lumMod val="85000"/>
            </a:schemeClr>
          </a:solidFill>
          <a:ln>
            <a:noFill/>
          </a:ln>
        </p:spPr>
        <p:txBody>
          <a:bodyPr/>
          <a:lstStyle/>
          <a:p>
            <a:endParaRPr lang="en-GB"/>
          </a:p>
        </p:txBody>
      </p:sp>
      <p:sp>
        <p:nvSpPr>
          <p:cNvPr id="2" name="Title 1"/>
          <p:cNvSpPr>
            <a:spLocks noGrp="1"/>
          </p:cNvSpPr>
          <p:nvPr>
            <p:ph type="ctrTitle"/>
          </p:nvPr>
        </p:nvSpPr>
        <p:spPr>
          <a:xfrm>
            <a:off x="403766" y="759293"/>
            <a:ext cx="5633780" cy="1663867"/>
          </a:xfrm>
          <a:solidFill>
            <a:schemeClr val="bg1">
              <a:alpha val="0"/>
            </a:schemeClr>
          </a:solidFill>
          <a:effectLst/>
        </p:spPr>
        <p:txBody>
          <a:bodyPr anchor="t">
            <a:normAutofit/>
          </a:bodyPr>
          <a:lstStyle>
            <a:lvl1pPr algn="l">
              <a:defRPr sz="5400" b="1">
                <a:solidFill>
                  <a:schemeClr val="bg1"/>
                </a:solidFill>
              </a:defRPr>
            </a:lvl1pPr>
          </a:lstStyle>
          <a:p>
            <a:r>
              <a:rPr lang="en-US" dirty="0"/>
              <a:t>Click to edit Master title style</a:t>
            </a:r>
            <a:endParaRPr lang="en-GB" dirty="0"/>
          </a:p>
        </p:txBody>
      </p:sp>
      <p:sp>
        <p:nvSpPr>
          <p:cNvPr id="4" name="Date Placeholder 3"/>
          <p:cNvSpPr>
            <a:spLocks noGrp="1"/>
          </p:cNvSpPr>
          <p:nvPr>
            <p:ph type="dt" sz="half" idx="10"/>
          </p:nvPr>
        </p:nvSpPr>
        <p:spPr/>
        <p:txBody>
          <a:bodyPr/>
          <a:lstStyle/>
          <a:p>
            <a:fld id="{2E6EF22D-7DBE-4099-99F0-B83DD9779912}" type="datetimeFigureOut">
              <a:rPr lang="en-GB" smtClean="0"/>
              <a:t>28/09/2026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623F64F-6692-49A2-80FF-3D660AAAEE7A}" type="slidenum">
              <a:rPr lang="en-GB" smtClean="0"/>
              <a:t>‹#›</a:t>
            </a:fld>
            <a:endParaRPr lang="en-GB"/>
          </a:p>
        </p:txBody>
      </p:sp>
      <p:sp>
        <p:nvSpPr>
          <p:cNvPr id="10" name="Text Placeholder 9"/>
          <p:cNvSpPr>
            <a:spLocks noGrp="1"/>
          </p:cNvSpPr>
          <p:nvPr>
            <p:ph type="body" sz="quarter" idx="14"/>
          </p:nvPr>
        </p:nvSpPr>
        <p:spPr>
          <a:xfrm>
            <a:off x="552577" y="2627694"/>
            <a:ext cx="3757295" cy="365442"/>
          </a:xfrm>
        </p:spPr>
        <p:txBody>
          <a:bodyPr/>
          <a:lstStyle>
            <a:lvl1pPr>
              <a:defRPr b="1">
                <a:solidFill>
                  <a:schemeClr val="bg1"/>
                </a:solidFill>
              </a:defRPr>
            </a:lvl1pPr>
            <a:lvl2pPr marL="0" indent="0">
              <a:buNone/>
              <a:defRPr/>
            </a:lvl2pPr>
          </a:lstStyle>
          <a:p>
            <a:pPr lvl="0"/>
            <a:r>
              <a:rPr lang="en-US" dirty="0"/>
              <a:t>Edit Master text styles</a:t>
            </a:r>
          </a:p>
        </p:txBody>
      </p:sp>
    </p:spTree>
    <p:custDataLst>
      <p:tags r:id="rId1"/>
    </p:custDataLst>
    <p:extLst>
      <p:ext uri="{BB962C8B-B14F-4D97-AF65-F5344CB8AC3E}">
        <p14:creationId xmlns:p14="http://schemas.microsoft.com/office/powerpoint/2010/main" val="24584134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guide id="2" pos="302">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4E5681-5495-7C97-86BA-04FE618A147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300686EB-F49C-7596-3630-EA9C73F6D56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2FDE3583-63D3-B3B9-D3D8-A02EB9BE4BE5}"/>
              </a:ext>
            </a:extLst>
          </p:cNvPr>
          <p:cNvSpPr>
            <a:spLocks noGrp="1"/>
          </p:cNvSpPr>
          <p:nvPr>
            <p:ph type="dt" sz="half" idx="10"/>
          </p:nvPr>
        </p:nvSpPr>
        <p:spPr/>
        <p:txBody>
          <a:bodyPr/>
          <a:lstStyle/>
          <a:p>
            <a:fld id="{CE9F1112-95FC-48AC-9B8F-A58D72F711CA}" type="datetimeFigureOut">
              <a:rPr lang="en-GB" smtClean="0"/>
              <a:t>28/09/2026</a:t>
            </a:fld>
            <a:endParaRPr lang="en-GB"/>
          </a:p>
        </p:txBody>
      </p:sp>
      <p:sp>
        <p:nvSpPr>
          <p:cNvPr id="5" name="Footer Placeholder 4">
            <a:extLst>
              <a:ext uri="{FF2B5EF4-FFF2-40B4-BE49-F238E27FC236}">
                <a16:creationId xmlns:a16="http://schemas.microsoft.com/office/drawing/2014/main" id="{3728881C-BAC9-A3B5-716D-DA74A69618F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298AD51-5FE7-7F24-8DCD-AE45926F6FAC}"/>
              </a:ext>
            </a:extLst>
          </p:cNvPr>
          <p:cNvSpPr>
            <a:spLocks noGrp="1"/>
          </p:cNvSpPr>
          <p:nvPr>
            <p:ph type="sldNum" sz="quarter" idx="12"/>
          </p:nvPr>
        </p:nvSpPr>
        <p:spPr/>
        <p:txBody>
          <a:bodyPr/>
          <a:lstStyle/>
          <a:p>
            <a:fld id="{315039D5-A155-437D-9C5B-4308CFA9D3E6}" type="slidenum">
              <a:rPr lang="en-GB" smtClean="0"/>
              <a:t>‹#›</a:t>
            </a:fld>
            <a:endParaRPr lang="en-GB"/>
          </a:p>
        </p:txBody>
      </p:sp>
    </p:spTree>
    <p:extLst>
      <p:ext uri="{BB962C8B-B14F-4D97-AF65-F5344CB8AC3E}">
        <p14:creationId xmlns:p14="http://schemas.microsoft.com/office/powerpoint/2010/main" val="1670977510"/>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image" Target="../media/image1.jpe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tags" Target="../tags/tag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3" cstate="print">
            <a:extLst>
              <a:ext uri="{28A0092B-C50C-407E-A947-70E740481C1C}">
                <a14:useLocalDpi xmlns:a14="http://schemas.microsoft.com/office/drawing/2010/main" val="0"/>
              </a:ext>
            </a:extLst>
          </a:blip>
          <a:stretch>
            <a:fillRect/>
          </a:stretch>
        </p:blipFill>
        <p:spPr>
          <a:xfrm>
            <a:off x="0" y="5934826"/>
            <a:ext cx="12192000" cy="923174"/>
          </a:xfrm>
          <a:prstGeom prst="rect">
            <a:avLst/>
          </a:prstGeom>
        </p:spPr>
      </p:pic>
      <p:sp>
        <p:nvSpPr>
          <p:cNvPr id="2" name="Title Placeholder 1"/>
          <p:cNvSpPr>
            <a:spLocks noGrp="1"/>
          </p:cNvSpPr>
          <p:nvPr>
            <p:ph type="title"/>
          </p:nvPr>
        </p:nvSpPr>
        <p:spPr>
          <a:xfrm>
            <a:off x="371476" y="359944"/>
            <a:ext cx="5448300" cy="1021181"/>
          </a:xfrm>
          <a:prstGeom prst="rect">
            <a:avLst/>
          </a:prstGeom>
        </p:spPr>
        <p:txBody>
          <a:bodyPr vert="horz" lIns="91440" tIns="45720" rIns="91440" bIns="45720" rtlCol="0" anchor="t">
            <a:normAutofit/>
          </a:bodyPr>
          <a:lstStyle/>
          <a:p>
            <a:r>
              <a:rPr lang="en-US" dirty="0"/>
              <a:t>Click to edit </a:t>
            </a:r>
            <a:br>
              <a:rPr lang="en-US" dirty="0"/>
            </a:br>
            <a:r>
              <a:rPr lang="en-US" dirty="0"/>
              <a:t>Master title style</a:t>
            </a:r>
            <a:endParaRPr lang="en-GB" dirty="0"/>
          </a:p>
        </p:txBody>
      </p:sp>
      <p:sp>
        <p:nvSpPr>
          <p:cNvPr id="4" name="Date Placeholder 3"/>
          <p:cNvSpPr>
            <a:spLocks noGrp="1"/>
          </p:cNvSpPr>
          <p:nvPr>
            <p:ph type="dt" sz="half" idx="2"/>
          </p:nvPr>
        </p:nvSpPr>
        <p:spPr>
          <a:xfrm>
            <a:off x="5644972" y="6390640"/>
            <a:ext cx="892988" cy="365125"/>
          </a:xfrm>
          <a:prstGeom prst="rect">
            <a:avLst/>
          </a:prstGeom>
        </p:spPr>
        <p:txBody>
          <a:bodyPr vert="horz" lIns="91440" tIns="45720" rIns="91440" bIns="45720" rtlCol="0" anchor="ctr"/>
          <a:lstStyle>
            <a:lvl1pPr algn="ctr">
              <a:defRPr sz="1000" b="0">
                <a:solidFill>
                  <a:schemeClr val="bg1"/>
                </a:solidFill>
              </a:defRPr>
            </a:lvl1pPr>
          </a:lstStyle>
          <a:p>
            <a:fld id="{2E6EF22D-7DBE-4099-99F0-B83DD9779912}" type="datetimeFigureOut">
              <a:rPr lang="en-GB" smtClean="0"/>
              <a:pPr/>
              <a:t>28/09/2026</a:t>
            </a:fld>
            <a:endParaRPr lang="en-GB" dirty="0"/>
          </a:p>
        </p:txBody>
      </p:sp>
      <p:sp>
        <p:nvSpPr>
          <p:cNvPr id="5" name="Footer Placeholder 4"/>
          <p:cNvSpPr>
            <a:spLocks noGrp="1"/>
          </p:cNvSpPr>
          <p:nvPr>
            <p:ph type="ftr" sz="quarter" idx="3"/>
          </p:nvPr>
        </p:nvSpPr>
        <p:spPr>
          <a:xfrm>
            <a:off x="792480" y="6390640"/>
            <a:ext cx="4790564" cy="365125"/>
          </a:xfrm>
          <a:prstGeom prst="rect">
            <a:avLst/>
          </a:prstGeom>
        </p:spPr>
        <p:txBody>
          <a:bodyPr vert="horz" lIns="91440" tIns="45720" rIns="91440" bIns="45720" rtlCol="0" anchor="ctr"/>
          <a:lstStyle>
            <a:lvl1pPr algn="l">
              <a:defRPr sz="1000" b="0">
                <a:solidFill>
                  <a:schemeClr val="bg1"/>
                </a:solidFill>
              </a:defRPr>
            </a:lvl1pPr>
          </a:lstStyle>
          <a:p>
            <a:endParaRPr lang="en-GB" dirty="0"/>
          </a:p>
        </p:txBody>
      </p:sp>
      <p:sp>
        <p:nvSpPr>
          <p:cNvPr id="6" name="Slide Number Placeholder 5"/>
          <p:cNvSpPr>
            <a:spLocks noGrp="1"/>
          </p:cNvSpPr>
          <p:nvPr>
            <p:ph type="sldNum" sz="quarter" idx="4"/>
          </p:nvPr>
        </p:nvSpPr>
        <p:spPr>
          <a:xfrm>
            <a:off x="384485" y="6390640"/>
            <a:ext cx="358465" cy="365125"/>
          </a:xfrm>
          <a:prstGeom prst="rect">
            <a:avLst/>
          </a:prstGeom>
        </p:spPr>
        <p:txBody>
          <a:bodyPr vert="horz" lIns="91440" tIns="45720" rIns="91440" bIns="45720" rtlCol="0" anchor="ctr"/>
          <a:lstStyle>
            <a:lvl1pPr algn="l">
              <a:defRPr sz="1000" b="0">
                <a:solidFill>
                  <a:schemeClr val="bg1"/>
                </a:solidFill>
              </a:defRPr>
            </a:lvl1pPr>
          </a:lstStyle>
          <a:p>
            <a:fld id="{6623F64F-6692-49A2-80FF-3D660AAAEE7A}" type="slidenum">
              <a:rPr lang="en-GB" smtClean="0"/>
              <a:pPr/>
              <a:t>‹#›</a:t>
            </a:fld>
            <a:endParaRPr lang="en-GB" dirty="0"/>
          </a:p>
        </p:txBody>
      </p:sp>
      <p:sp>
        <p:nvSpPr>
          <p:cNvPr id="11" name="Text Placeholder 10"/>
          <p:cNvSpPr>
            <a:spLocks noGrp="1"/>
          </p:cNvSpPr>
          <p:nvPr>
            <p:ph type="body" idx="1"/>
          </p:nvPr>
        </p:nvSpPr>
        <p:spPr>
          <a:xfrm>
            <a:off x="377757" y="1614207"/>
            <a:ext cx="11334817" cy="3651531"/>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custDataLst>
      <p:tags r:id="rId32"/>
    </p:custDataLst>
    <p:extLst>
      <p:ext uri="{BB962C8B-B14F-4D97-AF65-F5344CB8AC3E}">
        <p14:creationId xmlns:p14="http://schemas.microsoft.com/office/powerpoint/2010/main" val="28446295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000" b="1" kern="1200">
          <a:solidFill>
            <a:schemeClr val="tx2"/>
          </a:solidFill>
          <a:latin typeface="+mj-lt"/>
          <a:ea typeface="+mj-ea"/>
          <a:cs typeface="+mj-cs"/>
        </a:defRPr>
      </a:lvl1pPr>
    </p:titleStyle>
    <p:bodyStyle>
      <a:lvl1pPr marL="0" indent="0" algn="l" defTabSz="914400" rtl="0" eaLnBrk="1" latinLnBrk="0" hangingPunct="1">
        <a:lnSpc>
          <a:spcPct val="100000"/>
        </a:lnSpc>
        <a:spcBef>
          <a:spcPts val="1000"/>
        </a:spcBef>
        <a:spcAft>
          <a:spcPts val="0"/>
        </a:spcAft>
        <a:buFont typeface="Arial" panose="020B0604020202020204" pitchFamily="34" charset="0"/>
        <a:buNone/>
        <a:defRPr sz="1600" b="0" kern="1200" baseline="0">
          <a:solidFill>
            <a:schemeClr val="bg2"/>
          </a:solidFill>
          <a:latin typeface="+mn-lt"/>
          <a:ea typeface="+mn-ea"/>
          <a:cs typeface="+mn-cs"/>
        </a:defRPr>
      </a:lvl1pPr>
      <a:lvl2pPr marL="225425" indent="-225425"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600" kern="1200">
          <a:solidFill>
            <a:schemeClr val="bg2"/>
          </a:solidFill>
          <a:latin typeface="+mn-lt"/>
          <a:ea typeface="+mn-ea"/>
          <a:cs typeface="+mn-cs"/>
        </a:defRPr>
      </a:lvl2pPr>
      <a:lvl3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tabLst>
          <a:tab pos="447675" algn="l"/>
        </a:tabLst>
        <a:defRPr sz="1400" kern="1200">
          <a:solidFill>
            <a:schemeClr val="bg2"/>
          </a:solidFill>
          <a:latin typeface="+mn-lt"/>
          <a:ea typeface="+mn-ea"/>
          <a:cs typeface="+mn-cs"/>
        </a:defRPr>
      </a:lvl3pPr>
      <a:lvl4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4pPr>
      <a:lvl5pPr marL="223838" indent="-223838" algn="l" defTabSz="914400" rtl="0" eaLnBrk="1" latinLnBrk="0" hangingPunct="1">
        <a:lnSpc>
          <a:spcPct val="100000"/>
        </a:lnSpc>
        <a:spcBef>
          <a:spcPts val="500"/>
        </a:spcBef>
        <a:spcAft>
          <a:spcPts val="600"/>
        </a:spcAft>
        <a:buClr>
          <a:schemeClr val="tx2"/>
        </a:buClr>
        <a:buFont typeface="Arial" panose="020B0604020202020204" pitchFamily="34" charset="0"/>
        <a:buChar char="—"/>
        <a:defRPr sz="14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pos="302">
          <p15:clr>
            <a:srgbClr val="F26B43"/>
          </p15:clr>
        </p15:guide>
        <p15:guide id="3" pos="7378">
          <p15:clr>
            <a:srgbClr val="F26B43"/>
          </p15:clr>
        </p15:guide>
        <p15:guide id="4" orient="horz" pos="2160">
          <p15:clr>
            <a:srgbClr val="F26B43"/>
          </p15:clr>
        </p15:guide>
        <p15:guide id="5" orient="horz" pos="4165">
          <p15:clr>
            <a:srgbClr val="F26B43"/>
          </p15:clr>
        </p15:guide>
        <p15:guide id="6" orient="horz" pos="3317">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4.xml"/><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F493839-1DE8-A23F-AA15-A4D42AEE07A2}"/>
              </a:ext>
            </a:extLst>
          </p:cNvPr>
          <p:cNvSpPr>
            <a:spLocks noGrp="1"/>
          </p:cNvSpPr>
          <p:nvPr>
            <p:ph type="title"/>
          </p:nvPr>
        </p:nvSpPr>
        <p:spPr/>
        <p:txBody>
          <a:bodyPr>
            <a:normAutofit fontScale="90000"/>
          </a:bodyPr>
          <a:lstStyle/>
          <a:p>
            <a:pPr>
              <a:spcAft>
                <a:spcPts val="1000"/>
              </a:spcAft>
            </a:pPr>
            <a:r>
              <a:rPr lang="en-GB" dirty="0"/>
              <a:t>Ancient + Brave: supplementing growth with TV</a:t>
            </a:r>
          </a:p>
        </p:txBody>
      </p:sp>
      <p:sp>
        <p:nvSpPr>
          <p:cNvPr id="11" name="TextBox 10">
            <a:extLst>
              <a:ext uri="{FF2B5EF4-FFF2-40B4-BE49-F238E27FC236}">
                <a16:creationId xmlns:a16="http://schemas.microsoft.com/office/drawing/2014/main" id="{CF0BE58F-C5A2-63CF-5E9C-828548CC96BD}"/>
              </a:ext>
            </a:extLst>
          </p:cNvPr>
          <p:cNvSpPr txBox="1"/>
          <p:nvPr/>
        </p:nvSpPr>
        <p:spPr>
          <a:xfrm>
            <a:off x="274320" y="1381125"/>
            <a:ext cx="5594333" cy="4031873"/>
          </a:xfrm>
          <a:prstGeom prst="rect">
            <a:avLst/>
          </a:prstGeom>
          <a:noFill/>
        </p:spPr>
        <p:txBody>
          <a:bodyPr wrap="square" rtlCol="0">
            <a:spAutoFit/>
          </a:bodyPr>
          <a:lstStyle/>
          <a:p>
            <a:pPr algn="l"/>
            <a:r>
              <a:rPr lang="en-GB" sz="1400" b="1" u="sng" dirty="0">
                <a:solidFill>
                  <a:schemeClr val="bg2"/>
                </a:solidFill>
              </a:rPr>
              <a:t>The Challenge:</a:t>
            </a:r>
          </a:p>
          <a:p>
            <a:r>
              <a:rPr lang="en-GB" dirty="0"/>
              <a:t>Ancient + Brave was looking to increase its awareness and consideration in a category dominated by larger brands.</a:t>
            </a:r>
            <a:endParaRPr lang="en-GB" sz="1400" b="1" u="sng" dirty="0">
              <a:solidFill>
                <a:schemeClr val="bg2"/>
              </a:solidFill>
            </a:endParaRPr>
          </a:p>
          <a:p>
            <a:pPr algn="l"/>
            <a:r>
              <a:rPr lang="en-GB" sz="1400" b="1" u="sng" dirty="0">
                <a:solidFill>
                  <a:schemeClr val="bg2"/>
                </a:solidFill>
              </a:rPr>
              <a:t>The Solution:</a:t>
            </a:r>
          </a:p>
          <a:p>
            <a:r>
              <a:rPr lang="en-GB" dirty="0"/>
              <a:t>They won a share of £600,000 of airtime as part of Channel 4 and B Labs UK’s advertising initiative which meant they were able to launch on TV for the first time.</a:t>
            </a:r>
          </a:p>
          <a:p>
            <a:pPr algn="l"/>
            <a:r>
              <a:rPr lang="en-GB" sz="1400" b="1" u="sng" dirty="0">
                <a:solidFill>
                  <a:schemeClr val="bg2"/>
                </a:solidFill>
              </a:rPr>
              <a:t>The Results:</a:t>
            </a:r>
          </a:p>
          <a:p>
            <a:r>
              <a:rPr lang="en-GB" dirty="0"/>
              <a:t>Brand tracking by Sonder showed an 80% increase in awareness and an 86% increase in consideration for the brand that placed them on par with their nearest competitors.</a:t>
            </a:r>
          </a:p>
          <a:p>
            <a:pPr algn="l"/>
            <a:endParaRPr lang="en-GB" sz="1600" dirty="0">
              <a:solidFill>
                <a:schemeClr val="bg2"/>
              </a:solidFill>
            </a:endParaRPr>
          </a:p>
        </p:txBody>
      </p:sp>
      <p:pic>
        <p:nvPicPr>
          <p:cNvPr id="8" name="Picture 7" descr="A picture containing graphics, line, symbol, colorfulness&#10;&#10;Description automatically generated">
            <a:extLst>
              <a:ext uri="{FF2B5EF4-FFF2-40B4-BE49-F238E27FC236}">
                <a16:creationId xmlns:a16="http://schemas.microsoft.com/office/drawing/2014/main" id="{C1A686C8-2828-58D4-0394-0ACE983E73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28253" y="127244"/>
            <a:ext cx="1100155" cy="1486580"/>
          </a:xfrm>
          <a:prstGeom prst="rect">
            <a:avLst/>
          </a:prstGeom>
        </p:spPr>
      </p:pic>
      <p:pic>
        <p:nvPicPr>
          <p:cNvPr id="9" name="Picture 8" descr="Ancient &amp; Brave - Lloyds British Business Excellence Awards">
            <a:extLst>
              <a:ext uri="{FF2B5EF4-FFF2-40B4-BE49-F238E27FC236}">
                <a16:creationId xmlns:a16="http://schemas.microsoft.com/office/drawing/2014/main" id="{BAC1658A-A5A8-4A25-EEDA-B3F5280F9416}"/>
              </a:ext>
            </a:extLst>
          </p:cNvPr>
          <p:cNvPicPr>
            <a:picLocks noChangeAspect="1"/>
          </p:cNvPicPr>
          <p:nvPr/>
        </p:nvPicPr>
        <p:blipFill>
          <a:blip r:embed="rId4"/>
          <a:stretch>
            <a:fillRect/>
          </a:stretch>
        </p:blipFill>
        <p:spPr>
          <a:xfrm>
            <a:off x="6962056" y="0"/>
            <a:ext cx="3133007" cy="2088671"/>
          </a:xfrm>
          <a:prstGeom prst="rect">
            <a:avLst/>
          </a:prstGeom>
        </p:spPr>
      </p:pic>
      <p:pic>
        <p:nvPicPr>
          <p:cNvPr id="12" name="Picture 11">
            <a:extLst>
              <a:ext uri="{FF2B5EF4-FFF2-40B4-BE49-F238E27FC236}">
                <a16:creationId xmlns:a16="http://schemas.microsoft.com/office/drawing/2014/main" id="{2E867549-6933-3931-01AE-D8EE0FE868EC}"/>
              </a:ext>
            </a:extLst>
          </p:cNvPr>
          <p:cNvPicPr>
            <a:picLocks noGrp="1" noChangeAspect="1"/>
          </p:cNvPicPr>
          <p:nvPr/>
        </p:nvPicPr>
        <p:blipFill>
          <a:blip r:embed="rId5"/>
          <a:srcRect t="114" b="3964"/>
          <a:stretch>
            <a:fillRect/>
          </a:stretch>
        </p:blipFill>
        <p:spPr>
          <a:xfrm>
            <a:off x="6962056" y="2188115"/>
            <a:ext cx="4931293" cy="2659931"/>
          </a:xfrm>
          <a:prstGeom prst="roundRect">
            <a:avLst>
              <a:gd name="adj" fmla="val 1865"/>
            </a:avLst>
          </a:prstGeom>
          <a:solidFill>
            <a:srgbClr val="FFFFFF">
              <a:lumMod val="95000"/>
            </a:srgbClr>
          </a:solidFill>
        </p:spPr>
      </p:pic>
    </p:spTree>
    <p:extLst>
      <p:ext uri="{BB962C8B-B14F-4D97-AF65-F5344CB8AC3E}">
        <p14:creationId xmlns:p14="http://schemas.microsoft.com/office/powerpoint/2010/main" val="28894767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3_Thinkbox">
  <a:themeElements>
    <a:clrScheme name="THINKBOX">
      <a:dk1>
        <a:sysClr val="windowText" lastClr="000000"/>
      </a:dk1>
      <a:lt1>
        <a:sysClr val="window" lastClr="FFFFFF"/>
      </a:lt1>
      <a:dk2>
        <a:srgbClr val="372D87"/>
      </a:dk2>
      <a:lt2>
        <a:srgbClr val="4D4D4D"/>
      </a:lt2>
      <a:accent1>
        <a:srgbClr val="372D87"/>
      </a:accent1>
      <a:accent2>
        <a:srgbClr val="0069B4"/>
      </a:accent2>
      <a:accent3>
        <a:srgbClr val="E10514"/>
      </a:accent3>
      <a:accent4>
        <a:srgbClr val="EB7305"/>
      </a:accent4>
      <a:accent5>
        <a:srgbClr val="009B3C"/>
      </a:accent5>
      <a:accent6>
        <a:srgbClr val="87B923"/>
      </a:accent6>
      <a:hlink>
        <a:srgbClr val="000000"/>
      </a:hlink>
      <a:folHlink>
        <a:srgbClr val="000000"/>
      </a:folHlink>
    </a:clrScheme>
    <a:fontScheme name="Custom 3">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w="15875">
          <a:solidFill>
            <a:schemeClr val="accent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22225">
          <a:solidFill>
            <a:srgbClr val="D9D9D9"/>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l">
          <a:defRPr sz="1600" dirty="0" err="1" smtClean="0">
            <a:solidFill>
              <a:schemeClr val="bg2"/>
            </a:solidFill>
          </a:defRPr>
        </a:defPPr>
      </a:lstStyle>
    </a:txDef>
  </a:objectDefaults>
  <a:extraClrSchemeLst/>
  <a:custClrLst>
    <a:custClr name="Yellow">
      <a:srgbClr val="FFCD00"/>
    </a:custClr>
    <a:custClr name="Light green">
      <a:srgbClr val="B9CD00"/>
    </a:custClr>
    <a:custClr name="Light blue ">
      <a:srgbClr val="00A5D7"/>
    </a:custClr>
  </a:custClrLst>
  <a:extLst>
    <a:ext uri="{05A4C25C-085E-4340-85A3-A5531E510DB2}">
      <thm15:themeFamily xmlns:thm15="http://schemas.microsoft.com/office/thememl/2012/main" name="Office Theme" id="{87B111D4-E9AF-426D-8C9F-EE971196E37C}" vid="{A929D647-F1B9-49CF-A84B-43D843FFC86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524</Words>
  <Application>Microsoft Office PowerPoint</Application>
  <PresentationFormat>Widescreen</PresentationFormat>
  <Paragraphs>25</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3_Thinkbox</vt:lpstr>
      <vt:lpstr>Ancient + Brave: supplementing growth with TV</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Volvo: using premium TV content to build a premium brand</dc:title>
  <dc:creator>Harry Ward Masters</dc:creator>
  <cp:lastModifiedBy>Harry Ward Masters</cp:lastModifiedBy>
  <cp:revision>3</cp:revision>
  <dcterms:created xsi:type="dcterms:W3CDTF">2023-08-07T12:56:43Z</dcterms:created>
  <dcterms:modified xsi:type="dcterms:W3CDTF">2026-09-28T08:19:00Z</dcterms:modified>
</cp:coreProperties>
</file>