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33" r:id="rId2"/>
    <p:sldMasterId id="2147484325" r:id="rId3"/>
  </p:sldMasterIdLst>
  <p:notesMasterIdLst>
    <p:notesMasterId r:id="rId7"/>
  </p:notesMasterIdLst>
  <p:sldIdLst>
    <p:sldId id="11411" r:id="rId4"/>
    <p:sldId id="4857" r:id="rId5"/>
    <p:sldId id="26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2" autoAdjust="0"/>
    <p:restoredTop sz="94660"/>
  </p:normalViewPr>
  <p:slideViewPr>
    <p:cSldViewPr snapToGrid="0">
      <p:cViewPr varScale="1">
        <p:scale>
          <a:sx n="111" d="100"/>
          <a:sy n="111" d="100"/>
        </p:scale>
        <p:origin x="30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798136163487836"/>
          <c:y val="5.604869490250243E-2"/>
          <c:w val="0.52910273414981457"/>
          <c:h val="0.8155203175951613"/>
        </c:manualLayout>
      </c:layout>
      <c:barChart>
        <c:barDir val="col"/>
        <c:grouping val="percentStacked"/>
        <c:varyColors val="0"/>
        <c:ser>
          <c:idx val="0"/>
          <c:order val="0"/>
          <c:tx>
            <c:strRef>
              <c:f>Sheet1!$A$2</c:f>
              <c:strCache>
                <c:ptCount val="1"/>
                <c:pt idx="0">
                  <c:v>10" and under</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Sheet1!$B$2</c:f>
              <c:numCache>
                <c:formatCode>0%</c:formatCode>
                <c:ptCount val="1"/>
                <c:pt idx="0">
                  <c:v>9.5554916881764221E-2</c:v>
                </c:pt>
              </c:numCache>
            </c:numRef>
          </c:val>
          <c:extLst>
            <c:ext xmlns:c16="http://schemas.microsoft.com/office/drawing/2014/chart" uri="{C3380CC4-5D6E-409C-BE32-E72D297353CC}">
              <c16:uniqueId val="{00000000-BF40-4B67-98DE-BC88AA4A9D4C}"/>
            </c:ext>
          </c:extLst>
        </c:ser>
        <c:ser>
          <c:idx val="1"/>
          <c:order val="1"/>
          <c:tx>
            <c:strRef>
              <c:f>Sheet1!$A$3</c:f>
              <c:strCache>
                <c:ptCount val="1"/>
                <c:pt idx="0">
                  <c:v>15"</c:v>
                </c:pt>
              </c:strCache>
            </c:strRef>
          </c:tx>
          <c:spPr>
            <a:solidFill>
              <a:schemeClr val="accent1">
                <a:lumMod val="40000"/>
                <a:lumOff val="60000"/>
              </a:schemeClr>
            </a:solidFill>
          </c:spPr>
          <c:invertIfNegative val="0"/>
          <c:cat>
            <c:strRef>
              <c:f>Sheet1!$B$1</c:f>
              <c:strCache>
                <c:ptCount val="1"/>
                <c:pt idx="0">
                  <c:v>2024</c:v>
                </c:pt>
              </c:strCache>
            </c:strRef>
          </c:cat>
          <c:val>
            <c:numRef>
              <c:f>Sheet1!$B$3</c:f>
              <c:numCache>
                <c:formatCode>0%</c:formatCode>
                <c:ptCount val="1"/>
                <c:pt idx="0">
                  <c:v>1.1083775088509588E-3</c:v>
                </c:pt>
              </c:numCache>
            </c:numRef>
          </c:val>
          <c:extLst>
            <c:ext xmlns:c16="http://schemas.microsoft.com/office/drawing/2014/chart" uri="{C3380CC4-5D6E-409C-BE32-E72D297353CC}">
              <c16:uniqueId val="{00000001-BF40-4B67-98DE-BC88AA4A9D4C}"/>
            </c:ext>
          </c:extLst>
        </c:ser>
        <c:ser>
          <c:idx val="2"/>
          <c:order val="2"/>
          <c:tx>
            <c:strRef>
              <c:f>Sheet1!$A$4</c:f>
              <c:strCache>
                <c:ptCount val="1"/>
                <c:pt idx="0">
                  <c:v>20"</c:v>
                </c:pt>
              </c:strCache>
            </c:strRef>
          </c:tx>
          <c:spPr>
            <a:solidFill>
              <a:srgbClr val="00A5D7"/>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Sheet1!$B$4</c:f>
              <c:numCache>
                <c:formatCode>0%</c:formatCode>
                <c:ptCount val="1"/>
                <c:pt idx="0">
                  <c:v>0.26165213727722575</c:v>
                </c:pt>
              </c:numCache>
            </c:numRef>
          </c:val>
          <c:extLst>
            <c:ext xmlns:c16="http://schemas.microsoft.com/office/drawing/2014/chart" uri="{C3380CC4-5D6E-409C-BE32-E72D297353CC}">
              <c16:uniqueId val="{00000002-BF40-4B67-98DE-BC88AA4A9D4C}"/>
            </c:ext>
          </c:extLst>
        </c:ser>
        <c:ser>
          <c:idx val="3"/>
          <c:order val="3"/>
          <c:tx>
            <c:strRef>
              <c:f>Sheet1!$A$5</c:f>
              <c:strCache>
                <c:ptCount val="1"/>
                <c:pt idx="0">
                  <c:v>30"</c:v>
                </c:pt>
              </c:strCache>
            </c:strRef>
          </c:tx>
          <c:spPr>
            <a:solidFill>
              <a:schemeClr val="accent2">
                <a:lumMod val="40000"/>
                <a:lumOff val="60000"/>
              </a:schemeClr>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Sheet1!$B$5</c:f>
              <c:numCache>
                <c:formatCode>0%</c:formatCode>
                <c:ptCount val="1"/>
                <c:pt idx="0">
                  <c:v>0.5265128758478228</c:v>
                </c:pt>
              </c:numCache>
            </c:numRef>
          </c:val>
          <c:extLst>
            <c:ext xmlns:c16="http://schemas.microsoft.com/office/drawing/2014/chart" uri="{C3380CC4-5D6E-409C-BE32-E72D297353CC}">
              <c16:uniqueId val="{00000003-BF40-4B67-98DE-BC88AA4A9D4C}"/>
            </c:ext>
          </c:extLst>
        </c:ser>
        <c:ser>
          <c:idx val="4"/>
          <c:order val="4"/>
          <c:tx>
            <c:strRef>
              <c:f>Sheet1!$A$6</c:f>
              <c:strCache>
                <c:ptCount val="1"/>
                <c:pt idx="0">
                  <c:v>35"</c:v>
                </c:pt>
              </c:strCache>
            </c:strRef>
          </c:tx>
          <c:spPr>
            <a:solidFill>
              <a:schemeClr val="accent2"/>
            </a:solidFill>
          </c:spPr>
          <c:invertIfNegative val="0"/>
          <c:cat>
            <c:strRef>
              <c:f>Sheet1!$B$1</c:f>
              <c:strCache>
                <c:ptCount val="1"/>
                <c:pt idx="0">
                  <c:v>2024</c:v>
                </c:pt>
              </c:strCache>
            </c:strRef>
          </c:cat>
          <c:val>
            <c:numRef>
              <c:f>Sheet1!$B$6</c:f>
              <c:numCache>
                <c:formatCode>0%</c:formatCode>
                <c:ptCount val="1"/>
                <c:pt idx="0">
                  <c:v>8.7369494589942996E-6</c:v>
                </c:pt>
              </c:numCache>
            </c:numRef>
          </c:val>
          <c:extLst>
            <c:ext xmlns:c16="http://schemas.microsoft.com/office/drawing/2014/chart" uri="{C3380CC4-5D6E-409C-BE32-E72D297353CC}">
              <c16:uniqueId val="{00000004-BF40-4B67-98DE-BC88AA4A9D4C}"/>
            </c:ext>
          </c:extLst>
        </c:ser>
        <c:ser>
          <c:idx val="5"/>
          <c:order val="5"/>
          <c:tx>
            <c:strRef>
              <c:f>Sheet1!$A$7</c:f>
              <c:strCache>
                <c:ptCount val="1"/>
                <c:pt idx="0">
                  <c:v>40"</c:v>
                </c:pt>
              </c:strCache>
            </c:strRef>
          </c:tx>
          <c:spPr>
            <a:solidFill>
              <a:schemeClr val="accent5"/>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Sheet1!$B$7</c:f>
              <c:numCache>
                <c:formatCode>0%</c:formatCode>
                <c:ptCount val="1"/>
                <c:pt idx="0">
                  <c:v>2.2435840100748405E-2</c:v>
                </c:pt>
              </c:numCache>
            </c:numRef>
          </c:val>
          <c:extLst>
            <c:ext xmlns:c16="http://schemas.microsoft.com/office/drawing/2014/chart" uri="{C3380CC4-5D6E-409C-BE32-E72D297353CC}">
              <c16:uniqueId val="{00000005-BF40-4B67-98DE-BC88AA4A9D4C}"/>
            </c:ext>
          </c:extLst>
        </c:ser>
        <c:ser>
          <c:idx val="6"/>
          <c:order val="6"/>
          <c:tx>
            <c:strRef>
              <c:f>Sheet1!$A$8</c:f>
              <c:strCache>
                <c:ptCount val="1"/>
                <c:pt idx="0">
                  <c:v>45"</c:v>
                </c:pt>
              </c:strCache>
            </c:strRef>
          </c:tx>
          <c:spPr>
            <a:solidFill>
              <a:schemeClr val="accent6"/>
            </a:solidFill>
          </c:spPr>
          <c:invertIfNegative val="0"/>
          <c:cat>
            <c:strRef>
              <c:f>Sheet1!$B$1</c:f>
              <c:strCache>
                <c:ptCount val="1"/>
                <c:pt idx="0">
                  <c:v>2024</c:v>
                </c:pt>
              </c:strCache>
            </c:strRef>
          </c:cat>
          <c:val>
            <c:numRef>
              <c:f>Sheet1!$B$8</c:f>
              <c:numCache>
                <c:formatCode>0%</c:formatCode>
                <c:ptCount val="1"/>
                <c:pt idx="0">
                  <c:v>8.6598020024027378E-6</c:v>
                </c:pt>
              </c:numCache>
            </c:numRef>
          </c:val>
          <c:extLst>
            <c:ext xmlns:c16="http://schemas.microsoft.com/office/drawing/2014/chart" uri="{C3380CC4-5D6E-409C-BE32-E72D297353CC}">
              <c16:uniqueId val="{00000006-BF40-4B67-98DE-BC88AA4A9D4C}"/>
            </c:ext>
          </c:extLst>
        </c:ser>
        <c:ser>
          <c:idx val="7"/>
          <c:order val="7"/>
          <c:tx>
            <c:strRef>
              <c:f>Sheet1!$A$9</c:f>
              <c:strCache>
                <c:ptCount val="1"/>
                <c:pt idx="0">
                  <c:v>50"</c:v>
                </c:pt>
              </c:strCache>
            </c:strRef>
          </c:tx>
          <c:spPr>
            <a:solidFill>
              <a:srgbClr val="FFCD00"/>
            </a:solidFill>
          </c:spPr>
          <c:invertIfNegative val="0"/>
          <c:cat>
            <c:strRef>
              <c:f>Sheet1!$B$1</c:f>
              <c:strCache>
                <c:ptCount val="1"/>
                <c:pt idx="0">
                  <c:v>2024</c:v>
                </c:pt>
              </c:strCache>
            </c:strRef>
          </c:cat>
          <c:val>
            <c:numRef>
              <c:f>Sheet1!$B$9</c:f>
              <c:numCache>
                <c:formatCode>0%</c:formatCode>
                <c:ptCount val="1"/>
                <c:pt idx="0">
                  <c:v>1.8022610202996075E-4</c:v>
                </c:pt>
              </c:numCache>
            </c:numRef>
          </c:val>
          <c:extLst>
            <c:ext xmlns:c16="http://schemas.microsoft.com/office/drawing/2014/chart" uri="{C3380CC4-5D6E-409C-BE32-E72D297353CC}">
              <c16:uniqueId val="{00000007-BF40-4B67-98DE-BC88AA4A9D4C}"/>
            </c:ext>
          </c:extLst>
        </c:ser>
        <c:ser>
          <c:idx val="8"/>
          <c:order val="8"/>
          <c:tx>
            <c:strRef>
              <c:f>Sheet1!$A$10</c:f>
              <c:strCache>
                <c:ptCount val="1"/>
                <c:pt idx="0">
                  <c:v>60"</c:v>
                </c:pt>
              </c:strCache>
            </c:strRef>
          </c:tx>
          <c:spPr>
            <a:solidFill>
              <a:schemeClr val="accent4"/>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Sheet1!$B$10</c:f>
              <c:numCache>
                <c:formatCode>0%</c:formatCode>
                <c:ptCount val="1"/>
                <c:pt idx="0">
                  <c:v>6.1253981182443115E-2</c:v>
                </c:pt>
              </c:numCache>
            </c:numRef>
          </c:val>
          <c:extLst>
            <c:ext xmlns:c16="http://schemas.microsoft.com/office/drawing/2014/chart" uri="{C3380CC4-5D6E-409C-BE32-E72D297353CC}">
              <c16:uniqueId val="{00000008-BF40-4B67-98DE-BC88AA4A9D4C}"/>
            </c:ext>
          </c:extLst>
        </c:ser>
        <c:ser>
          <c:idx val="9"/>
          <c:order val="9"/>
          <c:tx>
            <c:strRef>
              <c:f>Sheet1!$A$11</c:f>
              <c:strCache>
                <c:ptCount val="1"/>
                <c:pt idx="0">
                  <c:v>Over 60"</c:v>
                </c:pt>
              </c:strCache>
            </c:strRef>
          </c:tx>
          <c:spPr>
            <a:solidFill>
              <a:schemeClr val="accent3"/>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Sheet1!$B$11</c:f>
              <c:numCache>
                <c:formatCode>0%</c:formatCode>
                <c:ptCount val="1"/>
                <c:pt idx="0">
                  <c:v>3.1284248347653365E-2</c:v>
                </c:pt>
              </c:numCache>
            </c:numRef>
          </c:val>
          <c:extLst>
            <c:ext xmlns:c16="http://schemas.microsoft.com/office/drawing/2014/chart" uri="{C3380CC4-5D6E-409C-BE32-E72D297353CC}">
              <c16:uniqueId val="{00000009-BF40-4B67-98DE-BC88AA4A9D4C}"/>
            </c:ext>
          </c:extLst>
        </c:ser>
        <c:dLbls>
          <c:showLegendKey val="0"/>
          <c:showVal val="0"/>
          <c:showCatName val="0"/>
          <c:showSerName val="0"/>
          <c:showPercent val="0"/>
          <c:showBubbleSize val="0"/>
        </c:dLbls>
        <c:gapWidth val="141"/>
        <c:overlap val="100"/>
        <c:axId val="118234112"/>
        <c:axId val="118720384"/>
      </c:barChart>
      <c:catAx>
        <c:axId val="118234112"/>
        <c:scaling>
          <c:orientation val="minMax"/>
        </c:scaling>
        <c:delete val="0"/>
        <c:axPos val="b"/>
        <c:numFmt formatCode="General" sourceLinked="0"/>
        <c:majorTickMark val="out"/>
        <c:minorTickMark val="none"/>
        <c:tickLblPos val="nextTo"/>
        <c:crossAx val="118720384"/>
        <c:crosses val="autoZero"/>
        <c:auto val="1"/>
        <c:lblAlgn val="ctr"/>
        <c:lblOffset val="100"/>
        <c:noMultiLvlLbl val="0"/>
      </c:catAx>
      <c:valAx>
        <c:axId val="118720384"/>
        <c:scaling>
          <c:orientation val="minMax"/>
        </c:scaling>
        <c:delete val="0"/>
        <c:axPos val="l"/>
        <c:numFmt formatCode="0%" sourceLinked="1"/>
        <c:majorTickMark val="out"/>
        <c:minorTickMark val="none"/>
        <c:tickLblPos val="nextTo"/>
        <c:crossAx val="118234112"/>
        <c:crosses val="autoZero"/>
        <c:crossBetween val="between"/>
      </c:valAx>
    </c:plotArea>
    <c:legend>
      <c:legendPos val="r"/>
      <c:layout>
        <c:manualLayout>
          <c:xMode val="edge"/>
          <c:yMode val="edge"/>
          <c:x val="0.7220406004144001"/>
          <c:y val="0.11451473246332668"/>
          <c:w val="0.19514531398387538"/>
          <c:h val="0.67671320833632864"/>
        </c:manualLayout>
      </c:layout>
      <c:overlay val="0"/>
    </c:legend>
    <c:plotVisOnly val="1"/>
    <c:dispBlanksAs val="gap"/>
    <c:showDLblsOverMax val="0"/>
  </c:chart>
  <c:txPr>
    <a:bodyPr/>
    <a:lstStyle/>
    <a:p>
      <a:pPr>
        <a:defRPr sz="1200" b="1"/>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1200" b="1" i="0" u="none" strike="noStrike" kern="1200" spc="0" baseline="0">
                <a:solidFill>
                  <a:schemeClr val="tx1"/>
                </a:solidFill>
                <a:latin typeface="Arial (Headings)"/>
                <a:ea typeface="+mn-ea"/>
                <a:cs typeface="Poppins" panose="00000500000000000000" pitchFamily="2" charset="0"/>
              </a:defRPr>
            </a:pPr>
            <a:r>
              <a:rPr lang="en-GB" sz="1200" b="1">
                <a:latin typeface="Arial (Headings)"/>
              </a:rPr>
              <a:t>The duration of advertising effects by channel</a:t>
            </a:r>
          </a:p>
        </c:rich>
      </c:tx>
      <c:overlay val="0"/>
      <c:spPr>
        <a:noFill/>
        <a:ln>
          <a:noFill/>
        </a:ln>
        <a:effectLst/>
      </c:spPr>
      <c:txPr>
        <a:bodyPr rot="0" spcFirstLastPara="1" vertOverflow="ellipsis" vert="horz" wrap="square" anchor="ctr" anchorCtr="1"/>
        <a:lstStyle/>
        <a:p>
          <a:pPr algn="ctr" rtl="0">
            <a:defRPr sz="1200" b="1" i="0" u="none" strike="noStrike" kern="1200" spc="0" baseline="0">
              <a:solidFill>
                <a:schemeClr val="tx1"/>
              </a:solidFill>
              <a:latin typeface="Arial (Headings)"/>
              <a:ea typeface="+mn-ea"/>
              <a:cs typeface="Poppins" panose="00000500000000000000" pitchFamily="2" charset="0"/>
            </a:defRPr>
          </a:pPr>
          <a:endParaRPr lang="en-US"/>
        </a:p>
      </c:txPr>
    </c:title>
    <c:autoTitleDeleted val="0"/>
    <c:plotArea>
      <c:layout/>
      <c:barChart>
        <c:barDir val="bar"/>
        <c:grouping val="stacked"/>
        <c:varyColors val="0"/>
        <c:ser>
          <c:idx val="0"/>
          <c:order val="0"/>
          <c:tx>
            <c:strRef>
              <c:f>Sheet1!$A$2</c:f>
              <c:strCache>
                <c:ptCount val="1"/>
                <c:pt idx="0">
                  <c:v>First 50</c:v>
                </c:pt>
              </c:strCache>
            </c:strRef>
          </c:tx>
          <c:spPr>
            <a:solidFill>
              <a:schemeClr val="accent1"/>
            </a:solidFill>
            <a:ln>
              <a:noFill/>
            </a:ln>
            <a:effectLst/>
          </c:spPr>
          <c:invertIfNegative val="0"/>
          <c:dPt>
            <c:idx val="0"/>
            <c:invertIfNegative val="0"/>
            <c:bubble3D val="0"/>
            <c:extLst>
              <c:ext xmlns:c16="http://schemas.microsoft.com/office/drawing/2014/chart" uri="{C3380CC4-5D6E-409C-BE32-E72D297353CC}">
                <c16:uniqueId val="{00000001-A607-45EF-BC44-65B2B14ED309}"/>
              </c:ext>
            </c:extLst>
          </c:dPt>
          <c:dPt>
            <c:idx val="1"/>
            <c:invertIfNegative val="0"/>
            <c:bubble3D val="0"/>
            <c:extLst>
              <c:ext xmlns:c16="http://schemas.microsoft.com/office/drawing/2014/chart" uri="{C3380CC4-5D6E-409C-BE32-E72D297353CC}">
                <c16:uniqueId val="{00000003-A607-45EF-BC44-65B2B14ED309}"/>
              </c:ext>
            </c:extLst>
          </c:dPt>
          <c:dPt>
            <c:idx val="2"/>
            <c:invertIfNegative val="0"/>
            <c:bubble3D val="0"/>
            <c:extLst>
              <c:ext xmlns:c16="http://schemas.microsoft.com/office/drawing/2014/chart" uri="{C3380CC4-5D6E-409C-BE32-E72D297353CC}">
                <c16:uniqueId val="{00000005-A607-45EF-BC44-65B2B14ED309}"/>
              </c:ext>
            </c:extLst>
          </c:dPt>
          <c:dPt>
            <c:idx val="3"/>
            <c:invertIfNegative val="0"/>
            <c:bubble3D val="0"/>
            <c:extLst>
              <c:ext xmlns:c16="http://schemas.microsoft.com/office/drawing/2014/chart" uri="{C3380CC4-5D6E-409C-BE32-E72D297353CC}">
                <c16:uniqueId val="{00000007-A607-45EF-BC44-65B2B14ED309}"/>
              </c:ext>
            </c:extLst>
          </c:dPt>
          <c:dPt>
            <c:idx val="4"/>
            <c:invertIfNegative val="0"/>
            <c:bubble3D val="0"/>
            <c:extLst>
              <c:ext xmlns:c16="http://schemas.microsoft.com/office/drawing/2014/chart" uri="{C3380CC4-5D6E-409C-BE32-E72D297353CC}">
                <c16:uniqueId val="{00000009-A607-45EF-BC44-65B2B14ED309}"/>
              </c:ext>
            </c:extLst>
          </c:dPt>
          <c:dPt>
            <c:idx val="5"/>
            <c:invertIfNegative val="0"/>
            <c:bubble3D val="0"/>
            <c:extLst>
              <c:ext xmlns:c16="http://schemas.microsoft.com/office/drawing/2014/chart" uri="{C3380CC4-5D6E-409C-BE32-E72D297353CC}">
                <c16:uniqueId val="{0000000B-A607-45EF-BC44-65B2B14ED309}"/>
              </c:ext>
            </c:extLst>
          </c:dPt>
          <c:dLbls>
            <c:dLbl>
              <c:idx val="0"/>
              <c:tx>
                <c:rich>
                  <a:bodyPr/>
                  <a:lstStyle/>
                  <a:p>
                    <a:r>
                      <a:rPr lang="en-US" dirty="0"/>
                      <a:t>First 50%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A607-45EF-BC44-65B2B14ED309}"/>
                </c:ext>
              </c:extLst>
            </c:dLbl>
            <c:dLbl>
              <c:idx val="1"/>
              <c:tx>
                <c:rich>
                  <a:bodyPr/>
                  <a:lstStyle/>
                  <a:p>
                    <a:r>
                      <a:rPr lang="en-US" dirty="0"/>
                      <a:t>First 50%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A607-45EF-BC44-65B2B14ED309}"/>
                </c:ext>
              </c:extLst>
            </c:dLbl>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Arial (Headings)"/>
                    <a:ea typeface="+mn-ea"/>
                    <a:cs typeface="Poppins" panose="00000500000000000000" pitchFamily="2"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Out of Home</c:v>
                </c:pt>
                <c:pt idx="1">
                  <c:v>Brand TV - Peak slots</c:v>
                </c:pt>
                <c:pt idx="2">
                  <c:v>DRTV - Off peak slots</c:v>
                </c:pt>
                <c:pt idx="3">
                  <c:v>Radio</c:v>
                </c:pt>
                <c:pt idx="4">
                  <c:v>Social</c:v>
                </c:pt>
                <c:pt idx="5">
                  <c:v>Search</c:v>
                </c:pt>
              </c:strCache>
            </c:strRef>
          </c:cat>
          <c:val>
            <c:numRef>
              <c:f>Sheet1!$B$2:$G$2</c:f>
              <c:numCache>
                <c:formatCode>General</c:formatCode>
                <c:ptCount val="6"/>
                <c:pt idx="0">
                  <c:v>14</c:v>
                </c:pt>
                <c:pt idx="1">
                  <c:v>14</c:v>
                </c:pt>
                <c:pt idx="2">
                  <c:v>1</c:v>
                </c:pt>
                <c:pt idx="3">
                  <c:v>1</c:v>
                </c:pt>
                <c:pt idx="4">
                  <c:v>1</c:v>
                </c:pt>
                <c:pt idx="5">
                  <c:v>1</c:v>
                </c:pt>
              </c:numCache>
            </c:numRef>
          </c:val>
          <c:extLst>
            <c:ext xmlns:c16="http://schemas.microsoft.com/office/drawing/2014/chart" uri="{C3380CC4-5D6E-409C-BE32-E72D297353CC}">
              <c16:uniqueId val="{0000000C-A607-45EF-BC44-65B2B14ED309}"/>
            </c:ext>
          </c:extLst>
        </c:ser>
        <c:ser>
          <c:idx val="1"/>
          <c:order val="1"/>
          <c:tx>
            <c:strRef>
              <c:f>Sheet1!$A$3</c:f>
              <c:strCache>
                <c:ptCount val="1"/>
                <c:pt idx="0">
                  <c:v>The rest</c:v>
                </c:pt>
              </c:strCache>
            </c:strRef>
          </c:tx>
          <c:spPr>
            <a:solidFill>
              <a:schemeClr val="accent2"/>
            </a:solidFill>
            <a:ln>
              <a:noFill/>
            </a:ln>
            <a:effectLst>
              <a:softEdge rad="0"/>
            </a:effectLst>
          </c:spPr>
          <c:invertIfNegative val="0"/>
          <c:dPt>
            <c:idx val="0"/>
            <c:invertIfNegative val="0"/>
            <c:bubble3D val="0"/>
            <c:extLst>
              <c:ext xmlns:c16="http://schemas.microsoft.com/office/drawing/2014/chart" uri="{C3380CC4-5D6E-409C-BE32-E72D297353CC}">
                <c16:uniqueId val="{0000000E-A607-45EF-BC44-65B2B14ED309}"/>
              </c:ext>
            </c:extLst>
          </c:dPt>
          <c:dPt>
            <c:idx val="1"/>
            <c:invertIfNegative val="0"/>
            <c:bubble3D val="0"/>
            <c:extLst>
              <c:ext xmlns:c16="http://schemas.microsoft.com/office/drawing/2014/chart" uri="{C3380CC4-5D6E-409C-BE32-E72D297353CC}">
                <c16:uniqueId val="{00000010-A607-45EF-BC44-65B2B14ED309}"/>
              </c:ext>
            </c:extLst>
          </c:dPt>
          <c:dPt>
            <c:idx val="2"/>
            <c:invertIfNegative val="0"/>
            <c:bubble3D val="0"/>
            <c:extLst>
              <c:ext xmlns:c16="http://schemas.microsoft.com/office/drawing/2014/chart" uri="{C3380CC4-5D6E-409C-BE32-E72D297353CC}">
                <c16:uniqueId val="{00000012-A607-45EF-BC44-65B2B14ED309}"/>
              </c:ext>
            </c:extLst>
          </c:dPt>
          <c:dPt>
            <c:idx val="3"/>
            <c:invertIfNegative val="0"/>
            <c:bubble3D val="0"/>
            <c:extLst>
              <c:ext xmlns:c16="http://schemas.microsoft.com/office/drawing/2014/chart" uri="{C3380CC4-5D6E-409C-BE32-E72D297353CC}">
                <c16:uniqueId val="{00000014-A607-45EF-BC44-65B2B14ED309}"/>
              </c:ext>
            </c:extLst>
          </c:dPt>
          <c:dLbls>
            <c:dLbl>
              <c:idx val="0"/>
              <c:tx>
                <c:rich>
                  <a:bodyPr/>
                  <a:lstStyle/>
                  <a:p>
                    <a:r>
                      <a:rPr lang="en-US" dirty="0"/>
                      <a:t>The rest</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A607-45EF-BC44-65B2B14ED309}"/>
                </c:ext>
              </c:extLst>
            </c:dLbl>
            <c:dLbl>
              <c:idx val="1"/>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0-A607-45EF-BC44-65B2B14ED309}"/>
                </c:ext>
              </c:extLst>
            </c:dLbl>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mj-lt"/>
                    <a:ea typeface="+mn-ea"/>
                    <a:cs typeface="Poppins" panose="00000500000000000000" pitchFamily="2"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Out of Home</c:v>
                </c:pt>
                <c:pt idx="1">
                  <c:v>Brand TV - Peak slots</c:v>
                </c:pt>
                <c:pt idx="2">
                  <c:v>DRTV - Off peak slots</c:v>
                </c:pt>
                <c:pt idx="3">
                  <c:v>Radio</c:v>
                </c:pt>
                <c:pt idx="4">
                  <c:v>Social</c:v>
                </c:pt>
                <c:pt idx="5">
                  <c:v>Search</c:v>
                </c:pt>
              </c:strCache>
            </c:strRef>
          </c:cat>
          <c:val>
            <c:numRef>
              <c:f>Sheet1!$B$3:$G$3</c:f>
              <c:numCache>
                <c:formatCode>General</c:formatCode>
                <c:ptCount val="6"/>
                <c:pt idx="0">
                  <c:v>104</c:v>
                </c:pt>
                <c:pt idx="1">
                  <c:v>103</c:v>
                </c:pt>
                <c:pt idx="2">
                  <c:v>14</c:v>
                </c:pt>
                <c:pt idx="3">
                  <c:v>3</c:v>
                </c:pt>
                <c:pt idx="4">
                  <c:v>0</c:v>
                </c:pt>
                <c:pt idx="5">
                  <c:v>0</c:v>
                </c:pt>
              </c:numCache>
            </c:numRef>
          </c:val>
          <c:extLst>
            <c:ext xmlns:c16="http://schemas.microsoft.com/office/drawing/2014/chart" uri="{C3380CC4-5D6E-409C-BE32-E72D297353CC}">
              <c16:uniqueId val="{00000015-A607-45EF-BC44-65B2B14ED309}"/>
            </c:ext>
          </c:extLst>
        </c:ser>
        <c:dLbls>
          <c:showLegendKey val="0"/>
          <c:showVal val="0"/>
          <c:showCatName val="0"/>
          <c:showSerName val="0"/>
          <c:showPercent val="0"/>
          <c:showBubbleSize val="0"/>
        </c:dLbls>
        <c:gapWidth val="50"/>
        <c:overlap val="100"/>
        <c:axId val="605158920"/>
        <c:axId val="605163400"/>
      </c:barChart>
      <c:catAx>
        <c:axId val="605158920"/>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Arial (Headings)"/>
                <a:ea typeface="+mn-ea"/>
                <a:cs typeface="Poppins" panose="00000500000000000000" pitchFamily="2" charset="0"/>
              </a:defRPr>
            </a:pPr>
            <a:endParaRPr lang="en-US"/>
          </a:p>
        </c:txPr>
        <c:crossAx val="605163400"/>
        <c:crosses val="autoZero"/>
        <c:auto val="1"/>
        <c:lblAlgn val="ctr"/>
        <c:lblOffset val="100"/>
        <c:noMultiLvlLbl val="0"/>
      </c:catAx>
      <c:valAx>
        <c:axId val="605163400"/>
        <c:scaling>
          <c:orientation val="minMax"/>
          <c:max val="120"/>
        </c:scaling>
        <c:delete val="0"/>
        <c:axPos val="b"/>
        <c:title>
          <c:tx>
            <c:rich>
              <a:bodyPr rot="0" spcFirstLastPara="1" vertOverflow="ellipsis" vert="horz" wrap="square" anchor="ctr" anchorCtr="1"/>
              <a:lstStyle/>
              <a:p>
                <a:pPr>
                  <a:defRPr sz="1330" b="1" i="0" u="none" strike="noStrike" kern="1200" baseline="0">
                    <a:solidFill>
                      <a:schemeClr val="tx1"/>
                    </a:solidFill>
                    <a:latin typeface="Arial (Headings)"/>
                    <a:ea typeface="+mn-ea"/>
                    <a:cs typeface="Poppins" panose="00000500000000000000" pitchFamily="2" charset="0"/>
                  </a:defRPr>
                </a:pPr>
                <a:r>
                  <a:rPr lang="en-GB" b="1">
                    <a:solidFill>
                      <a:schemeClr val="tx1"/>
                    </a:solidFill>
                    <a:latin typeface="Arial (Headings)"/>
                  </a:rPr>
                  <a:t>Weeks after airing</a:t>
                </a:r>
              </a:p>
            </c:rich>
          </c:tx>
          <c:overlay val="0"/>
          <c:spPr>
            <a:noFill/>
            <a:ln>
              <a:noFill/>
            </a:ln>
            <a:effectLst/>
          </c:spPr>
          <c:txPr>
            <a:bodyPr rot="0" spcFirstLastPara="1" vertOverflow="ellipsis" vert="horz" wrap="square" anchor="ctr" anchorCtr="1"/>
            <a:lstStyle/>
            <a:p>
              <a:pPr>
                <a:defRPr sz="1330" b="1" i="0" u="none" strike="noStrike" kern="1200" baseline="0">
                  <a:solidFill>
                    <a:schemeClr val="tx1"/>
                  </a:solidFill>
                  <a:latin typeface="Arial (Headings)"/>
                  <a:ea typeface="+mn-ea"/>
                  <a:cs typeface="Poppins" panose="00000500000000000000" pitchFamily="2" charset="0"/>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Arial (Headings)"/>
                <a:ea typeface="+mn-ea"/>
                <a:cs typeface="Poppins" panose="00000500000000000000" pitchFamily="2" charset="0"/>
              </a:defRPr>
            </a:pPr>
            <a:endParaRPr lang="en-US"/>
          </a:p>
        </c:txPr>
        <c:crossAx val="605158920"/>
        <c:crosses val="autoZero"/>
        <c:crossBetween val="between"/>
      </c:valAx>
      <c:spPr>
        <a:noFill/>
        <a:ln>
          <a:noFill/>
        </a:ln>
        <a:effectLst/>
      </c:spPr>
    </c:plotArea>
    <c:plotVisOnly val="1"/>
    <c:dispBlanksAs val="gap"/>
    <c:showDLblsOverMax val="0"/>
    <c:extLst/>
  </c:chart>
  <c:spPr>
    <a:noFill/>
    <a:ln>
      <a:noFill/>
    </a:ln>
    <a:effectLst/>
  </c:spPr>
  <c:txPr>
    <a:bodyPr/>
    <a:lstStyle/>
    <a:p>
      <a:pPr>
        <a:defRPr>
          <a:solidFill>
            <a:schemeClr val="tx1"/>
          </a:solidFill>
          <a:latin typeface="+mj-lt"/>
          <a:cs typeface="Poppins" panose="00000500000000000000" pitchFamily="2"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BDA6F-E1A4-42B2-8FC8-652C64F4EA65}" type="datetimeFigureOut">
              <a:rPr lang="en-GB" smtClean="0"/>
              <a:t>29/04/2025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B51F8-0AD4-4F38-ACE1-DDA0E9113FD0}" type="slidenum">
              <a:rPr lang="en-GB" smtClean="0"/>
              <a:t>‹#›</a:t>
            </a:fld>
            <a:endParaRPr lang="en-GB"/>
          </a:p>
        </p:txBody>
      </p:sp>
    </p:spTree>
    <p:extLst>
      <p:ext uri="{BB962C8B-B14F-4D97-AF65-F5344CB8AC3E}">
        <p14:creationId xmlns:p14="http://schemas.microsoft.com/office/powerpoint/2010/main" val="316392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30 second ads are by far the most popular and indicate that this time-length, in general, provides that right balance between cost effectiveness and providing enough time to communicate a core brand message and create a lasting emotional effect.</a:t>
            </a:r>
          </a:p>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FDB052-C55A-41EB-9921-1FFBD2A2DF8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1447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err="1">
                <a:latin typeface="Calibri" pitchFamily="34" charset="0"/>
                <a:cs typeface="Calibri" pitchFamily="34" charset="0"/>
              </a:rPr>
              <a:t>Thinkbox’s</a:t>
            </a:r>
            <a:r>
              <a:rPr lang="en-GB" sz="1200" dirty="0">
                <a:latin typeface="Calibri" pitchFamily="34" charset="0"/>
                <a:cs typeface="Calibri" pitchFamily="34" charset="0"/>
              </a:rPr>
              <a:t> ‘Adnormal Behaviour’ showed that TV ads were by far the most likely to make people feel emotional, and creating an emotional response is incredibly effective in advertising. It also showed that TV ads were by far the most likely to make people laugh.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Calibri" pitchFamily="34" charset="0"/>
              <a:cs typeface="Calibri" pitchFamily="34" charset="0"/>
            </a:endParaRPr>
          </a:p>
          <a:p>
            <a:pPr defTabSz="966338">
              <a:defRPr/>
            </a:pPr>
            <a:r>
              <a:rPr lang="en-GB" sz="1200" dirty="0">
                <a:latin typeface="Calibri" pitchFamily="34" charset="0"/>
              </a:rPr>
              <a:t>F</a:t>
            </a:r>
            <a:r>
              <a:rPr lang="en-GB" sz="1200" dirty="0"/>
              <a:t>or more information on this study, see the full write up on the Thinkbox website.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Calibri" pitchFamily="34" charset="0"/>
              <a:cs typeface="Calibri" pitchFamily="34" charset="0"/>
            </a:endParaRPr>
          </a:p>
        </p:txBody>
      </p:sp>
      <p:sp>
        <p:nvSpPr>
          <p:cNvPr id="4" name="Slide Number Placeholder 3"/>
          <p:cNvSpPr>
            <a:spLocks noGrp="1"/>
          </p:cNvSpPr>
          <p:nvPr>
            <p:ph type="sldNum" sz="quarter" idx="5"/>
          </p:nvPr>
        </p:nvSpPr>
        <p:spPr/>
        <p:txBody>
          <a:bodyPr/>
          <a:lstStyle/>
          <a:p>
            <a:fld id="{BA0DFD36-33EA-4DB4-B32D-6EBE0B1D4496}" type="slidenum">
              <a:rPr lang="en-GB" smtClean="0"/>
              <a:t>2</a:t>
            </a:fld>
            <a:endParaRPr lang="en-GB"/>
          </a:p>
        </p:txBody>
      </p:sp>
    </p:spTree>
    <p:extLst>
      <p:ext uri="{BB962C8B-B14F-4D97-AF65-F5344CB8AC3E}">
        <p14:creationId xmlns:p14="http://schemas.microsoft.com/office/powerpoint/2010/main" val="3771329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Brand TV and OOH advertising delivers lasting effects, with 50% of sales seen in the first 14 weeks following activity and the other 50% seen in the remaining two years after airing.</a:t>
            </a:r>
          </a:p>
          <a:p>
            <a:pPr>
              <a:lnSpc>
                <a:spcPct val="107000"/>
              </a:lnSpc>
              <a:spcAft>
                <a:spcPts val="800"/>
              </a:spcAft>
            </a:pP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This is in sharp contrast to Search and Social which have an immediate impact but short-lived effects.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B8936-AB33-4A45-869E-59FB8045C034}"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88253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3915" userDrawn="1">
          <p15:clr>
            <a:srgbClr val="FBAE40"/>
          </p15:clr>
        </p15:guide>
        <p15:guide id="3" orient="horz" pos="402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29/04/2025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1397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62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29/04/2025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9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29/04/2025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042011005"/>
      </p:ext>
    </p:extLst>
  </p:cSld>
  <p:clrMap bg1="lt1" tx1="dk1" bg2="lt2" tx2="dk2" accent1="accent1" accent2="accent2" accent3="accent3" accent4="accent4" accent5="accent5" accent6="accent6" hlink="hlink" folHlink="folHlink"/>
  <p:sldLayoutIdLst>
    <p:sldLayoutId id="2147484536"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29/04/2025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752056989"/>
      </p:ext>
    </p:extLst>
  </p:cSld>
  <p:clrMap bg1="lt1" tx1="dk1" bg2="lt2" tx2="dk2" accent1="accent1" accent2="accent2" accent3="accent3" accent4="accent4" accent5="accent5" accent6="accent6" hlink="hlink" folHlink="folHlink"/>
  <p:sldLayoutIdLst>
    <p:sldLayoutId id="214748432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3F4B8-6ABA-41E0-86F9-96525DD7AC54}"/>
              </a:ext>
            </a:extLst>
          </p:cNvPr>
          <p:cNvSpPr>
            <a:spLocks noGrp="1"/>
          </p:cNvSpPr>
          <p:nvPr>
            <p:ph type="title"/>
          </p:nvPr>
        </p:nvSpPr>
        <p:spPr/>
        <p:txBody>
          <a:bodyPr/>
          <a:lstStyle/>
          <a:p>
            <a:r>
              <a:rPr lang="en-US" dirty="0"/>
              <a:t>30 seconds is time enough to tell your story</a:t>
            </a:r>
            <a:endParaRPr lang="en-GB" dirty="0"/>
          </a:p>
        </p:txBody>
      </p:sp>
      <p:sp>
        <p:nvSpPr>
          <p:cNvPr id="3" name="Text Placeholder 2">
            <a:extLst>
              <a:ext uri="{FF2B5EF4-FFF2-40B4-BE49-F238E27FC236}">
                <a16:creationId xmlns:a16="http://schemas.microsoft.com/office/drawing/2014/main" id="{8417741A-4C4D-4DAB-942D-332F8A557AE3}"/>
              </a:ext>
            </a:extLst>
          </p:cNvPr>
          <p:cNvSpPr>
            <a:spLocks noGrp="1"/>
          </p:cNvSpPr>
          <p:nvPr>
            <p:ph type="body" sz="quarter" idx="15"/>
          </p:nvPr>
        </p:nvSpPr>
        <p:spPr>
          <a:xfrm>
            <a:off x="378000" y="5364000"/>
            <a:ext cx="11334817" cy="304800"/>
          </a:xfrm>
        </p:spPr>
        <p:txBody>
          <a:bodyPr/>
          <a:lstStyle/>
          <a:p>
            <a:r>
              <a:rPr lang="en-GB">
                <a:solidFill>
                  <a:srgbClr val="515254"/>
                </a:solidFill>
              </a:rPr>
              <a:t>Source: Barb, 2024,</a:t>
            </a:r>
            <a:r>
              <a:rPr lang="en-GB"/>
              <a:t> Individuals,</a:t>
            </a:r>
            <a:r>
              <a:rPr lang="en-GB">
                <a:solidFill>
                  <a:srgbClr val="515254"/>
                </a:solidFill>
              </a:rPr>
              <a:t> proportion of TVRs by ad duration</a:t>
            </a:r>
          </a:p>
          <a:p>
            <a:endParaRPr lang="en-GB"/>
          </a:p>
        </p:txBody>
      </p:sp>
      <p:graphicFrame>
        <p:nvGraphicFramePr>
          <p:cNvPr id="5" name="Chart 4">
            <a:extLst>
              <a:ext uri="{FF2B5EF4-FFF2-40B4-BE49-F238E27FC236}">
                <a16:creationId xmlns:a16="http://schemas.microsoft.com/office/drawing/2014/main" id="{5A54EE05-D40E-4CC0-8152-9EFB7F1CA016}"/>
              </a:ext>
            </a:extLst>
          </p:cNvPr>
          <p:cNvGraphicFramePr/>
          <p:nvPr/>
        </p:nvGraphicFramePr>
        <p:xfrm>
          <a:off x="1353023" y="1189200"/>
          <a:ext cx="9854727" cy="399943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0C432799-9FBF-45B3-8645-255D41930296}"/>
              </a:ext>
            </a:extLst>
          </p:cNvPr>
          <p:cNvSpPr txBox="1"/>
          <p:nvPr/>
        </p:nvSpPr>
        <p:spPr>
          <a:xfrm rot="16200000">
            <a:off x="1061943" y="2752137"/>
            <a:ext cx="2579038"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black"/>
                </a:solidFill>
                <a:effectLst/>
                <a:uLnTx/>
                <a:uFillTx/>
                <a:latin typeface="Arial"/>
                <a:ea typeface="+mn-ea"/>
                <a:cs typeface="+mn-cs"/>
              </a:rPr>
              <a:t>% TVRs</a:t>
            </a:r>
          </a:p>
        </p:txBody>
      </p:sp>
    </p:spTree>
    <p:extLst>
      <p:ext uri="{BB962C8B-B14F-4D97-AF65-F5344CB8AC3E}">
        <p14:creationId xmlns:p14="http://schemas.microsoft.com/office/powerpoint/2010/main" val="30907611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2F419-1D49-41EA-889B-1BB5D7E0F04B}"/>
              </a:ext>
            </a:extLst>
          </p:cNvPr>
          <p:cNvSpPr>
            <a:spLocks noGrp="1"/>
          </p:cNvSpPr>
          <p:nvPr>
            <p:ph type="title"/>
          </p:nvPr>
        </p:nvSpPr>
        <p:spPr/>
        <p:txBody>
          <a:bodyPr/>
          <a:lstStyle/>
          <a:p>
            <a:r>
              <a:rPr lang="en-GB" dirty="0"/>
              <a:t>TV ads evoke emotion more than those in other media</a:t>
            </a:r>
          </a:p>
        </p:txBody>
      </p:sp>
      <p:sp>
        <p:nvSpPr>
          <p:cNvPr id="3" name="Text Placeholder 2">
            <a:extLst>
              <a:ext uri="{FF2B5EF4-FFF2-40B4-BE49-F238E27FC236}">
                <a16:creationId xmlns:a16="http://schemas.microsoft.com/office/drawing/2014/main" id="{2D7D6E51-D248-4D13-B7CD-EF06AFBC36B2}"/>
              </a:ext>
            </a:extLst>
          </p:cNvPr>
          <p:cNvSpPr>
            <a:spLocks noGrp="1"/>
          </p:cNvSpPr>
          <p:nvPr>
            <p:ph type="body" sz="quarter" idx="15"/>
          </p:nvPr>
        </p:nvSpPr>
        <p:spPr>
          <a:xfrm>
            <a:off x="203404" y="5467143"/>
            <a:ext cx="11334817" cy="304800"/>
          </a:xfrm>
        </p:spPr>
        <p:txBody>
          <a:bodyPr/>
          <a:lstStyle/>
          <a:p>
            <a:pPr>
              <a:spcBef>
                <a:spcPts val="0"/>
              </a:spcBef>
            </a:pPr>
            <a:r>
              <a:rPr lang="en-GB" sz="1000" b="0" dirty="0">
                <a:solidFill>
                  <a:prstClr val="black">
                    <a:lumMod val="75000"/>
                    <a:lumOff val="25000"/>
                  </a:prstClr>
                </a:solidFill>
                <a:latin typeface="Arial"/>
              </a:rPr>
              <a:t>Source: Adnormal Behaviour, 2022, Ipsos / Thinkbox. </a:t>
            </a:r>
            <a:r>
              <a:rPr lang="en-GB" sz="1000" b="0" dirty="0">
                <a:solidFill>
                  <a:prstClr val="black">
                    <a:lumMod val="75000"/>
                    <a:lumOff val="25000"/>
                  </a:prstClr>
                </a:solidFill>
              </a:rPr>
              <a:t>Q.</a:t>
            </a:r>
            <a:r>
              <a:rPr lang="en-GB" sz="1000" b="0" dirty="0">
                <a:solidFill>
                  <a:prstClr val="black">
                    <a:lumMod val="75000"/>
                    <a:lumOff val="25000"/>
                  </a:prstClr>
                </a:solidFill>
                <a:latin typeface="Arial"/>
              </a:rPr>
              <a:t>TN3: In which, if any, of the following places are you most likely to find advertising that...</a:t>
            </a:r>
          </a:p>
          <a:p>
            <a:pPr>
              <a:spcBef>
                <a:spcPts val="0"/>
              </a:spcBef>
            </a:pPr>
            <a:r>
              <a:rPr lang="en-GB" sz="1000" b="0" dirty="0">
                <a:solidFill>
                  <a:prstClr val="black">
                    <a:lumMod val="75000"/>
                    <a:lumOff val="25000"/>
                  </a:prstClr>
                </a:solidFill>
                <a:latin typeface="Arial"/>
              </a:rPr>
              <a:t>Base: ‘normal’ people (1,158)</a:t>
            </a:r>
          </a:p>
        </p:txBody>
      </p:sp>
      <p:sp>
        <p:nvSpPr>
          <p:cNvPr id="66" name="Rectangle 65">
            <a:extLst>
              <a:ext uri="{FF2B5EF4-FFF2-40B4-BE49-F238E27FC236}">
                <a16:creationId xmlns:a16="http://schemas.microsoft.com/office/drawing/2014/main" id="{4F4DE7A0-A6BC-455A-BC83-776E2A44FAC5}"/>
              </a:ext>
            </a:extLst>
          </p:cNvPr>
          <p:cNvSpPr/>
          <p:nvPr/>
        </p:nvSpPr>
        <p:spPr>
          <a:xfrm>
            <a:off x="924197" y="1157320"/>
            <a:ext cx="9849195" cy="530679"/>
          </a:xfrm>
          <a:prstGeom prst="rect">
            <a:avLst/>
          </a:prstGeom>
          <a:solidFill>
            <a:schemeClr val="bg1"/>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In which, if any, of the following places are you most likely to find advertising that…’</a:t>
            </a:r>
          </a:p>
        </p:txBody>
      </p:sp>
      <p:graphicFrame>
        <p:nvGraphicFramePr>
          <p:cNvPr id="4" name="Table 3">
            <a:extLst>
              <a:ext uri="{FF2B5EF4-FFF2-40B4-BE49-F238E27FC236}">
                <a16:creationId xmlns:a16="http://schemas.microsoft.com/office/drawing/2014/main" id="{D802D43D-9D33-A9FA-71C7-FF66E9D57FF1}"/>
              </a:ext>
            </a:extLst>
          </p:cNvPr>
          <p:cNvGraphicFramePr>
            <a:graphicFrameLocks noGrp="1"/>
          </p:cNvGraphicFramePr>
          <p:nvPr/>
        </p:nvGraphicFramePr>
        <p:xfrm>
          <a:off x="499006" y="1687999"/>
          <a:ext cx="11213568" cy="3552616"/>
        </p:xfrm>
        <a:graphic>
          <a:graphicData uri="http://schemas.openxmlformats.org/drawingml/2006/table">
            <a:tbl>
              <a:tblPr/>
              <a:tblGrid>
                <a:gridCol w="1953966">
                  <a:extLst>
                    <a:ext uri="{9D8B030D-6E8A-4147-A177-3AD203B41FA5}">
                      <a16:colId xmlns:a16="http://schemas.microsoft.com/office/drawing/2014/main" val="199346194"/>
                    </a:ext>
                  </a:extLst>
                </a:gridCol>
                <a:gridCol w="841782">
                  <a:extLst>
                    <a:ext uri="{9D8B030D-6E8A-4147-A177-3AD203B41FA5}">
                      <a16:colId xmlns:a16="http://schemas.microsoft.com/office/drawing/2014/main" val="472225147"/>
                    </a:ext>
                  </a:extLst>
                </a:gridCol>
                <a:gridCol w="841782">
                  <a:extLst>
                    <a:ext uri="{9D8B030D-6E8A-4147-A177-3AD203B41FA5}">
                      <a16:colId xmlns:a16="http://schemas.microsoft.com/office/drawing/2014/main" val="202582161"/>
                    </a:ext>
                  </a:extLst>
                </a:gridCol>
                <a:gridCol w="841782">
                  <a:extLst>
                    <a:ext uri="{9D8B030D-6E8A-4147-A177-3AD203B41FA5}">
                      <a16:colId xmlns:a16="http://schemas.microsoft.com/office/drawing/2014/main" val="3140456279"/>
                    </a:ext>
                  </a:extLst>
                </a:gridCol>
                <a:gridCol w="841782">
                  <a:extLst>
                    <a:ext uri="{9D8B030D-6E8A-4147-A177-3AD203B41FA5}">
                      <a16:colId xmlns:a16="http://schemas.microsoft.com/office/drawing/2014/main" val="3475034375"/>
                    </a:ext>
                  </a:extLst>
                </a:gridCol>
                <a:gridCol w="841782">
                  <a:extLst>
                    <a:ext uri="{9D8B030D-6E8A-4147-A177-3AD203B41FA5}">
                      <a16:colId xmlns:a16="http://schemas.microsoft.com/office/drawing/2014/main" val="968026830"/>
                    </a:ext>
                  </a:extLst>
                </a:gridCol>
                <a:gridCol w="841782">
                  <a:extLst>
                    <a:ext uri="{9D8B030D-6E8A-4147-A177-3AD203B41FA5}">
                      <a16:colId xmlns:a16="http://schemas.microsoft.com/office/drawing/2014/main" val="3508071148"/>
                    </a:ext>
                  </a:extLst>
                </a:gridCol>
                <a:gridCol w="841782">
                  <a:extLst>
                    <a:ext uri="{9D8B030D-6E8A-4147-A177-3AD203B41FA5}">
                      <a16:colId xmlns:a16="http://schemas.microsoft.com/office/drawing/2014/main" val="3799265399"/>
                    </a:ext>
                  </a:extLst>
                </a:gridCol>
                <a:gridCol w="841782">
                  <a:extLst>
                    <a:ext uri="{9D8B030D-6E8A-4147-A177-3AD203B41FA5}">
                      <a16:colId xmlns:a16="http://schemas.microsoft.com/office/drawing/2014/main" val="51595348"/>
                    </a:ext>
                  </a:extLst>
                </a:gridCol>
                <a:gridCol w="841782">
                  <a:extLst>
                    <a:ext uri="{9D8B030D-6E8A-4147-A177-3AD203B41FA5}">
                      <a16:colId xmlns:a16="http://schemas.microsoft.com/office/drawing/2014/main" val="999542986"/>
                    </a:ext>
                  </a:extLst>
                </a:gridCol>
                <a:gridCol w="841782">
                  <a:extLst>
                    <a:ext uri="{9D8B030D-6E8A-4147-A177-3AD203B41FA5}">
                      <a16:colId xmlns:a16="http://schemas.microsoft.com/office/drawing/2014/main" val="1234691791"/>
                    </a:ext>
                  </a:extLst>
                </a:gridCol>
                <a:gridCol w="841782">
                  <a:extLst>
                    <a:ext uri="{9D8B030D-6E8A-4147-A177-3AD203B41FA5}">
                      <a16:colId xmlns:a16="http://schemas.microsoft.com/office/drawing/2014/main" val="3950011783"/>
                    </a:ext>
                  </a:extLst>
                </a:gridCol>
              </a:tblGrid>
              <a:tr h="888154">
                <a:tc>
                  <a:txBody>
                    <a:bodyPr/>
                    <a:lstStyle/>
                    <a:p>
                      <a:pPr algn="l" fontAlgn="b"/>
                      <a:endParaRPr lang="en-GB" sz="9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ctr" fontAlgn="b"/>
                      <a:r>
                        <a:rPr lang="en-GB" sz="1050" b="0" i="0" u="none" strike="noStrike" dirty="0">
                          <a:solidFill>
                            <a:srgbClr val="000000"/>
                          </a:solidFill>
                          <a:effectLst/>
                          <a:latin typeface="+mj-lt"/>
                        </a:rPr>
                        <a:t>TV</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Social Media</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Radio</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YouTube</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Cinema</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Magazines</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Outdoor</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Newspapers</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Search</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Direct Mail</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Websites</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3034413"/>
                  </a:ext>
                </a:extLst>
              </a:tr>
              <a:tr h="888154">
                <a:tc>
                  <a:txBody>
                    <a:bodyPr/>
                    <a:lstStyle/>
                    <a:p>
                      <a:pPr algn="ctr" fontAlgn="b"/>
                      <a:r>
                        <a:rPr lang="en-GB" sz="1600" b="1" i="0" u="none" strike="noStrike" kern="1200" dirty="0">
                          <a:solidFill>
                            <a:srgbClr val="000000"/>
                          </a:solidFill>
                          <a:effectLst/>
                          <a:latin typeface="Arial" panose="020B0604020202020204" pitchFamily="34" charset="0"/>
                          <a:ea typeface="+mn-ea"/>
                          <a:cs typeface="Arial" panose="020B0604020202020204" pitchFamily="34" charset="0"/>
                        </a:rPr>
                        <a:t>Makes you laugh</a:t>
                      </a:r>
                    </a:p>
                  </a:txBody>
                  <a:tcPr marL="6083" marR="6083" marT="6083" marB="0" anchor="ctr">
                    <a:lnL>
                      <a:noFill/>
                    </a:lnL>
                    <a:lnR w="6350" cap="flat" cmpd="sng" algn="ctr">
                      <a:solidFill>
                        <a:schemeClr val="tx1"/>
                      </a:solidFill>
                      <a:prstDash val="solid"/>
                      <a:round/>
                      <a:headEnd type="none" w="med" len="med"/>
                      <a:tailEnd type="none" w="med" len="med"/>
                    </a:lnR>
                    <a:lnT>
                      <a:noFill/>
                    </a:lnT>
                    <a:lnB>
                      <a:noFill/>
                    </a:lnB>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52%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3BE7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35%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DCF7F"/>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13%</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E583"/>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21%</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DDD82"/>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16%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EE283"/>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CA7D"/>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BAA77"/>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3%</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98971"/>
                    </a:solidFill>
                  </a:tcPr>
                </a:tc>
                <a:extLst>
                  <a:ext uri="{0D108BD9-81ED-4DB2-BD59-A6C34878D82A}">
                    <a16:rowId xmlns:a16="http://schemas.microsoft.com/office/drawing/2014/main" val="2694017725"/>
                  </a:ext>
                </a:extLst>
              </a:tr>
              <a:tr h="888154">
                <a:tc>
                  <a:txBody>
                    <a:bodyPr/>
                    <a:lstStyle/>
                    <a:p>
                      <a:pPr algn="ctr" fontAlgn="b"/>
                      <a:r>
                        <a:rPr lang="en-GB" sz="1600" b="1" i="0" u="none" strike="noStrike" kern="1200" dirty="0">
                          <a:solidFill>
                            <a:srgbClr val="000000"/>
                          </a:solidFill>
                          <a:effectLst/>
                          <a:latin typeface="Arial" panose="020B0604020202020204" pitchFamily="34" charset="0"/>
                          <a:ea typeface="+mn-ea"/>
                          <a:cs typeface="Arial" panose="020B0604020202020204" pitchFamily="34" charset="0"/>
                        </a:rPr>
                        <a:t>Makes you feel emotional  </a:t>
                      </a:r>
                    </a:p>
                  </a:txBody>
                  <a:tcPr marL="6083" marR="6083" marT="6083" marB="0" anchor="ctr">
                    <a:lnL>
                      <a:noFill/>
                    </a:lnL>
                    <a:lnR w="6350" cap="flat" cmpd="sng" algn="ctr">
                      <a:solidFill>
                        <a:schemeClr val="tx1"/>
                      </a:solidFill>
                      <a:prstDash val="solid"/>
                      <a:round/>
                      <a:headEnd type="none" w="med" len="med"/>
                      <a:tailEnd type="none" w="med" len="med"/>
                    </a:lnR>
                    <a:lnT>
                      <a:noFill/>
                    </a:lnT>
                    <a:lnB>
                      <a:noFill/>
                    </a:lnB>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47%</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3BE7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17%</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6DF82"/>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10%</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0E7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283"/>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CA7D"/>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3%</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98971"/>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9%</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4E884"/>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BAA77"/>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extLst>
                  <a:ext uri="{0D108BD9-81ED-4DB2-BD59-A6C34878D82A}">
                    <a16:rowId xmlns:a16="http://schemas.microsoft.com/office/drawing/2014/main" val="724907289"/>
                  </a:ext>
                </a:extLst>
              </a:tr>
              <a:tr h="888154">
                <a:tc>
                  <a:txBody>
                    <a:bodyPr/>
                    <a:lstStyle/>
                    <a:p>
                      <a:pPr algn="ctr" fontAlgn="b"/>
                      <a:r>
                        <a:rPr lang="en-GB" sz="1600" b="1" i="0" u="none" strike="noStrike" kern="1200" dirty="0">
                          <a:solidFill>
                            <a:srgbClr val="000000"/>
                          </a:solidFill>
                          <a:effectLst/>
                          <a:latin typeface="Arial" panose="020B0604020202020204" pitchFamily="34" charset="0"/>
                          <a:ea typeface="+mn-ea"/>
                          <a:cs typeface="Arial" panose="020B0604020202020204" pitchFamily="34" charset="0"/>
                        </a:rPr>
                        <a:t>You like</a:t>
                      </a:r>
                    </a:p>
                  </a:txBody>
                  <a:tcPr marL="6083" marR="6083" marT="6083" marB="0" anchor="ctr">
                    <a:lnL>
                      <a:noFill/>
                    </a:lnL>
                    <a:lnR w="6350" cap="flat" cmpd="sng" algn="ctr">
                      <a:solidFill>
                        <a:schemeClr val="tx1"/>
                      </a:solidFill>
                      <a:prstDash val="solid"/>
                      <a:round/>
                      <a:headEnd type="none" w="med" len="med"/>
                      <a:tailEnd type="none" w="med" len="med"/>
                    </a:lnR>
                    <a:lnT>
                      <a:noFill/>
                    </a:lnT>
                    <a:lnB>
                      <a:noFill/>
                    </a:lnB>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40%</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3BE7B"/>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27%</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CD380"/>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10%</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CA7D"/>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4E8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FE7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8%</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BAA77"/>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4E8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extLst>
                  <a:ext uri="{0D108BD9-81ED-4DB2-BD59-A6C34878D82A}">
                    <a16:rowId xmlns:a16="http://schemas.microsoft.com/office/drawing/2014/main" val="1204686619"/>
                  </a:ext>
                </a:extLst>
              </a:tr>
            </a:tbl>
          </a:graphicData>
        </a:graphic>
      </p:graphicFrame>
      <p:sp>
        <p:nvSpPr>
          <p:cNvPr id="6" name="Freeform 30">
            <a:extLst>
              <a:ext uri="{FF2B5EF4-FFF2-40B4-BE49-F238E27FC236}">
                <a16:creationId xmlns:a16="http://schemas.microsoft.com/office/drawing/2014/main" id="{C388BD00-B467-C215-07E3-7823335D6176}"/>
              </a:ext>
            </a:extLst>
          </p:cNvPr>
          <p:cNvSpPr>
            <a:spLocks noEditPoints="1"/>
          </p:cNvSpPr>
          <p:nvPr/>
        </p:nvSpPr>
        <p:spPr bwMode="auto">
          <a:xfrm>
            <a:off x="8522326" y="1851308"/>
            <a:ext cx="429352" cy="388777"/>
          </a:xfrm>
          <a:custGeom>
            <a:avLst/>
            <a:gdLst>
              <a:gd name="T0" fmla="*/ 4153 w 6558"/>
              <a:gd name="T1" fmla="*/ 4801 h 5682"/>
              <a:gd name="T2" fmla="*/ 3354 w 6558"/>
              <a:gd name="T3" fmla="*/ 4750 h 5682"/>
              <a:gd name="T4" fmla="*/ 3085 w 6558"/>
              <a:gd name="T5" fmla="*/ 4674 h 5682"/>
              <a:gd name="T6" fmla="*/ 1981 w 6558"/>
              <a:gd name="T7" fmla="*/ 4829 h 5682"/>
              <a:gd name="T8" fmla="*/ 1953 w 6558"/>
              <a:gd name="T9" fmla="*/ 4660 h 5682"/>
              <a:gd name="T10" fmla="*/ 3974 w 6558"/>
              <a:gd name="T11" fmla="*/ 4336 h 5682"/>
              <a:gd name="T12" fmla="*/ 3358 w 6558"/>
              <a:gd name="T13" fmla="*/ 4336 h 5682"/>
              <a:gd name="T14" fmla="*/ 2747 w 6558"/>
              <a:gd name="T15" fmla="*/ 4221 h 5682"/>
              <a:gd name="T16" fmla="*/ 2721 w 6558"/>
              <a:gd name="T17" fmla="*/ 4388 h 5682"/>
              <a:gd name="T18" fmla="*/ 1929 w 6558"/>
              <a:gd name="T19" fmla="*/ 4233 h 5682"/>
              <a:gd name="T20" fmla="*/ 5229 w 6558"/>
              <a:gd name="T21" fmla="*/ 3783 h 5682"/>
              <a:gd name="T22" fmla="*/ 5281 w 6558"/>
              <a:gd name="T23" fmla="*/ 4813 h 5682"/>
              <a:gd name="T24" fmla="*/ 4394 w 6558"/>
              <a:gd name="T25" fmla="*/ 3871 h 5682"/>
              <a:gd name="T26" fmla="*/ 4135 w 6558"/>
              <a:gd name="T27" fmla="*/ 3797 h 5682"/>
              <a:gd name="T28" fmla="*/ 3441 w 6558"/>
              <a:gd name="T29" fmla="*/ 3954 h 5682"/>
              <a:gd name="T30" fmla="*/ 3413 w 6558"/>
              <a:gd name="T31" fmla="*/ 3785 h 5682"/>
              <a:gd name="T32" fmla="*/ 3115 w 6558"/>
              <a:gd name="T33" fmla="*/ 3889 h 5682"/>
              <a:gd name="T34" fmla="*/ 1900 w 6558"/>
              <a:gd name="T35" fmla="*/ 3889 h 5682"/>
              <a:gd name="T36" fmla="*/ 4959 w 6558"/>
              <a:gd name="T37" fmla="*/ 3344 h 5682"/>
              <a:gd name="T38" fmla="*/ 4933 w 6558"/>
              <a:gd name="T39" fmla="*/ 3513 h 5682"/>
              <a:gd name="T40" fmla="*/ 4430 w 6558"/>
              <a:gd name="T41" fmla="*/ 3356 h 5682"/>
              <a:gd name="T42" fmla="*/ 3978 w 6558"/>
              <a:gd name="T43" fmla="*/ 3426 h 5682"/>
              <a:gd name="T44" fmla="*/ 3370 w 6558"/>
              <a:gd name="T45" fmla="*/ 3477 h 5682"/>
              <a:gd name="T46" fmla="*/ 2721 w 6558"/>
              <a:gd name="T47" fmla="*/ 3334 h 5682"/>
              <a:gd name="T48" fmla="*/ 2747 w 6558"/>
              <a:gd name="T49" fmla="*/ 3503 h 5682"/>
              <a:gd name="T50" fmla="*/ 1912 w 6558"/>
              <a:gd name="T51" fmla="*/ 3368 h 5682"/>
              <a:gd name="T52" fmla="*/ 4479 w 6558"/>
              <a:gd name="T53" fmla="*/ 2899 h 5682"/>
              <a:gd name="T54" fmla="*/ 5213 w 6558"/>
              <a:gd name="T55" fmla="*/ 3056 h 5682"/>
              <a:gd name="T56" fmla="*/ 4398 w 6558"/>
              <a:gd name="T57" fmla="*/ 2958 h 5682"/>
              <a:gd name="T58" fmla="*/ 4193 w 6558"/>
              <a:gd name="T59" fmla="*/ 2934 h 5682"/>
              <a:gd name="T60" fmla="*/ 3413 w 6558"/>
              <a:gd name="T61" fmla="*/ 3068 h 5682"/>
              <a:gd name="T62" fmla="*/ 3441 w 6558"/>
              <a:gd name="T63" fmla="*/ 2899 h 5682"/>
              <a:gd name="T64" fmla="*/ 3085 w 6558"/>
              <a:gd name="T65" fmla="*/ 3030 h 5682"/>
              <a:gd name="T66" fmla="*/ 1894 w 6558"/>
              <a:gd name="T67" fmla="*/ 2978 h 5682"/>
              <a:gd name="T68" fmla="*/ 1609 w 6558"/>
              <a:gd name="T69" fmla="*/ 2909 h 5682"/>
              <a:gd name="T70" fmla="*/ 1557 w 6558"/>
              <a:gd name="T71" fmla="*/ 4829 h 5682"/>
              <a:gd name="T72" fmla="*/ 489 w 6558"/>
              <a:gd name="T73" fmla="*/ 2928 h 5682"/>
              <a:gd name="T74" fmla="*/ 4991 w 6558"/>
              <a:gd name="T75" fmla="*/ 2340 h 5682"/>
              <a:gd name="T76" fmla="*/ 3415 w 6558"/>
              <a:gd name="T77" fmla="*/ 2437 h 5682"/>
              <a:gd name="T78" fmla="*/ 3467 w 6558"/>
              <a:gd name="T79" fmla="*/ 1839 h 5682"/>
              <a:gd name="T80" fmla="*/ 5142 w 6558"/>
              <a:gd name="T81" fmla="*/ 1996 h 5682"/>
              <a:gd name="T82" fmla="*/ 3383 w 6558"/>
              <a:gd name="T83" fmla="*/ 1899 h 5682"/>
              <a:gd name="T84" fmla="*/ 4979 w 6558"/>
              <a:gd name="T85" fmla="*/ 1433 h 5682"/>
              <a:gd name="T86" fmla="*/ 3439 w 6558"/>
              <a:gd name="T87" fmla="*/ 1567 h 5682"/>
              <a:gd name="T88" fmla="*/ 3467 w 6558"/>
              <a:gd name="T89" fmla="*/ 1400 h 5682"/>
              <a:gd name="T90" fmla="*/ 5850 w 6558"/>
              <a:gd name="T91" fmla="*/ 5459 h 5682"/>
              <a:gd name="T92" fmla="*/ 6335 w 6558"/>
              <a:gd name="T93" fmla="*/ 5332 h 5682"/>
              <a:gd name="T94" fmla="*/ 4764 w 6558"/>
              <a:gd name="T95" fmla="*/ 994 h 5682"/>
              <a:gd name="T96" fmla="*/ 3439 w 6558"/>
              <a:gd name="T97" fmla="*/ 1127 h 5682"/>
              <a:gd name="T98" fmla="*/ 3467 w 6558"/>
              <a:gd name="T99" fmla="*/ 958 h 5682"/>
              <a:gd name="T100" fmla="*/ 5142 w 6558"/>
              <a:gd name="T101" fmla="*/ 533 h 5682"/>
              <a:gd name="T102" fmla="*/ 3467 w 6558"/>
              <a:gd name="T103" fmla="*/ 690 h 5682"/>
              <a:gd name="T104" fmla="*/ 3439 w 6558"/>
              <a:gd name="T105" fmla="*/ 521 h 5682"/>
              <a:gd name="T106" fmla="*/ 3173 w 6558"/>
              <a:gd name="T107" fmla="*/ 2368 h 5682"/>
              <a:gd name="T108" fmla="*/ 489 w 6558"/>
              <a:gd name="T109" fmla="*/ 2420 h 5682"/>
              <a:gd name="T110" fmla="*/ 173 w 6558"/>
              <a:gd name="T111" fmla="*/ 173 h 5682"/>
              <a:gd name="T112" fmla="*/ 489 w 6558"/>
              <a:gd name="T113" fmla="*/ 5485 h 5682"/>
              <a:gd name="T114" fmla="*/ 5500 w 6558"/>
              <a:gd name="T115" fmla="*/ 173 h 5682"/>
              <a:gd name="T116" fmla="*/ 5673 w 6558"/>
              <a:gd name="T117" fmla="*/ 795 h 5682"/>
              <a:gd name="T118" fmla="*/ 6552 w 6558"/>
              <a:gd name="T119" fmla="*/ 5231 h 5682"/>
              <a:gd name="T120" fmla="*/ 6107 w 6558"/>
              <a:gd name="T121" fmla="*/ 5676 h 5682"/>
              <a:gd name="T122" fmla="*/ 314 w 6558"/>
              <a:gd name="T123" fmla="*/ 5595 h 5682"/>
              <a:gd name="T124" fmla="*/ 0 w 6558"/>
              <a:gd name="T125" fmla="*/ 87 h 5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558" h="5682">
                <a:moveTo>
                  <a:pt x="3441" y="4662"/>
                </a:moveTo>
                <a:lnTo>
                  <a:pt x="4084" y="4662"/>
                </a:lnTo>
                <a:lnTo>
                  <a:pt x="4111" y="4668"/>
                </a:lnTo>
                <a:lnTo>
                  <a:pt x="4135" y="4680"/>
                </a:lnTo>
                <a:lnTo>
                  <a:pt x="4153" y="4698"/>
                </a:lnTo>
                <a:lnTo>
                  <a:pt x="4165" y="4722"/>
                </a:lnTo>
                <a:lnTo>
                  <a:pt x="4171" y="4750"/>
                </a:lnTo>
                <a:lnTo>
                  <a:pt x="4165" y="4777"/>
                </a:lnTo>
                <a:lnTo>
                  <a:pt x="4153" y="4801"/>
                </a:lnTo>
                <a:lnTo>
                  <a:pt x="4135" y="4819"/>
                </a:lnTo>
                <a:lnTo>
                  <a:pt x="4111" y="4831"/>
                </a:lnTo>
                <a:lnTo>
                  <a:pt x="4084" y="4835"/>
                </a:lnTo>
                <a:lnTo>
                  <a:pt x="3441" y="4835"/>
                </a:lnTo>
                <a:lnTo>
                  <a:pt x="3413" y="4831"/>
                </a:lnTo>
                <a:lnTo>
                  <a:pt x="3389" y="4819"/>
                </a:lnTo>
                <a:lnTo>
                  <a:pt x="3370" y="4801"/>
                </a:lnTo>
                <a:lnTo>
                  <a:pt x="3358" y="4777"/>
                </a:lnTo>
                <a:lnTo>
                  <a:pt x="3354" y="4750"/>
                </a:lnTo>
                <a:lnTo>
                  <a:pt x="3358" y="4722"/>
                </a:lnTo>
                <a:lnTo>
                  <a:pt x="3370" y="4698"/>
                </a:lnTo>
                <a:lnTo>
                  <a:pt x="3389" y="4680"/>
                </a:lnTo>
                <a:lnTo>
                  <a:pt x="3413" y="4668"/>
                </a:lnTo>
                <a:lnTo>
                  <a:pt x="3441" y="4662"/>
                </a:lnTo>
                <a:close/>
                <a:moveTo>
                  <a:pt x="1981" y="4656"/>
                </a:moveTo>
                <a:lnTo>
                  <a:pt x="3033" y="4656"/>
                </a:lnTo>
                <a:lnTo>
                  <a:pt x="3061" y="4660"/>
                </a:lnTo>
                <a:lnTo>
                  <a:pt x="3085" y="4674"/>
                </a:lnTo>
                <a:lnTo>
                  <a:pt x="3103" y="4692"/>
                </a:lnTo>
                <a:lnTo>
                  <a:pt x="3115" y="4716"/>
                </a:lnTo>
                <a:lnTo>
                  <a:pt x="3121" y="4744"/>
                </a:lnTo>
                <a:lnTo>
                  <a:pt x="3115" y="4770"/>
                </a:lnTo>
                <a:lnTo>
                  <a:pt x="3103" y="4793"/>
                </a:lnTo>
                <a:lnTo>
                  <a:pt x="3085" y="4813"/>
                </a:lnTo>
                <a:lnTo>
                  <a:pt x="3061" y="4825"/>
                </a:lnTo>
                <a:lnTo>
                  <a:pt x="3033" y="4829"/>
                </a:lnTo>
                <a:lnTo>
                  <a:pt x="1981" y="4829"/>
                </a:lnTo>
                <a:lnTo>
                  <a:pt x="1953" y="4825"/>
                </a:lnTo>
                <a:lnTo>
                  <a:pt x="1929" y="4813"/>
                </a:lnTo>
                <a:lnTo>
                  <a:pt x="1912" y="4793"/>
                </a:lnTo>
                <a:lnTo>
                  <a:pt x="1900" y="4770"/>
                </a:lnTo>
                <a:lnTo>
                  <a:pt x="1894" y="4744"/>
                </a:lnTo>
                <a:lnTo>
                  <a:pt x="1900" y="4716"/>
                </a:lnTo>
                <a:lnTo>
                  <a:pt x="1912" y="4692"/>
                </a:lnTo>
                <a:lnTo>
                  <a:pt x="1929" y="4674"/>
                </a:lnTo>
                <a:lnTo>
                  <a:pt x="1953" y="4660"/>
                </a:lnTo>
                <a:lnTo>
                  <a:pt x="1981" y="4656"/>
                </a:lnTo>
                <a:close/>
                <a:moveTo>
                  <a:pt x="3441" y="4221"/>
                </a:moveTo>
                <a:lnTo>
                  <a:pt x="3893" y="4221"/>
                </a:lnTo>
                <a:lnTo>
                  <a:pt x="3920" y="4227"/>
                </a:lnTo>
                <a:lnTo>
                  <a:pt x="3942" y="4239"/>
                </a:lnTo>
                <a:lnTo>
                  <a:pt x="3962" y="4257"/>
                </a:lnTo>
                <a:lnTo>
                  <a:pt x="3974" y="4280"/>
                </a:lnTo>
                <a:lnTo>
                  <a:pt x="3978" y="4308"/>
                </a:lnTo>
                <a:lnTo>
                  <a:pt x="3974" y="4336"/>
                </a:lnTo>
                <a:lnTo>
                  <a:pt x="3962" y="4360"/>
                </a:lnTo>
                <a:lnTo>
                  <a:pt x="3942" y="4378"/>
                </a:lnTo>
                <a:lnTo>
                  <a:pt x="3920" y="4390"/>
                </a:lnTo>
                <a:lnTo>
                  <a:pt x="3893" y="4396"/>
                </a:lnTo>
                <a:lnTo>
                  <a:pt x="3441" y="4396"/>
                </a:lnTo>
                <a:lnTo>
                  <a:pt x="3413" y="4390"/>
                </a:lnTo>
                <a:lnTo>
                  <a:pt x="3389" y="4378"/>
                </a:lnTo>
                <a:lnTo>
                  <a:pt x="3370" y="4360"/>
                </a:lnTo>
                <a:lnTo>
                  <a:pt x="3358" y="4336"/>
                </a:lnTo>
                <a:lnTo>
                  <a:pt x="3354" y="4308"/>
                </a:lnTo>
                <a:lnTo>
                  <a:pt x="3358" y="4280"/>
                </a:lnTo>
                <a:lnTo>
                  <a:pt x="3370" y="4257"/>
                </a:lnTo>
                <a:lnTo>
                  <a:pt x="3389" y="4239"/>
                </a:lnTo>
                <a:lnTo>
                  <a:pt x="3413" y="4227"/>
                </a:lnTo>
                <a:lnTo>
                  <a:pt x="3441" y="4221"/>
                </a:lnTo>
                <a:close/>
                <a:moveTo>
                  <a:pt x="1981" y="4215"/>
                </a:moveTo>
                <a:lnTo>
                  <a:pt x="2721" y="4215"/>
                </a:lnTo>
                <a:lnTo>
                  <a:pt x="2747" y="4221"/>
                </a:lnTo>
                <a:lnTo>
                  <a:pt x="2771" y="4233"/>
                </a:lnTo>
                <a:lnTo>
                  <a:pt x="2791" y="4251"/>
                </a:lnTo>
                <a:lnTo>
                  <a:pt x="2803" y="4274"/>
                </a:lnTo>
                <a:lnTo>
                  <a:pt x="2807" y="4302"/>
                </a:lnTo>
                <a:lnTo>
                  <a:pt x="2803" y="4330"/>
                </a:lnTo>
                <a:lnTo>
                  <a:pt x="2791" y="4354"/>
                </a:lnTo>
                <a:lnTo>
                  <a:pt x="2771" y="4372"/>
                </a:lnTo>
                <a:lnTo>
                  <a:pt x="2747" y="4384"/>
                </a:lnTo>
                <a:lnTo>
                  <a:pt x="2721" y="4388"/>
                </a:lnTo>
                <a:lnTo>
                  <a:pt x="1981" y="4388"/>
                </a:lnTo>
                <a:lnTo>
                  <a:pt x="1953" y="4384"/>
                </a:lnTo>
                <a:lnTo>
                  <a:pt x="1929" y="4372"/>
                </a:lnTo>
                <a:lnTo>
                  <a:pt x="1912" y="4354"/>
                </a:lnTo>
                <a:lnTo>
                  <a:pt x="1900" y="4330"/>
                </a:lnTo>
                <a:lnTo>
                  <a:pt x="1894" y="4302"/>
                </a:lnTo>
                <a:lnTo>
                  <a:pt x="1900" y="4274"/>
                </a:lnTo>
                <a:lnTo>
                  <a:pt x="1912" y="4251"/>
                </a:lnTo>
                <a:lnTo>
                  <a:pt x="1929" y="4233"/>
                </a:lnTo>
                <a:lnTo>
                  <a:pt x="1953" y="4221"/>
                </a:lnTo>
                <a:lnTo>
                  <a:pt x="1981" y="4215"/>
                </a:lnTo>
                <a:close/>
                <a:moveTo>
                  <a:pt x="4567" y="3956"/>
                </a:moveTo>
                <a:lnTo>
                  <a:pt x="4567" y="4656"/>
                </a:lnTo>
                <a:lnTo>
                  <a:pt x="5144" y="4656"/>
                </a:lnTo>
                <a:lnTo>
                  <a:pt x="5144" y="3956"/>
                </a:lnTo>
                <a:lnTo>
                  <a:pt x="4567" y="3956"/>
                </a:lnTo>
                <a:close/>
                <a:moveTo>
                  <a:pt x="4479" y="3783"/>
                </a:moveTo>
                <a:lnTo>
                  <a:pt x="5229" y="3783"/>
                </a:lnTo>
                <a:lnTo>
                  <a:pt x="5257" y="3787"/>
                </a:lnTo>
                <a:lnTo>
                  <a:pt x="5281" y="3799"/>
                </a:lnTo>
                <a:lnTo>
                  <a:pt x="5301" y="3819"/>
                </a:lnTo>
                <a:lnTo>
                  <a:pt x="5313" y="3843"/>
                </a:lnTo>
                <a:lnTo>
                  <a:pt x="5317" y="3871"/>
                </a:lnTo>
                <a:lnTo>
                  <a:pt x="5317" y="4744"/>
                </a:lnTo>
                <a:lnTo>
                  <a:pt x="5313" y="4770"/>
                </a:lnTo>
                <a:lnTo>
                  <a:pt x="5301" y="4793"/>
                </a:lnTo>
                <a:lnTo>
                  <a:pt x="5281" y="4813"/>
                </a:lnTo>
                <a:lnTo>
                  <a:pt x="5257" y="4825"/>
                </a:lnTo>
                <a:lnTo>
                  <a:pt x="5229" y="4829"/>
                </a:lnTo>
                <a:lnTo>
                  <a:pt x="4479" y="4829"/>
                </a:lnTo>
                <a:lnTo>
                  <a:pt x="4454" y="4825"/>
                </a:lnTo>
                <a:lnTo>
                  <a:pt x="4430" y="4813"/>
                </a:lnTo>
                <a:lnTo>
                  <a:pt x="4410" y="4793"/>
                </a:lnTo>
                <a:lnTo>
                  <a:pt x="4398" y="4770"/>
                </a:lnTo>
                <a:lnTo>
                  <a:pt x="4394" y="4744"/>
                </a:lnTo>
                <a:lnTo>
                  <a:pt x="4394" y="3871"/>
                </a:lnTo>
                <a:lnTo>
                  <a:pt x="4398" y="3843"/>
                </a:lnTo>
                <a:lnTo>
                  <a:pt x="4410" y="3819"/>
                </a:lnTo>
                <a:lnTo>
                  <a:pt x="4430" y="3799"/>
                </a:lnTo>
                <a:lnTo>
                  <a:pt x="4454" y="3787"/>
                </a:lnTo>
                <a:lnTo>
                  <a:pt x="4479" y="3783"/>
                </a:lnTo>
                <a:close/>
                <a:moveTo>
                  <a:pt x="3441" y="3781"/>
                </a:moveTo>
                <a:lnTo>
                  <a:pt x="4084" y="3781"/>
                </a:lnTo>
                <a:lnTo>
                  <a:pt x="4111" y="3785"/>
                </a:lnTo>
                <a:lnTo>
                  <a:pt x="4135" y="3797"/>
                </a:lnTo>
                <a:lnTo>
                  <a:pt x="4153" y="3815"/>
                </a:lnTo>
                <a:lnTo>
                  <a:pt x="4165" y="3839"/>
                </a:lnTo>
                <a:lnTo>
                  <a:pt x="4171" y="3867"/>
                </a:lnTo>
                <a:lnTo>
                  <a:pt x="4165" y="3895"/>
                </a:lnTo>
                <a:lnTo>
                  <a:pt x="4153" y="3919"/>
                </a:lnTo>
                <a:lnTo>
                  <a:pt x="4135" y="3936"/>
                </a:lnTo>
                <a:lnTo>
                  <a:pt x="4111" y="3950"/>
                </a:lnTo>
                <a:lnTo>
                  <a:pt x="4084" y="3954"/>
                </a:lnTo>
                <a:lnTo>
                  <a:pt x="3441" y="3954"/>
                </a:lnTo>
                <a:lnTo>
                  <a:pt x="3413" y="3950"/>
                </a:lnTo>
                <a:lnTo>
                  <a:pt x="3389" y="3936"/>
                </a:lnTo>
                <a:lnTo>
                  <a:pt x="3370" y="3919"/>
                </a:lnTo>
                <a:lnTo>
                  <a:pt x="3358" y="3895"/>
                </a:lnTo>
                <a:lnTo>
                  <a:pt x="3354" y="3867"/>
                </a:lnTo>
                <a:lnTo>
                  <a:pt x="3358" y="3839"/>
                </a:lnTo>
                <a:lnTo>
                  <a:pt x="3370" y="3815"/>
                </a:lnTo>
                <a:lnTo>
                  <a:pt x="3389" y="3797"/>
                </a:lnTo>
                <a:lnTo>
                  <a:pt x="3413" y="3785"/>
                </a:lnTo>
                <a:lnTo>
                  <a:pt x="3441" y="3781"/>
                </a:lnTo>
                <a:close/>
                <a:moveTo>
                  <a:pt x="1981" y="3773"/>
                </a:moveTo>
                <a:lnTo>
                  <a:pt x="3033" y="3773"/>
                </a:lnTo>
                <a:lnTo>
                  <a:pt x="3061" y="3779"/>
                </a:lnTo>
                <a:lnTo>
                  <a:pt x="3085" y="3791"/>
                </a:lnTo>
                <a:lnTo>
                  <a:pt x="3103" y="3809"/>
                </a:lnTo>
                <a:lnTo>
                  <a:pt x="3115" y="3833"/>
                </a:lnTo>
                <a:lnTo>
                  <a:pt x="3121" y="3861"/>
                </a:lnTo>
                <a:lnTo>
                  <a:pt x="3115" y="3889"/>
                </a:lnTo>
                <a:lnTo>
                  <a:pt x="3103" y="3913"/>
                </a:lnTo>
                <a:lnTo>
                  <a:pt x="3085" y="3931"/>
                </a:lnTo>
                <a:lnTo>
                  <a:pt x="3061" y="3942"/>
                </a:lnTo>
                <a:lnTo>
                  <a:pt x="3033" y="3948"/>
                </a:lnTo>
                <a:lnTo>
                  <a:pt x="1981" y="3948"/>
                </a:lnTo>
                <a:lnTo>
                  <a:pt x="1953" y="3942"/>
                </a:lnTo>
                <a:lnTo>
                  <a:pt x="1929" y="3931"/>
                </a:lnTo>
                <a:lnTo>
                  <a:pt x="1912" y="3913"/>
                </a:lnTo>
                <a:lnTo>
                  <a:pt x="1900" y="3889"/>
                </a:lnTo>
                <a:lnTo>
                  <a:pt x="1894" y="3861"/>
                </a:lnTo>
                <a:lnTo>
                  <a:pt x="1900" y="3833"/>
                </a:lnTo>
                <a:lnTo>
                  <a:pt x="1912" y="3809"/>
                </a:lnTo>
                <a:lnTo>
                  <a:pt x="1929" y="3791"/>
                </a:lnTo>
                <a:lnTo>
                  <a:pt x="1953" y="3779"/>
                </a:lnTo>
                <a:lnTo>
                  <a:pt x="1981" y="3773"/>
                </a:lnTo>
                <a:close/>
                <a:moveTo>
                  <a:pt x="4479" y="3340"/>
                </a:moveTo>
                <a:lnTo>
                  <a:pt x="4933" y="3340"/>
                </a:lnTo>
                <a:lnTo>
                  <a:pt x="4959" y="3344"/>
                </a:lnTo>
                <a:lnTo>
                  <a:pt x="4983" y="3356"/>
                </a:lnTo>
                <a:lnTo>
                  <a:pt x="5003" y="3376"/>
                </a:lnTo>
                <a:lnTo>
                  <a:pt x="5014" y="3400"/>
                </a:lnTo>
                <a:lnTo>
                  <a:pt x="5018" y="3426"/>
                </a:lnTo>
                <a:lnTo>
                  <a:pt x="5014" y="3453"/>
                </a:lnTo>
                <a:lnTo>
                  <a:pt x="5003" y="3477"/>
                </a:lnTo>
                <a:lnTo>
                  <a:pt x="4983" y="3495"/>
                </a:lnTo>
                <a:lnTo>
                  <a:pt x="4959" y="3509"/>
                </a:lnTo>
                <a:lnTo>
                  <a:pt x="4933" y="3513"/>
                </a:lnTo>
                <a:lnTo>
                  <a:pt x="4479" y="3513"/>
                </a:lnTo>
                <a:lnTo>
                  <a:pt x="4454" y="3509"/>
                </a:lnTo>
                <a:lnTo>
                  <a:pt x="4430" y="3495"/>
                </a:lnTo>
                <a:lnTo>
                  <a:pt x="4410" y="3477"/>
                </a:lnTo>
                <a:lnTo>
                  <a:pt x="4398" y="3453"/>
                </a:lnTo>
                <a:lnTo>
                  <a:pt x="4394" y="3426"/>
                </a:lnTo>
                <a:lnTo>
                  <a:pt x="4398" y="3400"/>
                </a:lnTo>
                <a:lnTo>
                  <a:pt x="4410" y="3376"/>
                </a:lnTo>
                <a:lnTo>
                  <a:pt x="4430" y="3356"/>
                </a:lnTo>
                <a:lnTo>
                  <a:pt x="4454" y="3344"/>
                </a:lnTo>
                <a:lnTo>
                  <a:pt x="4479" y="3340"/>
                </a:lnTo>
                <a:close/>
                <a:moveTo>
                  <a:pt x="3441" y="3340"/>
                </a:moveTo>
                <a:lnTo>
                  <a:pt x="3893" y="3340"/>
                </a:lnTo>
                <a:lnTo>
                  <a:pt x="3920" y="3344"/>
                </a:lnTo>
                <a:lnTo>
                  <a:pt x="3942" y="3356"/>
                </a:lnTo>
                <a:lnTo>
                  <a:pt x="3962" y="3376"/>
                </a:lnTo>
                <a:lnTo>
                  <a:pt x="3974" y="3400"/>
                </a:lnTo>
                <a:lnTo>
                  <a:pt x="3978" y="3426"/>
                </a:lnTo>
                <a:lnTo>
                  <a:pt x="3974" y="3453"/>
                </a:lnTo>
                <a:lnTo>
                  <a:pt x="3962" y="3477"/>
                </a:lnTo>
                <a:lnTo>
                  <a:pt x="3942" y="3495"/>
                </a:lnTo>
                <a:lnTo>
                  <a:pt x="3920" y="3509"/>
                </a:lnTo>
                <a:lnTo>
                  <a:pt x="3893" y="3513"/>
                </a:lnTo>
                <a:lnTo>
                  <a:pt x="3441" y="3513"/>
                </a:lnTo>
                <a:lnTo>
                  <a:pt x="3413" y="3509"/>
                </a:lnTo>
                <a:lnTo>
                  <a:pt x="3389" y="3495"/>
                </a:lnTo>
                <a:lnTo>
                  <a:pt x="3370" y="3477"/>
                </a:lnTo>
                <a:lnTo>
                  <a:pt x="3358" y="3453"/>
                </a:lnTo>
                <a:lnTo>
                  <a:pt x="3354" y="3426"/>
                </a:lnTo>
                <a:lnTo>
                  <a:pt x="3358" y="3400"/>
                </a:lnTo>
                <a:lnTo>
                  <a:pt x="3370" y="3376"/>
                </a:lnTo>
                <a:lnTo>
                  <a:pt x="3389" y="3356"/>
                </a:lnTo>
                <a:lnTo>
                  <a:pt x="3413" y="3344"/>
                </a:lnTo>
                <a:lnTo>
                  <a:pt x="3441" y="3340"/>
                </a:lnTo>
                <a:close/>
                <a:moveTo>
                  <a:pt x="1981" y="3334"/>
                </a:moveTo>
                <a:lnTo>
                  <a:pt x="2721" y="3334"/>
                </a:lnTo>
                <a:lnTo>
                  <a:pt x="2747" y="3338"/>
                </a:lnTo>
                <a:lnTo>
                  <a:pt x="2771" y="3350"/>
                </a:lnTo>
                <a:lnTo>
                  <a:pt x="2791" y="3368"/>
                </a:lnTo>
                <a:lnTo>
                  <a:pt x="2803" y="3392"/>
                </a:lnTo>
                <a:lnTo>
                  <a:pt x="2807" y="3420"/>
                </a:lnTo>
                <a:lnTo>
                  <a:pt x="2803" y="3447"/>
                </a:lnTo>
                <a:lnTo>
                  <a:pt x="2791" y="3471"/>
                </a:lnTo>
                <a:lnTo>
                  <a:pt x="2771" y="3489"/>
                </a:lnTo>
                <a:lnTo>
                  <a:pt x="2747" y="3503"/>
                </a:lnTo>
                <a:lnTo>
                  <a:pt x="2721" y="3507"/>
                </a:lnTo>
                <a:lnTo>
                  <a:pt x="1981" y="3507"/>
                </a:lnTo>
                <a:lnTo>
                  <a:pt x="1953" y="3503"/>
                </a:lnTo>
                <a:lnTo>
                  <a:pt x="1929" y="3489"/>
                </a:lnTo>
                <a:lnTo>
                  <a:pt x="1912" y="3471"/>
                </a:lnTo>
                <a:lnTo>
                  <a:pt x="1900" y="3447"/>
                </a:lnTo>
                <a:lnTo>
                  <a:pt x="1894" y="3420"/>
                </a:lnTo>
                <a:lnTo>
                  <a:pt x="1900" y="3392"/>
                </a:lnTo>
                <a:lnTo>
                  <a:pt x="1912" y="3368"/>
                </a:lnTo>
                <a:lnTo>
                  <a:pt x="1929" y="3350"/>
                </a:lnTo>
                <a:lnTo>
                  <a:pt x="1953" y="3338"/>
                </a:lnTo>
                <a:lnTo>
                  <a:pt x="1981" y="3334"/>
                </a:lnTo>
                <a:close/>
                <a:moveTo>
                  <a:pt x="646" y="3066"/>
                </a:moveTo>
                <a:lnTo>
                  <a:pt x="646" y="4656"/>
                </a:lnTo>
                <a:lnTo>
                  <a:pt x="1470" y="4656"/>
                </a:lnTo>
                <a:lnTo>
                  <a:pt x="1470" y="3066"/>
                </a:lnTo>
                <a:lnTo>
                  <a:pt x="646" y="3066"/>
                </a:lnTo>
                <a:close/>
                <a:moveTo>
                  <a:pt x="4479" y="2899"/>
                </a:moveTo>
                <a:lnTo>
                  <a:pt x="5162" y="2899"/>
                </a:lnTo>
                <a:lnTo>
                  <a:pt x="5190" y="2903"/>
                </a:lnTo>
                <a:lnTo>
                  <a:pt x="5213" y="2915"/>
                </a:lnTo>
                <a:lnTo>
                  <a:pt x="5231" y="2934"/>
                </a:lnTo>
                <a:lnTo>
                  <a:pt x="5245" y="2958"/>
                </a:lnTo>
                <a:lnTo>
                  <a:pt x="5249" y="2984"/>
                </a:lnTo>
                <a:lnTo>
                  <a:pt x="5245" y="3012"/>
                </a:lnTo>
                <a:lnTo>
                  <a:pt x="5231" y="3036"/>
                </a:lnTo>
                <a:lnTo>
                  <a:pt x="5213" y="3056"/>
                </a:lnTo>
                <a:lnTo>
                  <a:pt x="5190" y="3068"/>
                </a:lnTo>
                <a:lnTo>
                  <a:pt x="5162" y="3072"/>
                </a:lnTo>
                <a:lnTo>
                  <a:pt x="4479" y="3072"/>
                </a:lnTo>
                <a:lnTo>
                  <a:pt x="4454" y="3068"/>
                </a:lnTo>
                <a:lnTo>
                  <a:pt x="4430" y="3056"/>
                </a:lnTo>
                <a:lnTo>
                  <a:pt x="4410" y="3036"/>
                </a:lnTo>
                <a:lnTo>
                  <a:pt x="4398" y="3012"/>
                </a:lnTo>
                <a:lnTo>
                  <a:pt x="4394" y="2984"/>
                </a:lnTo>
                <a:lnTo>
                  <a:pt x="4398" y="2958"/>
                </a:lnTo>
                <a:lnTo>
                  <a:pt x="4410" y="2934"/>
                </a:lnTo>
                <a:lnTo>
                  <a:pt x="4430" y="2915"/>
                </a:lnTo>
                <a:lnTo>
                  <a:pt x="4454" y="2903"/>
                </a:lnTo>
                <a:lnTo>
                  <a:pt x="4479" y="2899"/>
                </a:lnTo>
                <a:close/>
                <a:moveTo>
                  <a:pt x="3441" y="2899"/>
                </a:moveTo>
                <a:lnTo>
                  <a:pt x="4121" y="2899"/>
                </a:lnTo>
                <a:lnTo>
                  <a:pt x="4149" y="2903"/>
                </a:lnTo>
                <a:lnTo>
                  <a:pt x="4173" y="2915"/>
                </a:lnTo>
                <a:lnTo>
                  <a:pt x="4193" y="2934"/>
                </a:lnTo>
                <a:lnTo>
                  <a:pt x="4205" y="2958"/>
                </a:lnTo>
                <a:lnTo>
                  <a:pt x="4209" y="2984"/>
                </a:lnTo>
                <a:lnTo>
                  <a:pt x="4205" y="3012"/>
                </a:lnTo>
                <a:lnTo>
                  <a:pt x="4193" y="3036"/>
                </a:lnTo>
                <a:lnTo>
                  <a:pt x="4173" y="3056"/>
                </a:lnTo>
                <a:lnTo>
                  <a:pt x="4149" y="3068"/>
                </a:lnTo>
                <a:lnTo>
                  <a:pt x="4121" y="3072"/>
                </a:lnTo>
                <a:lnTo>
                  <a:pt x="3441" y="3072"/>
                </a:lnTo>
                <a:lnTo>
                  <a:pt x="3413" y="3068"/>
                </a:lnTo>
                <a:lnTo>
                  <a:pt x="3389" y="3056"/>
                </a:lnTo>
                <a:lnTo>
                  <a:pt x="3370" y="3036"/>
                </a:lnTo>
                <a:lnTo>
                  <a:pt x="3358" y="3012"/>
                </a:lnTo>
                <a:lnTo>
                  <a:pt x="3354" y="2984"/>
                </a:lnTo>
                <a:lnTo>
                  <a:pt x="3358" y="2958"/>
                </a:lnTo>
                <a:lnTo>
                  <a:pt x="3370" y="2934"/>
                </a:lnTo>
                <a:lnTo>
                  <a:pt x="3389" y="2915"/>
                </a:lnTo>
                <a:lnTo>
                  <a:pt x="3413" y="2903"/>
                </a:lnTo>
                <a:lnTo>
                  <a:pt x="3441" y="2899"/>
                </a:lnTo>
                <a:close/>
                <a:moveTo>
                  <a:pt x="1981" y="2893"/>
                </a:moveTo>
                <a:lnTo>
                  <a:pt x="3013" y="2893"/>
                </a:lnTo>
                <a:lnTo>
                  <a:pt x="3041" y="2897"/>
                </a:lnTo>
                <a:lnTo>
                  <a:pt x="3065" y="2909"/>
                </a:lnTo>
                <a:lnTo>
                  <a:pt x="3085" y="2928"/>
                </a:lnTo>
                <a:lnTo>
                  <a:pt x="3097" y="2952"/>
                </a:lnTo>
                <a:lnTo>
                  <a:pt x="3101" y="2978"/>
                </a:lnTo>
                <a:lnTo>
                  <a:pt x="3097" y="3006"/>
                </a:lnTo>
                <a:lnTo>
                  <a:pt x="3085" y="3030"/>
                </a:lnTo>
                <a:lnTo>
                  <a:pt x="3065" y="3048"/>
                </a:lnTo>
                <a:lnTo>
                  <a:pt x="3041" y="3062"/>
                </a:lnTo>
                <a:lnTo>
                  <a:pt x="3013" y="3066"/>
                </a:lnTo>
                <a:lnTo>
                  <a:pt x="1981" y="3066"/>
                </a:lnTo>
                <a:lnTo>
                  <a:pt x="1953" y="3062"/>
                </a:lnTo>
                <a:lnTo>
                  <a:pt x="1929" y="3048"/>
                </a:lnTo>
                <a:lnTo>
                  <a:pt x="1912" y="3030"/>
                </a:lnTo>
                <a:lnTo>
                  <a:pt x="1900" y="3006"/>
                </a:lnTo>
                <a:lnTo>
                  <a:pt x="1894" y="2978"/>
                </a:lnTo>
                <a:lnTo>
                  <a:pt x="1900" y="2952"/>
                </a:lnTo>
                <a:lnTo>
                  <a:pt x="1912" y="2928"/>
                </a:lnTo>
                <a:lnTo>
                  <a:pt x="1929" y="2909"/>
                </a:lnTo>
                <a:lnTo>
                  <a:pt x="1953" y="2897"/>
                </a:lnTo>
                <a:lnTo>
                  <a:pt x="1981" y="2893"/>
                </a:lnTo>
                <a:close/>
                <a:moveTo>
                  <a:pt x="561" y="2893"/>
                </a:moveTo>
                <a:lnTo>
                  <a:pt x="1557" y="2893"/>
                </a:lnTo>
                <a:lnTo>
                  <a:pt x="1585" y="2897"/>
                </a:lnTo>
                <a:lnTo>
                  <a:pt x="1609" y="2909"/>
                </a:lnTo>
                <a:lnTo>
                  <a:pt x="1627" y="2928"/>
                </a:lnTo>
                <a:lnTo>
                  <a:pt x="1639" y="2952"/>
                </a:lnTo>
                <a:lnTo>
                  <a:pt x="1645" y="2978"/>
                </a:lnTo>
                <a:lnTo>
                  <a:pt x="1645" y="4744"/>
                </a:lnTo>
                <a:lnTo>
                  <a:pt x="1639" y="4770"/>
                </a:lnTo>
                <a:lnTo>
                  <a:pt x="1627" y="4793"/>
                </a:lnTo>
                <a:lnTo>
                  <a:pt x="1609" y="4813"/>
                </a:lnTo>
                <a:lnTo>
                  <a:pt x="1585" y="4825"/>
                </a:lnTo>
                <a:lnTo>
                  <a:pt x="1557" y="4829"/>
                </a:lnTo>
                <a:lnTo>
                  <a:pt x="561" y="4829"/>
                </a:lnTo>
                <a:lnTo>
                  <a:pt x="533" y="4825"/>
                </a:lnTo>
                <a:lnTo>
                  <a:pt x="509" y="4813"/>
                </a:lnTo>
                <a:lnTo>
                  <a:pt x="489" y="4793"/>
                </a:lnTo>
                <a:lnTo>
                  <a:pt x="477" y="4770"/>
                </a:lnTo>
                <a:lnTo>
                  <a:pt x="473" y="4744"/>
                </a:lnTo>
                <a:lnTo>
                  <a:pt x="473" y="2978"/>
                </a:lnTo>
                <a:lnTo>
                  <a:pt x="477" y="2952"/>
                </a:lnTo>
                <a:lnTo>
                  <a:pt x="489" y="2928"/>
                </a:lnTo>
                <a:lnTo>
                  <a:pt x="509" y="2909"/>
                </a:lnTo>
                <a:lnTo>
                  <a:pt x="533" y="2897"/>
                </a:lnTo>
                <a:lnTo>
                  <a:pt x="561" y="2893"/>
                </a:lnTo>
                <a:close/>
                <a:moveTo>
                  <a:pt x="3467" y="2280"/>
                </a:moveTo>
                <a:lnTo>
                  <a:pt x="4909" y="2280"/>
                </a:lnTo>
                <a:lnTo>
                  <a:pt x="4935" y="2284"/>
                </a:lnTo>
                <a:lnTo>
                  <a:pt x="4959" y="2298"/>
                </a:lnTo>
                <a:lnTo>
                  <a:pt x="4979" y="2316"/>
                </a:lnTo>
                <a:lnTo>
                  <a:pt x="4991" y="2340"/>
                </a:lnTo>
                <a:lnTo>
                  <a:pt x="4995" y="2368"/>
                </a:lnTo>
                <a:lnTo>
                  <a:pt x="4991" y="2396"/>
                </a:lnTo>
                <a:lnTo>
                  <a:pt x="4979" y="2420"/>
                </a:lnTo>
                <a:lnTo>
                  <a:pt x="4959" y="2437"/>
                </a:lnTo>
                <a:lnTo>
                  <a:pt x="4935" y="2449"/>
                </a:lnTo>
                <a:lnTo>
                  <a:pt x="4909" y="2453"/>
                </a:lnTo>
                <a:lnTo>
                  <a:pt x="3467" y="2453"/>
                </a:lnTo>
                <a:lnTo>
                  <a:pt x="3439" y="2449"/>
                </a:lnTo>
                <a:lnTo>
                  <a:pt x="3415" y="2437"/>
                </a:lnTo>
                <a:lnTo>
                  <a:pt x="3395" y="2420"/>
                </a:lnTo>
                <a:lnTo>
                  <a:pt x="3383" y="2396"/>
                </a:lnTo>
                <a:lnTo>
                  <a:pt x="3379" y="2368"/>
                </a:lnTo>
                <a:lnTo>
                  <a:pt x="3383" y="2340"/>
                </a:lnTo>
                <a:lnTo>
                  <a:pt x="3395" y="2316"/>
                </a:lnTo>
                <a:lnTo>
                  <a:pt x="3415" y="2298"/>
                </a:lnTo>
                <a:lnTo>
                  <a:pt x="3439" y="2284"/>
                </a:lnTo>
                <a:lnTo>
                  <a:pt x="3467" y="2280"/>
                </a:lnTo>
                <a:close/>
                <a:moveTo>
                  <a:pt x="3467" y="1839"/>
                </a:moveTo>
                <a:lnTo>
                  <a:pt x="5092" y="1839"/>
                </a:lnTo>
                <a:lnTo>
                  <a:pt x="5118" y="1845"/>
                </a:lnTo>
                <a:lnTo>
                  <a:pt x="5142" y="1857"/>
                </a:lnTo>
                <a:lnTo>
                  <a:pt x="5162" y="1875"/>
                </a:lnTo>
                <a:lnTo>
                  <a:pt x="5174" y="1899"/>
                </a:lnTo>
                <a:lnTo>
                  <a:pt x="5178" y="1926"/>
                </a:lnTo>
                <a:lnTo>
                  <a:pt x="5174" y="1954"/>
                </a:lnTo>
                <a:lnTo>
                  <a:pt x="5162" y="1978"/>
                </a:lnTo>
                <a:lnTo>
                  <a:pt x="5142" y="1996"/>
                </a:lnTo>
                <a:lnTo>
                  <a:pt x="5118" y="2008"/>
                </a:lnTo>
                <a:lnTo>
                  <a:pt x="5092" y="2014"/>
                </a:lnTo>
                <a:lnTo>
                  <a:pt x="3467" y="2014"/>
                </a:lnTo>
                <a:lnTo>
                  <a:pt x="3439" y="2008"/>
                </a:lnTo>
                <a:lnTo>
                  <a:pt x="3415" y="1996"/>
                </a:lnTo>
                <a:lnTo>
                  <a:pt x="3395" y="1978"/>
                </a:lnTo>
                <a:lnTo>
                  <a:pt x="3383" y="1954"/>
                </a:lnTo>
                <a:lnTo>
                  <a:pt x="3379" y="1926"/>
                </a:lnTo>
                <a:lnTo>
                  <a:pt x="3383" y="1899"/>
                </a:lnTo>
                <a:lnTo>
                  <a:pt x="3395" y="1875"/>
                </a:lnTo>
                <a:lnTo>
                  <a:pt x="3415" y="1857"/>
                </a:lnTo>
                <a:lnTo>
                  <a:pt x="3439" y="1845"/>
                </a:lnTo>
                <a:lnTo>
                  <a:pt x="3467" y="1839"/>
                </a:lnTo>
                <a:close/>
                <a:moveTo>
                  <a:pt x="3467" y="1400"/>
                </a:moveTo>
                <a:lnTo>
                  <a:pt x="4909" y="1400"/>
                </a:lnTo>
                <a:lnTo>
                  <a:pt x="4935" y="1404"/>
                </a:lnTo>
                <a:lnTo>
                  <a:pt x="4959" y="1415"/>
                </a:lnTo>
                <a:lnTo>
                  <a:pt x="4979" y="1433"/>
                </a:lnTo>
                <a:lnTo>
                  <a:pt x="4991" y="1457"/>
                </a:lnTo>
                <a:lnTo>
                  <a:pt x="4995" y="1485"/>
                </a:lnTo>
                <a:lnTo>
                  <a:pt x="4991" y="1513"/>
                </a:lnTo>
                <a:lnTo>
                  <a:pt x="4979" y="1537"/>
                </a:lnTo>
                <a:lnTo>
                  <a:pt x="4959" y="1555"/>
                </a:lnTo>
                <a:lnTo>
                  <a:pt x="4935" y="1567"/>
                </a:lnTo>
                <a:lnTo>
                  <a:pt x="4909" y="1573"/>
                </a:lnTo>
                <a:lnTo>
                  <a:pt x="3467" y="1573"/>
                </a:lnTo>
                <a:lnTo>
                  <a:pt x="3439" y="1567"/>
                </a:lnTo>
                <a:lnTo>
                  <a:pt x="3415" y="1555"/>
                </a:lnTo>
                <a:lnTo>
                  <a:pt x="3395" y="1537"/>
                </a:lnTo>
                <a:lnTo>
                  <a:pt x="3383" y="1513"/>
                </a:lnTo>
                <a:lnTo>
                  <a:pt x="3379" y="1485"/>
                </a:lnTo>
                <a:lnTo>
                  <a:pt x="3383" y="1457"/>
                </a:lnTo>
                <a:lnTo>
                  <a:pt x="3395" y="1433"/>
                </a:lnTo>
                <a:lnTo>
                  <a:pt x="3415" y="1415"/>
                </a:lnTo>
                <a:lnTo>
                  <a:pt x="3439" y="1404"/>
                </a:lnTo>
                <a:lnTo>
                  <a:pt x="3467" y="1400"/>
                </a:lnTo>
                <a:close/>
                <a:moveTo>
                  <a:pt x="6385" y="968"/>
                </a:moveTo>
                <a:lnTo>
                  <a:pt x="5673" y="968"/>
                </a:lnTo>
                <a:lnTo>
                  <a:pt x="5673" y="5153"/>
                </a:lnTo>
                <a:lnTo>
                  <a:pt x="5679" y="5217"/>
                </a:lnTo>
                <a:lnTo>
                  <a:pt x="5695" y="5277"/>
                </a:lnTo>
                <a:lnTo>
                  <a:pt x="5723" y="5332"/>
                </a:lnTo>
                <a:lnTo>
                  <a:pt x="5756" y="5382"/>
                </a:lnTo>
                <a:lnTo>
                  <a:pt x="5800" y="5424"/>
                </a:lnTo>
                <a:lnTo>
                  <a:pt x="5850" y="5459"/>
                </a:lnTo>
                <a:lnTo>
                  <a:pt x="5906" y="5485"/>
                </a:lnTo>
                <a:lnTo>
                  <a:pt x="5965" y="5503"/>
                </a:lnTo>
                <a:lnTo>
                  <a:pt x="6029" y="5509"/>
                </a:lnTo>
                <a:lnTo>
                  <a:pt x="6093" y="5503"/>
                </a:lnTo>
                <a:lnTo>
                  <a:pt x="6152" y="5485"/>
                </a:lnTo>
                <a:lnTo>
                  <a:pt x="6208" y="5459"/>
                </a:lnTo>
                <a:lnTo>
                  <a:pt x="6258" y="5424"/>
                </a:lnTo>
                <a:lnTo>
                  <a:pt x="6301" y="5382"/>
                </a:lnTo>
                <a:lnTo>
                  <a:pt x="6335" y="5332"/>
                </a:lnTo>
                <a:lnTo>
                  <a:pt x="6361" y="5277"/>
                </a:lnTo>
                <a:lnTo>
                  <a:pt x="6379" y="5217"/>
                </a:lnTo>
                <a:lnTo>
                  <a:pt x="6385" y="5153"/>
                </a:lnTo>
                <a:lnTo>
                  <a:pt x="6385" y="968"/>
                </a:lnTo>
                <a:close/>
                <a:moveTo>
                  <a:pt x="3467" y="958"/>
                </a:moveTo>
                <a:lnTo>
                  <a:pt x="4692" y="958"/>
                </a:lnTo>
                <a:lnTo>
                  <a:pt x="4720" y="962"/>
                </a:lnTo>
                <a:lnTo>
                  <a:pt x="4744" y="974"/>
                </a:lnTo>
                <a:lnTo>
                  <a:pt x="4764" y="994"/>
                </a:lnTo>
                <a:lnTo>
                  <a:pt x="4776" y="1016"/>
                </a:lnTo>
                <a:lnTo>
                  <a:pt x="4780" y="1044"/>
                </a:lnTo>
                <a:lnTo>
                  <a:pt x="4776" y="1072"/>
                </a:lnTo>
                <a:lnTo>
                  <a:pt x="4764" y="1095"/>
                </a:lnTo>
                <a:lnTo>
                  <a:pt x="4744" y="1113"/>
                </a:lnTo>
                <a:lnTo>
                  <a:pt x="4720" y="1127"/>
                </a:lnTo>
                <a:lnTo>
                  <a:pt x="4692" y="1131"/>
                </a:lnTo>
                <a:lnTo>
                  <a:pt x="3467" y="1131"/>
                </a:lnTo>
                <a:lnTo>
                  <a:pt x="3439" y="1127"/>
                </a:lnTo>
                <a:lnTo>
                  <a:pt x="3415" y="1113"/>
                </a:lnTo>
                <a:lnTo>
                  <a:pt x="3395" y="1095"/>
                </a:lnTo>
                <a:lnTo>
                  <a:pt x="3383" y="1072"/>
                </a:lnTo>
                <a:lnTo>
                  <a:pt x="3379" y="1044"/>
                </a:lnTo>
                <a:lnTo>
                  <a:pt x="3383" y="1016"/>
                </a:lnTo>
                <a:lnTo>
                  <a:pt x="3395" y="994"/>
                </a:lnTo>
                <a:lnTo>
                  <a:pt x="3415" y="974"/>
                </a:lnTo>
                <a:lnTo>
                  <a:pt x="3439" y="962"/>
                </a:lnTo>
                <a:lnTo>
                  <a:pt x="3467" y="958"/>
                </a:lnTo>
                <a:close/>
                <a:moveTo>
                  <a:pt x="646" y="690"/>
                </a:moveTo>
                <a:lnTo>
                  <a:pt x="646" y="2280"/>
                </a:lnTo>
                <a:lnTo>
                  <a:pt x="3000" y="2280"/>
                </a:lnTo>
                <a:lnTo>
                  <a:pt x="3000" y="690"/>
                </a:lnTo>
                <a:lnTo>
                  <a:pt x="646" y="690"/>
                </a:lnTo>
                <a:close/>
                <a:moveTo>
                  <a:pt x="3467" y="517"/>
                </a:moveTo>
                <a:lnTo>
                  <a:pt x="5092" y="517"/>
                </a:lnTo>
                <a:lnTo>
                  <a:pt x="5118" y="521"/>
                </a:lnTo>
                <a:lnTo>
                  <a:pt x="5142" y="533"/>
                </a:lnTo>
                <a:lnTo>
                  <a:pt x="5162" y="553"/>
                </a:lnTo>
                <a:lnTo>
                  <a:pt x="5174" y="576"/>
                </a:lnTo>
                <a:lnTo>
                  <a:pt x="5178" y="602"/>
                </a:lnTo>
                <a:lnTo>
                  <a:pt x="5174" y="630"/>
                </a:lnTo>
                <a:lnTo>
                  <a:pt x="5162" y="654"/>
                </a:lnTo>
                <a:lnTo>
                  <a:pt x="5142" y="674"/>
                </a:lnTo>
                <a:lnTo>
                  <a:pt x="5118" y="686"/>
                </a:lnTo>
                <a:lnTo>
                  <a:pt x="5092" y="690"/>
                </a:lnTo>
                <a:lnTo>
                  <a:pt x="3467" y="690"/>
                </a:lnTo>
                <a:lnTo>
                  <a:pt x="3439" y="686"/>
                </a:lnTo>
                <a:lnTo>
                  <a:pt x="3415" y="674"/>
                </a:lnTo>
                <a:lnTo>
                  <a:pt x="3395" y="654"/>
                </a:lnTo>
                <a:lnTo>
                  <a:pt x="3383" y="630"/>
                </a:lnTo>
                <a:lnTo>
                  <a:pt x="3379" y="602"/>
                </a:lnTo>
                <a:lnTo>
                  <a:pt x="3383" y="576"/>
                </a:lnTo>
                <a:lnTo>
                  <a:pt x="3395" y="553"/>
                </a:lnTo>
                <a:lnTo>
                  <a:pt x="3415" y="533"/>
                </a:lnTo>
                <a:lnTo>
                  <a:pt x="3439" y="521"/>
                </a:lnTo>
                <a:lnTo>
                  <a:pt x="3467" y="517"/>
                </a:lnTo>
                <a:close/>
                <a:moveTo>
                  <a:pt x="561" y="517"/>
                </a:moveTo>
                <a:lnTo>
                  <a:pt x="3085" y="517"/>
                </a:lnTo>
                <a:lnTo>
                  <a:pt x="3113" y="521"/>
                </a:lnTo>
                <a:lnTo>
                  <a:pt x="3137" y="533"/>
                </a:lnTo>
                <a:lnTo>
                  <a:pt x="3157" y="553"/>
                </a:lnTo>
                <a:lnTo>
                  <a:pt x="3169" y="576"/>
                </a:lnTo>
                <a:lnTo>
                  <a:pt x="3173" y="602"/>
                </a:lnTo>
                <a:lnTo>
                  <a:pt x="3173" y="2368"/>
                </a:lnTo>
                <a:lnTo>
                  <a:pt x="3169" y="2396"/>
                </a:lnTo>
                <a:lnTo>
                  <a:pt x="3157" y="2420"/>
                </a:lnTo>
                <a:lnTo>
                  <a:pt x="3137" y="2437"/>
                </a:lnTo>
                <a:lnTo>
                  <a:pt x="3113" y="2449"/>
                </a:lnTo>
                <a:lnTo>
                  <a:pt x="3085" y="2453"/>
                </a:lnTo>
                <a:lnTo>
                  <a:pt x="561" y="2453"/>
                </a:lnTo>
                <a:lnTo>
                  <a:pt x="533" y="2449"/>
                </a:lnTo>
                <a:lnTo>
                  <a:pt x="509" y="2437"/>
                </a:lnTo>
                <a:lnTo>
                  <a:pt x="489" y="2420"/>
                </a:lnTo>
                <a:lnTo>
                  <a:pt x="477" y="2396"/>
                </a:lnTo>
                <a:lnTo>
                  <a:pt x="473" y="2368"/>
                </a:lnTo>
                <a:lnTo>
                  <a:pt x="473" y="602"/>
                </a:lnTo>
                <a:lnTo>
                  <a:pt x="477" y="576"/>
                </a:lnTo>
                <a:lnTo>
                  <a:pt x="489" y="553"/>
                </a:lnTo>
                <a:lnTo>
                  <a:pt x="509" y="533"/>
                </a:lnTo>
                <a:lnTo>
                  <a:pt x="533" y="521"/>
                </a:lnTo>
                <a:lnTo>
                  <a:pt x="561" y="517"/>
                </a:lnTo>
                <a:close/>
                <a:moveTo>
                  <a:pt x="173" y="173"/>
                </a:moveTo>
                <a:lnTo>
                  <a:pt x="173" y="5046"/>
                </a:lnTo>
                <a:lnTo>
                  <a:pt x="179" y="5121"/>
                </a:lnTo>
                <a:lnTo>
                  <a:pt x="197" y="5193"/>
                </a:lnTo>
                <a:lnTo>
                  <a:pt x="225" y="5259"/>
                </a:lnTo>
                <a:lnTo>
                  <a:pt x="263" y="5318"/>
                </a:lnTo>
                <a:lnTo>
                  <a:pt x="308" y="5372"/>
                </a:lnTo>
                <a:lnTo>
                  <a:pt x="362" y="5420"/>
                </a:lnTo>
                <a:lnTo>
                  <a:pt x="424" y="5457"/>
                </a:lnTo>
                <a:lnTo>
                  <a:pt x="489" y="5485"/>
                </a:lnTo>
                <a:lnTo>
                  <a:pt x="561" y="5503"/>
                </a:lnTo>
                <a:lnTo>
                  <a:pt x="637" y="5509"/>
                </a:lnTo>
                <a:lnTo>
                  <a:pt x="5637" y="5509"/>
                </a:lnTo>
                <a:lnTo>
                  <a:pt x="5589" y="5447"/>
                </a:lnTo>
                <a:lnTo>
                  <a:pt x="5552" y="5382"/>
                </a:lnTo>
                <a:lnTo>
                  <a:pt x="5522" y="5308"/>
                </a:lnTo>
                <a:lnTo>
                  <a:pt x="5506" y="5233"/>
                </a:lnTo>
                <a:lnTo>
                  <a:pt x="5500" y="5153"/>
                </a:lnTo>
                <a:lnTo>
                  <a:pt x="5500" y="173"/>
                </a:lnTo>
                <a:lnTo>
                  <a:pt x="173" y="173"/>
                </a:lnTo>
                <a:close/>
                <a:moveTo>
                  <a:pt x="88" y="0"/>
                </a:moveTo>
                <a:lnTo>
                  <a:pt x="5585" y="0"/>
                </a:lnTo>
                <a:lnTo>
                  <a:pt x="5613" y="4"/>
                </a:lnTo>
                <a:lnTo>
                  <a:pt x="5637" y="18"/>
                </a:lnTo>
                <a:lnTo>
                  <a:pt x="5655" y="36"/>
                </a:lnTo>
                <a:lnTo>
                  <a:pt x="5667" y="60"/>
                </a:lnTo>
                <a:lnTo>
                  <a:pt x="5673" y="87"/>
                </a:lnTo>
                <a:lnTo>
                  <a:pt x="5673" y="795"/>
                </a:lnTo>
                <a:lnTo>
                  <a:pt x="6385" y="795"/>
                </a:lnTo>
                <a:lnTo>
                  <a:pt x="6431" y="801"/>
                </a:lnTo>
                <a:lnTo>
                  <a:pt x="6473" y="819"/>
                </a:lnTo>
                <a:lnTo>
                  <a:pt x="6506" y="847"/>
                </a:lnTo>
                <a:lnTo>
                  <a:pt x="6534" y="881"/>
                </a:lnTo>
                <a:lnTo>
                  <a:pt x="6552" y="922"/>
                </a:lnTo>
                <a:lnTo>
                  <a:pt x="6558" y="968"/>
                </a:lnTo>
                <a:lnTo>
                  <a:pt x="6558" y="5153"/>
                </a:lnTo>
                <a:lnTo>
                  <a:pt x="6552" y="5231"/>
                </a:lnTo>
                <a:lnTo>
                  <a:pt x="6536" y="5304"/>
                </a:lnTo>
                <a:lnTo>
                  <a:pt x="6508" y="5376"/>
                </a:lnTo>
                <a:lnTo>
                  <a:pt x="6473" y="5440"/>
                </a:lnTo>
                <a:lnTo>
                  <a:pt x="6427" y="5499"/>
                </a:lnTo>
                <a:lnTo>
                  <a:pt x="6375" y="5551"/>
                </a:lnTo>
                <a:lnTo>
                  <a:pt x="6317" y="5597"/>
                </a:lnTo>
                <a:lnTo>
                  <a:pt x="6252" y="5632"/>
                </a:lnTo>
                <a:lnTo>
                  <a:pt x="6182" y="5658"/>
                </a:lnTo>
                <a:lnTo>
                  <a:pt x="6107" y="5676"/>
                </a:lnTo>
                <a:lnTo>
                  <a:pt x="6029" y="5682"/>
                </a:lnTo>
                <a:lnTo>
                  <a:pt x="5967" y="5678"/>
                </a:lnTo>
                <a:lnTo>
                  <a:pt x="5955" y="5680"/>
                </a:lnTo>
                <a:lnTo>
                  <a:pt x="5941" y="5682"/>
                </a:lnTo>
                <a:lnTo>
                  <a:pt x="637" y="5682"/>
                </a:lnTo>
                <a:lnTo>
                  <a:pt x="549" y="5676"/>
                </a:lnTo>
                <a:lnTo>
                  <a:pt x="467" y="5658"/>
                </a:lnTo>
                <a:lnTo>
                  <a:pt x="388" y="5632"/>
                </a:lnTo>
                <a:lnTo>
                  <a:pt x="314" y="5595"/>
                </a:lnTo>
                <a:lnTo>
                  <a:pt x="247" y="5549"/>
                </a:lnTo>
                <a:lnTo>
                  <a:pt x="187" y="5495"/>
                </a:lnTo>
                <a:lnTo>
                  <a:pt x="133" y="5434"/>
                </a:lnTo>
                <a:lnTo>
                  <a:pt x="88" y="5366"/>
                </a:lnTo>
                <a:lnTo>
                  <a:pt x="50" y="5292"/>
                </a:lnTo>
                <a:lnTo>
                  <a:pt x="22" y="5215"/>
                </a:lnTo>
                <a:lnTo>
                  <a:pt x="6" y="5131"/>
                </a:lnTo>
                <a:lnTo>
                  <a:pt x="0" y="5046"/>
                </a:lnTo>
                <a:lnTo>
                  <a:pt x="0" y="87"/>
                </a:lnTo>
                <a:lnTo>
                  <a:pt x="4" y="60"/>
                </a:lnTo>
                <a:lnTo>
                  <a:pt x="16" y="36"/>
                </a:lnTo>
                <a:lnTo>
                  <a:pt x="36" y="18"/>
                </a:lnTo>
                <a:lnTo>
                  <a:pt x="60" y="4"/>
                </a:lnTo>
                <a:lnTo>
                  <a:pt x="8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nvGrpSpPr>
          <p:cNvPr id="9" name="Group 8">
            <a:extLst>
              <a:ext uri="{FF2B5EF4-FFF2-40B4-BE49-F238E27FC236}">
                <a16:creationId xmlns:a16="http://schemas.microsoft.com/office/drawing/2014/main" id="{8AFA7B3B-4B56-E235-1A85-1142DD6CDCCD}"/>
              </a:ext>
            </a:extLst>
          </p:cNvPr>
          <p:cNvGrpSpPr/>
          <p:nvPr/>
        </p:nvGrpSpPr>
        <p:grpSpPr>
          <a:xfrm>
            <a:off x="11067980" y="1832513"/>
            <a:ext cx="419125" cy="414160"/>
            <a:chOff x="11134618" y="2265484"/>
            <a:chExt cx="419125" cy="414160"/>
          </a:xfrm>
        </p:grpSpPr>
        <p:sp>
          <p:nvSpPr>
            <p:cNvPr id="19" name="Freeform 82">
              <a:extLst>
                <a:ext uri="{FF2B5EF4-FFF2-40B4-BE49-F238E27FC236}">
                  <a16:creationId xmlns:a16="http://schemas.microsoft.com/office/drawing/2014/main" id="{4D66C6E1-DB09-D2E3-B48B-1BBEB8C346B6}"/>
                </a:ext>
              </a:extLst>
            </p:cNvPr>
            <p:cNvSpPr>
              <a:spLocks noEditPoints="1"/>
            </p:cNvSpPr>
            <p:nvPr/>
          </p:nvSpPr>
          <p:spPr bwMode="auto">
            <a:xfrm>
              <a:off x="11177457" y="2419944"/>
              <a:ext cx="96651" cy="161796"/>
            </a:xfrm>
            <a:custGeom>
              <a:avLst/>
              <a:gdLst>
                <a:gd name="T0" fmla="*/ 1323 w 1655"/>
                <a:gd name="T1" fmla="*/ 209 h 2533"/>
                <a:gd name="T2" fmla="*/ 1277 w 1655"/>
                <a:gd name="T3" fmla="*/ 233 h 2533"/>
                <a:gd name="T4" fmla="*/ 219 w 1655"/>
                <a:gd name="T5" fmla="*/ 1242 h 2533"/>
                <a:gd name="T6" fmla="*/ 205 w 1655"/>
                <a:gd name="T7" fmla="*/ 1296 h 2533"/>
                <a:gd name="T8" fmla="*/ 221 w 1655"/>
                <a:gd name="T9" fmla="*/ 1349 h 2533"/>
                <a:gd name="T10" fmla="*/ 1279 w 1655"/>
                <a:gd name="T11" fmla="*/ 2302 h 2533"/>
                <a:gd name="T12" fmla="*/ 1323 w 1655"/>
                <a:gd name="T13" fmla="*/ 2324 h 2533"/>
                <a:gd name="T14" fmla="*/ 1377 w 1655"/>
                <a:gd name="T15" fmla="*/ 2324 h 2533"/>
                <a:gd name="T16" fmla="*/ 1424 w 1655"/>
                <a:gd name="T17" fmla="*/ 2294 h 2533"/>
                <a:gd name="T18" fmla="*/ 1450 w 1655"/>
                <a:gd name="T19" fmla="*/ 2235 h 2533"/>
                <a:gd name="T20" fmla="*/ 1436 w 1655"/>
                <a:gd name="T21" fmla="*/ 2175 h 2533"/>
                <a:gd name="T22" fmla="*/ 543 w 1655"/>
                <a:gd name="T23" fmla="*/ 1365 h 2533"/>
                <a:gd name="T24" fmla="*/ 511 w 1655"/>
                <a:gd name="T25" fmla="*/ 1319 h 2533"/>
                <a:gd name="T26" fmla="*/ 511 w 1655"/>
                <a:gd name="T27" fmla="*/ 1264 h 2533"/>
                <a:gd name="T28" fmla="*/ 539 w 1655"/>
                <a:gd name="T29" fmla="*/ 1216 h 2533"/>
                <a:gd name="T30" fmla="*/ 1436 w 1655"/>
                <a:gd name="T31" fmla="*/ 362 h 2533"/>
                <a:gd name="T32" fmla="*/ 1450 w 1655"/>
                <a:gd name="T33" fmla="*/ 311 h 2533"/>
                <a:gd name="T34" fmla="*/ 1438 w 1655"/>
                <a:gd name="T35" fmla="*/ 259 h 2533"/>
                <a:gd name="T36" fmla="*/ 1403 w 1655"/>
                <a:gd name="T37" fmla="*/ 221 h 2533"/>
                <a:gd name="T38" fmla="*/ 1351 w 1655"/>
                <a:gd name="T39" fmla="*/ 205 h 2533"/>
                <a:gd name="T40" fmla="*/ 1357 w 1655"/>
                <a:gd name="T41" fmla="*/ 0 h 2533"/>
                <a:gd name="T42" fmla="*/ 1452 w 1655"/>
                <a:gd name="T43" fmla="*/ 18 h 2533"/>
                <a:gd name="T44" fmla="*/ 1536 w 1655"/>
                <a:gd name="T45" fmla="*/ 64 h 2533"/>
                <a:gd name="T46" fmla="*/ 1601 w 1655"/>
                <a:gd name="T47" fmla="*/ 134 h 2533"/>
                <a:gd name="T48" fmla="*/ 1643 w 1655"/>
                <a:gd name="T49" fmla="*/ 221 h 2533"/>
                <a:gd name="T50" fmla="*/ 1655 w 1655"/>
                <a:gd name="T51" fmla="*/ 317 h 2533"/>
                <a:gd name="T52" fmla="*/ 1639 w 1655"/>
                <a:gd name="T53" fmla="*/ 412 h 2533"/>
                <a:gd name="T54" fmla="*/ 1593 w 1655"/>
                <a:gd name="T55" fmla="*/ 496 h 2533"/>
                <a:gd name="T56" fmla="*/ 762 w 1655"/>
                <a:gd name="T57" fmla="*/ 1288 h 2533"/>
                <a:gd name="T58" fmla="*/ 1591 w 1655"/>
                <a:gd name="T59" fmla="*/ 2036 h 2533"/>
                <a:gd name="T60" fmla="*/ 1641 w 1655"/>
                <a:gd name="T61" fmla="*/ 2131 h 2533"/>
                <a:gd name="T62" fmla="*/ 1655 w 1655"/>
                <a:gd name="T63" fmla="*/ 2235 h 2533"/>
                <a:gd name="T64" fmla="*/ 1635 w 1655"/>
                <a:gd name="T65" fmla="*/ 2338 h 2533"/>
                <a:gd name="T66" fmla="*/ 1578 w 1655"/>
                <a:gd name="T67" fmla="*/ 2430 h 2533"/>
                <a:gd name="T68" fmla="*/ 1496 w 1655"/>
                <a:gd name="T69" fmla="*/ 2495 h 2533"/>
                <a:gd name="T70" fmla="*/ 1401 w 1655"/>
                <a:gd name="T71" fmla="*/ 2529 h 2533"/>
                <a:gd name="T72" fmla="*/ 1291 w 1655"/>
                <a:gd name="T73" fmla="*/ 2527 h 2533"/>
                <a:gd name="T74" fmla="*/ 1188 w 1655"/>
                <a:gd name="T75" fmla="*/ 2489 h 2533"/>
                <a:gd name="T76" fmla="*/ 102 w 1655"/>
                <a:gd name="T77" fmla="*/ 1524 h 2533"/>
                <a:gd name="T78" fmla="*/ 38 w 1655"/>
                <a:gd name="T79" fmla="*/ 1445 h 2533"/>
                <a:gd name="T80" fmla="*/ 4 w 1655"/>
                <a:gd name="T81" fmla="*/ 1349 h 2533"/>
                <a:gd name="T82" fmla="*/ 2 w 1655"/>
                <a:gd name="T83" fmla="*/ 1248 h 2533"/>
                <a:gd name="T84" fmla="*/ 34 w 1655"/>
                <a:gd name="T85" fmla="*/ 1150 h 2533"/>
                <a:gd name="T86" fmla="*/ 96 w 1655"/>
                <a:gd name="T87" fmla="*/ 1071 h 2533"/>
                <a:gd name="T88" fmla="*/ 1174 w 1655"/>
                <a:gd name="T89" fmla="*/ 54 h 2533"/>
                <a:gd name="T90" fmla="*/ 1261 w 1655"/>
                <a:gd name="T91" fmla="*/ 12 h 2533"/>
                <a:gd name="T92" fmla="*/ 1357 w 1655"/>
                <a:gd name="T93" fmla="*/ 0 h 2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55" h="2533">
                  <a:moveTo>
                    <a:pt x="1349" y="205"/>
                  </a:moveTo>
                  <a:lnTo>
                    <a:pt x="1323" y="209"/>
                  </a:lnTo>
                  <a:lnTo>
                    <a:pt x="1299" y="217"/>
                  </a:lnTo>
                  <a:lnTo>
                    <a:pt x="1277" y="233"/>
                  </a:lnTo>
                  <a:lnTo>
                    <a:pt x="237" y="1220"/>
                  </a:lnTo>
                  <a:lnTo>
                    <a:pt x="219" y="1242"/>
                  </a:lnTo>
                  <a:lnTo>
                    <a:pt x="209" y="1268"/>
                  </a:lnTo>
                  <a:lnTo>
                    <a:pt x="205" y="1296"/>
                  </a:lnTo>
                  <a:lnTo>
                    <a:pt x="209" y="1323"/>
                  </a:lnTo>
                  <a:lnTo>
                    <a:pt x="221" y="1349"/>
                  </a:lnTo>
                  <a:lnTo>
                    <a:pt x="239" y="1371"/>
                  </a:lnTo>
                  <a:lnTo>
                    <a:pt x="1279" y="2302"/>
                  </a:lnTo>
                  <a:lnTo>
                    <a:pt x="1299" y="2316"/>
                  </a:lnTo>
                  <a:lnTo>
                    <a:pt x="1323" y="2324"/>
                  </a:lnTo>
                  <a:lnTo>
                    <a:pt x="1349" y="2328"/>
                  </a:lnTo>
                  <a:lnTo>
                    <a:pt x="1377" y="2324"/>
                  </a:lnTo>
                  <a:lnTo>
                    <a:pt x="1403" y="2312"/>
                  </a:lnTo>
                  <a:lnTo>
                    <a:pt x="1424" y="2294"/>
                  </a:lnTo>
                  <a:lnTo>
                    <a:pt x="1442" y="2266"/>
                  </a:lnTo>
                  <a:lnTo>
                    <a:pt x="1450" y="2235"/>
                  </a:lnTo>
                  <a:lnTo>
                    <a:pt x="1448" y="2203"/>
                  </a:lnTo>
                  <a:lnTo>
                    <a:pt x="1436" y="2175"/>
                  </a:lnTo>
                  <a:lnTo>
                    <a:pt x="1416" y="2149"/>
                  </a:lnTo>
                  <a:lnTo>
                    <a:pt x="543" y="1365"/>
                  </a:lnTo>
                  <a:lnTo>
                    <a:pt x="523" y="1345"/>
                  </a:lnTo>
                  <a:lnTo>
                    <a:pt x="511" y="1319"/>
                  </a:lnTo>
                  <a:lnTo>
                    <a:pt x="507" y="1292"/>
                  </a:lnTo>
                  <a:lnTo>
                    <a:pt x="511" y="1264"/>
                  </a:lnTo>
                  <a:lnTo>
                    <a:pt x="523" y="1238"/>
                  </a:lnTo>
                  <a:lnTo>
                    <a:pt x="539" y="1216"/>
                  </a:lnTo>
                  <a:lnTo>
                    <a:pt x="1418" y="382"/>
                  </a:lnTo>
                  <a:lnTo>
                    <a:pt x="1436" y="362"/>
                  </a:lnTo>
                  <a:lnTo>
                    <a:pt x="1446" y="337"/>
                  </a:lnTo>
                  <a:lnTo>
                    <a:pt x="1450" y="311"/>
                  </a:lnTo>
                  <a:lnTo>
                    <a:pt x="1448" y="285"/>
                  </a:lnTo>
                  <a:lnTo>
                    <a:pt x="1438" y="259"/>
                  </a:lnTo>
                  <a:lnTo>
                    <a:pt x="1422" y="237"/>
                  </a:lnTo>
                  <a:lnTo>
                    <a:pt x="1403" y="221"/>
                  </a:lnTo>
                  <a:lnTo>
                    <a:pt x="1377" y="209"/>
                  </a:lnTo>
                  <a:lnTo>
                    <a:pt x="1351" y="205"/>
                  </a:lnTo>
                  <a:lnTo>
                    <a:pt x="1349" y="205"/>
                  </a:lnTo>
                  <a:close/>
                  <a:moveTo>
                    <a:pt x="1357" y="0"/>
                  </a:moveTo>
                  <a:lnTo>
                    <a:pt x="1405" y="4"/>
                  </a:lnTo>
                  <a:lnTo>
                    <a:pt x="1452" y="18"/>
                  </a:lnTo>
                  <a:lnTo>
                    <a:pt x="1496" y="36"/>
                  </a:lnTo>
                  <a:lnTo>
                    <a:pt x="1536" y="64"/>
                  </a:lnTo>
                  <a:lnTo>
                    <a:pt x="1572" y="96"/>
                  </a:lnTo>
                  <a:lnTo>
                    <a:pt x="1601" y="134"/>
                  </a:lnTo>
                  <a:lnTo>
                    <a:pt x="1627" y="175"/>
                  </a:lnTo>
                  <a:lnTo>
                    <a:pt x="1643" y="221"/>
                  </a:lnTo>
                  <a:lnTo>
                    <a:pt x="1653" y="267"/>
                  </a:lnTo>
                  <a:lnTo>
                    <a:pt x="1655" y="317"/>
                  </a:lnTo>
                  <a:lnTo>
                    <a:pt x="1651" y="364"/>
                  </a:lnTo>
                  <a:lnTo>
                    <a:pt x="1639" y="412"/>
                  </a:lnTo>
                  <a:lnTo>
                    <a:pt x="1619" y="456"/>
                  </a:lnTo>
                  <a:lnTo>
                    <a:pt x="1593" y="496"/>
                  </a:lnTo>
                  <a:lnTo>
                    <a:pt x="1560" y="532"/>
                  </a:lnTo>
                  <a:lnTo>
                    <a:pt x="762" y="1288"/>
                  </a:lnTo>
                  <a:lnTo>
                    <a:pt x="1554" y="1996"/>
                  </a:lnTo>
                  <a:lnTo>
                    <a:pt x="1591" y="2036"/>
                  </a:lnTo>
                  <a:lnTo>
                    <a:pt x="1621" y="2081"/>
                  </a:lnTo>
                  <a:lnTo>
                    <a:pt x="1641" y="2131"/>
                  </a:lnTo>
                  <a:lnTo>
                    <a:pt x="1653" y="2181"/>
                  </a:lnTo>
                  <a:lnTo>
                    <a:pt x="1655" y="2235"/>
                  </a:lnTo>
                  <a:lnTo>
                    <a:pt x="1649" y="2286"/>
                  </a:lnTo>
                  <a:lnTo>
                    <a:pt x="1635" y="2338"/>
                  </a:lnTo>
                  <a:lnTo>
                    <a:pt x="1611" y="2386"/>
                  </a:lnTo>
                  <a:lnTo>
                    <a:pt x="1578" y="2430"/>
                  </a:lnTo>
                  <a:lnTo>
                    <a:pt x="1540" y="2465"/>
                  </a:lnTo>
                  <a:lnTo>
                    <a:pt x="1496" y="2495"/>
                  </a:lnTo>
                  <a:lnTo>
                    <a:pt x="1450" y="2515"/>
                  </a:lnTo>
                  <a:lnTo>
                    <a:pt x="1401" y="2529"/>
                  </a:lnTo>
                  <a:lnTo>
                    <a:pt x="1349" y="2533"/>
                  </a:lnTo>
                  <a:lnTo>
                    <a:pt x="1291" y="2527"/>
                  </a:lnTo>
                  <a:lnTo>
                    <a:pt x="1237" y="2513"/>
                  </a:lnTo>
                  <a:lnTo>
                    <a:pt x="1188" y="2489"/>
                  </a:lnTo>
                  <a:lnTo>
                    <a:pt x="1142" y="2455"/>
                  </a:lnTo>
                  <a:lnTo>
                    <a:pt x="102" y="1524"/>
                  </a:lnTo>
                  <a:lnTo>
                    <a:pt x="68" y="1486"/>
                  </a:lnTo>
                  <a:lnTo>
                    <a:pt x="38" y="1445"/>
                  </a:lnTo>
                  <a:lnTo>
                    <a:pt x="18" y="1399"/>
                  </a:lnTo>
                  <a:lnTo>
                    <a:pt x="4" y="1349"/>
                  </a:lnTo>
                  <a:lnTo>
                    <a:pt x="0" y="1297"/>
                  </a:lnTo>
                  <a:lnTo>
                    <a:pt x="2" y="1248"/>
                  </a:lnTo>
                  <a:lnTo>
                    <a:pt x="14" y="1198"/>
                  </a:lnTo>
                  <a:lnTo>
                    <a:pt x="34" y="1150"/>
                  </a:lnTo>
                  <a:lnTo>
                    <a:pt x="62" y="1108"/>
                  </a:lnTo>
                  <a:lnTo>
                    <a:pt x="96" y="1071"/>
                  </a:lnTo>
                  <a:lnTo>
                    <a:pt x="1136" y="84"/>
                  </a:lnTo>
                  <a:lnTo>
                    <a:pt x="1174" y="54"/>
                  </a:lnTo>
                  <a:lnTo>
                    <a:pt x="1216" y="30"/>
                  </a:lnTo>
                  <a:lnTo>
                    <a:pt x="1261" y="12"/>
                  </a:lnTo>
                  <a:lnTo>
                    <a:pt x="1307" y="2"/>
                  </a:lnTo>
                  <a:lnTo>
                    <a:pt x="1357"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28" name="Freeform 83">
              <a:extLst>
                <a:ext uri="{FF2B5EF4-FFF2-40B4-BE49-F238E27FC236}">
                  <a16:creationId xmlns:a16="http://schemas.microsoft.com/office/drawing/2014/main" id="{C70E3B7E-896D-C717-1C1C-3490F2BF522A}"/>
                </a:ext>
              </a:extLst>
            </p:cNvPr>
            <p:cNvSpPr>
              <a:spLocks noEditPoints="1"/>
            </p:cNvSpPr>
            <p:nvPr/>
          </p:nvSpPr>
          <p:spPr bwMode="auto">
            <a:xfrm>
              <a:off x="11404534" y="2419944"/>
              <a:ext cx="96768" cy="161796"/>
            </a:xfrm>
            <a:custGeom>
              <a:avLst/>
              <a:gdLst>
                <a:gd name="T0" fmla="*/ 282 w 1657"/>
                <a:gd name="T1" fmla="*/ 209 h 2533"/>
                <a:gd name="T2" fmla="*/ 235 w 1657"/>
                <a:gd name="T3" fmla="*/ 237 h 2533"/>
                <a:gd name="T4" fmla="*/ 207 w 1657"/>
                <a:gd name="T5" fmla="*/ 295 h 2533"/>
                <a:gd name="T6" fmla="*/ 219 w 1657"/>
                <a:gd name="T7" fmla="*/ 356 h 2533"/>
                <a:gd name="T8" fmla="*/ 1116 w 1657"/>
                <a:gd name="T9" fmla="*/ 1216 h 2533"/>
                <a:gd name="T10" fmla="*/ 1146 w 1657"/>
                <a:gd name="T11" fmla="*/ 1264 h 2533"/>
                <a:gd name="T12" fmla="*/ 1144 w 1657"/>
                <a:gd name="T13" fmla="*/ 1319 h 2533"/>
                <a:gd name="T14" fmla="*/ 1114 w 1657"/>
                <a:gd name="T15" fmla="*/ 1365 h 2533"/>
                <a:gd name="T16" fmla="*/ 219 w 1657"/>
                <a:gd name="T17" fmla="*/ 2175 h 2533"/>
                <a:gd name="T18" fmla="*/ 207 w 1657"/>
                <a:gd name="T19" fmla="*/ 2235 h 2533"/>
                <a:gd name="T20" fmla="*/ 233 w 1657"/>
                <a:gd name="T21" fmla="*/ 2294 h 2533"/>
                <a:gd name="T22" fmla="*/ 280 w 1657"/>
                <a:gd name="T23" fmla="*/ 2324 h 2533"/>
                <a:gd name="T24" fmla="*/ 308 w 1657"/>
                <a:gd name="T25" fmla="*/ 2328 h 2533"/>
                <a:gd name="T26" fmla="*/ 356 w 1657"/>
                <a:gd name="T27" fmla="*/ 2316 h 2533"/>
                <a:gd name="T28" fmla="*/ 1418 w 1657"/>
                <a:gd name="T29" fmla="*/ 1371 h 2533"/>
                <a:gd name="T30" fmla="*/ 1448 w 1657"/>
                <a:gd name="T31" fmla="*/ 1323 h 2533"/>
                <a:gd name="T32" fmla="*/ 1452 w 1657"/>
                <a:gd name="T33" fmla="*/ 1296 h 2533"/>
                <a:gd name="T34" fmla="*/ 1438 w 1657"/>
                <a:gd name="T35" fmla="*/ 1242 h 2533"/>
                <a:gd name="T36" fmla="*/ 380 w 1657"/>
                <a:gd name="T37" fmla="*/ 233 h 2533"/>
                <a:gd name="T38" fmla="*/ 334 w 1657"/>
                <a:gd name="T39" fmla="*/ 209 h 2533"/>
                <a:gd name="T40" fmla="*/ 326 w 1657"/>
                <a:gd name="T41" fmla="*/ 0 h 2533"/>
                <a:gd name="T42" fmla="*/ 430 w 1657"/>
                <a:gd name="T43" fmla="*/ 24 h 2533"/>
                <a:gd name="T44" fmla="*/ 521 w 1657"/>
                <a:gd name="T45" fmla="*/ 84 h 2533"/>
                <a:gd name="T46" fmla="*/ 1595 w 1657"/>
                <a:gd name="T47" fmla="*/ 1108 h 2533"/>
                <a:gd name="T48" fmla="*/ 1641 w 1657"/>
                <a:gd name="T49" fmla="*/ 1198 h 2533"/>
                <a:gd name="T50" fmla="*/ 1657 w 1657"/>
                <a:gd name="T51" fmla="*/ 1297 h 2533"/>
                <a:gd name="T52" fmla="*/ 1639 w 1657"/>
                <a:gd name="T53" fmla="*/ 1399 h 2533"/>
                <a:gd name="T54" fmla="*/ 1589 w 1657"/>
                <a:gd name="T55" fmla="*/ 1486 h 2533"/>
                <a:gd name="T56" fmla="*/ 513 w 1657"/>
                <a:gd name="T57" fmla="*/ 2455 h 2533"/>
                <a:gd name="T58" fmla="*/ 418 w 1657"/>
                <a:gd name="T59" fmla="*/ 2513 h 2533"/>
                <a:gd name="T60" fmla="*/ 308 w 1657"/>
                <a:gd name="T61" fmla="*/ 2533 h 2533"/>
                <a:gd name="T62" fmla="*/ 256 w 1657"/>
                <a:gd name="T63" fmla="*/ 2529 h 2533"/>
                <a:gd name="T64" fmla="*/ 159 w 1657"/>
                <a:gd name="T65" fmla="*/ 2495 h 2533"/>
                <a:gd name="T66" fmla="*/ 79 w 1657"/>
                <a:gd name="T67" fmla="*/ 2430 h 2533"/>
                <a:gd name="T68" fmla="*/ 22 w 1657"/>
                <a:gd name="T69" fmla="*/ 2338 h 2533"/>
                <a:gd name="T70" fmla="*/ 0 w 1657"/>
                <a:gd name="T71" fmla="*/ 2235 h 2533"/>
                <a:gd name="T72" fmla="*/ 16 w 1657"/>
                <a:gd name="T73" fmla="*/ 2131 h 2533"/>
                <a:gd name="T74" fmla="*/ 66 w 1657"/>
                <a:gd name="T75" fmla="*/ 2036 h 2533"/>
                <a:gd name="T76" fmla="*/ 895 w 1657"/>
                <a:gd name="T77" fmla="*/ 1288 h 2533"/>
                <a:gd name="T78" fmla="*/ 60 w 1657"/>
                <a:gd name="T79" fmla="*/ 490 h 2533"/>
                <a:gd name="T80" fmla="*/ 14 w 1657"/>
                <a:gd name="T81" fmla="*/ 394 h 2533"/>
                <a:gd name="T82" fmla="*/ 2 w 1657"/>
                <a:gd name="T83" fmla="*/ 291 h 2533"/>
                <a:gd name="T84" fmla="*/ 26 w 1657"/>
                <a:gd name="T85" fmla="*/ 187 h 2533"/>
                <a:gd name="T86" fmla="*/ 85 w 1657"/>
                <a:gd name="T87" fmla="*/ 96 h 2533"/>
                <a:gd name="T88" fmla="*/ 173 w 1657"/>
                <a:gd name="T89" fmla="*/ 32 h 2533"/>
                <a:gd name="T90" fmla="*/ 274 w 1657"/>
                <a:gd name="T91" fmla="*/ 2 h 2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57" h="2533">
                  <a:moveTo>
                    <a:pt x="308" y="205"/>
                  </a:moveTo>
                  <a:lnTo>
                    <a:pt x="282" y="209"/>
                  </a:lnTo>
                  <a:lnTo>
                    <a:pt x="256" y="219"/>
                  </a:lnTo>
                  <a:lnTo>
                    <a:pt x="235" y="237"/>
                  </a:lnTo>
                  <a:lnTo>
                    <a:pt x="215" y="265"/>
                  </a:lnTo>
                  <a:lnTo>
                    <a:pt x="207" y="295"/>
                  </a:lnTo>
                  <a:lnTo>
                    <a:pt x="207" y="327"/>
                  </a:lnTo>
                  <a:lnTo>
                    <a:pt x="219" y="356"/>
                  </a:lnTo>
                  <a:lnTo>
                    <a:pt x="239" y="382"/>
                  </a:lnTo>
                  <a:lnTo>
                    <a:pt x="1116" y="1216"/>
                  </a:lnTo>
                  <a:lnTo>
                    <a:pt x="1134" y="1238"/>
                  </a:lnTo>
                  <a:lnTo>
                    <a:pt x="1146" y="1264"/>
                  </a:lnTo>
                  <a:lnTo>
                    <a:pt x="1148" y="1292"/>
                  </a:lnTo>
                  <a:lnTo>
                    <a:pt x="1144" y="1319"/>
                  </a:lnTo>
                  <a:lnTo>
                    <a:pt x="1132" y="1345"/>
                  </a:lnTo>
                  <a:lnTo>
                    <a:pt x="1114" y="1365"/>
                  </a:lnTo>
                  <a:lnTo>
                    <a:pt x="241" y="2149"/>
                  </a:lnTo>
                  <a:lnTo>
                    <a:pt x="219" y="2175"/>
                  </a:lnTo>
                  <a:lnTo>
                    <a:pt x="209" y="2203"/>
                  </a:lnTo>
                  <a:lnTo>
                    <a:pt x="207" y="2235"/>
                  </a:lnTo>
                  <a:lnTo>
                    <a:pt x="215" y="2266"/>
                  </a:lnTo>
                  <a:lnTo>
                    <a:pt x="233" y="2294"/>
                  </a:lnTo>
                  <a:lnTo>
                    <a:pt x="255" y="2312"/>
                  </a:lnTo>
                  <a:lnTo>
                    <a:pt x="280" y="2324"/>
                  </a:lnTo>
                  <a:lnTo>
                    <a:pt x="308" y="2328"/>
                  </a:lnTo>
                  <a:lnTo>
                    <a:pt x="308" y="2328"/>
                  </a:lnTo>
                  <a:lnTo>
                    <a:pt x="334" y="2324"/>
                  </a:lnTo>
                  <a:lnTo>
                    <a:pt x="356" y="2316"/>
                  </a:lnTo>
                  <a:lnTo>
                    <a:pt x="378" y="2302"/>
                  </a:lnTo>
                  <a:lnTo>
                    <a:pt x="1418" y="1371"/>
                  </a:lnTo>
                  <a:lnTo>
                    <a:pt x="1436" y="1349"/>
                  </a:lnTo>
                  <a:lnTo>
                    <a:pt x="1448" y="1323"/>
                  </a:lnTo>
                  <a:lnTo>
                    <a:pt x="1452" y="1296"/>
                  </a:lnTo>
                  <a:lnTo>
                    <a:pt x="1452" y="1296"/>
                  </a:lnTo>
                  <a:lnTo>
                    <a:pt x="1448" y="1268"/>
                  </a:lnTo>
                  <a:lnTo>
                    <a:pt x="1438" y="1242"/>
                  </a:lnTo>
                  <a:lnTo>
                    <a:pt x="1420" y="1220"/>
                  </a:lnTo>
                  <a:lnTo>
                    <a:pt x="380" y="233"/>
                  </a:lnTo>
                  <a:lnTo>
                    <a:pt x="358" y="217"/>
                  </a:lnTo>
                  <a:lnTo>
                    <a:pt x="334" y="209"/>
                  </a:lnTo>
                  <a:lnTo>
                    <a:pt x="308" y="205"/>
                  </a:lnTo>
                  <a:close/>
                  <a:moveTo>
                    <a:pt x="326" y="0"/>
                  </a:moveTo>
                  <a:lnTo>
                    <a:pt x="378" y="8"/>
                  </a:lnTo>
                  <a:lnTo>
                    <a:pt x="430" y="24"/>
                  </a:lnTo>
                  <a:lnTo>
                    <a:pt x="477" y="50"/>
                  </a:lnTo>
                  <a:lnTo>
                    <a:pt x="521" y="84"/>
                  </a:lnTo>
                  <a:lnTo>
                    <a:pt x="1561" y="1071"/>
                  </a:lnTo>
                  <a:lnTo>
                    <a:pt x="1595" y="1108"/>
                  </a:lnTo>
                  <a:lnTo>
                    <a:pt x="1621" y="1150"/>
                  </a:lnTo>
                  <a:lnTo>
                    <a:pt x="1641" y="1198"/>
                  </a:lnTo>
                  <a:lnTo>
                    <a:pt x="1653" y="1248"/>
                  </a:lnTo>
                  <a:lnTo>
                    <a:pt x="1657" y="1297"/>
                  </a:lnTo>
                  <a:lnTo>
                    <a:pt x="1653" y="1349"/>
                  </a:lnTo>
                  <a:lnTo>
                    <a:pt x="1639" y="1399"/>
                  </a:lnTo>
                  <a:lnTo>
                    <a:pt x="1617" y="1445"/>
                  </a:lnTo>
                  <a:lnTo>
                    <a:pt x="1589" y="1486"/>
                  </a:lnTo>
                  <a:lnTo>
                    <a:pt x="1555" y="1524"/>
                  </a:lnTo>
                  <a:lnTo>
                    <a:pt x="513" y="2455"/>
                  </a:lnTo>
                  <a:lnTo>
                    <a:pt x="469" y="2489"/>
                  </a:lnTo>
                  <a:lnTo>
                    <a:pt x="418" y="2513"/>
                  </a:lnTo>
                  <a:lnTo>
                    <a:pt x="364" y="2527"/>
                  </a:lnTo>
                  <a:lnTo>
                    <a:pt x="308" y="2533"/>
                  </a:lnTo>
                  <a:lnTo>
                    <a:pt x="308" y="2533"/>
                  </a:lnTo>
                  <a:lnTo>
                    <a:pt x="256" y="2529"/>
                  </a:lnTo>
                  <a:lnTo>
                    <a:pt x="207" y="2515"/>
                  </a:lnTo>
                  <a:lnTo>
                    <a:pt x="159" y="2495"/>
                  </a:lnTo>
                  <a:lnTo>
                    <a:pt x="117" y="2465"/>
                  </a:lnTo>
                  <a:lnTo>
                    <a:pt x="79" y="2430"/>
                  </a:lnTo>
                  <a:lnTo>
                    <a:pt x="46" y="2386"/>
                  </a:lnTo>
                  <a:lnTo>
                    <a:pt x="22" y="2338"/>
                  </a:lnTo>
                  <a:lnTo>
                    <a:pt x="6" y="2286"/>
                  </a:lnTo>
                  <a:lnTo>
                    <a:pt x="0" y="2235"/>
                  </a:lnTo>
                  <a:lnTo>
                    <a:pt x="4" y="2181"/>
                  </a:lnTo>
                  <a:lnTo>
                    <a:pt x="16" y="2131"/>
                  </a:lnTo>
                  <a:lnTo>
                    <a:pt x="36" y="2081"/>
                  </a:lnTo>
                  <a:lnTo>
                    <a:pt x="66" y="2036"/>
                  </a:lnTo>
                  <a:lnTo>
                    <a:pt x="103" y="1996"/>
                  </a:lnTo>
                  <a:lnTo>
                    <a:pt x="895" y="1288"/>
                  </a:lnTo>
                  <a:lnTo>
                    <a:pt x="97" y="532"/>
                  </a:lnTo>
                  <a:lnTo>
                    <a:pt x="60" y="490"/>
                  </a:lnTo>
                  <a:lnTo>
                    <a:pt x="32" y="444"/>
                  </a:lnTo>
                  <a:lnTo>
                    <a:pt x="14" y="394"/>
                  </a:lnTo>
                  <a:lnTo>
                    <a:pt x="2" y="343"/>
                  </a:lnTo>
                  <a:lnTo>
                    <a:pt x="2" y="291"/>
                  </a:lnTo>
                  <a:lnTo>
                    <a:pt x="8" y="237"/>
                  </a:lnTo>
                  <a:lnTo>
                    <a:pt x="26" y="187"/>
                  </a:lnTo>
                  <a:lnTo>
                    <a:pt x="50" y="140"/>
                  </a:lnTo>
                  <a:lnTo>
                    <a:pt x="85" y="96"/>
                  </a:lnTo>
                  <a:lnTo>
                    <a:pt x="127" y="60"/>
                  </a:lnTo>
                  <a:lnTo>
                    <a:pt x="173" y="32"/>
                  </a:lnTo>
                  <a:lnTo>
                    <a:pt x="223" y="12"/>
                  </a:lnTo>
                  <a:lnTo>
                    <a:pt x="274" y="2"/>
                  </a:lnTo>
                  <a:lnTo>
                    <a:pt x="326"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43" name="Freeform 84">
              <a:extLst>
                <a:ext uri="{FF2B5EF4-FFF2-40B4-BE49-F238E27FC236}">
                  <a16:creationId xmlns:a16="http://schemas.microsoft.com/office/drawing/2014/main" id="{6C4D2FE2-8003-BB1D-DC84-B2D77675737D}"/>
                </a:ext>
              </a:extLst>
            </p:cNvPr>
            <p:cNvSpPr>
              <a:spLocks noEditPoints="1"/>
            </p:cNvSpPr>
            <p:nvPr/>
          </p:nvSpPr>
          <p:spPr bwMode="auto">
            <a:xfrm>
              <a:off x="11289301" y="2426973"/>
              <a:ext cx="96885" cy="154767"/>
            </a:xfrm>
            <a:custGeom>
              <a:avLst/>
              <a:gdLst>
                <a:gd name="T0" fmla="*/ 1322 w 1657"/>
                <a:gd name="T1" fmla="*/ 209 h 2423"/>
                <a:gd name="T2" fmla="*/ 1277 w 1657"/>
                <a:gd name="T3" fmla="*/ 235 h 2423"/>
                <a:gd name="T4" fmla="*/ 219 w 1657"/>
                <a:gd name="T5" fmla="*/ 2063 h 2423"/>
                <a:gd name="T6" fmla="*/ 205 w 1657"/>
                <a:gd name="T7" fmla="*/ 2117 h 2423"/>
                <a:gd name="T8" fmla="*/ 219 w 1657"/>
                <a:gd name="T9" fmla="*/ 2166 h 2423"/>
                <a:gd name="T10" fmla="*/ 256 w 1657"/>
                <a:gd name="T11" fmla="*/ 2204 h 2423"/>
                <a:gd name="T12" fmla="*/ 308 w 1657"/>
                <a:gd name="T13" fmla="*/ 2218 h 2423"/>
                <a:gd name="T14" fmla="*/ 360 w 1657"/>
                <a:gd name="T15" fmla="*/ 2204 h 2423"/>
                <a:gd name="T16" fmla="*/ 398 w 1657"/>
                <a:gd name="T17" fmla="*/ 2166 h 2423"/>
                <a:gd name="T18" fmla="*/ 1448 w 1657"/>
                <a:gd name="T19" fmla="*/ 334 h 2423"/>
                <a:gd name="T20" fmla="*/ 1448 w 1657"/>
                <a:gd name="T21" fmla="*/ 280 h 2423"/>
                <a:gd name="T22" fmla="*/ 1422 w 1657"/>
                <a:gd name="T23" fmla="*/ 235 h 2423"/>
                <a:gd name="T24" fmla="*/ 1374 w 1657"/>
                <a:gd name="T25" fmla="*/ 209 h 2423"/>
                <a:gd name="T26" fmla="*/ 1346 w 1657"/>
                <a:gd name="T27" fmla="*/ 0 h 2423"/>
                <a:gd name="T28" fmla="*/ 1452 w 1657"/>
                <a:gd name="T29" fmla="*/ 18 h 2423"/>
                <a:gd name="T30" fmla="*/ 1501 w 1657"/>
                <a:gd name="T31" fmla="*/ 42 h 2423"/>
                <a:gd name="T32" fmla="*/ 1577 w 1657"/>
                <a:gd name="T33" fmla="*/ 101 h 2423"/>
                <a:gd name="T34" fmla="*/ 1631 w 1657"/>
                <a:gd name="T35" fmla="*/ 181 h 2423"/>
                <a:gd name="T36" fmla="*/ 1657 w 1657"/>
                <a:gd name="T37" fmla="*/ 288 h 2423"/>
                <a:gd name="T38" fmla="*/ 1641 w 1657"/>
                <a:gd name="T39" fmla="*/ 406 h 2423"/>
                <a:gd name="T40" fmla="*/ 575 w 1657"/>
                <a:gd name="T41" fmla="*/ 2268 h 2423"/>
                <a:gd name="T42" fmla="*/ 505 w 1657"/>
                <a:gd name="T43" fmla="*/ 2351 h 2423"/>
                <a:gd name="T44" fmla="*/ 413 w 1657"/>
                <a:gd name="T45" fmla="*/ 2405 h 2423"/>
                <a:gd name="T46" fmla="*/ 308 w 1657"/>
                <a:gd name="T47" fmla="*/ 2423 h 2423"/>
                <a:gd name="T48" fmla="*/ 203 w 1657"/>
                <a:gd name="T49" fmla="*/ 2405 h 2423"/>
                <a:gd name="T50" fmla="*/ 109 w 1657"/>
                <a:gd name="T51" fmla="*/ 2349 h 2423"/>
                <a:gd name="T52" fmla="*/ 41 w 1657"/>
                <a:gd name="T53" fmla="*/ 2268 h 2423"/>
                <a:gd name="T54" fmla="*/ 6 w 1657"/>
                <a:gd name="T55" fmla="*/ 2170 h 2423"/>
                <a:gd name="T56" fmla="*/ 4 w 1657"/>
                <a:gd name="T57" fmla="*/ 2065 h 2423"/>
                <a:gd name="T58" fmla="*/ 41 w 1657"/>
                <a:gd name="T59" fmla="*/ 1961 h 2423"/>
                <a:gd name="T60" fmla="*/ 1114 w 1657"/>
                <a:gd name="T61" fmla="*/ 109 h 2423"/>
                <a:gd name="T62" fmla="*/ 1195 w 1657"/>
                <a:gd name="T63" fmla="*/ 40 h 2423"/>
                <a:gd name="T64" fmla="*/ 1295 w 1657"/>
                <a:gd name="T65" fmla="*/ 4 h 2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57" h="2423">
                  <a:moveTo>
                    <a:pt x="1348" y="205"/>
                  </a:moveTo>
                  <a:lnTo>
                    <a:pt x="1322" y="209"/>
                  </a:lnTo>
                  <a:lnTo>
                    <a:pt x="1299" y="219"/>
                  </a:lnTo>
                  <a:lnTo>
                    <a:pt x="1277" y="235"/>
                  </a:lnTo>
                  <a:lnTo>
                    <a:pt x="1259" y="256"/>
                  </a:lnTo>
                  <a:lnTo>
                    <a:pt x="219" y="2063"/>
                  </a:lnTo>
                  <a:lnTo>
                    <a:pt x="209" y="2089"/>
                  </a:lnTo>
                  <a:lnTo>
                    <a:pt x="205" y="2117"/>
                  </a:lnTo>
                  <a:lnTo>
                    <a:pt x="209" y="2142"/>
                  </a:lnTo>
                  <a:lnTo>
                    <a:pt x="219" y="2166"/>
                  </a:lnTo>
                  <a:lnTo>
                    <a:pt x="234" y="2186"/>
                  </a:lnTo>
                  <a:lnTo>
                    <a:pt x="256" y="2204"/>
                  </a:lnTo>
                  <a:lnTo>
                    <a:pt x="282" y="2214"/>
                  </a:lnTo>
                  <a:lnTo>
                    <a:pt x="308" y="2218"/>
                  </a:lnTo>
                  <a:lnTo>
                    <a:pt x="334" y="2214"/>
                  </a:lnTo>
                  <a:lnTo>
                    <a:pt x="360" y="2204"/>
                  </a:lnTo>
                  <a:lnTo>
                    <a:pt x="382" y="2188"/>
                  </a:lnTo>
                  <a:lnTo>
                    <a:pt x="398" y="2166"/>
                  </a:lnTo>
                  <a:lnTo>
                    <a:pt x="1438" y="358"/>
                  </a:lnTo>
                  <a:lnTo>
                    <a:pt x="1448" y="334"/>
                  </a:lnTo>
                  <a:lnTo>
                    <a:pt x="1452" y="308"/>
                  </a:lnTo>
                  <a:lnTo>
                    <a:pt x="1448" y="280"/>
                  </a:lnTo>
                  <a:lnTo>
                    <a:pt x="1438" y="256"/>
                  </a:lnTo>
                  <a:lnTo>
                    <a:pt x="1422" y="235"/>
                  </a:lnTo>
                  <a:lnTo>
                    <a:pt x="1400" y="219"/>
                  </a:lnTo>
                  <a:lnTo>
                    <a:pt x="1374" y="209"/>
                  </a:lnTo>
                  <a:lnTo>
                    <a:pt x="1348" y="205"/>
                  </a:lnTo>
                  <a:close/>
                  <a:moveTo>
                    <a:pt x="1346" y="0"/>
                  </a:moveTo>
                  <a:lnTo>
                    <a:pt x="1400" y="4"/>
                  </a:lnTo>
                  <a:lnTo>
                    <a:pt x="1452" y="18"/>
                  </a:lnTo>
                  <a:lnTo>
                    <a:pt x="1501" y="40"/>
                  </a:lnTo>
                  <a:lnTo>
                    <a:pt x="1501" y="42"/>
                  </a:lnTo>
                  <a:lnTo>
                    <a:pt x="1543" y="67"/>
                  </a:lnTo>
                  <a:lnTo>
                    <a:pt x="1577" y="101"/>
                  </a:lnTo>
                  <a:lnTo>
                    <a:pt x="1607" y="139"/>
                  </a:lnTo>
                  <a:lnTo>
                    <a:pt x="1631" y="181"/>
                  </a:lnTo>
                  <a:lnTo>
                    <a:pt x="1647" y="227"/>
                  </a:lnTo>
                  <a:lnTo>
                    <a:pt x="1657" y="288"/>
                  </a:lnTo>
                  <a:lnTo>
                    <a:pt x="1655" y="348"/>
                  </a:lnTo>
                  <a:lnTo>
                    <a:pt x="1641" y="406"/>
                  </a:lnTo>
                  <a:lnTo>
                    <a:pt x="1615" y="461"/>
                  </a:lnTo>
                  <a:lnTo>
                    <a:pt x="575" y="2268"/>
                  </a:lnTo>
                  <a:lnTo>
                    <a:pt x="545" y="2314"/>
                  </a:lnTo>
                  <a:lnTo>
                    <a:pt x="505" y="2351"/>
                  </a:lnTo>
                  <a:lnTo>
                    <a:pt x="463" y="2381"/>
                  </a:lnTo>
                  <a:lnTo>
                    <a:pt x="413" y="2405"/>
                  </a:lnTo>
                  <a:lnTo>
                    <a:pt x="362" y="2419"/>
                  </a:lnTo>
                  <a:lnTo>
                    <a:pt x="308" y="2423"/>
                  </a:lnTo>
                  <a:lnTo>
                    <a:pt x="254" y="2419"/>
                  </a:lnTo>
                  <a:lnTo>
                    <a:pt x="203" y="2405"/>
                  </a:lnTo>
                  <a:lnTo>
                    <a:pt x="155" y="2381"/>
                  </a:lnTo>
                  <a:lnTo>
                    <a:pt x="109" y="2349"/>
                  </a:lnTo>
                  <a:lnTo>
                    <a:pt x="71" y="2312"/>
                  </a:lnTo>
                  <a:lnTo>
                    <a:pt x="41" y="2268"/>
                  </a:lnTo>
                  <a:lnTo>
                    <a:pt x="20" y="2220"/>
                  </a:lnTo>
                  <a:lnTo>
                    <a:pt x="6" y="2170"/>
                  </a:lnTo>
                  <a:lnTo>
                    <a:pt x="0" y="2117"/>
                  </a:lnTo>
                  <a:lnTo>
                    <a:pt x="4" y="2065"/>
                  </a:lnTo>
                  <a:lnTo>
                    <a:pt x="18" y="2011"/>
                  </a:lnTo>
                  <a:lnTo>
                    <a:pt x="41" y="1961"/>
                  </a:lnTo>
                  <a:lnTo>
                    <a:pt x="1082" y="153"/>
                  </a:lnTo>
                  <a:lnTo>
                    <a:pt x="1114" y="109"/>
                  </a:lnTo>
                  <a:lnTo>
                    <a:pt x="1151" y="69"/>
                  </a:lnTo>
                  <a:lnTo>
                    <a:pt x="1195" y="40"/>
                  </a:lnTo>
                  <a:lnTo>
                    <a:pt x="1243" y="18"/>
                  </a:lnTo>
                  <a:lnTo>
                    <a:pt x="1295" y="4"/>
                  </a:lnTo>
                  <a:lnTo>
                    <a:pt x="1346"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nvGrpSpPr>
            <p:cNvPr id="48" name="Group 47">
              <a:extLst>
                <a:ext uri="{FF2B5EF4-FFF2-40B4-BE49-F238E27FC236}">
                  <a16:creationId xmlns:a16="http://schemas.microsoft.com/office/drawing/2014/main" id="{D2F4AAF3-3A4B-22D1-53EF-9B477808AD37}"/>
                </a:ext>
              </a:extLst>
            </p:cNvPr>
            <p:cNvGrpSpPr/>
            <p:nvPr/>
          </p:nvGrpSpPr>
          <p:grpSpPr>
            <a:xfrm>
              <a:off x="11134618" y="2265484"/>
              <a:ext cx="419125" cy="414160"/>
              <a:chOff x="4657976" y="-5051728"/>
              <a:chExt cx="5205413" cy="4703763"/>
            </a:xfrm>
            <a:solidFill>
              <a:schemeClr val="bg2"/>
            </a:solidFill>
          </p:grpSpPr>
          <p:sp>
            <p:nvSpPr>
              <p:cNvPr id="51" name="Freeform 67">
                <a:extLst>
                  <a:ext uri="{FF2B5EF4-FFF2-40B4-BE49-F238E27FC236}">
                    <a16:creationId xmlns:a16="http://schemas.microsoft.com/office/drawing/2014/main" id="{BEB5D803-9ABF-932A-CDB7-881671FCDB2E}"/>
                  </a:ext>
                </a:extLst>
              </p:cNvPr>
              <p:cNvSpPr>
                <a:spLocks/>
              </p:cNvSpPr>
              <p:nvPr/>
            </p:nvSpPr>
            <p:spPr bwMode="auto">
              <a:xfrm>
                <a:off x="8795001" y="-4724703"/>
                <a:ext cx="176213" cy="176213"/>
              </a:xfrm>
              <a:custGeom>
                <a:avLst/>
                <a:gdLst>
                  <a:gd name="T0" fmla="*/ 112 w 223"/>
                  <a:gd name="T1" fmla="*/ 0 h 223"/>
                  <a:gd name="T2" fmla="*/ 148 w 223"/>
                  <a:gd name="T3" fmla="*/ 6 h 223"/>
                  <a:gd name="T4" fmla="*/ 177 w 223"/>
                  <a:gd name="T5" fmla="*/ 22 h 223"/>
                  <a:gd name="T6" fmla="*/ 201 w 223"/>
                  <a:gd name="T7" fmla="*/ 46 h 223"/>
                  <a:gd name="T8" fmla="*/ 217 w 223"/>
                  <a:gd name="T9" fmla="*/ 76 h 223"/>
                  <a:gd name="T10" fmla="*/ 223 w 223"/>
                  <a:gd name="T11" fmla="*/ 112 h 223"/>
                  <a:gd name="T12" fmla="*/ 217 w 223"/>
                  <a:gd name="T13" fmla="*/ 148 h 223"/>
                  <a:gd name="T14" fmla="*/ 201 w 223"/>
                  <a:gd name="T15" fmla="*/ 177 h 223"/>
                  <a:gd name="T16" fmla="*/ 177 w 223"/>
                  <a:gd name="T17" fmla="*/ 201 h 223"/>
                  <a:gd name="T18" fmla="*/ 148 w 223"/>
                  <a:gd name="T19" fmla="*/ 217 h 223"/>
                  <a:gd name="T20" fmla="*/ 112 w 223"/>
                  <a:gd name="T21" fmla="*/ 223 h 223"/>
                  <a:gd name="T22" fmla="*/ 76 w 223"/>
                  <a:gd name="T23" fmla="*/ 217 h 223"/>
                  <a:gd name="T24" fmla="*/ 46 w 223"/>
                  <a:gd name="T25" fmla="*/ 201 h 223"/>
                  <a:gd name="T26" fmla="*/ 22 w 223"/>
                  <a:gd name="T27" fmla="*/ 177 h 223"/>
                  <a:gd name="T28" fmla="*/ 6 w 223"/>
                  <a:gd name="T29" fmla="*/ 148 h 223"/>
                  <a:gd name="T30" fmla="*/ 0 w 223"/>
                  <a:gd name="T31" fmla="*/ 112 h 223"/>
                  <a:gd name="T32" fmla="*/ 6 w 223"/>
                  <a:gd name="T33" fmla="*/ 76 h 223"/>
                  <a:gd name="T34" fmla="*/ 22 w 223"/>
                  <a:gd name="T35" fmla="*/ 46 h 223"/>
                  <a:gd name="T36" fmla="*/ 46 w 223"/>
                  <a:gd name="T37" fmla="*/ 22 h 223"/>
                  <a:gd name="T38" fmla="*/ 76 w 223"/>
                  <a:gd name="T39" fmla="*/ 6 h 223"/>
                  <a:gd name="T40" fmla="*/ 112 w 223"/>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3" h="223">
                    <a:moveTo>
                      <a:pt x="112" y="0"/>
                    </a:moveTo>
                    <a:lnTo>
                      <a:pt x="148" y="6"/>
                    </a:lnTo>
                    <a:lnTo>
                      <a:pt x="177" y="22"/>
                    </a:lnTo>
                    <a:lnTo>
                      <a:pt x="201" y="46"/>
                    </a:lnTo>
                    <a:lnTo>
                      <a:pt x="217" y="76"/>
                    </a:lnTo>
                    <a:lnTo>
                      <a:pt x="223" y="112"/>
                    </a:lnTo>
                    <a:lnTo>
                      <a:pt x="217" y="148"/>
                    </a:lnTo>
                    <a:lnTo>
                      <a:pt x="201" y="177"/>
                    </a:lnTo>
                    <a:lnTo>
                      <a:pt x="177" y="201"/>
                    </a:lnTo>
                    <a:lnTo>
                      <a:pt x="148" y="217"/>
                    </a:lnTo>
                    <a:lnTo>
                      <a:pt x="112" y="223"/>
                    </a:lnTo>
                    <a:lnTo>
                      <a:pt x="76" y="217"/>
                    </a:lnTo>
                    <a:lnTo>
                      <a:pt x="46" y="201"/>
                    </a:lnTo>
                    <a:lnTo>
                      <a:pt x="22" y="177"/>
                    </a:lnTo>
                    <a:lnTo>
                      <a:pt x="6" y="148"/>
                    </a:lnTo>
                    <a:lnTo>
                      <a:pt x="0" y="112"/>
                    </a:lnTo>
                    <a:lnTo>
                      <a:pt x="6" y="76"/>
                    </a:lnTo>
                    <a:lnTo>
                      <a:pt x="22" y="46"/>
                    </a:lnTo>
                    <a:lnTo>
                      <a:pt x="46" y="22"/>
                    </a:lnTo>
                    <a:lnTo>
                      <a:pt x="76" y="6"/>
                    </a:lnTo>
                    <a:lnTo>
                      <a:pt x="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65" name="Freeform 68">
                <a:extLst>
                  <a:ext uri="{FF2B5EF4-FFF2-40B4-BE49-F238E27FC236}">
                    <a16:creationId xmlns:a16="http://schemas.microsoft.com/office/drawing/2014/main" id="{B86CF5B8-2C4E-9579-38B0-CF79443E3859}"/>
                  </a:ext>
                </a:extLst>
              </p:cNvPr>
              <p:cNvSpPr>
                <a:spLocks/>
              </p:cNvSpPr>
              <p:nvPr/>
            </p:nvSpPr>
            <p:spPr bwMode="auto">
              <a:xfrm>
                <a:off x="8339389" y="-4724703"/>
                <a:ext cx="179388" cy="176213"/>
              </a:xfrm>
              <a:custGeom>
                <a:avLst/>
                <a:gdLst>
                  <a:gd name="T0" fmla="*/ 111 w 224"/>
                  <a:gd name="T1" fmla="*/ 0 h 223"/>
                  <a:gd name="T2" fmla="*/ 147 w 224"/>
                  <a:gd name="T3" fmla="*/ 6 h 223"/>
                  <a:gd name="T4" fmla="*/ 179 w 224"/>
                  <a:gd name="T5" fmla="*/ 22 h 223"/>
                  <a:gd name="T6" fmla="*/ 202 w 224"/>
                  <a:gd name="T7" fmla="*/ 46 h 223"/>
                  <a:gd name="T8" fmla="*/ 218 w 224"/>
                  <a:gd name="T9" fmla="*/ 76 h 223"/>
                  <a:gd name="T10" fmla="*/ 224 w 224"/>
                  <a:gd name="T11" fmla="*/ 112 h 223"/>
                  <a:gd name="T12" fmla="*/ 218 w 224"/>
                  <a:gd name="T13" fmla="*/ 148 h 223"/>
                  <a:gd name="T14" fmla="*/ 202 w 224"/>
                  <a:gd name="T15" fmla="*/ 177 h 223"/>
                  <a:gd name="T16" fmla="*/ 179 w 224"/>
                  <a:gd name="T17" fmla="*/ 201 h 223"/>
                  <a:gd name="T18" fmla="*/ 147 w 224"/>
                  <a:gd name="T19" fmla="*/ 217 h 223"/>
                  <a:gd name="T20" fmla="*/ 111 w 224"/>
                  <a:gd name="T21" fmla="*/ 223 h 223"/>
                  <a:gd name="T22" fmla="*/ 77 w 224"/>
                  <a:gd name="T23" fmla="*/ 217 h 223"/>
                  <a:gd name="T24" fmla="*/ 45 w 224"/>
                  <a:gd name="T25" fmla="*/ 201 h 223"/>
                  <a:gd name="T26" fmla="*/ 21 w 224"/>
                  <a:gd name="T27" fmla="*/ 177 h 223"/>
                  <a:gd name="T28" fmla="*/ 6 w 224"/>
                  <a:gd name="T29" fmla="*/ 148 h 223"/>
                  <a:gd name="T30" fmla="*/ 0 w 224"/>
                  <a:gd name="T31" fmla="*/ 112 h 223"/>
                  <a:gd name="T32" fmla="*/ 6 w 224"/>
                  <a:gd name="T33" fmla="*/ 76 h 223"/>
                  <a:gd name="T34" fmla="*/ 21 w 224"/>
                  <a:gd name="T35" fmla="*/ 46 h 223"/>
                  <a:gd name="T36" fmla="*/ 45 w 224"/>
                  <a:gd name="T37" fmla="*/ 22 h 223"/>
                  <a:gd name="T38" fmla="*/ 77 w 224"/>
                  <a:gd name="T39" fmla="*/ 6 h 223"/>
                  <a:gd name="T40" fmla="*/ 111 w 224"/>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4" h="223">
                    <a:moveTo>
                      <a:pt x="111" y="0"/>
                    </a:moveTo>
                    <a:lnTo>
                      <a:pt x="147" y="6"/>
                    </a:lnTo>
                    <a:lnTo>
                      <a:pt x="179" y="22"/>
                    </a:lnTo>
                    <a:lnTo>
                      <a:pt x="202" y="46"/>
                    </a:lnTo>
                    <a:lnTo>
                      <a:pt x="218" y="76"/>
                    </a:lnTo>
                    <a:lnTo>
                      <a:pt x="224" y="112"/>
                    </a:lnTo>
                    <a:lnTo>
                      <a:pt x="218" y="148"/>
                    </a:lnTo>
                    <a:lnTo>
                      <a:pt x="202" y="177"/>
                    </a:lnTo>
                    <a:lnTo>
                      <a:pt x="179" y="201"/>
                    </a:lnTo>
                    <a:lnTo>
                      <a:pt x="147" y="217"/>
                    </a:lnTo>
                    <a:lnTo>
                      <a:pt x="111" y="223"/>
                    </a:lnTo>
                    <a:lnTo>
                      <a:pt x="77" y="217"/>
                    </a:lnTo>
                    <a:lnTo>
                      <a:pt x="45" y="201"/>
                    </a:lnTo>
                    <a:lnTo>
                      <a:pt x="21" y="177"/>
                    </a:lnTo>
                    <a:lnTo>
                      <a:pt x="6" y="148"/>
                    </a:lnTo>
                    <a:lnTo>
                      <a:pt x="0" y="112"/>
                    </a:lnTo>
                    <a:lnTo>
                      <a:pt x="6" y="76"/>
                    </a:lnTo>
                    <a:lnTo>
                      <a:pt x="21" y="46"/>
                    </a:lnTo>
                    <a:lnTo>
                      <a:pt x="45" y="22"/>
                    </a:lnTo>
                    <a:lnTo>
                      <a:pt x="77" y="6"/>
                    </a:lnTo>
                    <a:lnTo>
                      <a:pt x="1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67" name="Freeform 69">
                <a:extLst>
                  <a:ext uri="{FF2B5EF4-FFF2-40B4-BE49-F238E27FC236}">
                    <a16:creationId xmlns:a16="http://schemas.microsoft.com/office/drawing/2014/main" id="{0FCC75AD-6F58-1D16-56B4-5EB971BF2EBB}"/>
                  </a:ext>
                </a:extLst>
              </p:cNvPr>
              <p:cNvSpPr>
                <a:spLocks/>
              </p:cNvSpPr>
              <p:nvPr/>
            </p:nvSpPr>
            <p:spPr bwMode="auto">
              <a:xfrm>
                <a:off x="9247439" y="-4724703"/>
                <a:ext cx="179388" cy="176213"/>
              </a:xfrm>
              <a:custGeom>
                <a:avLst/>
                <a:gdLst>
                  <a:gd name="T0" fmla="*/ 114 w 225"/>
                  <a:gd name="T1" fmla="*/ 0 h 223"/>
                  <a:gd name="T2" fmla="*/ 147 w 225"/>
                  <a:gd name="T3" fmla="*/ 6 h 223"/>
                  <a:gd name="T4" fmla="*/ 179 w 225"/>
                  <a:gd name="T5" fmla="*/ 22 h 223"/>
                  <a:gd name="T6" fmla="*/ 203 w 225"/>
                  <a:gd name="T7" fmla="*/ 46 h 223"/>
                  <a:gd name="T8" fmla="*/ 219 w 225"/>
                  <a:gd name="T9" fmla="*/ 76 h 223"/>
                  <a:gd name="T10" fmla="*/ 225 w 225"/>
                  <a:gd name="T11" fmla="*/ 112 h 223"/>
                  <a:gd name="T12" fmla="*/ 219 w 225"/>
                  <a:gd name="T13" fmla="*/ 148 h 223"/>
                  <a:gd name="T14" fmla="*/ 203 w 225"/>
                  <a:gd name="T15" fmla="*/ 177 h 223"/>
                  <a:gd name="T16" fmla="*/ 179 w 225"/>
                  <a:gd name="T17" fmla="*/ 201 h 223"/>
                  <a:gd name="T18" fmla="*/ 147 w 225"/>
                  <a:gd name="T19" fmla="*/ 217 h 223"/>
                  <a:gd name="T20" fmla="*/ 114 w 225"/>
                  <a:gd name="T21" fmla="*/ 223 h 223"/>
                  <a:gd name="T22" fmla="*/ 78 w 225"/>
                  <a:gd name="T23" fmla="*/ 217 h 223"/>
                  <a:gd name="T24" fmla="*/ 46 w 225"/>
                  <a:gd name="T25" fmla="*/ 201 h 223"/>
                  <a:gd name="T26" fmla="*/ 22 w 225"/>
                  <a:gd name="T27" fmla="*/ 177 h 223"/>
                  <a:gd name="T28" fmla="*/ 6 w 225"/>
                  <a:gd name="T29" fmla="*/ 148 h 223"/>
                  <a:gd name="T30" fmla="*/ 0 w 225"/>
                  <a:gd name="T31" fmla="*/ 112 h 223"/>
                  <a:gd name="T32" fmla="*/ 6 w 225"/>
                  <a:gd name="T33" fmla="*/ 76 h 223"/>
                  <a:gd name="T34" fmla="*/ 22 w 225"/>
                  <a:gd name="T35" fmla="*/ 46 h 223"/>
                  <a:gd name="T36" fmla="*/ 46 w 225"/>
                  <a:gd name="T37" fmla="*/ 22 h 223"/>
                  <a:gd name="T38" fmla="*/ 78 w 225"/>
                  <a:gd name="T39" fmla="*/ 6 h 223"/>
                  <a:gd name="T40" fmla="*/ 114 w 225"/>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5" h="223">
                    <a:moveTo>
                      <a:pt x="114" y="0"/>
                    </a:moveTo>
                    <a:lnTo>
                      <a:pt x="147" y="6"/>
                    </a:lnTo>
                    <a:lnTo>
                      <a:pt x="179" y="22"/>
                    </a:lnTo>
                    <a:lnTo>
                      <a:pt x="203" y="46"/>
                    </a:lnTo>
                    <a:lnTo>
                      <a:pt x="219" y="76"/>
                    </a:lnTo>
                    <a:lnTo>
                      <a:pt x="225" y="112"/>
                    </a:lnTo>
                    <a:lnTo>
                      <a:pt x="219" y="148"/>
                    </a:lnTo>
                    <a:lnTo>
                      <a:pt x="203" y="177"/>
                    </a:lnTo>
                    <a:lnTo>
                      <a:pt x="179" y="201"/>
                    </a:lnTo>
                    <a:lnTo>
                      <a:pt x="147" y="217"/>
                    </a:lnTo>
                    <a:lnTo>
                      <a:pt x="114" y="223"/>
                    </a:lnTo>
                    <a:lnTo>
                      <a:pt x="78" y="217"/>
                    </a:lnTo>
                    <a:lnTo>
                      <a:pt x="46" y="201"/>
                    </a:lnTo>
                    <a:lnTo>
                      <a:pt x="22" y="177"/>
                    </a:lnTo>
                    <a:lnTo>
                      <a:pt x="6" y="148"/>
                    </a:lnTo>
                    <a:lnTo>
                      <a:pt x="0" y="112"/>
                    </a:lnTo>
                    <a:lnTo>
                      <a:pt x="6" y="76"/>
                    </a:lnTo>
                    <a:lnTo>
                      <a:pt x="22" y="46"/>
                    </a:lnTo>
                    <a:lnTo>
                      <a:pt x="46" y="22"/>
                    </a:lnTo>
                    <a:lnTo>
                      <a:pt x="78" y="6"/>
                    </a:lnTo>
                    <a:lnTo>
                      <a:pt x="1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68" name="Freeform 66">
                <a:extLst>
                  <a:ext uri="{FF2B5EF4-FFF2-40B4-BE49-F238E27FC236}">
                    <a16:creationId xmlns:a16="http://schemas.microsoft.com/office/drawing/2014/main" id="{E5D6B80F-BA4C-BBA3-48E6-248984AF4B6B}"/>
                  </a:ext>
                </a:extLst>
              </p:cNvPr>
              <p:cNvSpPr>
                <a:spLocks noEditPoints="1"/>
              </p:cNvSpPr>
              <p:nvPr/>
            </p:nvSpPr>
            <p:spPr bwMode="auto">
              <a:xfrm>
                <a:off x="4657976" y="-5051728"/>
                <a:ext cx="5205413" cy="4703763"/>
              </a:xfrm>
              <a:custGeom>
                <a:avLst/>
                <a:gdLst>
                  <a:gd name="T0" fmla="*/ 4290 w 6558"/>
                  <a:gd name="T1" fmla="*/ 209 h 5926"/>
                  <a:gd name="T2" fmla="*/ 4290 w 6558"/>
                  <a:gd name="T3" fmla="*/ 837 h 5926"/>
                  <a:gd name="T4" fmla="*/ 6349 w 6558"/>
                  <a:gd name="T5" fmla="*/ 837 h 5926"/>
                  <a:gd name="T6" fmla="*/ 6349 w 6558"/>
                  <a:gd name="T7" fmla="*/ 209 h 5926"/>
                  <a:gd name="T8" fmla="*/ 4290 w 6558"/>
                  <a:gd name="T9" fmla="*/ 209 h 5926"/>
                  <a:gd name="T10" fmla="*/ 209 w 6558"/>
                  <a:gd name="T11" fmla="*/ 209 h 5926"/>
                  <a:gd name="T12" fmla="*/ 209 w 6558"/>
                  <a:gd name="T13" fmla="*/ 837 h 5926"/>
                  <a:gd name="T14" fmla="*/ 4082 w 6558"/>
                  <a:gd name="T15" fmla="*/ 837 h 5926"/>
                  <a:gd name="T16" fmla="*/ 4082 w 6558"/>
                  <a:gd name="T17" fmla="*/ 209 h 5926"/>
                  <a:gd name="T18" fmla="*/ 209 w 6558"/>
                  <a:gd name="T19" fmla="*/ 209 h 5926"/>
                  <a:gd name="T20" fmla="*/ 105 w 6558"/>
                  <a:gd name="T21" fmla="*/ 0 h 5926"/>
                  <a:gd name="T22" fmla="*/ 6453 w 6558"/>
                  <a:gd name="T23" fmla="*/ 0 h 5926"/>
                  <a:gd name="T24" fmla="*/ 6486 w 6558"/>
                  <a:gd name="T25" fmla="*/ 6 h 5926"/>
                  <a:gd name="T26" fmla="*/ 6514 w 6558"/>
                  <a:gd name="T27" fmla="*/ 20 h 5926"/>
                  <a:gd name="T28" fmla="*/ 6538 w 6558"/>
                  <a:gd name="T29" fmla="*/ 42 h 5926"/>
                  <a:gd name="T30" fmla="*/ 6552 w 6558"/>
                  <a:gd name="T31" fmla="*/ 72 h 5926"/>
                  <a:gd name="T32" fmla="*/ 6558 w 6558"/>
                  <a:gd name="T33" fmla="*/ 103 h 5926"/>
                  <a:gd name="T34" fmla="*/ 6558 w 6558"/>
                  <a:gd name="T35" fmla="*/ 4288 h 5926"/>
                  <a:gd name="T36" fmla="*/ 6552 w 6558"/>
                  <a:gd name="T37" fmla="*/ 4320 h 5926"/>
                  <a:gd name="T38" fmla="*/ 6538 w 6558"/>
                  <a:gd name="T39" fmla="*/ 4350 h 5926"/>
                  <a:gd name="T40" fmla="*/ 6514 w 6558"/>
                  <a:gd name="T41" fmla="*/ 4371 h 5926"/>
                  <a:gd name="T42" fmla="*/ 6486 w 6558"/>
                  <a:gd name="T43" fmla="*/ 4387 h 5926"/>
                  <a:gd name="T44" fmla="*/ 6453 w 6558"/>
                  <a:gd name="T45" fmla="*/ 4391 h 5926"/>
                  <a:gd name="T46" fmla="*/ 6421 w 6558"/>
                  <a:gd name="T47" fmla="*/ 4387 h 5926"/>
                  <a:gd name="T48" fmla="*/ 6391 w 6558"/>
                  <a:gd name="T49" fmla="*/ 4371 h 5926"/>
                  <a:gd name="T50" fmla="*/ 6369 w 6558"/>
                  <a:gd name="T51" fmla="*/ 4350 h 5926"/>
                  <a:gd name="T52" fmla="*/ 6353 w 6558"/>
                  <a:gd name="T53" fmla="*/ 4320 h 5926"/>
                  <a:gd name="T54" fmla="*/ 6349 w 6558"/>
                  <a:gd name="T55" fmla="*/ 4288 h 5926"/>
                  <a:gd name="T56" fmla="*/ 6349 w 6558"/>
                  <a:gd name="T57" fmla="*/ 1046 h 5926"/>
                  <a:gd name="T58" fmla="*/ 209 w 6558"/>
                  <a:gd name="T59" fmla="*/ 1046 h 5926"/>
                  <a:gd name="T60" fmla="*/ 209 w 6558"/>
                  <a:gd name="T61" fmla="*/ 5717 h 5926"/>
                  <a:gd name="T62" fmla="*/ 6349 w 6558"/>
                  <a:gd name="T63" fmla="*/ 5717 h 5926"/>
                  <a:gd name="T64" fmla="*/ 6349 w 6558"/>
                  <a:gd name="T65" fmla="*/ 4705 h 5926"/>
                  <a:gd name="T66" fmla="*/ 6353 w 6558"/>
                  <a:gd name="T67" fmla="*/ 4674 h 5926"/>
                  <a:gd name="T68" fmla="*/ 6369 w 6558"/>
                  <a:gd name="T69" fmla="*/ 4644 h 5926"/>
                  <a:gd name="T70" fmla="*/ 6391 w 6558"/>
                  <a:gd name="T71" fmla="*/ 4622 h 5926"/>
                  <a:gd name="T72" fmla="*/ 6421 w 6558"/>
                  <a:gd name="T73" fmla="*/ 4606 h 5926"/>
                  <a:gd name="T74" fmla="*/ 6453 w 6558"/>
                  <a:gd name="T75" fmla="*/ 4602 h 5926"/>
                  <a:gd name="T76" fmla="*/ 6486 w 6558"/>
                  <a:gd name="T77" fmla="*/ 4606 h 5926"/>
                  <a:gd name="T78" fmla="*/ 6514 w 6558"/>
                  <a:gd name="T79" fmla="*/ 4622 h 5926"/>
                  <a:gd name="T80" fmla="*/ 6538 w 6558"/>
                  <a:gd name="T81" fmla="*/ 4644 h 5926"/>
                  <a:gd name="T82" fmla="*/ 6552 w 6558"/>
                  <a:gd name="T83" fmla="*/ 4674 h 5926"/>
                  <a:gd name="T84" fmla="*/ 6558 w 6558"/>
                  <a:gd name="T85" fmla="*/ 4705 h 5926"/>
                  <a:gd name="T86" fmla="*/ 6558 w 6558"/>
                  <a:gd name="T87" fmla="*/ 5821 h 5926"/>
                  <a:gd name="T88" fmla="*/ 6552 w 6558"/>
                  <a:gd name="T89" fmla="*/ 5855 h 5926"/>
                  <a:gd name="T90" fmla="*/ 6538 w 6558"/>
                  <a:gd name="T91" fmla="*/ 5882 h 5926"/>
                  <a:gd name="T92" fmla="*/ 6514 w 6558"/>
                  <a:gd name="T93" fmla="*/ 5906 h 5926"/>
                  <a:gd name="T94" fmla="*/ 6486 w 6558"/>
                  <a:gd name="T95" fmla="*/ 5920 h 5926"/>
                  <a:gd name="T96" fmla="*/ 6453 w 6558"/>
                  <a:gd name="T97" fmla="*/ 5926 h 5926"/>
                  <a:gd name="T98" fmla="*/ 105 w 6558"/>
                  <a:gd name="T99" fmla="*/ 5926 h 5926"/>
                  <a:gd name="T100" fmla="*/ 72 w 6558"/>
                  <a:gd name="T101" fmla="*/ 5920 h 5926"/>
                  <a:gd name="T102" fmla="*/ 44 w 6558"/>
                  <a:gd name="T103" fmla="*/ 5906 h 5926"/>
                  <a:gd name="T104" fmla="*/ 20 w 6558"/>
                  <a:gd name="T105" fmla="*/ 5882 h 5926"/>
                  <a:gd name="T106" fmla="*/ 6 w 6558"/>
                  <a:gd name="T107" fmla="*/ 5855 h 5926"/>
                  <a:gd name="T108" fmla="*/ 0 w 6558"/>
                  <a:gd name="T109" fmla="*/ 5821 h 5926"/>
                  <a:gd name="T110" fmla="*/ 0 w 6558"/>
                  <a:gd name="T111" fmla="*/ 103 h 5926"/>
                  <a:gd name="T112" fmla="*/ 6 w 6558"/>
                  <a:gd name="T113" fmla="*/ 72 h 5926"/>
                  <a:gd name="T114" fmla="*/ 20 w 6558"/>
                  <a:gd name="T115" fmla="*/ 42 h 5926"/>
                  <a:gd name="T116" fmla="*/ 44 w 6558"/>
                  <a:gd name="T117" fmla="*/ 20 h 5926"/>
                  <a:gd name="T118" fmla="*/ 72 w 6558"/>
                  <a:gd name="T119" fmla="*/ 6 h 5926"/>
                  <a:gd name="T120" fmla="*/ 105 w 6558"/>
                  <a:gd name="T121" fmla="*/ 0 h 5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558" h="5926">
                    <a:moveTo>
                      <a:pt x="4290" y="209"/>
                    </a:moveTo>
                    <a:lnTo>
                      <a:pt x="4290" y="837"/>
                    </a:lnTo>
                    <a:lnTo>
                      <a:pt x="6349" y="837"/>
                    </a:lnTo>
                    <a:lnTo>
                      <a:pt x="6349" y="209"/>
                    </a:lnTo>
                    <a:lnTo>
                      <a:pt x="4290" y="209"/>
                    </a:lnTo>
                    <a:close/>
                    <a:moveTo>
                      <a:pt x="209" y="209"/>
                    </a:moveTo>
                    <a:lnTo>
                      <a:pt x="209" y="837"/>
                    </a:lnTo>
                    <a:lnTo>
                      <a:pt x="4082" y="837"/>
                    </a:lnTo>
                    <a:lnTo>
                      <a:pt x="4082" y="209"/>
                    </a:lnTo>
                    <a:lnTo>
                      <a:pt x="209" y="209"/>
                    </a:lnTo>
                    <a:close/>
                    <a:moveTo>
                      <a:pt x="105" y="0"/>
                    </a:moveTo>
                    <a:lnTo>
                      <a:pt x="6453" y="0"/>
                    </a:lnTo>
                    <a:lnTo>
                      <a:pt x="6486" y="6"/>
                    </a:lnTo>
                    <a:lnTo>
                      <a:pt x="6514" y="20"/>
                    </a:lnTo>
                    <a:lnTo>
                      <a:pt x="6538" y="42"/>
                    </a:lnTo>
                    <a:lnTo>
                      <a:pt x="6552" y="72"/>
                    </a:lnTo>
                    <a:lnTo>
                      <a:pt x="6558" y="103"/>
                    </a:lnTo>
                    <a:lnTo>
                      <a:pt x="6558" y="4288"/>
                    </a:lnTo>
                    <a:lnTo>
                      <a:pt x="6552" y="4320"/>
                    </a:lnTo>
                    <a:lnTo>
                      <a:pt x="6538" y="4350"/>
                    </a:lnTo>
                    <a:lnTo>
                      <a:pt x="6514" y="4371"/>
                    </a:lnTo>
                    <a:lnTo>
                      <a:pt x="6486" y="4387"/>
                    </a:lnTo>
                    <a:lnTo>
                      <a:pt x="6453" y="4391"/>
                    </a:lnTo>
                    <a:lnTo>
                      <a:pt x="6421" y="4387"/>
                    </a:lnTo>
                    <a:lnTo>
                      <a:pt x="6391" y="4371"/>
                    </a:lnTo>
                    <a:lnTo>
                      <a:pt x="6369" y="4350"/>
                    </a:lnTo>
                    <a:lnTo>
                      <a:pt x="6353" y="4320"/>
                    </a:lnTo>
                    <a:lnTo>
                      <a:pt x="6349" y="4288"/>
                    </a:lnTo>
                    <a:lnTo>
                      <a:pt x="6349" y="1046"/>
                    </a:lnTo>
                    <a:lnTo>
                      <a:pt x="209" y="1046"/>
                    </a:lnTo>
                    <a:lnTo>
                      <a:pt x="209" y="5717"/>
                    </a:lnTo>
                    <a:lnTo>
                      <a:pt x="6349" y="5717"/>
                    </a:lnTo>
                    <a:lnTo>
                      <a:pt x="6349" y="4705"/>
                    </a:lnTo>
                    <a:lnTo>
                      <a:pt x="6353" y="4674"/>
                    </a:lnTo>
                    <a:lnTo>
                      <a:pt x="6369" y="4644"/>
                    </a:lnTo>
                    <a:lnTo>
                      <a:pt x="6391" y="4622"/>
                    </a:lnTo>
                    <a:lnTo>
                      <a:pt x="6421" y="4606"/>
                    </a:lnTo>
                    <a:lnTo>
                      <a:pt x="6453" y="4602"/>
                    </a:lnTo>
                    <a:lnTo>
                      <a:pt x="6486" y="4606"/>
                    </a:lnTo>
                    <a:lnTo>
                      <a:pt x="6514" y="4622"/>
                    </a:lnTo>
                    <a:lnTo>
                      <a:pt x="6538" y="4644"/>
                    </a:lnTo>
                    <a:lnTo>
                      <a:pt x="6552" y="4674"/>
                    </a:lnTo>
                    <a:lnTo>
                      <a:pt x="6558" y="4705"/>
                    </a:lnTo>
                    <a:lnTo>
                      <a:pt x="6558" y="5821"/>
                    </a:lnTo>
                    <a:lnTo>
                      <a:pt x="6552" y="5855"/>
                    </a:lnTo>
                    <a:lnTo>
                      <a:pt x="6538" y="5882"/>
                    </a:lnTo>
                    <a:lnTo>
                      <a:pt x="6514" y="5906"/>
                    </a:lnTo>
                    <a:lnTo>
                      <a:pt x="6486" y="5920"/>
                    </a:lnTo>
                    <a:lnTo>
                      <a:pt x="6453" y="5926"/>
                    </a:lnTo>
                    <a:lnTo>
                      <a:pt x="105" y="5926"/>
                    </a:lnTo>
                    <a:lnTo>
                      <a:pt x="72" y="5920"/>
                    </a:lnTo>
                    <a:lnTo>
                      <a:pt x="44" y="5906"/>
                    </a:lnTo>
                    <a:lnTo>
                      <a:pt x="20" y="5882"/>
                    </a:lnTo>
                    <a:lnTo>
                      <a:pt x="6" y="5855"/>
                    </a:lnTo>
                    <a:lnTo>
                      <a:pt x="0" y="5821"/>
                    </a:lnTo>
                    <a:lnTo>
                      <a:pt x="0" y="103"/>
                    </a:lnTo>
                    <a:lnTo>
                      <a:pt x="6" y="72"/>
                    </a:lnTo>
                    <a:lnTo>
                      <a:pt x="20" y="42"/>
                    </a:lnTo>
                    <a:lnTo>
                      <a:pt x="44" y="20"/>
                    </a:lnTo>
                    <a:lnTo>
                      <a:pt x="72" y="6"/>
                    </a:lnTo>
                    <a:lnTo>
                      <a:pt x="10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grpSp>
      <p:grpSp>
        <p:nvGrpSpPr>
          <p:cNvPr id="69" name="Group 68">
            <a:extLst>
              <a:ext uri="{FF2B5EF4-FFF2-40B4-BE49-F238E27FC236}">
                <a16:creationId xmlns:a16="http://schemas.microsoft.com/office/drawing/2014/main" id="{BF2C43BC-FA17-A287-81AB-D6714028592D}"/>
              </a:ext>
            </a:extLst>
          </p:cNvPr>
          <p:cNvGrpSpPr/>
          <p:nvPr/>
        </p:nvGrpSpPr>
        <p:grpSpPr>
          <a:xfrm>
            <a:off x="4401075" y="1837779"/>
            <a:ext cx="429351" cy="393719"/>
            <a:chOff x="4283372" y="2252718"/>
            <a:chExt cx="429351" cy="393719"/>
          </a:xfrm>
        </p:grpSpPr>
        <p:sp>
          <p:nvSpPr>
            <p:cNvPr id="70" name="Freeform 35">
              <a:extLst>
                <a:ext uri="{FF2B5EF4-FFF2-40B4-BE49-F238E27FC236}">
                  <a16:creationId xmlns:a16="http://schemas.microsoft.com/office/drawing/2014/main" id="{980632EB-1D99-8E81-FB06-7703EF67D587}"/>
                </a:ext>
              </a:extLst>
            </p:cNvPr>
            <p:cNvSpPr>
              <a:spLocks noEditPoints="1"/>
            </p:cNvSpPr>
            <p:nvPr/>
          </p:nvSpPr>
          <p:spPr bwMode="auto">
            <a:xfrm>
              <a:off x="4283503" y="2359452"/>
              <a:ext cx="429220" cy="286985"/>
            </a:xfrm>
            <a:custGeom>
              <a:avLst/>
              <a:gdLst>
                <a:gd name="T0" fmla="*/ 294 w 6556"/>
                <a:gd name="T1" fmla="*/ 225 h 4699"/>
                <a:gd name="T2" fmla="*/ 241 w 6556"/>
                <a:gd name="T3" fmla="*/ 262 h 4699"/>
                <a:gd name="T4" fmla="*/ 219 w 6556"/>
                <a:gd name="T5" fmla="*/ 328 h 4699"/>
                <a:gd name="T6" fmla="*/ 225 w 6556"/>
                <a:gd name="T7" fmla="*/ 4405 h 4699"/>
                <a:gd name="T8" fmla="*/ 263 w 6556"/>
                <a:gd name="T9" fmla="*/ 4458 h 4699"/>
                <a:gd name="T10" fmla="*/ 328 w 6556"/>
                <a:gd name="T11" fmla="*/ 4480 h 4699"/>
                <a:gd name="T12" fmla="*/ 6262 w 6556"/>
                <a:gd name="T13" fmla="*/ 4474 h 4699"/>
                <a:gd name="T14" fmla="*/ 6315 w 6556"/>
                <a:gd name="T15" fmla="*/ 4434 h 4699"/>
                <a:gd name="T16" fmla="*/ 6337 w 6556"/>
                <a:gd name="T17" fmla="*/ 4371 h 4699"/>
                <a:gd name="T18" fmla="*/ 6331 w 6556"/>
                <a:gd name="T19" fmla="*/ 292 h 4699"/>
                <a:gd name="T20" fmla="*/ 6291 w 6556"/>
                <a:gd name="T21" fmla="*/ 239 h 4699"/>
                <a:gd name="T22" fmla="*/ 6228 w 6556"/>
                <a:gd name="T23" fmla="*/ 219 h 4699"/>
                <a:gd name="T24" fmla="*/ 328 w 6556"/>
                <a:gd name="T25" fmla="*/ 0 h 4699"/>
                <a:gd name="T26" fmla="*/ 6288 w 6556"/>
                <a:gd name="T27" fmla="*/ 6 h 4699"/>
                <a:gd name="T28" fmla="*/ 6393 w 6556"/>
                <a:gd name="T29" fmla="*/ 44 h 4699"/>
                <a:gd name="T30" fmla="*/ 6478 w 6556"/>
                <a:gd name="T31" fmla="*/ 117 h 4699"/>
                <a:gd name="T32" fmla="*/ 6534 w 6556"/>
                <a:gd name="T33" fmla="*/ 213 h 4699"/>
                <a:gd name="T34" fmla="*/ 6556 w 6556"/>
                <a:gd name="T35" fmla="*/ 328 h 4699"/>
                <a:gd name="T36" fmla="*/ 6550 w 6556"/>
                <a:gd name="T37" fmla="*/ 4430 h 4699"/>
                <a:gd name="T38" fmla="*/ 6510 w 6556"/>
                <a:gd name="T39" fmla="*/ 4536 h 4699"/>
                <a:gd name="T40" fmla="*/ 6439 w 6556"/>
                <a:gd name="T41" fmla="*/ 4621 h 4699"/>
                <a:gd name="T42" fmla="*/ 6341 w 6556"/>
                <a:gd name="T43" fmla="*/ 4677 h 4699"/>
                <a:gd name="T44" fmla="*/ 6228 w 6556"/>
                <a:gd name="T45" fmla="*/ 4699 h 4699"/>
                <a:gd name="T46" fmla="*/ 269 w 6556"/>
                <a:gd name="T47" fmla="*/ 4693 h 4699"/>
                <a:gd name="T48" fmla="*/ 163 w 6556"/>
                <a:gd name="T49" fmla="*/ 4653 h 4699"/>
                <a:gd name="T50" fmla="*/ 78 w 6556"/>
                <a:gd name="T51" fmla="*/ 4582 h 4699"/>
                <a:gd name="T52" fmla="*/ 20 w 6556"/>
                <a:gd name="T53" fmla="*/ 4486 h 4699"/>
                <a:gd name="T54" fmla="*/ 0 w 6556"/>
                <a:gd name="T55" fmla="*/ 4371 h 4699"/>
                <a:gd name="T56" fmla="*/ 6 w 6556"/>
                <a:gd name="T57" fmla="*/ 268 h 4699"/>
                <a:gd name="T58" fmla="*/ 46 w 6556"/>
                <a:gd name="T59" fmla="*/ 163 h 4699"/>
                <a:gd name="T60" fmla="*/ 117 w 6556"/>
                <a:gd name="T61" fmla="*/ 77 h 4699"/>
                <a:gd name="T62" fmla="*/ 213 w 6556"/>
                <a:gd name="T63" fmla="*/ 20 h 4699"/>
                <a:gd name="T64" fmla="*/ 328 w 6556"/>
                <a:gd name="T65" fmla="*/ 0 h 4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556" h="4699">
                  <a:moveTo>
                    <a:pt x="328" y="219"/>
                  </a:moveTo>
                  <a:lnTo>
                    <a:pt x="294" y="225"/>
                  </a:lnTo>
                  <a:lnTo>
                    <a:pt x="263" y="239"/>
                  </a:lnTo>
                  <a:lnTo>
                    <a:pt x="241" y="262"/>
                  </a:lnTo>
                  <a:lnTo>
                    <a:pt x="225" y="292"/>
                  </a:lnTo>
                  <a:lnTo>
                    <a:pt x="219" y="328"/>
                  </a:lnTo>
                  <a:lnTo>
                    <a:pt x="219" y="4371"/>
                  </a:lnTo>
                  <a:lnTo>
                    <a:pt x="225" y="4405"/>
                  </a:lnTo>
                  <a:lnTo>
                    <a:pt x="241" y="4434"/>
                  </a:lnTo>
                  <a:lnTo>
                    <a:pt x="263" y="4458"/>
                  </a:lnTo>
                  <a:lnTo>
                    <a:pt x="294" y="4474"/>
                  </a:lnTo>
                  <a:lnTo>
                    <a:pt x="328" y="4480"/>
                  </a:lnTo>
                  <a:lnTo>
                    <a:pt x="6228" y="4480"/>
                  </a:lnTo>
                  <a:lnTo>
                    <a:pt x="6262" y="4474"/>
                  </a:lnTo>
                  <a:lnTo>
                    <a:pt x="6291" y="4458"/>
                  </a:lnTo>
                  <a:lnTo>
                    <a:pt x="6315" y="4434"/>
                  </a:lnTo>
                  <a:lnTo>
                    <a:pt x="6331" y="4405"/>
                  </a:lnTo>
                  <a:lnTo>
                    <a:pt x="6337" y="4371"/>
                  </a:lnTo>
                  <a:lnTo>
                    <a:pt x="6337" y="328"/>
                  </a:lnTo>
                  <a:lnTo>
                    <a:pt x="6331" y="292"/>
                  </a:lnTo>
                  <a:lnTo>
                    <a:pt x="6315" y="262"/>
                  </a:lnTo>
                  <a:lnTo>
                    <a:pt x="6291" y="239"/>
                  </a:lnTo>
                  <a:lnTo>
                    <a:pt x="6262" y="225"/>
                  </a:lnTo>
                  <a:lnTo>
                    <a:pt x="6228" y="219"/>
                  </a:lnTo>
                  <a:lnTo>
                    <a:pt x="328" y="219"/>
                  </a:lnTo>
                  <a:close/>
                  <a:moveTo>
                    <a:pt x="328" y="0"/>
                  </a:moveTo>
                  <a:lnTo>
                    <a:pt x="6228" y="0"/>
                  </a:lnTo>
                  <a:lnTo>
                    <a:pt x="6288" y="6"/>
                  </a:lnTo>
                  <a:lnTo>
                    <a:pt x="6341" y="20"/>
                  </a:lnTo>
                  <a:lnTo>
                    <a:pt x="6393" y="44"/>
                  </a:lnTo>
                  <a:lnTo>
                    <a:pt x="6439" y="77"/>
                  </a:lnTo>
                  <a:lnTo>
                    <a:pt x="6478" y="117"/>
                  </a:lnTo>
                  <a:lnTo>
                    <a:pt x="6510" y="163"/>
                  </a:lnTo>
                  <a:lnTo>
                    <a:pt x="6534" y="213"/>
                  </a:lnTo>
                  <a:lnTo>
                    <a:pt x="6550" y="268"/>
                  </a:lnTo>
                  <a:lnTo>
                    <a:pt x="6556" y="328"/>
                  </a:lnTo>
                  <a:lnTo>
                    <a:pt x="6556" y="4371"/>
                  </a:lnTo>
                  <a:lnTo>
                    <a:pt x="6550" y="4430"/>
                  </a:lnTo>
                  <a:lnTo>
                    <a:pt x="6534" y="4486"/>
                  </a:lnTo>
                  <a:lnTo>
                    <a:pt x="6510" y="4536"/>
                  </a:lnTo>
                  <a:lnTo>
                    <a:pt x="6478" y="4582"/>
                  </a:lnTo>
                  <a:lnTo>
                    <a:pt x="6439" y="4621"/>
                  </a:lnTo>
                  <a:lnTo>
                    <a:pt x="6393" y="4653"/>
                  </a:lnTo>
                  <a:lnTo>
                    <a:pt x="6341" y="4677"/>
                  </a:lnTo>
                  <a:lnTo>
                    <a:pt x="6288" y="4693"/>
                  </a:lnTo>
                  <a:lnTo>
                    <a:pt x="6228" y="4699"/>
                  </a:lnTo>
                  <a:lnTo>
                    <a:pt x="328" y="4699"/>
                  </a:lnTo>
                  <a:lnTo>
                    <a:pt x="269" y="4693"/>
                  </a:lnTo>
                  <a:lnTo>
                    <a:pt x="213" y="4677"/>
                  </a:lnTo>
                  <a:lnTo>
                    <a:pt x="163" y="4653"/>
                  </a:lnTo>
                  <a:lnTo>
                    <a:pt x="117" y="4621"/>
                  </a:lnTo>
                  <a:lnTo>
                    <a:pt x="78" y="4582"/>
                  </a:lnTo>
                  <a:lnTo>
                    <a:pt x="46" y="4536"/>
                  </a:lnTo>
                  <a:lnTo>
                    <a:pt x="20" y="4486"/>
                  </a:lnTo>
                  <a:lnTo>
                    <a:pt x="6" y="4430"/>
                  </a:lnTo>
                  <a:lnTo>
                    <a:pt x="0" y="4371"/>
                  </a:lnTo>
                  <a:lnTo>
                    <a:pt x="0" y="328"/>
                  </a:lnTo>
                  <a:lnTo>
                    <a:pt x="6" y="268"/>
                  </a:lnTo>
                  <a:lnTo>
                    <a:pt x="20" y="213"/>
                  </a:lnTo>
                  <a:lnTo>
                    <a:pt x="46" y="163"/>
                  </a:lnTo>
                  <a:lnTo>
                    <a:pt x="78" y="117"/>
                  </a:lnTo>
                  <a:lnTo>
                    <a:pt x="117" y="77"/>
                  </a:lnTo>
                  <a:lnTo>
                    <a:pt x="163" y="44"/>
                  </a:lnTo>
                  <a:lnTo>
                    <a:pt x="213" y="20"/>
                  </a:lnTo>
                  <a:lnTo>
                    <a:pt x="269" y="6"/>
                  </a:lnTo>
                  <a:lnTo>
                    <a:pt x="32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1" name="Freeform 36">
              <a:extLst>
                <a:ext uri="{FF2B5EF4-FFF2-40B4-BE49-F238E27FC236}">
                  <a16:creationId xmlns:a16="http://schemas.microsoft.com/office/drawing/2014/main" id="{4D6D02FC-6FA9-E31B-3417-1E8C26A21306}"/>
                </a:ext>
              </a:extLst>
            </p:cNvPr>
            <p:cNvSpPr>
              <a:spLocks noEditPoints="1"/>
            </p:cNvSpPr>
            <p:nvPr/>
          </p:nvSpPr>
          <p:spPr bwMode="auto">
            <a:xfrm>
              <a:off x="4312179" y="2386196"/>
              <a:ext cx="371868" cy="66678"/>
            </a:xfrm>
            <a:custGeom>
              <a:avLst/>
              <a:gdLst>
                <a:gd name="T0" fmla="*/ 487 w 5680"/>
                <a:gd name="T1" fmla="*/ 223 h 1093"/>
                <a:gd name="T2" fmla="*/ 380 w 5680"/>
                <a:gd name="T3" fmla="*/ 263 h 1093"/>
                <a:gd name="T4" fmla="*/ 294 w 5680"/>
                <a:gd name="T5" fmla="*/ 335 h 1093"/>
                <a:gd name="T6" fmla="*/ 238 w 5680"/>
                <a:gd name="T7" fmla="*/ 432 h 1093"/>
                <a:gd name="T8" fmla="*/ 218 w 5680"/>
                <a:gd name="T9" fmla="*/ 546 h 1093"/>
                <a:gd name="T10" fmla="*/ 238 w 5680"/>
                <a:gd name="T11" fmla="*/ 661 h 1093"/>
                <a:gd name="T12" fmla="*/ 294 w 5680"/>
                <a:gd name="T13" fmla="*/ 757 h 1093"/>
                <a:gd name="T14" fmla="*/ 380 w 5680"/>
                <a:gd name="T15" fmla="*/ 830 h 1093"/>
                <a:gd name="T16" fmla="*/ 487 w 5680"/>
                <a:gd name="T17" fmla="*/ 868 h 1093"/>
                <a:gd name="T18" fmla="*/ 5133 w 5680"/>
                <a:gd name="T19" fmla="*/ 874 h 1093"/>
                <a:gd name="T20" fmla="*/ 5249 w 5680"/>
                <a:gd name="T21" fmla="*/ 854 h 1093"/>
                <a:gd name="T22" fmla="*/ 5346 w 5680"/>
                <a:gd name="T23" fmla="*/ 796 h 1093"/>
                <a:gd name="T24" fmla="*/ 5418 w 5680"/>
                <a:gd name="T25" fmla="*/ 711 h 1093"/>
                <a:gd name="T26" fmla="*/ 5458 w 5680"/>
                <a:gd name="T27" fmla="*/ 605 h 1093"/>
                <a:gd name="T28" fmla="*/ 5458 w 5680"/>
                <a:gd name="T29" fmla="*/ 488 h 1093"/>
                <a:gd name="T30" fmla="*/ 5418 w 5680"/>
                <a:gd name="T31" fmla="*/ 380 h 1093"/>
                <a:gd name="T32" fmla="*/ 5346 w 5680"/>
                <a:gd name="T33" fmla="*/ 295 h 1093"/>
                <a:gd name="T34" fmla="*/ 5249 w 5680"/>
                <a:gd name="T35" fmla="*/ 239 h 1093"/>
                <a:gd name="T36" fmla="*/ 5133 w 5680"/>
                <a:gd name="T37" fmla="*/ 217 h 1093"/>
                <a:gd name="T38" fmla="*/ 545 w 5680"/>
                <a:gd name="T39" fmla="*/ 0 h 1093"/>
                <a:gd name="T40" fmla="*/ 5215 w 5680"/>
                <a:gd name="T41" fmla="*/ 6 h 1093"/>
                <a:gd name="T42" fmla="*/ 5364 w 5680"/>
                <a:gd name="T43" fmla="*/ 50 h 1093"/>
                <a:gd name="T44" fmla="*/ 5493 w 5680"/>
                <a:gd name="T45" fmla="*/ 134 h 1093"/>
                <a:gd name="T46" fmla="*/ 5593 w 5680"/>
                <a:gd name="T47" fmla="*/ 249 h 1093"/>
                <a:gd name="T48" fmla="*/ 5657 w 5680"/>
                <a:gd name="T49" fmla="*/ 388 h 1093"/>
                <a:gd name="T50" fmla="*/ 5680 w 5680"/>
                <a:gd name="T51" fmla="*/ 546 h 1093"/>
                <a:gd name="T52" fmla="*/ 5657 w 5680"/>
                <a:gd name="T53" fmla="*/ 705 h 1093"/>
                <a:gd name="T54" fmla="*/ 5593 w 5680"/>
                <a:gd name="T55" fmla="*/ 844 h 1093"/>
                <a:gd name="T56" fmla="*/ 5493 w 5680"/>
                <a:gd name="T57" fmla="*/ 959 h 1093"/>
                <a:gd name="T58" fmla="*/ 5364 w 5680"/>
                <a:gd name="T59" fmla="*/ 1041 h 1093"/>
                <a:gd name="T60" fmla="*/ 5215 w 5680"/>
                <a:gd name="T61" fmla="*/ 1087 h 1093"/>
                <a:gd name="T62" fmla="*/ 545 w 5680"/>
                <a:gd name="T63" fmla="*/ 1093 h 1093"/>
                <a:gd name="T64" fmla="*/ 387 w 5680"/>
                <a:gd name="T65" fmla="*/ 1069 h 1093"/>
                <a:gd name="T66" fmla="*/ 248 w 5680"/>
                <a:gd name="T67" fmla="*/ 1005 h 1093"/>
                <a:gd name="T68" fmla="*/ 133 w 5680"/>
                <a:gd name="T69" fmla="*/ 904 h 1093"/>
                <a:gd name="T70" fmla="*/ 49 w 5680"/>
                <a:gd name="T71" fmla="*/ 776 h 1093"/>
                <a:gd name="T72" fmla="*/ 6 w 5680"/>
                <a:gd name="T73" fmla="*/ 627 h 1093"/>
                <a:gd name="T74" fmla="*/ 6 w 5680"/>
                <a:gd name="T75" fmla="*/ 466 h 1093"/>
                <a:gd name="T76" fmla="*/ 49 w 5680"/>
                <a:gd name="T77" fmla="*/ 315 h 1093"/>
                <a:gd name="T78" fmla="*/ 133 w 5680"/>
                <a:gd name="T79" fmla="*/ 188 h 1093"/>
                <a:gd name="T80" fmla="*/ 248 w 5680"/>
                <a:gd name="T81" fmla="*/ 88 h 1093"/>
                <a:gd name="T82" fmla="*/ 387 w 5680"/>
                <a:gd name="T83" fmla="*/ 22 h 1093"/>
                <a:gd name="T84" fmla="*/ 545 w 5680"/>
                <a:gd name="T85" fmla="*/ 0 h 10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680" h="1093">
                  <a:moveTo>
                    <a:pt x="545" y="217"/>
                  </a:moveTo>
                  <a:lnTo>
                    <a:pt x="487" y="223"/>
                  </a:lnTo>
                  <a:lnTo>
                    <a:pt x="431" y="239"/>
                  </a:lnTo>
                  <a:lnTo>
                    <a:pt x="380" y="263"/>
                  </a:lnTo>
                  <a:lnTo>
                    <a:pt x="334" y="295"/>
                  </a:lnTo>
                  <a:lnTo>
                    <a:pt x="294" y="335"/>
                  </a:lnTo>
                  <a:lnTo>
                    <a:pt x="262" y="380"/>
                  </a:lnTo>
                  <a:lnTo>
                    <a:pt x="238" y="432"/>
                  </a:lnTo>
                  <a:lnTo>
                    <a:pt x="222" y="488"/>
                  </a:lnTo>
                  <a:lnTo>
                    <a:pt x="218" y="546"/>
                  </a:lnTo>
                  <a:lnTo>
                    <a:pt x="222" y="605"/>
                  </a:lnTo>
                  <a:lnTo>
                    <a:pt x="238" y="661"/>
                  </a:lnTo>
                  <a:lnTo>
                    <a:pt x="262" y="711"/>
                  </a:lnTo>
                  <a:lnTo>
                    <a:pt x="294" y="757"/>
                  </a:lnTo>
                  <a:lnTo>
                    <a:pt x="334" y="796"/>
                  </a:lnTo>
                  <a:lnTo>
                    <a:pt x="380" y="830"/>
                  </a:lnTo>
                  <a:lnTo>
                    <a:pt x="431" y="854"/>
                  </a:lnTo>
                  <a:lnTo>
                    <a:pt x="487" y="868"/>
                  </a:lnTo>
                  <a:lnTo>
                    <a:pt x="545" y="874"/>
                  </a:lnTo>
                  <a:lnTo>
                    <a:pt x="5133" y="874"/>
                  </a:lnTo>
                  <a:lnTo>
                    <a:pt x="5193" y="868"/>
                  </a:lnTo>
                  <a:lnTo>
                    <a:pt x="5249" y="854"/>
                  </a:lnTo>
                  <a:lnTo>
                    <a:pt x="5301" y="830"/>
                  </a:lnTo>
                  <a:lnTo>
                    <a:pt x="5346" y="796"/>
                  </a:lnTo>
                  <a:lnTo>
                    <a:pt x="5384" y="757"/>
                  </a:lnTo>
                  <a:lnTo>
                    <a:pt x="5418" y="711"/>
                  </a:lnTo>
                  <a:lnTo>
                    <a:pt x="5442" y="661"/>
                  </a:lnTo>
                  <a:lnTo>
                    <a:pt x="5458" y="605"/>
                  </a:lnTo>
                  <a:lnTo>
                    <a:pt x="5462" y="546"/>
                  </a:lnTo>
                  <a:lnTo>
                    <a:pt x="5458" y="488"/>
                  </a:lnTo>
                  <a:lnTo>
                    <a:pt x="5442" y="432"/>
                  </a:lnTo>
                  <a:lnTo>
                    <a:pt x="5418" y="380"/>
                  </a:lnTo>
                  <a:lnTo>
                    <a:pt x="5384" y="335"/>
                  </a:lnTo>
                  <a:lnTo>
                    <a:pt x="5346" y="295"/>
                  </a:lnTo>
                  <a:lnTo>
                    <a:pt x="5301" y="263"/>
                  </a:lnTo>
                  <a:lnTo>
                    <a:pt x="5249" y="239"/>
                  </a:lnTo>
                  <a:lnTo>
                    <a:pt x="5193" y="223"/>
                  </a:lnTo>
                  <a:lnTo>
                    <a:pt x="5133" y="217"/>
                  </a:lnTo>
                  <a:lnTo>
                    <a:pt x="545" y="217"/>
                  </a:lnTo>
                  <a:close/>
                  <a:moveTo>
                    <a:pt x="545" y="0"/>
                  </a:moveTo>
                  <a:lnTo>
                    <a:pt x="5133" y="0"/>
                  </a:lnTo>
                  <a:lnTo>
                    <a:pt x="5215" y="6"/>
                  </a:lnTo>
                  <a:lnTo>
                    <a:pt x="5293" y="22"/>
                  </a:lnTo>
                  <a:lnTo>
                    <a:pt x="5364" y="50"/>
                  </a:lnTo>
                  <a:lnTo>
                    <a:pt x="5432" y="88"/>
                  </a:lnTo>
                  <a:lnTo>
                    <a:pt x="5493" y="134"/>
                  </a:lnTo>
                  <a:lnTo>
                    <a:pt x="5547" y="188"/>
                  </a:lnTo>
                  <a:lnTo>
                    <a:pt x="5593" y="249"/>
                  </a:lnTo>
                  <a:lnTo>
                    <a:pt x="5631" y="315"/>
                  </a:lnTo>
                  <a:lnTo>
                    <a:pt x="5657" y="388"/>
                  </a:lnTo>
                  <a:lnTo>
                    <a:pt x="5674" y="466"/>
                  </a:lnTo>
                  <a:lnTo>
                    <a:pt x="5680" y="546"/>
                  </a:lnTo>
                  <a:lnTo>
                    <a:pt x="5674" y="627"/>
                  </a:lnTo>
                  <a:lnTo>
                    <a:pt x="5657" y="705"/>
                  </a:lnTo>
                  <a:lnTo>
                    <a:pt x="5631" y="776"/>
                  </a:lnTo>
                  <a:lnTo>
                    <a:pt x="5593" y="844"/>
                  </a:lnTo>
                  <a:lnTo>
                    <a:pt x="5547" y="904"/>
                  </a:lnTo>
                  <a:lnTo>
                    <a:pt x="5493" y="959"/>
                  </a:lnTo>
                  <a:lnTo>
                    <a:pt x="5432" y="1005"/>
                  </a:lnTo>
                  <a:lnTo>
                    <a:pt x="5364" y="1041"/>
                  </a:lnTo>
                  <a:lnTo>
                    <a:pt x="5293" y="1069"/>
                  </a:lnTo>
                  <a:lnTo>
                    <a:pt x="5215" y="1087"/>
                  </a:lnTo>
                  <a:lnTo>
                    <a:pt x="5133" y="1093"/>
                  </a:lnTo>
                  <a:lnTo>
                    <a:pt x="545" y="1093"/>
                  </a:lnTo>
                  <a:lnTo>
                    <a:pt x="465" y="1087"/>
                  </a:lnTo>
                  <a:lnTo>
                    <a:pt x="387" y="1069"/>
                  </a:lnTo>
                  <a:lnTo>
                    <a:pt x="316" y="1041"/>
                  </a:lnTo>
                  <a:lnTo>
                    <a:pt x="248" y="1005"/>
                  </a:lnTo>
                  <a:lnTo>
                    <a:pt x="187" y="959"/>
                  </a:lnTo>
                  <a:lnTo>
                    <a:pt x="133" y="904"/>
                  </a:lnTo>
                  <a:lnTo>
                    <a:pt x="87" y="844"/>
                  </a:lnTo>
                  <a:lnTo>
                    <a:pt x="49" y="776"/>
                  </a:lnTo>
                  <a:lnTo>
                    <a:pt x="21" y="705"/>
                  </a:lnTo>
                  <a:lnTo>
                    <a:pt x="6" y="627"/>
                  </a:lnTo>
                  <a:lnTo>
                    <a:pt x="0" y="546"/>
                  </a:lnTo>
                  <a:lnTo>
                    <a:pt x="6" y="466"/>
                  </a:lnTo>
                  <a:lnTo>
                    <a:pt x="21" y="388"/>
                  </a:lnTo>
                  <a:lnTo>
                    <a:pt x="49" y="315"/>
                  </a:lnTo>
                  <a:lnTo>
                    <a:pt x="87" y="249"/>
                  </a:lnTo>
                  <a:lnTo>
                    <a:pt x="133" y="188"/>
                  </a:lnTo>
                  <a:lnTo>
                    <a:pt x="187" y="134"/>
                  </a:lnTo>
                  <a:lnTo>
                    <a:pt x="248" y="88"/>
                  </a:lnTo>
                  <a:lnTo>
                    <a:pt x="316" y="50"/>
                  </a:lnTo>
                  <a:lnTo>
                    <a:pt x="387" y="22"/>
                  </a:lnTo>
                  <a:lnTo>
                    <a:pt x="465" y="6"/>
                  </a:lnTo>
                  <a:lnTo>
                    <a:pt x="545"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2" name="Freeform 37">
              <a:extLst>
                <a:ext uri="{FF2B5EF4-FFF2-40B4-BE49-F238E27FC236}">
                  <a16:creationId xmlns:a16="http://schemas.microsoft.com/office/drawing/2014/main" id="{6C6B3B7C-BF31-5768-8378-2BC16276B536}"/>
                </a:ext>
              </a:extLst>
            </p:cNvPr>
            <p:cNvSpPr>
              <a:spLocks/>
            </p:cNvSpPr>
            <p:nvPr/>
          </p:nvSpPr>
          <p:spPr bwMode="auto">
            <a:xfrm>
              <a:off x="4340855" y="2412819"/>
              <a:ext cx="314517" cy="13433"/>
            </a:xfrm>
            <a:custGeom>
              <a:avLst/>
              <a:gdLst>
                <a:gd name="T0" fmla="*/ 108 w 4806"/>
                <a:gd name="T1" fmla="*/ 0 h 219"/>
                <a:gd name="T2" fmla="*/ 4696 w 4806"/>
                <a:gd name="T3" fmla="*/ 0 h 219"/>
                <a:gd name="T4" fmla="*/ 4732 w 4806"/>
                <a:gd name="T5" fmla="*/ 6 h 219"/>
                <a:gd name="T6" fmla="*/ 4762 w 4806"/>
                <a:gd name="T7" fmla="*/ 22 h 219"/>
                <a:gd name="T8" fmla="*/ 4786 w 4806"/>
                <a:gd name="T9" fmla="*/ 46 h 219"/>
                <a:gd name="T10" fmla="*/ 4802 w 4806"/>
                <a:gd name="T11" fmla="*/ 76 h 219"/>
                <a:gd name="T12" fmla="*/ 4806 w 4806"/>
                <a:gd name="T13" fmla="*/ 110 h 219"/>
                <a:gd name="T14" fmla="*/ 4802 w 4806"/>
                <a:gd name="T15" fmla="*/ 145 h 219"/>
                <a:gd name="T16" fmla="*/ 4786 w 4806"/>
                <a:gd name="T17" fmla="*/ 175 h 219"/>
                <a:gd name="T18" fmla="*/ 4762 w 4806"/>
                <a:gd name="T19" fmla="*/ 199 h 219"/>
                <a:gd name="T20" fmla="*/ 4732 w 4806"/>
                <a:gd name="T21" fmla="*/ 213 h 219"/>
                <a:gd name="T22" fmla="*/ 4696 w 4806"/>
                <a:gd name="T23" fmla="*/ 219 h 219"/>
                <a:gd name="T24" fmla="*/ 108 w 4806"/>
                <a:gd name="T25" fmla="*/ 219 h 219"/>
                <a:gd name="T26" fmla="*/ 74 w 4806"/>
                <a:gd name="T27" fmla="*/ 213 h 219"/>
                <a:gd name="T28" fmla="*/ 44 w 4806"/>
                <a:gd name="T29" fmla="*/ 199 h 219"/>
                <a:gd name="T30" fmla="*/ 20 w 4806"/>
                <a:gd name="T31" fmla="*/ 175 h 219"/>
                <a:gd name="T32" fmla="*/ 4 w 4806"/>
                <a:gd name="T33" fmla="*/ 145 h 219"/>
                <a:gd name="T34" fmla="*/ 0 w 4806"/>
                <a:gd name="T35" fmla="*/ 110 h 219"/>
                <a:gd name="T36" fmla="*/ 4 w 4806"/>
                <a:gd name="T37" fmla="*/ 76 h 219"/>
                <a:gd name="T38" fmla="*/ 20 w 4806"/>
                <a:gd name="T39" fmla="*/ 46 h 219"/>
                <a:gd name="T40" fmla="*/ 44 w 4806"/>
                <a:gd name="T41" fmla="*/ 22 h 219"/>
                <a:gd name="T42" fmla="*/ 74 w 4806"/>
                <a:gd name="T43" fmla="*/ 6 h 219"/>
                <a:gd name="T44" fmla="*/ 108 w 4806"/>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806" h="219">
                  <a:moveTo>
                    <a:pt x="108" y="0"/>
                  </a:moveTo>
                  <a:lnTo>
                    <a:pt x="4696" y="0"/>
                  </a:lnTo>
                  <a:lnTo>
                    <a:pt x="4732" y="6"/>
                  </a:lnTo>
                  <a:lnTo>
                    <a:pt x="4762" y="22"/>
                  </a:lnTo>
                  <a:lnTo>
                    <a:pt x="4786" y="46"/>
                  </a:lnTo>
                  <a:lnTo>
                    <a:pt x="4802" y="76"/>
                  </a:lnTo>
                  <a:lnTo>
                    <a:pt x="4806" y="110"/>
                  </a:lnTo>
                  <a:lnTo>
                    <a:pt x="4802" y="145"/>
                  </a:lnTo>
                  <a:lnTo>
                    <a:pt x="4786" y="175"/>
                  </a:lnTo>
                  <a:lnTo>
                    <a:pt x="4762" y="199"/>
                  </a:lnTo>
                  <a:lnTo>
                    <a:pt x="4732" y="213"/>
                  </a:lnTo>
                  <a:lnTo>
                    <a:pt x="4696" y="219"/>
                  </a:lnTo>
                  <a:lnTo>
                    <a:pt x="108" y="219"/>
                  </a:lnTo>
                  <a:lnTo>
                    <a:pt x="74" y="213"/>
                  </a:lnTo>
                  <a:lnTo>
                    <a:pt x="44" y="199"/>
                  </a:lnTo>
                  <a:lnTo>
                    <a:pt x="20" y="175"/>
                  </a:lnTo>
                  <a:lnTo>
                    <a:pt x="4" y="145"/>
                  </a:lnTo>
                  <a:lnTo>
                    <a:pt x="0" y="110"/>
                  </a:lnTo>
                  <a:lnTo>
                    <a:pt x="4" y="76"/>
                  </a:lnTo>
                  <a:lnTo>
                    <a:pt x="20" y="46"/>
                  </a:lnTo>
                  <a:lnTo>
                    <a:pt x="44" y="22"/>
                  </a:lnTo>
                  <a:lnTo>
                    <a:pt x="74" y="6"/>
                  </a:lnTo>
                  <a:lnTo>
                    <a:pt x="10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3" name="Freeform 38">
              <a:extLst>
                <a:ext uri="{FF2B5EF4-FFF2-40B4-BE49-F238E27FC236}">
                  <a16:creationId xmlns:a16="http://schemas.microsoft.com/office/drawing/2014/main" id="{D753F42A-1F3D-2676-28AD-12A7E440B4CA}"/>
                </a:ext>
              </a:extLst>
            </p:cNvPr>
            <p:cNvSpPr>
              <a:spLocks/>
            </p:cNvSpPr>
            <p:nvPr/>
          </p:nvSpPr>
          <p:spPr bwMode="auto">
            <a:xfrm>
              <a:off x="4569606" y="2386196"/>
              <a:ext cx="14272" cy="66678"/>
            </a:xfrm>
            <a:custGeom>
              <a:avLst/>
              <a:gdLst>
                <a:gd name="T0" fmla="*/ 109 w 219"/>
                <a:gd name="T1" fmla="*/ 0 h 1093"/>
                <a:gd name="T2" fmla="*/ 145 w 219"/>
                <a:gd name="T3" fmla="*/ 4 h 1093"/>
                <a:gd name="T4" fmla="*/ 175 w 219"/>
                <a:gd name="T5" fmla="*/ 20 h 1093"/>
                <a:gd name="T6" fmla="*/ 197 w 219"/>
                <a:gd name="T7" fmla="*/ 44 h 1093"/>
                <a:gd name="T8" fmla="*/ 213 w 219"/>
                <a:gd name="T9" fmla="*/ 74 h 1093"/>
                <a:gd name="T10" fmla="*/ 219 w 219"/>
                <a:gd name="T11" fmla="*/ 110 h 1093"/>
                <a:gd name="T12" fmla="*/ 219 w 219"/>
                <a:gd name="T13" fmla="*/ 983 h 1093"/>
                <a:gd name="T14" fmla="*/ 213 w 219"/>
                <a:gd name="T15" fmla="*/ 1017 h 1093"/>
                <a:gd name="T16" fmla="*/ 197 w 219"/>
                <a:gd name="T17" fmla="*/ 1047 h 1093"/>
                <a:gd name="T18" fmla="*/ 175 w 219"/>
                <a:gd name="T19" fmla="*/ 1071 h 1093"/>
                <a:gd name="T20" fmla="*/ 145 w 219"/>
                <a:gd name="T21" fmla="*/ 1087 h 1093"/>
                <a:gd name="T22" fmla="*/ 109 w 219"/>
                <a:gd name="T23" fmla="*/ 1093 h 1093"/>
                <a:gd name="T24" fmla="*/ 76 w 219"/>
                <a:gd name="T25" fmla="*/ 1087 h 1093"/>
                <a:gd name="T26" fmla="*/ 46 w 219"/>
                <a:gd name="T27" fmla="*/ 1071 h 1093"/>
                <a:gd name="T28" fmla="*/ 22 w 219"/>
                <a:gd name="T29" fmla="*/ 1047 h 1093"/>
                <a:gd name="T30" fmla="*/ 6 w 219"/>
                <a:gd name="T31" fmla="*/ 1017 h 1093"/>
                <a:gd name="T32" fmla="*/ 0 w 219"/>
                <a:gd name="T33" fmla="*/ 983 h 1093"/>
                <a:gd name="T34" fmla="*/ 0 w 219"/>
                <a:gd name="T35" fmla="*/ 110 h 1093"/>
                <a:gd name="T36" fmla="*/ 6 w 219"/>
                <a:gd name="T37" fmla="*/ 74 h 1093"/>
                <a:gd name="T38" fmla="*/ 22 w 219"/>
                <a:gd name="T39" fmla="*/ 44 h 1093"/>
                <a:gd name="T40" fmla="*/ 46 w 219"/>
                <a:gd name="T41" fmla="*/ 20 h 1093"/>
                <a:gd name="T42" fmla="*/ 76 w 219"/>
                <a:gd name="T43" fmla="*/ 4 h 1093"/>
                <a:gd name="T44" fmla="*/ 109 w 219"/>
                <a:gd name="T45" fmla="*/ 0 h 10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1093">
                  <a:moveTo>
                    <a:pt x="109" y="0"/>
                  </a:moveTo>
                  <a:lnTo>
                    <a:pt x="145" y="4"/>
                  </a:lnTo>
                  <a:lnTo>
                    <a:pt x="175" y="20"/>
                  </a:lnTo>
                  <a:lnTo>
                    <a:pt x="197" y="44"/>
                  </a:lnTo>
                  <a:lnTo>
                    <a:pt x="213" y="74"/>
                  </a:lnTo>
                  <a:lnTo>
                    <a:pt x="219" y="110"/>
                  </a:lnTo>
                  <a:lnTo>
                    <a:pt x="219" y="983"/>
                  </a:lnTo>
                  <a:lnTo>
                    <a:pt x="213" y="1017"/>
                  </a:lnTo>
                  <a:lnTo>
                    <a:pt x="197" y="1047"/>
                  </a:lnTo>
                  <a:lnTo>
                    <a:pt x="175" y="1071"/>
                  </a:lnTo>
                  <a:lnTo>
                    <a:pt x="145" y="1087"/>
                  </a:lnTo>
                  <a:lnTo>
                    <a:pt x="109" y="1093"/>
                  </a:lnTo>
                  <a:lnTo>
                    <a:pt x="76" y="1087"/>
                  </a:lnTo>
                  <a:lnTo>
                    <a:pt x="46" y="1071"/>
                  </a:lnTo>
                  <a:lnTo>
                    <a:pt x="22" y="1047"/>
                  </a:lnTo>
                  <a:lnTo>
                    <a:pt x="6" y="1017"/>
                  </a:lnTo>
                  <a:lnTo>
                    <a:pt x="0" y="983"/>
                  </a:lnTo>
                  <a:lnTo>
                    <a:pt x="0" y="110"/>
                  </a:lnTo>
                  <a:lnTo>
                    <a:pt x="6" y="74"/>
                  </a:lnTo>
                  <a:lnTo>
                    <a:pt x="22" y="44"/>
                  </a:lnTo>
                  <a:lnTo>
                    <a:pt x="46" y="20"/>
                  </a:lnTo>
                  <a:lnTo>
                    <a:pt x="76"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4" name="Freeform 39">
              <a:extLst>
                <a:ext uri="{FF2B5EF4-FFF2-40B4-BE49-F238E27FC236}">
                  <a16:creationId xmlns:a16="http://schemas.microsoft.com/office/drawing/2014/main" id="{E385A312-3C6A-7439-66A7-D39A0F350006}"/>
                </a:ext>
              </a:extLst>
            </p:cNvPr>
            <p:cNvSpPr>
              <a:spLocks noEditPoints="1"/>
            </p:cNvSpPr>
            <p:nvPr/>
          </p:nvSpPr>
          <p:spPr bwMode="auto">
            <a:xfrm>
              <a:off x="4533990" y="2466308"/>
              <a:ext cx="78564" cy="73395"/>
            </a:xfrm>
            <a:custGeom>
              <a:avLst/>
              <a:gdLst>
                <a:gd name="T0" fmla="*/ 531 w 1201"/>
                <a:gd name="T1" fmla="*/ 224 h 1201"/>
                <a:gd name="T2" fmla="*/ 408 w 1201"/>
                <a:gd name="T3" fmla="*/ 270 h 1201"/>
                <a:gd name="T4" fmla="*/ 308 w 1201"/>
                <a:gd name="T5" fmla="*/ 354 h 1201"/>
                <a:gd name="T6" fmla="*/ 241 w 1201"/>
                <a:gd name="T7" fmla="*/ 467 h 1201"/>
                <a:gd name="T8" fmla="*/ 217 w 1201"/>
                <a:gd name="T9" fmla="*/ 600 h 1201"/>
                <a:gd name="T10" fmla="*/ 241 w 1201"/>
                <a:gd name="T11" fmla="*/ 734 h 1201"/>
                <a:gd name="T12" fmla="*/ 308 w 1201"/>
                <a:gd name="T13" fmla="*/ 847 h 1201"/>
                <a:gd name="T14" fmla="*/ 408 w 1201"/>
                <a:gd name="T15" fmla="*/ 931 h 1201"/>
                <a:gd name="T16" fmla="*/ 531 w 1201"/>
                <a:gd name="T17" fmla="*/ 976 h 1201"/>
                <a:gd name="T18" fmla="*/ 668 w 1201"/>
                <a:gd name="T19" fmla="*/ 976 h 1201"/>
                <a:gd name="T20" fmla="*/ 794 w 1201"/>
                <a:gd name="T21" fmla="*/ 931 h 1201"/>
                <a:gd name="T22" fmla="*/ 893 w 1201"/>
                <a:gd name="T23" fmla="*/ 847 h 1201"/>
                <a:gd name="T24" fmla="*/ 959 w 1201"/>
                <a:gd name="T25" fmla="*/ 734 h 1201"/>
                <a:gd name="T26" fmla="*/ 983 w 1201"/>
                <a:gd name="T27" fmla="*/ 600 h 1201"/>
                <a:gd name="T28" fmla="*/ 959 w 1201"/>
                <a:gd name="T29" fmla="*/ 467 h 1201"/>
                <a:gd name="T30" fmla="*/ 893 w 1201"/>
                <a:gd name="T31" fmla="*/ 354 h 1201"/>
                <a:gd name="T32" fmla="*/ 794 w 1201"/>
                <a:gd name="T33" fmla="*/ 270 h 1201"/>
                <a:gd name="T34" fmla="*/ 668 w 1201"/>
                <a:gd name="T35" fmla="*/ 224 h 1201"/>
                <a:gd name="T36" fmla="*/ 601 w 1201"/>
                <a:gd name="T37" fmla="*/ 0 h 1201"/>
                <a:gd name="T38" fmla="*/ 760 w 1201"/>
                <a:gd name="T39" fmla="*/ 21 h 1201"/>
                <a:gd name="T40" fmla="*/ 903 w 1201"/>
                <a:gd name="T41" fmla="*/ 81 h 1201"/>
                <a:gd name="T42" fmla="*/ 1024 w 1201"/>
                <a:gd name="T43" fmla="*/ 175 h 1201"/>
                <a:gd name="T44" fmla="*/ 1120 w 1201"/>
                <a:gd name="T45" fmla="*/ 296 h 1201"/>
                <a:gd name="T46" fmla="*/ 1180 w 1201"/>
                <a:gd name="T47" fmla="*/ 441 h 1201"/>
                <a:gd name="T48" fmla="*/ 1201 w 1201"/>
                <a:gd name="T49" fmla="*/ 600 h 1201"/>
                <a:gd name="T50" fmla="*/ 1180 w 1201"/>
                <a:gd name="T51" fmla="*/ 760 h 1201"/>
                <a:gd name="T52" fmla="*/ 1118 w 1201"/>
                <a:gd name="T53" fmla="*/ 903 h 1201"/>
                <a:gd name="T54" fmla="*/ 1024 w 1201"/>
                <a:gd name="T55" fmla="*/ 1024 h 1201"/>
                <a:gd name="T56" fmla="*/ 903 w 1201"/>
                <a:gd name="T57" fmla="*/ 1120 h 1201"/>
                <a:gd name="T58" fmla="*/ 760 w 1201"/>
                <a:gd name="T59" fmla="*/ 1179 h 1201"/>
                <a:gd name="T60" fmla="*/ 601 w 1201"/>
                <a:gd name="T61" fmla="*/ 1201 h 1201"/>
                <a:gd name="T62" fmla="*/ 440 w 1201"/>
                <a:gd name="T63" fmla="*/ 1179 h 1201"/>
                <a:gd name="T64" fmla="*/ 296 w 1201"/>
                <a:gd name="T65" fmla="*/ 1120 h 1201"/>
                <a:gd name="T66" fmla="*/ 175 w 1201"/>
                <a:gd name="T67" fmla="*/ 1024 h 1201"/>
                <a:gd name="T68" fmla="*/ 82 w 1201"/>
                <a:gd name="T69" fmla="*/ 903 h 1201"/>
                <a:gd name="T70" fmla="*/ 20 w 1201"/>
                <a:gd name="T71" fmla="*/ 760 h 1201"/>
                <a:gd name="T72" fmla="*/ 0 w 1201"/>
                <a:gd name="T73" fmla="*/ 600 h 1201"/>
                <a:gd name="T74" fmla="*/ 20 w 1201"/>
                <a:gd name="T75" fmla="*/ 441 h 1201"/>
                <a:gd name="T76" fmla="*/ 82 w 1201"/>
                <a:gd name="T77" fmla="*/ 296 h 1201"/>
                <a:gd name="T78" fmla="*/ 175 w 1201"/>
                <a:gd name="T79" fmla="*/ 175 h 1201"/>
                <a:gd name="T80" fmla="*/ 296 w 1201"/>
                <a:gd name="T81" fmla="*/ 81 h 1201"/>
                <a:gd name="T82" fmla="*/ 440 w 1201"/>
                <a:gd name="T83" fmla="*/ 21 h 1201"/>
                <a:gd name="T84" fmla="*/ 601 w 1201"/>
                <a:gd name="T85" fmla="*/ 0 h 1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201" h="1201">
                  <a:moveTo>
                    <a:pt x="601" y="218"/>
                  </a:moveTo>
                  <a:lnTo>
                    <a:pt x="531" y="224"/>
                  </a:lnTo>
                  <a:lnTo>
                    <a:pt x="467" y="242"/>
                  </a:lnTo>
                  <a:lnTo>
                    <a:pt x="408" y="270"/>
                  </a:lnTo>
                  <a:lnTo>
                    <a:pt x="354" y="308"/>
                  </a:lnTo>
                  <a:lnTo>
                    <a:pt x="308" y="354"/>
                  </a:lnTo>
                  <a:lnTo>
                    <a:pt x="271" y="407"/>
                  </a:lnTo>
                  <a:lnTo>
                    <a:pt x="241" y="467"/>
                  </a:lnTo>
                  <a:lnTo>
                    <a:pt x="225" y="531"/>
                  </a:lnTo>
                  <a:lnTo>
                    <a:pt x="217" y="600"/>
                  </a:lnTo>
                  <a:lnTo>
                    <a:pt x="225" y="668"/>
                  </a:lnTo>
                  <a:lnTo>
                    <a:pt x="241" y="734"/>
                  </a:lnTo>
                  <a:lnTo>
                    <a:pt x="271" y="793"/>
                  </a:lnTo>
                  <a:lnTo>
                    <a:pt x="308" y="847"/>
                  </a:lnTo>
                  <a:lnTo>
                    <a:pt x="354" y="893"/>
                  </a:lnTo>
                  <a:lnTo>
                    <a:pt x="408" y="931"/>
                  </a:lnTo>
                  <a:lnTo>
                    <a:pt x="467" y="959"/>
                  </a:lnTo>
                  <a:lnTo>
                    <a:pt x="531" y="976"/>
                  </a:lnTo>
                  <a:lnTo>
                    <a:pt x="601" y="982"/>
                  </a:lnTo>
                  <a:lnTo>
                    <a:pt x="668" y="976"/>
                  </a:lnTo>
                  <a:lnTo>
                    <a:pt x="734" y="959"/>
                  </a:lnTo>
                  <a:lnTo>
                    <a:pt x="794" y="931"/>
                  </a:lnTo>
                  <a:lnTo>
                    <a:pt x="847" y="893"/>
                  </a:lnTo>
                  <a:lnTo>
                    <a:pt x="893" y="847"/>
                  </a:lnTo>
                  <a:lnTo>
                    <a:pt x="931" y="793"/>
                  </a:lnTo>
                  <a:lnTo>
                    <a:pt x="959" y="734"/>
                  </a:lnTo>
                  <a:lnTo>
                    <a:pt x="977" y="668"/>
                  </a:lnTo>
                  <a:lnTo>
                    <a:pt x="983" y="600"/>
                  </a:lnTo>
                  <a:lnTo>
                    <a:pt x="977" y="531"/>
                  </a:lnTo>
                  <a:lnTo>
                    <a:pt x="959" y="467"/>
                  </a:lnTo>
                  <a:lnTo>
                    <a:pt x="931" y="407"/>
                  </a:lnTo>
                  <a:lnTo>
                    <a:pt x="893" y="354"/>
                  </a:lnTo>
                  <a:lnTo>
                    <a:pt x="847" y="308"/>
                  </a:lnTo>
                  <a:lnTo>
                    <a:pt x="794" y="270"/>
                  </a:lnTo>
                  <a:lnTo>
                    <a:pt x="734" y="242"/>
                  </a:lnTo>
                  <a:lnTo>
                    <a:pt x="668" y="224"/>
                  </a:lnTo>
                  <a:lnTo>
                    <a:pt x="601" y="218"/>
                  </a:lnTo>
                  <a:close/>
                  <a:moveTo>
                    <a:pt x="601" y="0"/>
                  </a:moveTo>
                  <a:lnTo>
                    <a:pt x="682" y="6"/>
                  </a:lnTo>
                  <a:lnTo>
                    <a:pt x="760" y="21"/>
                  </a:lnTo>
                  <a:lnTo>
                    <a:pt x="833" y="45"/>
                  </a:lnTo>
                  <a:lnTo>
                    <a:pt x="903" y="81"/>
                  </a:lnTo>
                  <a:lnTo>
                    <a:pt x="967" y="125"/>
                  </a:lnTo>
                  <a:lnTo>
                    <a:pt x="1024" y="175"/>
                  </a:lnTo>
                  <a:lnTo>
                    <a:pt x="1076" y="232"/>
                  </a:lnTo>
                  <a:lnTo>
                    <a:pt x="1120" y="296"/>
                  </a:lnTo>
                  <a:lnTo>
                    <a:pt x="1154" y="366"/>
                  </a:lnTo>
                  <a:lnTo>
                    <a:pt x="1180" y="441"/>
                  </a:lnTo>
                  <a:lnTo>
                    <a:pt x="1195" y="519"/>
                  </a:lnTo>
                  <a:lnTo>
                    <a:pt x="1201" y="600"/>
                  </a:lnTo>
                  <a:lnTo>
                    <a:pt x="1195" y="682"/>
                  </a:lnTo>
                  <a:lnTo>
                    <a:pt x="1180" y="760"/>
                  </a:lnTo>
                  <a:lnTo>
                    <a:pt x="1154" y="833"/>
                  </a:lnTo>
                  <a:lnTo>
                    <a:pt x="1118" y="903"/>
                  </a:lnTo>
                  <a:lnTo>
                    <a:pt x="1076" y="967"/>
                  </a:lnTo>
                  <a:lnTo>
                    <a:pt x="1024" y="1024"/>
                  </a:lnTo>
                  <a:lnTo>
                    <a:pt x="967" y="1076"/>
                  </a:lnTo>
                  <a:lnTo>
                    <a:pt x="903" y="1120"/>
                  </a:lnTo>
                  <a:lnTo>
                    <a:pt x="833" y="1154"/>
                  </a:lnTo>
                  <a:lnTo>
                    <a:pt x="760" y="1179"/>
                  </a:lnTo>
                  <a:lnTo>
                    <a:pt x="682" y="1195"/>
                  </a:lnTo>
                  <a:lnTo>
                    <a:pt x="601" y="1201"/>
                  </a:lnTo>
                  <a:lnTo>
                    <a:pt x="519" y="1195"/>
                  </a:lnTo>
                  <a:lnTo>
                    <a:pt x="440" y="1179"/>
                  </a:lnTo>
                  <a:lnTo>
                    <a:pt x="366" y="1154"/>
                  </a:lnTo>
                  <a:lnTo>
                    <a:pt x="296" y="1120"/>
                  </a:lnTo>
                  <a:lnTo>
                    <a:pt x="233" y="1076"/>
                  </a:lnTo>
                  <a:lnTo>
                    <a:pt x="175" y="1024"/>
                  </a:lnTo>
                  <a:lnTo>
                    <a:pt x="125" y="967"/>
                  </a:lnTo>
                  <a:lnTo>
                    <a:pt x="82" y="903"/>
                  </a:lnTo>
                  <a:lnTo>
                    <a:pt x="46" y="833"/>
                  </a:lnTo>
                  <a:lnTo>
                    <a:pt x="20" y="760"/>
                  </a:lnTo>
                  <a:lnTo>
                    <a:pt x="4" y="682"/>
                  </a:lnTo>
                  <a:lnTo>
                    <a:pt x="0" y="600"/>
                  </a:lnTo>
                  <a:lnTo>
                    <a:pt x="4" y="519"/>
                  </a:lnTo>
                  <a:lnTo>
                    <a:pt x="20" y="441"/>
                  </a:lnTo>
                  <a:lnTo>
                    <a:pt x="46" y="366"/>
                  </a:lnTo>
                  <a:lnTo>
                    <a:pt x="82" y="296"/>
                  </a:lnTo>
                  <a:lnTo>
                    <a:pt x="125" y="232"/>
                  </a:lnTo>
                  <a:lnTo>
                    <a:pt x="175" y="175"/>
                  </a:lnTo>
                  <a:lnTo>
                    <a:pt x="233" y="125"/>
                  </a:lnTo>
                  <a:lnTo>
                    <a:pt x="296" y="81"/>
                  </a:lnTo>
                  <a:lnTo>
                    <a:pt x="366" y="45"/>
                  </a:lnTo>
                  <a:lnTo>
                    <a:pt x="440" y="21"/>
                  </a:lnTo>
                  <a:lnTo>
                    <a:pt x="519" y="6"/>
                  </a:lnTo>
                  <a:lnTo>
                    <a:pt x="601"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5" name="Freeform 40">
              <a:extLst>
                <a:ext uri="{FF2B5EF4-FFF2-40B4-BE49-F238E27FC236}">
                  <a16:creationId xmlns:a16="http://schemas.microsoft.com/office/drawing/2014/main" id="{32E4B9B0-1376-68BD-5496-1A0FD44CD8CD}"/>
                </a:ext>
              </a:extLst>
            </p:cNvPr>
            <p:cNvSpPr>
              <a:spLocks noEditPoints="1"/>
            </p:cNvSpPr>
            <p:nvPr/>
          </p:nvSpPr>
          <p:spPr bwMode="auto">
            <a:xfrm>
              <a:off x="4591080" y="2532986"/>
              <a:ext cx="92967" cy="86706"/>
            </a:xfrm>
            <a:custGeom>
              <a:avLst/>
              <a:gdLst>
                <a:gd name="T0" fmla="*/ 639 w 1420"/>
                <a:gd name="T1" fmla="*/ 225 h 1420"/>
                <a:gd name="T2" fmla="*/ 503 w 1420"/>
                <a:gd name="T3" fmla="*/ 264 h 1420"/>
                <a:gd name="T4" fmla="*/ 388 w 1420"/>
                <a:gd name="T5" fmla="*/ 340 h 1420"/>
                <a:gd name="T6" fmla="*/ 299 w 1420"/>
                <a:gd name="T7" fmla="*/ 442 h 1420"/>
                <a:gd name="T8" fmla="*/ 239 w 1420"/>
                <a:gd name="T9" fmla="*/ 569 h 1420"/>
                <a:gd name="T10" fmla="*/ 219 w 1420"/>
                <a:gd name="T11" fmla="*/ 710 h 1420"/>
                <a:gd name="T12" fmla="*/ 239 w 1420"/>
                <a:gd name="T13" fmla="*/ 851 h 1420"/>
                <a:gd name="T14" fmla="*/ 299 w 1420"/>
                <a:gd name="T15" fmla="*/ 979 h 1420"/>
                <a:gd name="T16" fmla="*/ 388 w 1420"/>
                <a:gd name="T17" fmla="*/ 1082 h 1420"/>
                <a:gd name="T18" fmla="*/ 503 w 1420"/>
                <a:gd name="T19" fmla="*/ 1156 h 1420"/>
                <a:gd name="T20" fmla="*/ 639 w 1420"/>
                <a:gd name="T21" fmla="*/ 1198 h 1420"/>
                <a:gd name="T22" fmla="*/ 784 w 1420"/>
                <a:gd name="T23" fmla="*/ 1198 h 1420"/>
                <a:gd name="T24" fmla="*/ 917 w 1420"/>
                <a:gd name="T25" fmla="*/ 1156 h 1420"/>
                <a:gd name="T26" fmla="*/ 1033 w 1420"/>
                <a:gd name="T27" fmla="*/ 1082 h 1420"/>
                <a:gd name="T28" fmla="*/ 1122 w 1420"/>
                <a:gd name="T29" fmla="*/ 979 h 1420"/>
                <a:gd name="T30" fmla="*/ 1182 w 1420"/>
                <a:gd name="T31" fmla="*/ 851 h 1420"/>
                <a:gd name="T32" fmla="*/ 1202 w 1420"/>
                <a:gd name="T33" fmla="*/ 710 h 1420"/>
                <a:gd name="T34" fmla="*/ 1182 w 1420"/>
                <a:gd name="T35" fmla="*/ 569 h 1420"/>
                <a:gd name="T36" fmla="*/ 1122 w 1420"/>
                <a:gd name="T37" fmla="*/ 442 h 1420"/>
                <a:gd name="T38" fmla="*/ 1033 w 1420"/>
                <a:gd name="T39" fmla="*/ 340 h 1420"/>
                <a:gd name="T40" fmla="*/ 917 w 1420"/>
                <a:gd name="T41" fmla="*/ 264 h 1420"/>
                <a:gd name="T42" fmla="*/ 784 w 1420"/>
                <a:gd name="T43" fmla="*/ 225 h 1420"/>
                <a:gd name="T44" fmla="*/ 710 w 1420"/>
                <a:gd name="T45" fmla="*/ 0 h 1420"/>
                <a:gd name="T46" fmla="*/ 885 w 1420"/>
                <a:gd name="T47" fmla="*/ 22 h 1420"/>
                <a:gd name="T48" fmla="*/ 1044 w 1420"/>
                <a:gd name="T49" fmla="*/ 83 h 1420"/>
                <a:gd name="T50" fmla="*/ 1182 w 1420"/>
                <a:gd name="T51" fmla="*/ 179 h 1420"/>
                <a:gd name="T52" fmla="*/ 1293 w 1420"/>
                <a:gd name="T53" fmla="*/ 304 h 1420"/>
                <a:gd name="T54" fmla="*/ 1373 w 1420"/>
                <a:gd name="T55" fmla="*/ 453 h 1420"/>
                <a:gd name="T56" fmla="*/ 1414 w 1420"/>
                <a:gd name="T57" fmla="*/ 621 h 1420"/>
                <a:gd name="T58" fmla="*/ 1414 w 1420"/>
                <a:gd name="T59" fmla="*/ 800 h 1420"/>
                <a:gd name="T60" fmla="*/ 1373 w 1420"/>
                <a:gd name="T61" fmla="*/ 967 h 1420"/>
                <a:gd name="T62" fmla="*/ 1293 w 1420"/>
                <a:gd name="T63" fmla="*/ 1116 h 1420"/>
                <a:gd name="T64" fmla="*/ 1182 w 1420"/>
                <a:gd name="T65" fmla="*/ 1241 h 1420"/>
                <a:gd name="T66" fmla="*/ 1044 w 1420"/>
                <a:gd name="T67" fmla="*/ 1337 h 1420"/>
                <a:gd name="T68" fmla="*/ 885 w 1420"/>
                <a:gd name="T69" fmla="*/ 1398 h 1420"/>
                <a:gd name="T70" fmla="*/ 710 w 1420"/>
                <a:gd name="T71" fmla="*/ 1420 h 1420"/>
                <a:gd name="T72" fmla="*/ 535 w 1420"/>
                <a:gd name="T73" fmla="*/ 1398 h 1420"/>
                <a:gd name="T74" fmla="*/ 376 w 1420"/>
                <a:gd name="T75" fmla="*/ 1337 h 1420"/>
                <a:gd name="T76" fmla="*/ 239 w 1420"/>
                <a:gd name="T77" fmla="*/ 1241 h 1420"/>
                <a:gd name="T78" fmla="*/ 128 w 1420"/>
                <a:gd name="T79" fmla="*/ 1116 h 1420"/>
                <a:gd name="T80" fmla="*/ 48 w 1420"/>
                <a:gd name="T81" fmla="*/ 967 h 1420"/>
                <a:gd name="T82" fmla="*/ 6 w 1420"/>
                <a:gd name="T83" fmla="*/ 800 h 1420"/>
                <a:gd name="T84" fmla="*/ 6 w 1420"/>
                <a:gd name="T85" fmla="*/ 621 h 1420"/>
                <a:gd name="T86" fmla="*/ 48 w 1420"/>
                <a:gd name="T87" fmla="*/ 453 h 1420"/>
                <a:gd name="T88" fmla="*/ 128 w 1420"/>
                <a:gd name="T89" fmla="*/ 304 h 1420"/>
                <a:gd name="T90" fmla="*/ 239 w 1420"/>
                <a:gd name="T91" fmla="*/ 179 h 1420"/>
                <a:gd name="T92" fmla="*/ 376 w 1420"/>
                <a:gd name="T93" fmla="*/ 83 h 1420"/>
                <a:gd name="T94" fmla="*/ 535 w 1420"/>
                <a:gd name="T95" fmla="*/ 22 h 1420"/>
                <a:gd name="T96" fmla="*/ 710 w 1420"/>
                <a:gd name="T97" fmla="*/ 0 h 1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20" h="1420">
                  <a:moveTo>
                    <a:pt x="710" y="219"/>
                  </a:moveTo>
                  <a:lnTo>
                    <a:pt x="639" y="225"/>
                  </a:lnTo>
                  <a:lnTo>
                    <a:pt x="569" y="239"/>
                  </a:lnTo>
                  <a:lnTo>
                    <a:pt x="503" y="264"/>
                  </a:lnTo>
                  <a:lnTo>
                    <a:pt x="442" y="298"/>
                  </a:lnTo>
                  <a:lnTo>
                    <a:pt x="388" y="340"/>
                  </a:lnTo>
                  <a:lnTo>
                    <a:pt x="338" y="388"/>
                  </a:lnTo>
                  <a:lnTo>
                    <a:pt x="299" y="442"/>
                  </a:lnTo>
                  <a:lnTo>
                    <a:pt x="265" y="503"/>
                  </a:lnTo>
                  <a:lnTo>
                    <a:pt x="239" y="569"/>
                  </a:lnTo>
                  <a:lnTo>
                    <a:pt x="225" y="638"/>
                  </a:lnTo>
                  <a:lnTo>
                    <a:pt x="219" y="710"/>
                  </a:lnTo>
                  <a:lnTo>
                    <a:pt x="225" y="784"/>
                  </a:lnTo>
                  <a:lnTo>
                    <a:pt x="239" y="851"/>
                  </a:lnTo>
                  <a:lnTo>
                    <a:pt x="265" y="917"/>
                  </a:lnTo>
                  <a:lnTo>
                    <a:pt x="299" y="979"/>
                  </a:lnTo>
                  <a:lnTo>
                    <a:pt x="338" y="1032"/>
                  </a:lnTo>
                  <a:lnTo>
                    <a:pt x="388" y="1082"/>
                  </a:lnTo>
                  <a:lnTo>
                    <a:pt x="442" y="1122"/>
                  </a:lnTo>
                  <a:lnTo>
                    <a:pt x="503" y="1156"/>
                  </a:lnTo>
                  <a:lnTo>
                    <a:pt x="569" y="1182"/>
                  </a:lnTo>
                  <a:lnTo>
                    <a:pt x="639" y="1198"/>
                  </a:lnTo>
                  <a:lnTo>
                    <a:pt x="710" y="1202"/>
                  </a:lnTo>
                  <a:lnTo>
                    <a:pt x="784" y="1198"/>
                  </a:lnTo>
                  <a:lnTo>
                    <a:pt x="852" y="1182"/>
                  </a:lnTo>
                  <a:lnTo>
                    <a:pt x="917" y="1156"/>
                  </a:lnTo>
                  <a:lnTo>
                    <a:pt x="979" y="1122"/>
                  </a:lnTo>
                  <a:lnTo>
                    <a:pt x="1033" y="1082"/>
                  </a:lnTo>
                  <a:lnTo>
                    <a:pt x="1082" y="1032"/>
                  </a:lnTo>
                  <a:lnTo>
                    <a:pt x="1122" y="979"/>
                  </a:lnTo>
                  <a:lnTo>
                    <a:pt x="1156" y="917"/>
                  </a:lnTo>
                  <a:lnTo>
                    <a:pt x="1182" y="851"/>
                  </a:lnTo>
                  <a:lnTo>
                    <a:pt x="1198" y="784"/>
                  </a:lnTo>
                  <a:lnTo>
                    <a:pt x="1202" y="710"/>
                  </a:lnTo>
                  <a:lnTo>
                    <a:pt x="1198" y="638"/>
                  </a:lnTo>
                  <a:lnTo>
                    <a:pt x="1182" y="569"/>
                  </a:lnTo>
                  <a:lnTo>
                    <a:pt x="1156" y="503"/>
                  </a:lnTo>
                  <a:lnTo>
                    <a:pt x="1122" y="442"/>
                  </a:lnTo>
                  <a:lnTo>
                    <a:pt x="1082" y="388"/>
                  </a:lnTo>
                  <a:lnTo>
                    <a:pt x="1033" y="340"/>
                  </a:lnTo>
                  <a:lnTo>
                    <a:pt x="979" y="298"/>
                  </a:lnTo>
                  <a:lnTo>
                    <a:pt x="917" y="264"/>
                  </a:lnTo>
                  <a:lnTo>
                    <a:pt x="852" y="239"/>
                  </a:lnTo>
                  <a:lnTo>
                    <a:pt x="784" y="225"/>
                  </a:lnTo>
                  <a:lnTo>
                    <a:pt x="710" y="219"/>
                  </a:lnTo>
                  <a:close/>
                  <a:moveTo>
                    <a:pt x="710" y="0"/>
                  </a:moveTo>
                  <a:lnTo>
                    <a:pt x="800" y="6"/>
                  </a:lnTo>
                  <a:lnTo>
                    <a:pt x="885" y="22"/>
                  </a:lnTo>
                  <a:lnTo>
                    <a:pt x="967" y="48"/>
                  </a:lnTo>
                  <a:lnTo>
                    <a:pt x="1044" y="83"/>
                  </a:lnTo>
                  <a:lnTo>
                    <a:pt x="1116" y="127"/>
                  </a:lnTo>
                  <a:lnTo>
                    <a:pt x="1182" y="179"/>
                  </a:lnTo>
                  <a:lnTo>
                    <a:pt x="1241" y="239"/>
                  </a:lnTo>
                  <a:lnTo>
                    <a:pt x="1293" y="304"/>
                  </a:lnTo>
                  <a:lnTo>
                    <a:pt x="1337" y="376"/>
                  </a:lnTo>
                  <a:lnTo>
                    <a:pt x="1373" y="453"/>
                  </a:lnTo>
                  <a:lnTo>
                    <a:pt x="1399" y="535"/>
                  </a:lnTo>
                  <a:lnTo>
                    <a:pt x="1414" y="621"/>
                  </a:lnTo>
                  <a:lnTo>
                    <a:pt x="1420" y="710"/>
                  </a:lnTo>
                  <a:lnTo>
                    <a:pt x="1414" y="800"/>
                  </a:lnTo>
                  <a:lnTo>
                    <a:pt x="1399" y="885"/>
                  </a:lnTo>
                  <a:lnTo>
                    <a:pt x="1373" y="967"/>
                  </a:lnTo>
                  <a:lnTo>
                    <a:pt x="1337" y="1044"/>
                  </a:lnTo>
                  <a:lnTo>
                    <a:pt x="1293" y="1116"/>
                  </a:lnTo>
                  <a:lnTo>
                    <a:pt x="1241" y="1182"/>
                  </a:lnTo>
                  <a:lnTo>
                    <a:pt x="1182" y="1241"/>
                  </a:lnTo>
                  <a:lnTo>
                    <a:pt x="1116" y="1293"/>
                  </a:lnTo>
                  <a:lnTo>
                    <a:pt x="1044" y="1337"/>
                  </a:lnTo>
                  <a:lnTo>
                    <a:pt x="967" y="1373"/>
                  </a:lnTo>
                  <a:lnTo>
                    <a:pt x="885" y="1398"/>
                  </a:lnTo>
                  <a:lnTo>
                    <a:pt x="800" y="1414"/>
                  </a:lnTo>
                  <a:lnTo>
                    <a:pt x="710" y="1420"/>
                  </a:lnTo>
                  <a:lnTo>
                    <a:pt x="621" y="1414"/>
                  </a:lnTo>
                  <a:lnTo>
                    <a:pt x="535" y="1398"/>
                  </a:lnTo>
                  <a:lnTo>
                    <a:pt x="454" y="1373"/>
                  </a:lnTo>
                  <a:lnTo>
                    <a:pt x="376" y="1337"/>
                  </a:lnTo>
                  <a:lnTo>
                    <a:pt x="305" y="1293"/>
                  </a:lnTo>
                  <a:lnTo>
                    <a:pt x="239" y="1241"/>
                  </a:lnTo>
                  <a:lnTo>
                    <a:pt x="179" y="1182"/>
                  </a:lnTo>
                  <a:lnTo>
                    <a:pt x="128" y="1116"/>
                  </a:lnTo>
                  <a:lnTo>
                    <a:pt x="84" y="1044"/>
                  </a:lnTo>
                  <a:lnTo>
                    <a:pt x="48" y="967"/>
                  </a:lnTo>
                  <a:lnTo>
                    <a:pt x="22" y="885"/>
                  </a:lnTo>
                  <a:lnTo>
                    <a:pt x="6" y="800"/>
                  </a:lnTo>
                  <a:lnTo>
                    <a:pt x="0" y="710"/>
                  </a:lnTo>
                  <a:lnTo>
                    <a:pt x="6" y="621"/>
                  </a:lnTo>
                  <a:lnTo>
                    <a:pt x="22" y="535"/>
                  </a:lnTo>
                  <a:lnTo>
                    <a:pt x="48" y="453"/>
                  </a:lnTo>
                  <a:lnTo>
                    <a:pt x="84" y="376"/>
                  </a:lnTo>
                  <a:lnTo>
                    <a:pt x="128" y="304"/>
                  </a:lnTo>
                  <a:lnTo>
                    <a:pt x="179" y="239"/>
                  </a:lnTo>
                  <a:lnTo>
                    <a:pt x="239" y="179"/>
                  </a:lnTo>
                  <a:lnTo>
                    <a:pt x="305" y="127"/>
                  </a:lnTo>
                  <a:lnTo>
                    <a:pt x="376" y="83"/>
                  </a:lnTo>
                  <a:lnTo>
                    <a:pt x="454" y="48"/>
                  </a:lnTo>
                  <a:lnTo>
                    <a:pt x="535" y="22"/>
                  </a:lnTo>
                  <a:lnTo>
                    <a:pt x="621" y="6"/>
                  </a:lnTo>
                  <a:lnTo>
                    <a:pt x="71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6" name="Freeform 41">
              <a:extLst>
                <a:ext uri="{FF2B5EF4-FFF2-40B4-BE49-F238E27FC236}">
                  <a16:creationId xmlns:a16="http://schemas.microsoft.com/office/drawing/2014/main" id="{76F12C31-CD4E-1AAA-4C30-ACD419EF2882}"/>
                </a:ext>
              </a:extLst>
            </p:cNvPr>
            <p:cNvSpPr>
              <a:spLocks/>
            </p:cNvSpPr>
            <p:nvPr/>
          </p:nvSpPr>
          <p:spPr bwMode="auto">
            <a:xfrm>
              <a:off x="4312179" y="2473025"/>
              <a:ext cx="200207" cy="13311"/>
            </a:xfrm>
            <a:custGeom>
              <a:avLst/>
              <a:gdLst>
                <a:gd name="T0" fmla="*/ 109 w 3059"/>
                <a:gd name="T1" fmla="*/ 0 h 219"/>
                <a:gd name="T2" fmla="*/ 2949 w 3059"/>
                <a:gd name="T3" fmla="*/ 0 h 219"/>
                <a:gd name="T4" fmla="*/ 2983 w 3059"/>
                <a:gd name="T5" fmla="*/ 4 h 219"/>
                <a:gd name="T6" fmla="*/ 3013 w 3059"/>
                <a:gd name="T7" fmla="*/ 20 h 219"/>
                <a:gd name="T8" fmla="*/ 3037 w 3059"/>
                <a:gd name="T9" fmla="*/ 44 h 219"/>
                <a:gd name="T10" fmla="*/ 3053 w 3059"/>
                <a:gd name="T11" fmla="*/ 74 h 219"/>
                <a:gd name="T12" fmla="*/ 3059 w 3059"/>
                <a:gd name="T13" fmla="*/ 109 h 219"/>
                <a:gd name="T14" fmla="*/ 3053 w 3059"/>
                <a:gd name="T15" fmla="*/ 143 h 219"/>
                <a:gd name="T16" fmla="*/ 3037 w 3059"/>
                <a:gd name="T17" fmla="*/ 173 h 219"/>
                <a:gd name="T18" fmla="*/ 3013 w 3059"/>
                <a:gd name="T19" fmla="*/ 197 h 219"/>
                <a:gd name="T20" fmla="*/ 2983 w 3059"/>
                <a:gd name="T21" fmla="*/ 213 h 219"/>
                <a:gd name="T22" fmla="*/ 2949 w 3059"/>
                <a:gd name="T23" fmla="*/ 219 h 219"/>
                <a:gd name="T24" fmla="*/ 109 w 3059"/>
                <a:gd name="T25" fmla="*/ 219 h 219"/>
                <a:gd name="T26" fmla="*/ 73 w 3059"/>
                <a:gd name="T27" fmla="*/ 213 h 219"/>
                <a:gd name="T28" fmla="*/ 43 w 3059"/>
                <a:gd name="T29" fmla="*/ 197 h 219"/>
                <a:gd name="T30" fmla="*/ 19 w 3059"/>
                <a:gd name="T31" fmla="*/ 173 h 219"/>
                <a:gd name="T32" fmla="*/ 6 w 3059"/>
                <a:gd name="T33" fmla="*/ 143 h 219"/>
                <a:gd name="T34" fmla="*/ 0 w 3059"/>
                <a:gd name="T35" fmla="*/ 109 h 219"/>
                <a:gd name="T36" fmla="*/ 6 w 3059"/>
                <a:gd name="T37" fmla="*/ 74 h 219"/>
                <a:gd name="T38" fmla="*/ 19 w 3059"/>
                <a:gd name="T39" fmla="*/ 44 h 219"/>
                <a:gd name="T40" fmla="*/ 43 w 3059"/>
                <a:gd name="T41" fmla="*/ 20 h 219"/>
                <a:gd name="T42" fmla="*/ 73 w 3059"/>
                <a:gd name="T43" fmla="*/ 4 h 219"/>
                <a:gd name="T44" fmla="*/ 109 w 3059"/>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9">
                  <a:moveTo>
                    <a:pt x="109" y="0"/>
                  </a:moveTo>
                  <a:lnTo>
                    <a:pt x="2949" y="0"/>
                  </a:lnTo>
                  <a:lnTo>
                    <a:pt x="2983" y="4"/>
                  </a:lnTo>
                  <a:lnTo>
                    <a:pt x="3013" y="20"/>
                  </a:lnTo>
                  <a:lnTo>
                    <a:pt x="3037" y="44"/>
                  </a:lnTo>
                  <a:lnTo>
                    <a:pt x="3053" y="74"/>
                  </a:lnTo>
                  <a:lnTo>
                    <a:pt x="3059" y="109"/>
                  </a:lnTo>
                  <a:lnTo>
                    <a:pt x="3053" y="143"/>
                  </a:lnTo>
                  <a:lnTo>
                    <a:pt x="3037" y="173"/>
                  </a:lnTo>
                  <a:lnTo>
                    <a:pt x="3013" y="197"/>
                  </a:lnTo>
                  <a:lnTo>
                    <a:pt x="2983" y="213"/>
                  </a:lnTo>
                  <a:lnTo>
                    <a:pt x="2949" y="219"/>
                  </a:lnTo>
                  <a:lnTo>
                    <a:pt x="109" y="219"/>
                  </a:lnTo>
                  <a:lnTo>
                    <a:pt x="73" y="213"/>
                  </a:lnTo>
                  <a:lnTo>
                    <a:pt x="43" y="197"/>
                  </a:lnTo>
                  <a:lnTo>
                    <a:pt x="19" y="173"/>
                  </a:lnTo>
                  <a:lnTo>
                    <a:pt x="6" y="143"/>
                  </a:lnTo>
                  <a:lnTo>
                    <a:pt x="0" y="109"/>
                  </a:lnTo>
                  <a:lnTo>
                    <a:pt x="6" y="74"/>
                  </a:lnTo>
                  <a:lnTo>
                    <a:pt x="19" y="44"/>
                  </a:lnTo>
                  <a:lnTo>
                    <a:pt x="43" y="20"/>
                  </a:lnTo>
                  <a:lnTo>
                    <a:pt x="73"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7" name="Freeform 42">
              <a:extLst>
                <a:ext uri="{FF2B5EF4-FFF2-40B4-BE49-F238E27FC236}">
                  <a16:creationId xmlns:a16="http://schemas.microsoft.com/office/drawing/2014/main" id="{5194BD55-57D2-C241-17D0-7F6530E8E522}"/>
                </a:ext>
              </a:extLst>
            </p:cNvPr>
            <p:cNvSpPr>
              <a:spLocks/>
            </p:cNvSpPr>
            <p:nvPr/>
          </p:nvSpPr>
          <p:spPr bwMode="auto">
            <a:xfrm>
              <a:off x="4312179" y="2499525"/>
              <a:ext cx="200207" cy="13433"/>
            </a:xfrm>
            <a:custGeom>
              <a:avLst/>
              <a:gdLst>
                <a:gd name="T0" fmla="*/ 109 w 3059"/>
                <a:gd name="T1" fmla="*/ 0 h 219"/>
                <a:gd name="T2" fmla="*/ 2949 w 3059"/>
                <a:gd name="T3" fmla="*/ 0 h 219"/>
                <a:gd name="T4" fmla="*/ 2983 w 3059"/>
                <a:gd name="T5" fmla="*/ 6 h 219"/>
                <a:gd name="T6" fmla="*/ 3013 w 3059"/>
                <a:gd name="T7" fmla="*/ 22 h 219"/>
                <a:gd name="T8" fmla="*/ 3037 w 3059"/>
                <a:gd name="T9" fmla="*/ 45 h 219"/>
                <a:gd name="T10" fmla="*/ 3053 w 3059"/>
                <a:gd name="T11" fmla="*/ 75 h 219"/>
                <a:gd name="T12" fmla="*/ 3059 w 3059"/>
                <a:gd name="T13" fmla="*/ 109 h 219"/>
                <a:gd name="T14" fmla="*/ 3053 w 3059"/>
                <a:gd name="T15" fmla="*/ 145 h 219"/>
                <a:gd name="T16" fmla="*/ 3037 w 3059"/>
                <a:gd name="T17" fmla="*/ 175 h 219"/>
                <a:gd name="T18" fmla="*/ 3013 w 3059"/>
                <a:gd name="T19" fmla="*/ 199 h 219"/>
                <a:gd name="T20" fmla="*/ 2983 w 3059"/>
                <a:gd name="T21" fmla="*/ 213 h 219"/>
                <a:gd name="T22" fmla="*/ 2949 w 3059"/>
                <a:gd name="T23" fmla="*/ 219 h 219"/>
                <a:gd name="T24" fmla="*/ 109 w 3059"/>
                <a:gd name="T25" fmla="*/ 219 h 219"/>
                <a:gd name="T26" fmla="*/ 73 w 3059"/>
                <a:gd name="T27" fmla="*/ 213 h 219"/>
                <a:gd name="T28" fmla="*/ 43 w 3059"/>
                <a:gd name="T29" fmla="*/ 199 h 219"/>
                <a:gd name="T30" fmla="*/ 19 w 3059"/>
                <a:gd name="T31" fmla="*/ 175 h 219"/>
                <a:gd name="T32" fmla="*/ 6 w 3059"/>
                <a:gd name="T33" fmla="*/ 145 h 219"/>
                <a:gd name="T34" fmla="*/ 0 w 3059"/>
                <a:gd name="T35" fmla="*/ 109 h 219"/>
                <a:gd name="T36" fmla="*/ 6 w 3059"/>
                <a:gd name="T37" fmla="*/ 75 h 219"/>
                <a:gd name="T38" fmla="*/ 19 w 3059"/>
                <a:gd name="T39" fmla="*/ 45 h 219"/>
                <a:gd name="T40" fmla="*/ 43 w 3059"/>
                <a:gd name="T41" fmla="*/ 22 h 219"/>
                <a:gd name="T42" fmla="*/ 73 w 3059"/>
                <a:gd name="T43" fmla="*/ 6 h 219"/>
                <a:gd name="T44" fmla="*/ 109 w 3059"/>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9">
                  <a:moveTo>
                    <a:pt x="109" y="0"/>
                  </a:moveTo>
                  <a:lnTo>
                    <a:pt x="2949" y="0"/>
                  </a:lnTo>
                  <a:lnTo>
                    <a:pt x="2983" y="6"/>
                  </a:lnTo>
                  <a:lnTo>
                    <a:pt x="3013" y="22"/>
                  </a:lnTo>
                  <a:lnTo>
                    <a:pt x="3037" y="45"/>
                  </a:lnTo>
                  <a:lnTo>
                    <a:pt x="3053" y="75"/>
                  </a:lnTo>
                  <a:lnTo>
                    <a:pt x="3059" y="109"/>
                  </a:lnTo>
                  <a:lnTo>
                    <a:pt x="3053" y="145"/>
                  </a:lnTo>
                  <a:lnTo>
                    <a:pt x="3037" y="175"/>
                  </a:lnTo>
                  <a:lnTo>
                    <a:pt x="3013" y="199"/>
                  </a:lnTo>
                  <a:lnTo>
                    <a:pt x="2983" y="213"/>
                  </a:lnTo>
                  <a:lnTo>
                    <a:pt x="2949" y="219"/>
                  </a:lnTo>
                  <a:lnTo>
                    <a:pt x="109" y="219"/>
                  </a:lnTo>
                  <a:lnTo>
                    <a:pt x="73" y="213"/>
                  </a:lnTo>
                  <a:lnTo>
                    <a:pt x="43" y="199"/>
                  </a:lnTo>
                  <a:lnTo>
                    <a:pt x="19" y="175"/>
                  </a:lnTo>
                  <a:lnTo>
                    <a:pt x="6" y="145"/>
                  </a:lnTo>
                  <a:lnTo>
                    <a:pt x="0" y="109"/>
                  </a:lnTo>
                  <a:lnTo>
                    <a:pt x="6" y="75"/>
                  </a:lnTo>
                  <a:lnTo>
                    <a:pt x="19" y="45"/>
                  </a:lnTo>
                  <a:lnTo>
                    <a:pt x="43" y="22"/>
                  </a:lnTo>
                  <a:lnTo>
                    <a:pt x="73"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8" name="Freeform 44">
              <a:extLst>
                <a:ext uri="{FF2B5EF4-FFF2-40B4-BE49-F238E27FC236}">
                  <a16:creationId xmlns:a16="http://schemas.microsoft.com/office/drawing/2014/main" id="{45CF2619-EE59-5AED-F280-5F673DB78516}"/>
                </a:ext>
              </a:extLst>
            </p:cNvPr>
            <p:cNvSpPr>
              <a:spLocks/>
            </p:cNvSpPr>
            <p:nvPr/>
          </p:nvSpPr>
          <p:spPr bwMode="auto">
            <a:xfrm>
              <a:off x="4312179" y="2553015"/>
              <a:ext cx="200207" cy="13311"/>
            </a:xfrm>
            <a:custGeom>
              <a:avLst/>
              <a:gdLst>
                <a:gd name="T0" fmla="*/ 109 w 3059"/>
                <a:gd name="T1" fmla="*/ 0 h 219"/>
                <a:gd name="T2" fmla="*/ 2949 w 3059"/>
                <a:gd name="T3" fmla="*/ 0 h 219"/>
                <a:gd name="T4" fmla="*/ 2983 w 3059"/>
                <a:gd name="T5" fmla="*/ 6 h 219"/>
                <a:gd name="T6" fmla="*/ 3013 w 3059"/>
                <a:gd name="T7" fmla="*/ 20 h 219"/>
                <a:gd name="T8" fmla="*/ 3037 w 3059"/>
                <a:gd name="T9" fmla="*/ 44 h 219"/>
                <a:gd name="T10" fmla="*/ 3053 w 3059"/>
                <a:gd name="T11" fmla="*/ 74 h 219"/>
                <a:gd name="T12" fmla="*/ 3059 w 3059"/>
                <a:gd name="T13" fmla="*/ 110 h 219"/>
                <a:gd name="T14" fmla="*/ 3053 w 3059"/>
                <a:gd name="T15" fmla="*/ 143 h 219"/>
                <a:gd name="T16" fmla="*/ 3037 w 3059"/>
                <a:gd name="T17" fmla="*/ 173 h 219"/>
                <a:gd name="T18" fmla="*/ 3013 w 3059"/>
                <a:gd name="T19" fmla="*/ 197 h 219"/>
                <a:gd name="T20" fmla="*/ 2983 w 3059"/>
                <a:gd name="T21" fmla="*/ 213 h 219"/>
                <a:gd name="T22" fmla="*/ 2949 w 3059"/>
                <a:gd name="T23" fmla="*/ 219 h 219"/>
                <a:gd name="T24" fmla="*/ 109 w 3059"/>
                <a:gd name="T25" fmla="*/ 219 h 219"/>
                <a:gd name="T26" fmla="*/ 73 w 3059"/>
                <a:gd name="T27" fmla="*/ 213 h 219"/>
                <a:gd name="T28" fmla="*/ 43 w 3059"/>
                <a:gd name="T29" fmla="*/ 197 h 219"/>
                <a:gd name="T30" fmla="*/ 19 w 3059"/>
                <a:gd name="T31" fmla="*/ 173 h 219"/>
                <a:gd name="T32" fmla="*/ 6 w 3059"/>
                <a:gd name="T33" fmla="*/ 143 h 219"/>
                <a:gd name="T34" fmla="*/ 0 w 3059"/>
                <a:gd name="T35" fmla="*/ 110 h 219"/>
                <a:gd name="T36" fmla="*/ 6 w 3059"/>
                <a:gd name="T37" fmla="*/ 74 h 219"/>
                <a:gd name="T38" fmla="*/ 19 w 3059"/>
                <a:gd name="T39" fmla="*/ 44 h 219"/>
                <a:gd name="T40" fmla="*/ 43 w 3059"/>
                <a:gd name="T41" fmla="*/ 20 h 219"/>
                <a:gd name="T42" fmla="*/ 73 w 3059"/>
                <a:gd name="T43" fmla="*/ 6 h 219"/>
                <a:gd name="T44" fmla="*/ 109 w 3059"/>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9">
                  <a:moveTo>
                    <a:pt x="109" y="0"/>
                  </a:moveTo>
                  <a:lnTo>
                    <a:pt x="2949" y="0"/>
                  </a:lnTo>
                  <a:lnTo>
                    <a:pt x="2983" y="6"/>
                  </a:lnTo>
                  <a:lnTo>
                    <a:pt x="3013" y="20"/>
                  </a:lnTo>
                  <a:lnTo>
                    <a:pt x="3037" y="44"/>
                  </a:lnTo>
                  <a:lnTo>
                    <a:pt x="3053" y="74"/>
                  </a:lnTo>
                  <a:lnTo>
                    <a:pt x="3059" y="110"/>
                  </a:lnTo>
                  <a:lnTo>
                    <a:pt x="3053" y="143"/>
                  </a:lnTo>
                  <a:lnTo>
                    <a:pt x="3037" y="173"/>
                  </a:lnTo>
                  <a:lnTo>
                    <a:pt x="3013" y="197"/>
                  </a:lnTo>
                  <a:lnTo>
                    <a:pt x="2983" y="213"/>
                  </a:lnTo>
                  <a:lnTo>
                    <a:pt x="2949" y="219"/>
                  </a:lnTo>
                  <a:lnTo>
                    <a:pt x="109" y="219"/>
                  </a:lnTo>
                  <a:lnTo>
                    <a:pt x="73" y="213"/>
                  </a:lnTo>
                  <a:lnTo>
                    <a:pt x="43" y="197"/>
                  </a:lnTo>
                  <a:lnTo>
                    <a:pt x="19" y="173"/>
                  </a:lnTo>
                  <a:lnTo>
                    <a:pt x="6" y="143"/>
                  </a:lnTo>
                  <a:lnTo>
                    <a:pt x="0" y="110"/>
                  </a:lnTo>
                  <a:lnTo>
                    <a:pt x="6" y="74"/>
                  </a:lnTo>
                  <a:lnTo>
                    <a:pt x="19" y="44"/>
                  </a:lnTo>
                  <a:lnTo>
                    <a:pt x="43" y="20"/>
                  </a:lnTo>
                  <a:lnTo>
                    <a:pt x="73"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9" name="Freeform 45">
              <a:extLst>
                <a:ext uri="{FF2B5EF4-FFF2-40B4-BE49-F238E27FC236}">
                  <a16:creationId xmlns:a16="http://schemas.microsoft.com/office/drawing/2014/main" id="{32153ECB-E72E-2F5B-F463-2A425FC1C6F4}"/>
                </a:ext>
              </a:extLst>
            </p:cNvPr>
            <p:cNvSpPr>
              <a:spLocks/>
            </p:cNvSpPr>
            <p:nvPr/>
          </p:nvSpPr>
          <p:spPr bwMode="auto">
            <a:xfrm>
              <a:off x="4312179" y="2579759"/>
              <a:ext cx="200207" cy="13189"/>
            </a:xfrm>
            <a:custGeom>
              <a:avLst/>
              <a:gdLst>
                <a:gd name="T0" fmla="*/ 109 w 3059"/>
                <a:gd name="T1" fmla="*/ 0 h 217"/>
                <a:gd name="T2" fmla="*/ 2949 w 3059"/>
                <a:gd name="T3" fmla="*/ 0 h 217"/>
                <a:gd name="T4" fmla="*/ 2983 w 3059"/>
                <a:gd name="T5" fmla="*/ 4 h 217"/>
                <a:gd name="T6" fmla="*/ 3013 w 3059"/>
                <a:gd name="T7" fmla="*/ 20 h 217"/>
                <a:gd name="T8" fmla="*/ 3037 w 3059"/>
                <a:gd name="T9" fmla="*/ 44 h 217"/>
                <a:gd name="T10" fmla="*/ 3053 w 3059"/>
                <a:gd name="T11" fmla="*/ 73 h 217"/>
                <a:gd name="T12" fmla="*/ 3059 w 3059"/>
                <a:gd name="T13" fmla="*/ 107 h 217"/>
                <a:gd name="T14" fmla="*/ 3053 w 3059"/>
                <a:gd name="T15" fmla="*/ 143 h 217"/>
                <a:gd name="T16" fmla="*/ 3037 w 3059"/>
                <a:gd name="T17" fmla="*/ 173 h 217"/>
                <a:gd name="T18" fmla="*/ 3013 w 3059"/>
                <a:gd name="T19" fmla="*/ 197 h 217"/>
                <a:gd name="T20" fmla="*/ 2983 w 3059"/>
                <a:gd name="T21" fmla="*/ 213 h 217"/>
                <a:gd name="T22" fmla="*/ 2949 w 3059"/>
                <a:gd name="T23" fmla="*/ 217 h 217"/>
                <a:gd name="T24" fmla="*/ 109 w 3059"/>
                <a:gd name="T25" fmla="*/ 217 h 217"/>
                <a:gd name="T26" fmla="*/ 73 w 3059"/>
                <a:gd name="T27" fmla="*/ 213 h 217"/>
                <a:gd name="T28" fmla="*/ 43 w 3059"/>
                <a:gd name="T29" fmla="*/ 197 h 217"/>
                <a:gd name="T30" fmla="*/ 19 w 3059"/>
                <a:gd name="T31" fmla="*/ 173 h 217"/>
                <a:gd name="T32" fmla="*/ 6 w 3059"/>
                <a:gd name="T33" fmla="*/ 143 h 217"/>
                <a:gd name="T34" fmla="*/ 0 w 3059"/>
                <a:gd name="T35" fmla="*/ 107 h 217"/>
                <a:gd name="T36" fmla="*/ 6 w 3059"/>
                <a:gd name="T37" fmla="*/ 73 h 217"/>
                <a:gd name="T38" fmla="*/ 19 w 3059"/>
                <a:gd name="T39" fmla="*/ 44 h 217"/>
                <a:gd name="T40" fmla="*/ 43 w 3059"/>
                <a:gd name="T41" fmla="*/ 20 h 217"/>
                <a:gd name="T42" fmla="*/ 73 w 3059"/>
                <a:gd name="T43" fmla="*/ 4 h 217"/>
                <a:gd name="T44" fmla="*/ 109 w 3059"/>
                <a:gd name="T45"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7">
                  <a:moveTo>
                    <a:pt x="109" y="0"/>
                  </a:moveTo>
                  <a:lnTo>
                    <a:pt x="2949" y="0"/>
                  </a:lnTo>
                  <a:lnTo>
                    <a:pt x="2983" y="4"/>
                  </a:lnTo>
                  <a:lnTo>
                    <a:pt x="3013" y="20"/>
                  </a:lnTo>
                  <a:lnTo>
                    <a:pt x="3037" y="44"/>
                  </a:lnTo>
                  <a:lnTo>
                    <a:pt x="3053" y="73"/>
                  </a:lnTo>
                  <a:lnTo>
                    <a:pt x="3059" y="107"/>
                  </a:lnTo>
                  <a:lnTo>
                    <a:pt x="3053" y="143"/>
                  </a:lnTo>
                  <a:lnTo>
                    <a:pt x="3037" y="173"/>
                  </a:lnTo>
                  <a:lnTo>
                    <a:pt x="3013" y="197"/>
                  </a:lnTo>
                  <a:lnTo>
                    <a:pt x="2983" y="213"/>
                  </a:lnTo>
                  <a:lnTo>
                    <a:pt x="2949" y="217"/>
                  </a:lnTo>
                  <a:lnTo>
                    <a:pt x="109" y="217"/>
                  </a:lnTo>
                  <a:lnTo>
                    <a:pt x="73" y="213"/>
                  </a:lnTo>
                  <a:lnTo>
                    <a:pt x="43" y="197"/>
                  </a:lnTo>
                  <a:lnTo>
                    <a:pt x="19" y="173"/>
                  </a:lnTo>
                  <a:lnTo>
                    <a:pt x="6" y="143"/>
                  </a:lnTo>
                  <a:lnTo>
                    <a:pt x="0" y="107"/>
                  </a:lnTo>
                  <a:lnTo>
                    <a:pt x="6" y="73"/>
                  </a:lnTo>
                  <a:lnTo>
                    <a:pt x="19" y="44"/>
                  </a:lnTo>
                  <a:lnTo>
                    <a:pt x="43" y="20"/>
                  </a:lnTo>
                  <a:lnTo>
                    <a:pt x="73"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0" name="Freeform 46">
              <a:extLst>
                <a:ext uri="{FF2B5EF4-FFF2-40B4-BE49-F238E27FC236}">
                  <a16:creationId xmlns:a16="http://schemas.microsoft.com/office/drawing/2014/main" id="{EFA803D7-0D5C-810A-2D10-DF2440294CA3}"/>
                </a:ext>
              </a:extLst>
            </p:cNvPr>
            <p:cNvSpPr>
              <a:spLocks/>
            </p:cNvSpPr>
            <p:nvPr/>
          </p:nvSpPr>
          <p:spPr bwMode="auto">
            <a:xfrm>
              <a:off x="4312179" y="2606381"/>
              <a:ext cx="200207" cy="13311"/>
            </a:xfrm>
            <a:custGeom>
              <a:avLst/>
              <a:gdLst>
                <a:gd name="T0" fmla="*/ 109 w 3059"/>
                <a:gd name="T1" fmla="*/ 0 h 218"/>
                <a:gd name="T2" fmla="*/ 2949 w 3059"/>
                <a:gd name="T3" fmla="*/ 0 h 218"/>
                <a:gd name="T4" fmla="*/ 2983 w 3059"/>
                <a:gd name="T5" fmla="*/ 6 h 218"/>
                <a:gd name="T6" fmla="*/ 3013 w 3059"/>
                <a:gd name="T7" fmla="*/ 21 h 218"/>
                <a:gd name="T8" fmla="*/ 3037 w 3059"/>
                <a:gd name="T9" fmla="*/ 45 h 218"/>
                <a:gd name="T10" fmla="*/ 3053 w 3059"/>
                <a:gd name="T11" fmla="*/ 75 h 218"/>
                <a:gd name="T12" fmla="*/ 3059 w 3059"/>
                <a:gd name="T13" fmla="*/ 109 h 218"/>
                <a:gd name="T14" fmla="*/ 3053 w 3059"/>
                <a:gd name="T15" fmla="*/ 145 h 218"/>
                <a:gd name="T16" fmla="*/ 3037 w 3059"/>
                <a:gd name="T17" fmla="*/ 175 h 218"/>
                <a:gd name="T18" fmla="*/ 3013 w 3059"/>
                <a:gd name="T19" fmla="*/ 196 h 218"/>
                <a:gd name="T20" fmla="*/ 2983 w 3059"/>
                <a:gd name="T21" fmla="*/ 212 h 218"/>
                <a:gd name="T22" fmla="*/ 2949 w 3059"/>
                <a:gd name="T23" fmla="*/ 218 h 218"/>
                <a:gd name="T24" fmla="*/ 109 w 3059"/>
                <a:gd name="T25" fmla="*/ 218 h 218"/>
                <a:gd name="T26" fmla="*/ 73 w 3059"/>
                <a:gd name="T27" fmla="*/ 212 h 218"/>
                <a:gd name="T28" fmla="*/ 43 w 3059"/>
                <a:gd name="T29" fmla="*/ 196 h 218"/>
                <a:gd name="T30" fmla="*/ 19 w 3059"/>
                <a:gd name="T31" fmla="*/ 175 h 218"/>
                <a:gd name="T32" fmla="*/ 6 w 3059"/>
                <a:gd name="T33" fmla="*/ 145 h 218"/>
                <a:gd name="T34" fmla="*/ 0 w 3059"/>
                <a:gd name="T35" fmla="*/ 109 h 218"/>
                <a:gd name="T36" fmla="*/ 6 w 3059"/>
                <a:gd name="T37" fmla="*/ 75 h 218"/>
                <a:gd name="T38" fmla="*/ 19 w 3059"/>
                <a:gd name="T39" fmla="*/ 45 h 218"/>
                <a:gd name="T40" fmla="*/ 43 w 3059"/>
                <a:gd name="T41" fmla="*/ 21 h 218"/>
                <a:gd name="T42" fmla="*/ 73 w 3059"/>
                <a:gd name="T43" fmla="*/ 6 h 218"/>
                <a:gd name="T44" fmla="*/ 109 w 3059"/>
                <a:gd name="T45"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8">
                  <a:moveTo>
                    <a:pt x="109" y="0"/>
                  </a:moveTo>
                  <a:lnTo>
                    <a:pt x="2949" y="0"/>
                  </a:lnTo>
                  <a:lnTo>
                    <a:pt x="2983" y="6"/>
                  </a:lnTo>
                  <a:lnTo>
                    <a:pt x="3013" y="21"/>
                  </a:lnTo>
                  <a:lnTo>
                    <a:pt x="3037" y="45"/>
                  </a:lnTo>
                  <a:lnTo>
                    <a:pt x="3053" y="75"/>
                  </a:lnTo>
                  <a:lnTo>
                    <a:pt x="3059" y="109"/>
                  </a:lnTo>
                  <a:lnTo>
                    <a:pt x="3053" y="145"/>
                  </a:lnTo>
                  <a:lnTo>
                    <a:pt x="3037" y="175"/>
                  </a:lnTo>
                  <a:lnTo>
                    <a:pt x="3013" y="196"/>
                  </a:lnTo>
                  <a:lnTo>
                    <a:pt x="2983" y="212"/>
                  </a:lnTo>
                  <a:lnTo>
                    <a:pt x="2949" y="218"/>
                  </a:lnTo>
                  <a:lnTo>
                    <a:pt x="109" y="218"/>
                  </a:lnTo>
                  <a:lnTo>
                    <a:pt x="73" y="212"/>
                  </a:lnTo>
                  <a:lnTo>
                    <a:pt x="43" y="196"/>
                  </a:lnTo>
                  <a:lnTo>
                    <a:pt x="19" y="175"/>
                  </a:lnTo>
                  <a:lnTo>
                    <a:pt x="6" y="145"/>
                  </a:lnTo>
                  <a:lnTo>
                    <a:pt x="0" y="109"/>
                  </a:lnTo>
                  <a:lnTo>
                    <a:pt x="6" y="75"/>
                  </a:lnTo>
                  <a:lnTo>
                    <a:pt x="19" y="45"/>
                  </a:lnTo>
                  <a:lnTo>
                    <a:pt x="43" y="21"/>
                  </a:lnTo>
                  <a:lnTo>
                    <a:pt x="73"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1" name="Freeform 47">
              <a:extLst>
                <a:ext uri="{FF2B5EF4-FFF2-40B4-BE49-F238E27FC236}">
                  <a16:creationId xmlns:a16="http://schemas.microsoft.com/office/drawing/2014/main" id="{AFF244DF-7CEA-B3FE-4551-D0A38ACA56F6}"/>
                </a:ext>
              </a:extLst>
            </p:cNvPr>
            <p:cNvSpPr>
              <a:spLocks noEditPoints="1"/>
            </p:cNvSpPr>
            <p:nvPr/>
          </p:nvSpPr>
          <p:spPr bwMode="auto">
            <a:xfrm>
              <a:off x="4641099" y="2312680"/>
              <a:ext cx="42948" cy="60205"/>
            </a:xfrm>
            <a:custGeom>
              <a:avLst/>
              <a:gdLst>
                <a:gd name="T0" fmla="*/ 328 w 656"/>
                <a:gd name="T1" fmla="*/ 219 h 985"/>
                <a:gd name="T2" fmla="*/ 294 w 656"/>
                <a:gd name="T3" fmla="*/ 225 h 985"/>
                <a:gd name="T4" fmla="*/ 265 w 656"/>
                <a:gd name="T5" fmla="*/ 241 h 985"/>
                <a:gd name="T6" fmla="*/ 241 w 656"/>
                <a:gd name="T7" fmla="*/ 264 h 985"/>
                <a:gd name="T8" fmla="*/ 225 w 656"/>
                <a:gd name="T9" fmla="*/ 294 h 985"/>
                <a:gd name="T10" fmla="*/ 219 w 656"/>
                <a:gd name="T11" fmla="*/ 328 h 985"/>
                <a:gd name="T12" fmla="*/ 219 w 656"/>
                <a:gd name="T13" fmla="*/ 766 h 985"/>
                <a:gd name="T14" fmla="*/ 438 w 656"/>
                <a:gd name="T15" fmla="*/ 766 h 985"/>
                <a:gd name="T16" fmla="*/ 438 w 656"/>
                <a:gd name="T17" fmla="*/ 328 h 985"/>
                <a:gd name="T18" fmla="*/ 432 w 656"/>
                <a:gd name="T19" fmla="*/ 294 h 985"/>
                <a:gd name="T20" fmla="*/ 418 w 656"/>
                <a:gd name="T21" fmla="*/ 264 h 985"/>
                <a:gd name="T22" fmla="*/ 394 w 656"/>
                <a:gd name="T23" fmla="*/ 241 h 985"/>
                <a:gd name="T24" fmla="*/ 364 w 656"/>
                <a:gd name="T25" fmla="*/ 225 h 985"/>
                <a:gd name="T26" fmla="*/ 328 w 656"/>
                <a:gd name="T27" fmla="*/ 219 h 985"/>
                <a:gd name="T28" fmla="*/ 328 w 656"/>
                <a:gd name="T29" fmla="*/ 0 h 985"/>
                <a:gd name="T30" fmla="*/ 388 w 656"/>
                <a:gd name="T31" fmla="*/ 6 h 985"/>
                <a:gd name="T32" fmla="*/ 444 w 656"/>
                <a:gd name="T33" fmla="*/ 22 h 985"/>
                <a:gd name="T34" fmla="*/ 493 w 656"/>
                <a:gd name="T35" fmla="*/ 46 h 985"/>
                <a:gd name="T36" fmla="*/ 539 w 656"/>
                <a:gd name="T37" fmla="*/ 77 h 985"/>
                <a:gd name="T38" fmla="*/ 579 w 656"/>
                <a:gd name="T39" fmla="*/ 117 h 985"/>
                <a:gd name="T40" fmla="*/ 613 w 656"/>
                <a:gd name="T41" fmla="*/ 163 h 985"/>
                <a:gd name="T42" fmla="*/ 637 w 656"/>
                <a:gd name="T43" fmla="*/ 215 h 985"/>
                <a:gd name="T44" fmla="*/ 650 w 656"/>
                <a:gd name="T45" fmla="*/ 270 h 985"/>
                <a:gd name="T46" fmla="*/ 656 w 656"/>
                <a:gd name="T47" fmla="*/ 328 h 985"/>
                <a:gd name="T48" fmla="*/ 656 w 656"/>
                <a:gd name="T49" fmla="*/ 875 h 985"/>
                <a:gd name="T50" fmla="*/ 650 w 656"/>
                <a:gd name="T51" fmla="*/ 909 h 985"/>
                <a:gd name="T52" fmla="*/ 635 w 656"/>
                <a:gd name="T53" fmla="*/ 939 h 985"/>
                <a:gd name="T54" fmla="*/ 613 w 656"/>
                <a:gd name="T55" fmla="*/ 963 h 985"/>
                <a:gd name="T56" fmla="*/ 581 w 656"/>
                <a:gd name="T57" fmla="*/ 979 h 985"/>
                <a:gd name="T58" fmla="*/ 547 w 656"/>
                <a:gd name="T59" fmla="*/ 985 h 985"/>
                <a:gd name="T60" fmla="*/ 109 w 656"/>
                <a:gd name="T61" fmla="*/ 985 h 985"/>
                <a:gd name="T62" fmla="*/ 76 w 656"/>
                <a:gd name="T63" fmla="*/ 979 h 985"/>
                <a:gd name="T64" fmla="*/ 46 w 656"/>
                <a:gd name="T65" fmla="*/ 963 h 985"/>
                <a:gd name="T66" fmla="*/ 22 w 656"/>
                <a:gd name="T67" fmla="*/ 939 h 985"/>
                <a:gd name="T68" fmla="*/ 6 w 656"/>
                <a:gd name="T69" fmla="*/ 909 h 985"/>
                <a:gd name="T70" fmla="*/ 0 w 656"/>
                <a:gd name="T71" fmla="*/ 875 h 985"/>
                <a:gd name="T72" fmla="*/ 0 w 656"/>
                <a:gd name="T73" fmla="*/ 328 h 985"/>
                <a:gd name="T74" fmla="*/ 6 w 656"/>
                <a:gd name="T75" fmla="*/ 270 h 985"/>
                <a:gd name="T76" fmla="*/ 22 w 656"/>
                <a:gd name="T77" fmla="*/ 215 h 985"/>
                <a:gd name="T78" fmla="*/ 46 w 656"/>
                <a:gd name="T79" fmla="*/ 163 h 985"/>
                <a:gd name="T80" fmla="*/ 78 w 656"/>
                <a:gd name="T81" fmla="*/ 117 h 985"/>
                <a:gd name="T82" fmla="*/ 117 w 656"/>
                <a:gd name="T83" fmla="*/ 77 h 985"/>
                <a:gd name="T84" fmla="*/ 163 w 656"/>
                <a:gd name="T85" fmla="*/ 46 h 985"/>
                <a:gd name="T86" fmla="*/ 215 w 656"/>
                <a:gd name="T87" fmla="*/ 22 h 985"/>
                <a:gd name="T88" fmla="*/ 271 w 656"/>
                <a:gd name="T89" fmla="*/ 6 h 985"/>
                <a:gd name="T90" fmla="*/ 328 w 656"/>
                <a:gd name="T91" fmla="*/ 0 h 9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56" h="985">
                  <a:moveTo>
                    <a:pt x="328" y="219"/>
                  </a:moveTo>
                  <a:lnTo>
                    <a:pt x="294" y="225"/>
                  </a:lnTo>
                  <a:lnTo>
                    <a:pt x="265" y="241"/>
                  </a:lnTo>
                  <a:lnTo>
                    <a:pt x="241" y="264"/>
                  </a:lnTo>
                  <a:lnTo>
                    <a:pt x="225" y="294"/>
                  </a:lnTo>
                  <a:lnTo>
                    <a:pt x="219" y="328"/>
                  </a:lnTo>
                  <a:lnTo>
                    <a:pt x="219" y="766"/>
                  </a:lnTo>
                  <a:lnTo>
                    <a:pt x="438" y="766"/>
                  </a:lnTo>
                  <a:lnTo>
                    <a:pt x="438" y="328"/>
                  </a:lnTo>
                  <a:lnTo>
                    <a:pt x="432" y="294"/>
                  </a:lnTo>
                  <a:lnTo>
                    <a:pt x="418" y="264"/>
                  </a:lnTo>
                  <a:lnTo>
                    <a:pt x="394" y="241"/>
                  </a:lnTo>
                  <a:lnTo>
                    <a:pt x="364" y="225"/>
                  </a:lnTo>
                  <a:lnTo>
                    <a:pt x="328" y="219"/>
                  </a:lnTo>
                  <a:close/>
                  <a:moveTo>
                    <a:pt x="328" y="0"/>
                  </a:moveTo>
                  <a:lnTo>
                    <a:pt x="388" y="6"/>
                  </a:lnTo>
                  <a:lnTo>
                    <a:pt x="444" y="22"/>
                  </a:lnTo>
                  <a:lnTo>
                    <a:pt x="493" y="46"/>
                  </a:lnTo>
                  <a:lnTo>
                    <a:pt x="539" y="77"/>
                  </a:lnTo>
                  <a:lnTo>
                    <a:pt x="579" y="117"/>
                  </a:lnTo>
                  <a:lnTo>
                    <a:pt x="613" y="163"/>
                  </a:lnTo>
                  <a:lnTo>
                    <a:pt x="637" y="215"/>
                  </a:lnTo>
                  <a:lnTo>
                    <a:pt x="650" y="270"/>
                  </a:lnTo>
                  <a:lnTo>
                    <a:pt x="656" y="328"/>
                  </a:lnTo>
                  <a:lnTo>
                    <a:pt x="656" y="875"/>
                  </a:lnTo>
                  <a:lnTo>
                    <a:pt x="650" y="909"/>
                  </a:lnTo>
                  <a:lnTo>
                    <a:pt x="635" y="939"/>
                  </a:lnTo>
                  <a:lnTo>
                    <a:pt x="613" y="963"/>
                  </a:lnTo>
                  <a:lnTo>
                    <a:pt x="581" y="979"/>
                  </a:lnTo>
                  <a:lnTo>
                    <a:pt x="547" y="985"/>
                  </a:lnTo>
                  <a:lnTo>
                    <a:pt x="109" y="985"/>
                  </a:lnTo>
                  <a:lnTo>
                    <a:pt x="76" y="979"/>
                  </a:lnTo>
                  <a:lnTo>
                    <a:pt x="46" y="963"/>
                  </a:lnTo>
                  <a:lnTo>
                    <a:pt x="22" y="939"/>
                  </a:lnTo>
                  <a:lnTo>
                    <a:pt x="6" y="909"/>
                  </a:lnTo>
                  <a:lnTo>
                    <a:pt x="0" y="875"/>
                  </a:lnTo>
                  <a:lnTo>
                    <a:pt x="0" y="328"/>
                  </a:lnTo>
                  <a:lnTo>
                    <a:pt x="6" y="270"/>
                  </a:lnTo>
                  <a:lnTo>
                    <a:pt x="22" y="215"/>
                  </a:lnTo>
                  <a:lnTo>
                    <a:pt x="46" y="163"/>
                  </a:lnTo>
                  <a:lnTo>
                    <a:pt x="78" y="117"/>
                  </a:lnTo>
                  <a:lnTo>
                    <a:pt x="117" y="77"/>
                  </a:lnTo>
                  <a:lnTo>
                    <a:pt x="163" y="46"/>
                  </a:lnTo>
                  <a:lnTo>
                    <a:pt x="215" y="22"/>
                  </a:lnTo>
                  <a:lnTo>
                    <a:pt x="271" y="6"/>
                  </a:lnTo>
                  <a:lnTo>
                    <a:pt x="32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2" name="Freeform 48">
              <a:extLst>
                <a:ext uri="{FF2B5EF4-FFF2-40B4-BE49-F238E27FC236}">
                  <a16:creationId xmlns:a16="http://schemas.microsoft.com/office/drawing/2014/main" id="{0A49582B-4700-7CEE-15B0-D09F84898CF7}"/>
                </a:ext>
              </a:extLst>
            </p:cNvPr>
            <p:cNvSpPr>
              <a:spLocks/>
            </p:cNvSpPr>
            <p:nvPr/>
          </p:nvSpPr>
          <p:spPr bwMode="auto">
            <a:xfrm>
              <a:off x="4283372" y="2259313"/>
              <a:ext cx="372785" cy="80111"/>
            </a:xfrm>
            <a:custGeom>
              <a:avLst/>
              <a:gdLst>
                <a:gd name="T0" fmla="*/ 103 w 5695"/>
                <a:gd name="T1" fmla="*/ 0 h 1314"/>
                <a:gd name="T2" fmla="*/ 133 w 5695"/>
                <a:gd name="T3" fmla="*/ 2 h 1314"/>
                <a:gd name="T4" fmla="*/ 5595 w 5695"/>
                <a:gd name="T5" fmla="*/ 1095 h 1314"/>
                <a:gd name="T6" fmla="*/ 5629 w 5695"/>
                <a:gd name="T7" fmla="*/ 1105 h 1314"/>
                <a:gd name="T8" fmla="*/ 5659 w 5695"/>
                <a:gd name="T9" fmla="*/ 1123 h 1314"/>
                <a:gd name="T10" fmla="*/ 5679 w 5695"/>
                <a:gd name="T11" fmla="*/ 1148 h 1314"/>
                <a:gd name="T12" fmla="*/ 5693 w 5695"/>
                <a:gd name="T13" fmla="*/ 1180 h 1314"/>
                <a:gd name="T14" fmla="*/ 5695 w 5695"/>
                <a:gd name="T15" fmla="*/ 1216 h 1314"/>
                <a:gd name="T16" fmla="*/ 5685 w 5695"/>
                <a:gd name="T17" fmla="*/ 1250 h 1314"/>
                <a:gd name="T18" fmla="*/ 5667 w 5695"/>
                <a:gd name="T19" fmla="*/ 1278 h 1314"/>
                <a:gd name="T20" fmla="*/ 5641 w 5695"/>
                <a:gd name="T21" fmla="*/ 1300 h 1314"/>
                <a:gd name="T22" fmla="*/ 5609 w 5695"/>
                <a:gd name="T23" fmla="*/ 1312 h 1314"/>
                <a:gd name="T24" fmla="*/ 5573 w 5695"/>
                <a:gd name="T25" fmla="*/ 1314 h 1314"/>
                <a:gd name="T26" fmla="*/ 5552 w 5695"/>
                <a:gd name="T27" fmla="*/ 1314 h 1314"/>
                <a:gd name="T28" fmla="*/ 90 w 5695"/>
                <a:gd name="T29" fmla="*/ 221 h 1314"/>
                <a:gd name="T30" fmla="*/ 62 w 5695"/>
                <a:gd name="T31" fmla="*/ 211 h 1314"/>
                <a:gd name="T32" fmla="*/ 38 w 5695"/>
                <a:gd name="T33" fmla="*/ 195 h 1314"/>
                <a:gd name="T34" fmla="*/ 18 w 5695"/>
                <a:gd name="T35" fmla="*/ 174 h 1314"/>
                <a:gd name="T36" fmla="*/ 6 w 5695"/>
                <a:gd name="T37" fmla="*/ 148 h 1314"/>
                <a:gd name="T38" fmla="*/ 0 w 5695"/>
                <a:gd name="T39" fmla="*/ 120 h 1314"/>
                <a:gd name="T40" fmla="*/ 2 w 5695"/>
                <a:gd name="T41" fmla="*/ 90 h 1314"/>
                <a:gd name="T42" fmla="*/ 12 w 5695"/>
                <a:gd name="T43" fmla="*/ 62 h 1314"/>
                <a:gd name="T44" fmla="*/ 28 w 5695"/>
                <a:gd name="T45" fmla="*/ 38 h 1314"/>
                <a:gd name="T46" fmla="*/ 50 w 5695"/>
                <a:gd name="T47" fmla="*/ 18 h 1314"/>
                <a:gd name="T48" fmla="*/ 76 w 5695"/>
                <a:gd name="T49" fmla="*/ 6 h 1314"/>
                <a:gd name="T50" fmla="*/ 103 w 5695"/>
                <a:gd name="T51" fmla="*/ 0 h 1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695" h="1314">
                  <a:moveTo>
                    <a:pt x="103" y="0"/>
                  </a:moveTo>
                  <a:lnTo>
                    <a:pt x="133" y="2"/>
                  </a:lnTo>
                  <a:lnTo>
                    <a:pt x="5595" y="1095"/>
                  </a:lnTo>
                  <a:lnTo>
                    <a:pt x="5629" y="1105"/>
                  </a:lnTo>
                  <a:lnTo>
                    <a:pt x="5659" y="1123"/>
                  </a:lnTo>
                  <a:lnTo>
                    <a:pt x="5679" y="1148"/>
                  </a:lnTo>
                  <a:lnTo>
                    <a:pt x="5693" y="1180"/>
                  </a:lnTo>
                  <a:lnTo>
                    <a:pt x="5695" y="1216"/>
                  </a:lnTo>
                  <a:lnTo>
                    <a:pt x="5685" y="1250"/>
                  </a:lnTo>
                  <a:lnTo>
                    <a:pt x="5667" y="1278"/>
                  </a:lnTo>
                  <a:lnTo>
                    <a:pt x="5641" y="1300"/>
                  </a:lnTo>
                  <a:lnTo>
                    <a:pt x="5609" y="1312"/>
                  </a:lnTo>
                  <a:lnTo>
                    <a:pt x="5573" y="1314"/>
                  </a:lnTo>
                  <a:lnTo>
                    <a:pt x="5552" y="1314"/>
                  </a:lnTo>
                  <a:lnTo>
                    <a:pt x="90" y="221"/>
                  </a:lnTo>
                  <a:lnTo>
                    <a:pt x="62" y="211"/>
                  </a:lnTo>
                  <a:lnTo>
                    <a:pt x="38" y="195"/>
                  </a:lnTo>
                  <a:lnTo>
                    <a:pt x="18" y="174"/>
                  </a:lnTo>
                  <a:lnTo>
                    <a:pt x="6" y="148"/>
                  </a:lnTo>
                  <a:lnTo>
                    <a:pt x="0" y="120"/>
                  </a:lnTo>
                  <a:lnTo>
                    <a:pt x="2" y="90"/>
                  </a:lnTo>
                  <a:lnTo>
                    <a:pt x="12" y="62"/>
                  </a:lnTo>
                  <a:lnTo>
                    <a:pt x="28" y="38"/>
                  </a:lnTo>
                  <a:lnTo>
                    <a:pt x="50" y="18"/>
                  </a:lnTo>
                  <a:lnTo>
                    <a:pt x="76" y="6"/>
                  </a:lnTo>
                  <a:lnTo>
                    <a:pt x="103"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3" name="Freeform 49">
              <a:extLst>
                <a:ext uri="{FF2B5EF4-FFF2-40B4-BE49-F238E27FC236}">
                  <a16:creationId xmlns:a16="http://schemas.microsoft.com/office/drawing/2014/main" id="{C979634F-584A-9FE6-7D19-6259E2D21B0D}"/>
                </a:ext>
              </a:extLst>
            </p:cNvPr>
            <p:cNvSpPr>
              <a:spLocks/>
            </p:cNvSpPr>
            <p:nvPr/>
          </p:nvSpPr>
          <p:spPr bwMode="auto">
            <a:xfrm>
              <a:off x="4283503" y="2252718"/>
              <a:ext cx="14272" cy="26745"/>
            </a:xfrm>
            <a:custGeom>
              <a:avLst/>
              <a:gdLst>
                <a:gd name="T0" fmla="*/ 109 w 219"/>
                <a:gd name="T1" fmla="*/ 0 h 438"/>
                <a:gd name="T2" fmla="*/ 143 w 219"/>
                <a:gd name="T3" fmla="*/ 6 h 438"/>
                <a:gd name="T4" fmla="*/ 173 w 219"/>
                <a:gd name="T5" fmla="*/ 22 h 438"/>
                <a:gd name="T6" fmla="*/ 197 w 219"/>
                <a:gd name="T7" fmla="*/ 46 h 438"/>
                <a:gd name="T8" fmla="*/ 213 w 219"/>
                <a:gd name="T9" fmla="*/ 76 h 438"/>
                <a:gd name="T10" fmla="*/ 219 w 219"/>
                <a:gd name="T11" fmla="*/ 109 h 438"/>
                <a:gd name="T12" fmla="*/ 219 w 219"/>
                <a:gd name="T13" fmla="*/ 328 h 438"/>
                <a:gd name="T14" fmla="*/ 213 w 219"/>
                <a:gd name="T15" fmla="*/ 362 h 438"/>
                <a:gd name="T16" fmla="*/ 197 w 219"/>
                <a:gd name="T17" fmla="*/ 392 h 438"/>
                <a:gd name="T18" fmla="*/ 173 w 219"/>
                <a:gd name="T19" fmla="*/ 416 h 438"/>
                <a:gd name="T20" fmla="*/ 143 w 219"/>
                <a:gd name="T21" fmla="*/ 432 h 438"/>
                <a:gd name="T22" fmla="*/ 109 w 219"/>
                <a:gd name="T23" fmla="*/ 438 h 438"/>
                <a:gd name="T24" fmla="*/ 76 w 219"/>
                <a:gd name="T25" fmla="*/ 432 h 438"/>
                <a:gd name="T26" fmla="*/ 46 w 219"/>
                <a:gd name="T27" fmla="*/ 416 h 438"/>
                <a:gd name="T28" fmla="*/ 22 w 219"/>
                <a:gd name="T29" fmla="*/ 392 h 438"/>
                <a:gd name="T30" fmla="*/ 6 w 219"/>
                <a:gd name="T31" fmla="*/ 362 h 438"/>
                <a:gd name="T32" fmla="*/ 0 w 219"/>
                <a:gd name="T33" fmla="*/ 328 h 438"/>
                <a:gd name="T34" fmla="*/ 0 w 219"/>
                <a:gd name="T35" fmla="*/ 109 h 438"/>
                <a:gd name="T36" fmla="*/ 6 w 219"/>
                <a:gd name="T37" fmla="*/ 76 h 438"/>
                <a:gd name="T38" fmla="*/ 22 w 219"/>
                <a:gd name="T39" fmla="*/ 46 h 438"/>
                <a:gd name="T40" fmla="*/ 46 w 219"/>
                <a:gd name="T41" fmla="*/ 22 h 438"/>
                <a:gd name="T42" fmla="*/ 76 w 219"/>
                <a:gd name="T43" fmla="*/ 6 h 438"/>
                <a:gd name="T44" fmla="*/ 109 w 219"/>
                <a:gd name="T45" fmla="*/ 0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438">
                  <a:moveTo>
                    <a:pt x="109" y="0"/>
                  </a:moveTo>
                  <a:lnTo>
                    <a:pt x="143" y="6"/>
                  </a:lnTo>
                  <a:lnTo>
                    <a:pt x="173" y="22"/>
                  </a:lnTo>
                  <a:lnTo>
                    <a:pt x="197" y="46"/>
                  </a:lnTo>
                  <a:lnTo>
                    <a:pt x="213" y="76"/>
                  </a:lnTo>
                  <a:lnTo>
                    <a:pt x="219" y="109"/>
                  </a:lnTo>
                  <a:lnTo>
                    <a:pt x="219" y="328"/>
                  </a:lnTo>
                  <a:lnTo>
                    <a:pt x="213" y="362"/>
                  </a:lnTo>
                  <a:lnTo>
                    <a:pt x="197" y="392"/>
                  </a:lnTo>
                  <a:lnTo>
                    <a:pt x="173" y="416"/>
                  </a:lnTo>
                  <a:lnTo>
                    <a:pt x="143" y="432"/>
                  </a:lnTo>
                  <a:lnTo>
                    <a:pt x="109" y="438"/>
                  </a:lnTo>
                  <a:lnTo>
                    <a:pt x="76" y="432"/>
                  </a:lnTo>
                  <a:lnTo>
                    <a:pt x="46" y="416"/>
                  </a:lnTo>
                  <a:lnTo>
                    <a:pt x="22" y="392"/>
                  </a:lnTo>
                  <a:lnTo>
                    <a:pt x="6" y="362"/>
                  </a:lnTo>
                  <a:lnTo>
                    <a:pt x="0" y="328"/>
                  </a:lnTo>
                  <a:lnTo>
                    <a:pt x="0" y="109"/>
                  </a:lnTo>
                  <a:lnTo>
                    <a:pt x="6" y="76"/>
                  </a:lnTo>
                  <a:lnTo>
                    <a:pt x="22" y="46"/>
                  </a:lnTo>
                  <a:lnTo>
                    <a:pt x="46" y="22"/>
                  </a:lnTo>
                  <a:lnTo>
                    <a:pt x="76"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grpSp>
        <p:nvGrpSpPr>
          <p:cNvPr id="84" name="Group 83">
            <a:extLst>
              <a:ext uri="{FF2B5EF4-FFF2-40B4-BE49-F238E27FC236}">
                <a16:creationId xmlns:a16="http://schemas.microsoft.com/office/drawing/2014/main" id="{AC3B47FF-5CEA-F8D0-82D4-2BAC6AFE82FA}"/>
              </a:ext>
            </a:extLst>
          </p:cNvPr>
          <p:cNvGrpSpPr/>
          <p:nvPr/>
        </p:nvGrpSpPr>
        <p:grpSpPr>
          <a:xfrm>
            <a:off x="6935001" y="1905788"/>
            <a:ext cx="361099" cy="279816"/>
            <a:chOff x="6943168" y="2354968"/>
            <a:chExt cx="361099" cy="279816"/>
          </a:xfrm>
        </p:grpSpPr>
        <p:sp>
          <p:nvSpPr>
            <p:cNvPr id="85" name="Freeform 54">
              <a:extLst>
                <a:ext uri="{FF2B5EF4-FFF2-40B4-BE49-F238E27FC236}">
                  <a16:creationId xmlns:a16="http://schemas.microsoft.com/office/drawing/2014/main" id="{2568B990-86AE-D208-7CCF-E0566D925C43}"/>
                </a:ext>
              </a:extLst>
            </p:cNvPr>
            <p:cNvSpPr>
              <a:spLocks/>
            </p:cNvSpPr>
            <p:nvPr/>
          </p:nvSpPr>
          <p:spPr bwMode="auto">
            <a:xfrm>
              <a:off x="7117826" y="2415607"/>
              <a:ext cx="11784" cy="175655"/>
            </a:xfrm>
            <a:custGeom>
              <a:avLst/>
              <a:gdLst>
                <a:gd name="T0" fmla="*/ 105 w 212"/>
                <a:gd name="T1" fmla="*/ 0 h 3366"/>
                <a:gd name="T2" fmla="*/ 139 w 212"/>
                <a:gd name="T3" fmla="*/ 4 h 3366"/>
                <a:gd name="T4" fmla="*/ 169 w 212"/>
                <a:gd name="T5" fmla="*/ 20 h 3366"/>
                <a:gd name="T6" fmla="*/ 191 w 212"/>
                <a:gd name="T7" fmla="*/ 42 h 3366"/>
                <a:gd name="T8" fmla="*/ 206 w 212"/>
                <a:gd name="T9" fmla="*/ 72 h 3366"/>
                <a:gd name="T10" fmla="*/ 212 w 212"/>
                <a:gd name="T11" fmla="*/ 105 h 3366"/>
                <a:gd name="T12" fmla="*/ 212 w 212"/>
                <a:gd name="T13" fmla="*/ 3260 h 3366"/>
                <a:gd name="T14" fmla="*/ 206 w 212"/>
                <a:gd name="T15" fmla="*/ 3292 h 3366"/>
                <a:gd name="T16" fmla="*/ 191 w 212"/>
                <a:gd name="T17" fmla="*/ 3322 h 3366"/>
                <a:gd name="T18" fmla="*/ 169 w 212"/>
                <a:gd name="T19" fmla="*/ 3344 h 3366"/>
                <a:gd name="T20" fmla="*/ 139 w 212"/>
                <a:gd name="T21" fmla="*/ 3360 h 3366"/>
                <a:gd name="T22" fmla="*/ 105 w 212"/>
                <a:gd name="T23" fmla="*/ 3366 h 3366"/>
                <a:gd name="T24" fmla="*/ 73 w 212"/>
                <a:gd name="T25" fmla="*/ 3360 h 3366"/>
                <a:gd name="T26" fmla="*/ 43 w 212"/>
                <a:gd name="T27" fmla="*/ 3344 h 3366"/>
                <a:gd name="T28" fmla="*/ 19 w 212"/>
                <a:gd name="T29" fmla="*/ 3322 h 3366"/>
                <a:gd name="T30" fmla="*/ 6 w 212"/>
                <a:gd name="T31" fmla="*/ 3292 h 3366"/>
                <a:gd name="T32" fmla="*/ 0 w 212"/>
                <a:gd name="T33" fmla="*/ 3260 h 3366"/>
                <a:gd name="T34" fmla="*/ 0 w 212"/>
                <a:gd name="T35" fmla="*/ 105 h 3366"/>
                <a:gd name="T36" fmla="*/ 6 w 212"/>
                <a:gd name="T37" fmla="*/ 72 h 3366"/>
                <a:gd name="T38" fmla="*/ 19 w 212"/>
                <a:gd name="T39" fmla="*/ 42 h 3366"/>
                <a:gd name="T40" fmla="*/ 43 w 212"/>
                <a:gd name="T41" fmla="*/ 20 h 3366"/>
                <a:gd name="T42" fmla="*/ 73 w 212"/>
                <a:gd name="T43" fmla="*/ 4 h 3366"/>
                <a:gd name="T44" fmla="*/ 105 w 212"/>
                <a:gd name="T45" fmla="*/ 0 h 3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2" h="3366">
                  <a:moveTo>
                    <a:pt x="105" y="0"/>
                  </a:moveTo>
                  <a:lnTo>
                    <a:pt x="139" y="4"/>
                  </a:lnTo>
                  <a:lnTo>
                    <a:pt x="169" y="20"/>
                  </a:lnTo>
                  <a:lnTo>
                    <a:pt x="191" y="42"/>
                  </a:lnTo>
                  <a:lnTo>
                    <a:pt x="206" y="72"/>
                  </a:lnTo>
                  <a:lnTo>
                    <a:pt x="212" y="105"/>
                  </a:lnTo>
                  <a:lnTo>
                    <a:pt x="212" y="3260"/>
                  </a:lnTo>
                  <a:lnTo>
                    <a:pt x="206" y="3292"/>
                  </a:lnTo>
                  <a:lnTo>
                    <a:pt x="191" y="3322"/>
                  </a:lnTo>
                  <a:lnTo>
                    <a:pt x="169" y="3344"/>
                  </a:lnTo>
                  <a:lnTo>
                    <a:pt x="139" y="3360"/>
                  </a:lnTo>
                  <a:lnTo>
                    <a:pt x="105" y="3366"/>
                  </a:lnTo>
                  <a:lnTo>
                    <a:pt x="73" y="3360"/>
                  </a:lnTo>
                  <a:lnTo>
                    <a:pt x="43" y="3344"/>
                  </a:lnTo>
                  <a:lnTo>
                    <a:pt x="19" y="3322"/>
                  </a:lnTo>
                  <a:lnTo>
                    <a:pt x="6" y="3292"/>
                  </a:lnTo>
                  <a:lnTo>
                    <a:pt x="0" y="3260"/>
                  </a:lnTo>
                  <a:lnTo>
                    <a:pt x="0" y="105"/>
                  </a:lnTo>
                  <a:lnTo>
                    <a:pt x="6" y="72"/>
                  </a:lnTo>
                  <a:lnTo>
                    <a:pt x="19" y="42"/>
                  </a:lnTo>
                  <a:lnTo>
                    <a:pt x="43" y="20"/>
                  </a:lnTo>
                  <a:lnTo>
                    <a:pt x="73" y="4"/>
                  </a:lnTo>
                  <a:lnTo>
                    <a:pt x="105"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6" name="Freeform 55">
              <a:extLst>
                <a:ext uri="{FF2B5EF4-FFF2-40B4-BE49-F238E27FC236}">
                  <a16:creationId xmlns:a16="http://schemas.microsoft.com/office/drawing/2014/main" id="{6160B0A7-9C5D-4FB3-E89B-6DE0DC7FA609}"/>
                </a:ext>
              </a:extLst>
            </p:cNvPr>
            <p:cNvSpPr>
              <a:spLocks/>
            </p:cNvSpPr>
            <p:nvPr/>
          </p:nvSpPr>
          <p:spPr bwMode="auto">
            <a:xfrm>
              <a:off x="6943168" y="2354968"/>
              <a:ext cx="361099" cy="257690"/>
            </a:xfrm>
            <a:custGeom>
              <a:avLst/>
              <a:gdLst>
                <a:gd name="T0" fmla="*/ 2554 w 6558"/>
                <a:gd name="T1" fmla="*/ 56 h 4939"/>
                <a:gd name="T2" fmla="*/ 2930 w 6558"/>
                <a:gd name="T3" fmla="*/ 234 h 4939"/>
                <a:gd name="T4" fmla="*/ 3187 w 6558"/>
                <a:gd name="T5" fmla="*/ 479 h 4939"/>
                <a:gd name="T6" fmla="*/ 3429 w 6558"/>
                <a:gd name="T7" fmla="*/ 409 h 4939"/>
                <a:gd name="T8" fmla="*/ 3692 w 6558"/>
                <a:gd name="T9" fmla="*/ 193 h 4939"/>
                <a:gd name="T10" fmla="*/ 4098 w 6558"/>
                <a:gd name="T11" fmla="*/ 32 h 4939"/>
                <a:gd name="T12" fmla="*/ 4744 w 6558"/>
                <a:gd name="T13" fmla="*/ 24 h 4939"/>
                <a:gd name="T14" fmla="*/ 5512 w 6558"/>
                <a:gd name="T15" fmla="*/ 226 h 4939"/>
                <a:gd name="T16" fmla="*/ 6081 w 6558"/>
                <a:gd name="T17" fmla="*/ 413 h 4939"/>
                <a:gd name="T18" fmla="*/ 6484 w 6558"/>
                <a:gd name="T19" fmla="*/ 479 h 4939"/>
                <a:gd name="T20" fmla="*/ 6558 w 6558"/>
                <a:gd name="T21" fmla="*/ 4834 h 4939"/>
                <a:gd name="T22" fmla="*/ 6453 w 6558"/>
                <a:gd name="T23" fmla="*/ 4939 h 4939"/>
                <a:gd name="T24" fmla="*/ 5927 w 6558"/>
                <a:gd name="T25" fmla="*/ 4844 h 4939"/>
                <a:gd name="T26" fmla="*/ 5309 w 6558"/>
                <a:gd name="T27" fmla="*/ 4637 h 4939"/>
                <a:gd name="T28" fmla="*/ 4569 w 6558"/>
                <a:gd name="T29" fmla="*/ 4472 h 4939"/>
                <a:gd name="T30" fmla="*/ 3996 w 6558"/>
                <a:gd name="T31" fmla="*/ 4534 h 4939"/>
                <a:gd name="T32" fmla="*/ 3586 w 6558"/>
                <a:gd name="T33" fmla="*/ 4806 h 4939"/>
                <a:gd name="T34" fmla="*/ 3459 w 6558"/>
                <a:gd name="T35" fmla="*/ 4830 h 4939"/>
                <a:gd name="T36" fmla="*/ 3403 w 6558"/>
                <a:gd name="T37" fmla="*/ 4712 h 4939"/>
                <a:gd name="T38" fmla="*/ 3570 w 6558"/>
                <a:gd name="T39" fmla="*/ 4532 h 4939"/>
                <a:gd name="T40" fmla="*/ 3917 w 6558"/>
                <a:gd name="T41" fmla="*/ 4339 h 4939"/>
                <a:gd name="T42" fmla="*/ 4418 w 6558"/>
                <a:gd name="T43" fmla="*/ 4256 h 4939"/>
                <a:gd name="T44" fmla="*/ 5215 w 6558"/>
                <a:gd name="T45" fmla="*/ 4387 h 4939"/>
                <a:gd name="T46" fmla="*/ 5900 w 6558"/>
                <a:gd name="T47" fmla="*/ 4613 h 4939"/>
                <a:gd name="T48" fmla="*/ 6345 w 6558"/>
                <a:gd name="T49" fmla="*/ 679 h 4939"/>
                <a:gd name="T50" fmla="*/ 5719 w 6558"/>
                <a:gd name="T51" fmla="*/ 520 h 4939"/>
                <a:gd name="T52" fmla="*/ 5018 w 6558"/>
                <a:gd name="T53" fmla="*/ 296 h 4939"/>
                <a:gd name="T54" fmla="*/ 4310 w 6558"/>
                <a:gd name="T55" fmla="*/ 215 h 4939"/>
                <a:gd name="T56" fmla="*/ 3873 w 6558"/>
                <a:gd name="T57" fmla="*/ 334 h 4939"/>
                <a:gd name="T58" fmla="*/ 3592 w 6558"/>
                <a:gd name="T59" fmla="*/ 546 h 4939"/>
                <a:gd name="T60" fmla="*/ 3437 w 6558"/>
                <a:gd name="T61" fmla="*/ 759 h 4939"/>
                <a:gd name="T62" fmla="*/ 3381 w 6558"/>
                <a:gd name="T63" fmla="*/ 880 h 4939"/>
                <a:gd name="T64" fmla="*/ 3278 w 6558"/>
                <a:gd name="T65" fmla="*/ 960 h 4939"/>
                <a:gd name="T66" fmla="*/ 3175 w 6558"/>
                <a:gd name="T67" fmla="*/ 878 h 4939"/>
                <a:gd name="T68" fmla="*/ 3117 w 6558"/>
                <a:gd name="T69" fmla="*/ 751 h 4939"/>
                <a:gd name="T70" fmla="*/ 2962 w 6558"/>
                <a:gd name="T71" fmla="*/ 538 h 4939"/>
                <a:gd name="T72" fmla="*/ 2681 w 6558"/>
                <a:gd name="T73" fmla="*/ 330 h 4939"/>
                <a:gd name="T74" fmla="*/ 2248 w 6558"/>
                <a:gd name="T75" fmla="*/ 215 h 4939"/>
                <a:gd name="T76" fmla="*/ 1540 w 6558"/>
                <a:gd name="T77" fmla="*/ 296 h 4939"/>
                <a:gd name="T78" fmla="*/ 837 w 6558"/>
                <a:gd name="T79" fmla="*/ 520 h 4939"/>
                <a:gd name="T80" fmla="*/ 211 w 6558"/>
                <a:gd name="T81" fmla="*/ 679 h 4939"/>
                <a:gd name="T82" fmla="*/ 658 w 6558"/>
                <a:gd name="T83" fmla="*/ 4613 h 4939"/>
                <a:gd name="T84" fmla="*/ 1343 w 6558"/>
                <a:gd name="T85" fmla="*/ 4387 h 4939"/>
                <a:gd name="T86" fmla="*/ 2138 w 6558"/>
                <a:gd name="T87" fmla="*/ 4256 h 4939"/>
                <a:gd name="T88" fmla="*/ 2642 w 6558"/>
                <a:gd name="T89" fmla="*/ 4339 h 4939"/>
                <a:gd name="T90" fmla="*/ 2988 w 6558"/>
                <a:gd name="T91" fmla="*/ 4532 h 4939"/>
                <a:gd name="T92" fmla="*/ 3153 w 6558"/>
                <a:gd name="T93" fmla="*/ 4712 h 4939"/>
                <a:gd name="T94" fmla="*/ 3097 w 6558"/>
                <a:gd name="T95" fmla="*/ 4830 h 4939"/>
                <a:gd name="T96" fmla="*/ 2972 w 6558"/>
                <a:gd name="T97" fmla="*/ 4806 h 4939"/>
                <a:gd name="T98" fmla="*/ 2560 w 6558"/>
                <a:gd name="T99" fmla="*/ 4534 h 4939"/>
                <a:gd name="T100" fmla="*/ 1987 w 6558"/>
                <a:gd name="T101" fmla="*/ 4472 h 4939"/>
                <a:gd name="T102" fmla="*/ 1249 w 6558"/>
                <a:gd name="T103" fmla="*/ 4637 h 4939"/>
                <a:gd name="T104" fmla="*/ 629 w 6558"/>
                <a:gd name="T105" fmla="*/ 4844 h 4939"/>
                <a:gd name="T106" fmla="*/ 105 w 6558"/>
                <a:gd name="T107" fmla="*/ 4939 h 4939"/>
                <a:gd name="T108" fmla="*/ 0 w 6558"/>
                <a:gd name="T109" fmla="*/ 4834 h 4939"/>
                <a:gd name="T110" fmla="*/ 72 w 6558"/>
                <a:gd name="T111" fmla="*/ 479 h 4939"/>
                <a:gd name="T112" fmla="*/ 477 w 6558"/>
                <a:gd name="T113" fmla="*/ 413 h 4939"/>
                <a:gd name="T114" fmla="*/ 1046 w 6558"/>
                <a:gd name="T115" fmla="*/ 226 h 4939"/>
                <a:gd name="T116" fmla="*/ 1814 w 6558"/>
                <a:gd name="T117" fmla="*/ 24 h 49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558" h="4939">
                  <a:moveTo>
                    <a:pt x="2140" y="0"/>
                  </a:moveTo>
                  <a:lnTo>
                    <a:pt x="2254" y="4"/>
                  </a:lnTo>
                  <a:lnTo>
                    <a:pt x="2359" y="14"/>
                  </a:lnTo>
                  <a:lnTo>
                    <a:pt x="2461" y="32"/>
                  </a:lnTo>
                  <a:lnTo>
                    <a:pt x="2554" y="56"/>
                  </a:lnTo>
                  <a:lnTo>
                    <a:pt x="2642" y="83"/>
                  </a:lnTo>
                  <a:lnTo>
                    <a:pt x="2721" y="115"/>
                  </a:lnTo>
                  <a:lnTo>
                    <a:pt x="2797" y="153"/>
                  </a:lnTo>
                  <a:lnTo>
                    <a:pt x="2866" y="193"/>
                  </a:lnTo>
                  <a:lnTo>
                    <a:pt x="2930" y="234"/>
                  </a:lnTo>
                  <a:lnTo>
                    <a:pt x="2988" y="276"/>
                  </a:lnTo>
                  <a:lnTo>
                    <a:pt x="3039" y="320"/>
                  </a:lnTo>
                  <a:lnTo>
                    <a:pt x="3087" y="365"/>
                  </a:lnTo>
                  <a:lnTo>
                    <a:pt x="3129" y="409"/>
                  </a:lnTo>
                  <a:lnTo>
                    <a:pt x="3187" y="479"/>
                  </a:lnTo>
                  <a:lnTo>
                    <a:pt x="3238" y="546"/>
                  </a:lnTo>
                  <a:lnTo>
                    <a:pt x="3278" y="610"/>
                  </a:lnTo>
                  <a:lnTo>
                    <a:pt x="3320" y="546"/>
                  </a:lnTo>
                  <a:lnTo>
                    <a:pt x="3370" y="479"/>
                  </a:lnTo>
                  <a:lnTo>
                    <a:pt x="3429" y="409"/>
                  </a:lnTo>
                  <a:lnTo>
                    <a:pt x="3471" y="365"/>
                  </a:lnTo>
                  <a:lnTo>
                    <a:pt x="3519" y="320"/>
                  </a:lnTo>
                  <a:lnTo>
                    <a:pt x="3570" y="276"/>
                  </a:lnTo>
                  <a:lnTo>
                    <a:pt x="3628" y="234"/>
                  </a:lnTo>
                  <a:lnTo>
                    <a:pt x="3692" y="193"/>
                  </a:lnTo>
                  <a:lnTo>
                    <a:pt x="3761" y="153"/>
                  </a:lnTo>
                  <a:lnTo>
                    <a:pt x="3835" y="115"/>
                  </a:lnTo>
                  <a:lnTo>
                    <a:pt x="3917" y="83"/>
                  </a:lnTo>
                  <a:lnTo>
                    <a:pt x="4004" y="56"/>
                  </a:lnTo>
                  <a:lnTo>
                    <a:pt x="4098" y="32"/>
                  </a:lnTo>
                  <a:lnTo>
                    <a:pt x="4197" y="14"/>
                  </a:lnTo>
                  <a:lnTo>
                    <a:pt x="4304" y="4"/>
                  </a:lnTo>
                  <a:lnTo>
                    <a:pt x="4418" y="0"/>
                  </a:lnTo>
                  <a:lnTo>
                    <a:pt x="4583" y="6"/>
                  </a:lnTo>
                  <a:lnTo>
                    <a:pt x="4744" y="24"/>
                  </a:lnTo>
                  <a:lnTo>
                    <a:pt x="4903" y="52"/>
                  </a:lnTo>
                  <a:lnTo>
                    <a:pt x="5060" y="89"/>
                  </a:lnTo>
                  <a:lnTo>
                    <a:pt x="5215" y="131"/>
                  </a:lnTo>
                  <a:lnTo>
                    <a:pt x="5365" y="177"/>
                  </a:lnTo>
                  <a:lnTo>
                    <a:pt x="5512" y="226"/>
                  </a:lnTo>
                  <a:lnTo>
                    <a:pt x="5655" y="274"/>
                  </a:lnTo>
                  <a:lnTo>
                    <a:pt x="5764" y="314"/>
                  </a:lnTo>
                  <a:lnTo>
                    <a:pt x="5872" y="350"/>
                  </a:lnTo>
                  <a:lnTo>
                    <a:pt x="5977" y="383"/>
                  </a:lnTo>
                  <a:lnTo>
                    <a:pt x="6081" y="413"/>
                  </a:lnTo>
                  <a:lnTo>
                    <a:pt x="6178" y="437"/>
                  </a:lnTo>
                  <a:lnTo>
                    <a:pt x="6274" y="457"/>
                  </a:lnTo>
                  <a:lnTo>
                    <a:pt x="6365" y="469"/>
                  </a:lnTo>
                  <a:lnTo>
                    <a:pt x="6453" y="473"/>
                  </a:lnTo>
                  <a:lnTo>
                    <a:pt x="6484" y="479"/>
                  </a:lnTo>
                  <a:lnTo>
                    <a:pt x="6514" y="495"/>
                  </a:lnTo>
                  <a:lnTo>
                    <a:pt x="6538" y="516"/>
                  </a:lnTo>
                  <a:lnTo>
                    <a:pt x="6552" y="546"/>
                  </a:lnTo>
                  <a:lnTo>
                    <a:pt x="6558" y="580"/>
                  </a:lnTo>
                  <a:lnTo>
                    <a:pt x="6558" y="4834"/>
                  </a:lnTo>
                  <a:lnTo>
                    <a:pt x="6552" y="4867"/>
                  </a:lnTo>
                  <a:lnTo>
                    <a:pt x="6538" y="4897"/>
                  </a:lnTo>
                  <a:lnTo>
                    <a:pt x="6514" y="4919"/>
                  </a:lnTo>
                  <a:lnTo>
                    <a:pt x="6484" y="4935"/>
                  </a:lnTo>
                  <a:lnTo>
                    <a:pt x="6453" y="4939"/>
                  </a:lnTo>
                  <a:lnTo>
                    <a:pt x="6353" y="4935"/>
                  </a:lnTo>
                  <a:lnTo>
                    <a:pt x="6252" y="4923"/>
                  </a:lnTo>
                  <a:lnTo>
                    <a:pt x="6146" y="4901"/>
                  </a:lnTo>
                  <a:lnTo>
                    <a:pt x="6039" y="4875"/>
                  </a:lnTo>
                  <a:lnTo>
                    <a:pt x="5927" y="4844"/>
                  </a:lnTo>
                  <a:lnTo>
                    <a:pt x="5816" y="4808"/>
                  </a:lnTo>
                  <a:lnTo>
                    <a:pt x="5701" y="4770"/>
                  </a:lnTo>
                  <a:lnTo>
                    <a:pt x="5585" y="4730"/>
                  </a:lnTo>
                  <a:lnTo>
                    <a:pt x="5448" y="4683"/>
                  </a:lnTo>
                  <a:lnTo>
                    <a:pt x="5309" y="4637"/>
                  </a:lnTo>
                  <a:lnTo>
                    <a:pt x="5166" y="4591"/>
                  </a:lnTo>
                  <a:lnTo>
                    <a:pt x="5018" y="4552"/>
                  </a:lnTo>
                  <a:lnTo>
                    <a:pt x="4871" y="4518"/>
                  </a:lnTo>
                  <a:lnTo>
                    <a:pt x="4720" y="4490"/>
                  </a:lnTo>
                  <a:lnTo>
                    <a:pt x="4569" y="4472"/>
                  </a:lnTo>
                  <a:lnTo>
                    <a:pt x="4418" y="4466"/>
                  </a:lnTo>
                  <a:lnTo>
                    <a:pt x="4306" y="4470"/>
                  </a:lnTo>
                  <a:lnTo>
                    <a:pt x="4197" y="4482"/>
                  </a:lnTo>
                  <a:lnTo>
                    <a:pt x="4094" y="4504"/>
                  </a:lnTo>
                  <a:lnTo>
                    <a:pt x="3996" y="4534"/>
                  </a:lnTo>
                  <a:lnTo>
                    <a:pt x="3905" y="4571"/>
                  </a:lnTo>
                  <a:lnTo>
                    <a:pt x="3817" y="4617"/>
                  </a:lnTo>
                  <a:lnTo>
                    <a:pt x="3734" y="4673"/>
                  </a:lnTo>
                  <a:lnTo>
                    <a:pt x="3658" y="4734"/>
                  </a:lnTo>
                  <a:lnTo>
                    <a:pt x="3586" y="4806"/>
                  </a:lnTo>
                  <a:lnTo>
                    <a:pt x="3564" y="4824"/>
                  </a:lnTo>
                  <a:lnTo>
                    <a:pt x="3539" y="4836"/>
                  </a:lnTo>
                  <a:lnTo>
                    <a:pt x="3513" y="4840"/>
                  </a:lnTo>
                  <a:lnTo>
                    <a:pt x="3485" y="4838"/>
                  </a:lnTo>
                  <a:lnTo>
                    <a:pt x="3459" y="4830"/>
                  </a:lnTo>
                  <a:lnTo>
                    <a:pt x="3437" y="4814"/>
                  </a:lnTo>
                  <a:lnTo>
                    <a:pt x="3417" y="4792"/>
                  </a:lnTo>
                  <a:lnTo>
                    <a:pt x="3407" y="4766"/>
                  </a:lnTo>
                  <a:lnTo>
                    <a:pt x="3401" y="4740"/>
                  </a:lnTo>
                  <a:lnTo>
                    <a:pt x="3403" y="4712"/>
                  </a:lnTo>
                  <a:lnTo>
                    <a:pt x="3413" y="4687"/>
                  </a:lnTo>
                  <a:lnTo>
                    <a:pt x="3429" y="4663"/>
                  </a:lnTo>
                  <a:lnTo>
                    <a:pt x="3471" y="4619"/>
                  </a:lnTo>
                  <a:lnTo>
                    <a:pt x="3519" y="4575"/>
                  </a:lnTo>
                  <a:lnTo>
                    <a:pt x="3570" y="4532"/>
                  </a:lnTo>
                  <a:lnTo>
                    <a:pt x="3628" y="4488"/>
                  </a:lnTo>
                  <a:lnTo>
                    <a:pt x="3692" y="4446"/>
                  </a:lnTo>
                  <a:lnTo>
                    <a:pt x="3761" y="4408"/>
                  </a:lnTo>
                  <a:lnTo>
                    <a:pt x="3835" y="4371"/>
                  </a:lnTo>
                  <a:lnTo>
                    <a:pt x="3917" y="4339"/>
                  </a:lnTo>
                  <a:lnTo>
                    <a:pt x="4004" y="4311"/>
                  </a:lnTo>
                  <a:lnTo>
                    <a:pt x="4098" y="4287"/>
                  </a:lnTo>
                  <a:lnTo>
                    <a:pt x="4197" y="4269"/>
                  </a:lnTo>
                  <a:lnTo>
                    <a:pt x="4304" y="4257"/>
                  </a:lnTo>
                  <a:lnTo>
                    <a:pt x="4418" y="4256"/>
                  </a:lnTo>
                  <a:lnTo>
                    <a:pt x="4583" y="4261"/>
                  </a:lnTo>
                  <a:lnTo>
                    <a:pt x="4744" y="4279"/>
                  </a:lnTo>
                  <a:lnTo>
                    <a:pt x="4903" y="4307"/>
                  </a:lnTo>
                  <a:lnTo>
                    <a:pt x="5060" y="4343"/>
                  </a:lnTo>
                  <a:lnTo>
                    <a:pt x="5215" y="4387"/>
                  </a:lnTo>
                  <a:lnTo>
                    <a:pt x="5365" y="4432"/>
                  </a:lnTo>
                  <a:lnTo>
                    <a:pt x="5512" y="4482"/>
                  </a:lnTo>
                  <a:lnTo>
                    <a:pt x="5655" y="4530"/>
                  </a:lnTo>
                  <a:lnTo>
                    <a:pt x="5778" y="4573"/>
                  </a:lnTo>
                  <a:lnTo>
                    <a:pt x="5900" y="4613"/>
                  </a:lnTo>
                  <a:lnTo>
                    <a:pt x="6017" y="4651"/>
                  </a:lnTo>
                  <a:lnTo>
                    <a:pt x="6132" y="4681"/>
                  </a:lnTo>
                  <a:lnTo>
                    <a:pt x="6242" y="4706"/>
                  </a:lnTo>
                  <a:lnTo>
                    <a:pt x="6345" y="4722"/>
                  </a:lnTo>
                  <a:lnTo>
                    <a:pt x="6345" y="679"/>
                  </a:lnTo>
                  <a:lnTo>
                    <a:pt x="6228" y="664"/>
                  </a:lnTo>
                  <a:lnTo>
                    <a:pt x="6107" y="638"/>
                  </a:lnTo>
                  <a:lnTo>
                    <a:pt x="5979" y="604"/>
                  </a:lnTo>
                  <a:lnTo>
                    <a:pt x="5852" y="564"/>
                  </a:lnTo>
                  <a:lnTo>
                    <a:pt x="5719" y="520"/>
                  </a:lnTo>
                  <a:lnTo>
                    <a:pt x="5585" y="475"/>
                  </a:lnTo>
                  <a:lnTo>
                    <a:pt x="5448" y="427"/>
                  </a:lnTo>
                  <a:lnTo>
                    <a:pt x="5309" y="381"/>
                  </a:lnTo>
                  <a:lnTo>
                    <a:pt x="5166" y="338"/>
                  </a:lnTo>
                  <a:lnTo>
                    <a:pt x="5018" y="296"/>
                  </a:lnTo>
                  <a:lnTo>
                    <a:pt x="4871" y="262"/>
                  </a:lnTo>
                  <a:lnTo>
                    <a:pt x="4720" y="234"/>
                  </a:lnTo>
                  <a:lnTo>
                    <a:pt x="4569" y="216"/>
                  </a:lnTo>
                  <a:lnTo>
                    <a:pt x="4418" y="211"/>
                  </a:lnTo>
                  <a:lnTo>
                    <a:pt x="4310" y="215"/>
                  </a:lnTo>
                  <a:lnTo>
                    <a:pt x="4209" y="226"/>
                  </a:lnTo>
                  <a:lnTo>
                    <a:pt x="4115" y="244"/>
                  </a:lnTo>
                  <a:lnTo>
                    <a:pt x="4028" y="268"/>
                  </a:lnTo>
                  <a:lnTo>
                    <a:pt x="3948" y="298"/>
                  </a:lnTo>
                  <a:lnTo>
                    <a:pt x="3873" y="334"/>
                  </a:lnTo>
                  <a:lnTo>
                    <a:pt x="3805" y="371"/>
                  </a:lnTo>
                  <a:lnTo>
                    <a:pt x="3743" y="411"/>
                  </a:lnTo>
                  <a:lnTo>
                    <a:pt x="3688" y="455"/>
                  </a:lnTo>
                  <a:lnTo>
                    <a:pt x="3638" y="501"/>
                  </a:lnTo>
                  <a:lnTo>
                    <a:pt x="3592" y="546"/>
                  </a:lnTo>
                  <a:lnTo>
                    <a:pt x="3553" y="592"/>
                  </a:lnTo>
                  <a:lnTo>
                    <a:pt x="3517" y="636"/>
                  </a:lnTo>
                  <a:lnTo>
                    <a:pt x="3485" y="679"/>
                  </a:lnTo>
                  <a:lnTo>
                    <a:pt x="3459" y="721"/>
                  </a:lnTo>
                  <a:lnTo>
                    <a:pt x="3437" y="759"/>
                  </a:lnTo>
                  <a:lnTo>
                    <a:pt x="3419" y="795"/>
                  </a:lnTo>
                  <a:lnTo>
                    <a:pt x="3405" y="824"/>
                  </a:lnTo>
                  <a:lnTo>
                    <a:pt x="3393" y="848"/>
                  </a:lnTo>
                  <a:lnTo>
                    <a:pt x="3385" y="868"/>
                  </a:lnTo>
                  <a:lnTo>
                    <a:pt x="3381" y="880"/>
                  </a:lnTo>
                  <a:lnTo>
                    <a:pt x="3379" y="886"/>
                  </a:lnTo>
                  <a:lnTo>
                    <a:pt x="3366" y="916"/>
                  </a:lnTo>
                  <a:lnTo>
                    <a:pt x="3342" y="940"/>
                  </a:lnTo>
                  <a:lnTo>
                    <a:pt x="3312" y="954"/>
                  </a:lnTo>
                  <a:lnTo>
                    <a:pt x="3278" y="960"/>
                  </a:lnTo>
                  <a:lnTo>
                    <a:pt x="3246" y="954"/>
                  </a:lnTo>
                  <a:lnTo>
                    <a:pt x="3216" y="940"/>
                  </a:lnTo>
                  <a:lnTo>
                    <a:pt x="3192" y="916"/>
                  </a:lnTo>
                  <a:lnTo>
                    <a:pt x="3179" y="886"/>
                  </a:lnTo>
                  <a:lnTo>
                    <a:pt x="3175" y="878"/>
                  </a:lnTo>
                  <a:lnTo>
                    <a:pt x="3171" y="864"/>
                  </a:lnTo>
                  <a:lnTo>
                    <a:pt x="3163" y="842"/>
                  </a:lnTo>
                  <a:lnTo>
                    <a:pt x="3151" y="816"/>
                  </a:lnTo>
                  <a:lnTo>
                    <a:pt x="3135" y="785"/>
                  </a:lnTo>
                  <a:lnTo>
                    <a:pt x="3117" y="751"/>
                  </a:lnTo>
                  <a:lnTo>
                    <a:pt x="3095" y="711"/>
                  </a:lnTo>
                  <a:lnTo>
                    <a:pt x="3067" y="671"/>
                  </a:lnTo>
                  <a:lnTo>
                    <a:pt x="3037" y="628"/>
                  </a:lnTo>
                  <a:lnTo>
                    <a:pt x="3002" y="582"/>
                  </a:lnTo>
                  <a:lnTo>
                    <a:pt x="2962" y="538"/>
                  </a:lnTo>
                  <a:lnTo>
                    <a:pt x="2916" y="493"/>
                  </a:lnTo>
                  <a:lnTo>
                    <a:pt x="2866" y="449"/>
                  </a:lnTo>
                  <a:lnTo>
                    <a:pt x="2811" y="407"/>
                  </a:lnTo>
                  <a:lnTo>
                    <a:pt x="2749" y="367"/>
                  </a:lnTo>
                  <a:lnTo>
                    <a:pt x="2681" y="330"/>
                  </a:lnTo>
                  <a:lnTo>
                    <a:pt x="2608" y="296"/>
                  </a:lnTo>
                  <a:lnTo>
                    <a:pt x="2526" y="268"/>
                  </a:lnTo>
                  <a:lnTo>
                    <a:pt x="2441" y="244"/>
                  </a:lnTo>
                  <a:lnTo>
                    <a:pt x="2347" y="226"/>
                  </a:lnTo>
                  <a:lnTo>
                    <a:pt x="2248" y="215"/>
                  </a:lnTo>
                  <a:lnTo>
                    <a:pt x="2138" y="211"/>
                  </a:lnTo>
                  <a:lnTo>
                    <a:pt x="1987" y="216"/>
                  </a:lnTo>
                  <a:lnTo>
                    <a:pt x="1838" y="234"/>
                  </a:lnTo>
                  <a:lnTo>
                    <a:pt x="1687" y="262"/>
                  </a:lnTo>
                  <a:lnTo>
                    <a:pt x="1540" y="296"/>
                  </a:lnTo>
                  <a:lnTo>
                    <a:pt x="1392" y="338"/>
                  </a:lnTo>
                  <a:lnTo>
                    <a:pt x="1249" y="381"/>
                  </a:lnTo>
                  <a:lnTo>
                    <a:pt x="1108" y="427"/>
                  </a:lnTo>
                  <a:lnTo>
                    <a:pt x="973" y="475"/>
                  </a:lnTo>
                  <a:lnTo>
                    <a:pt x="837" y="520"/>
                  </a:lnTo>
                  <a:lnTo>
                    <a:pt x="706" y="564"/>
                  </a:lnTo>
                  <a:lnTo>
                    <a:pt x="577" y="604"/>
                  </a:lnTo>
                  <a:lnTo>
                    <a:pt x="452" y="638"/>
                  </a:lnTo>
                  <a:lnTo>
                    <a:pt x="330" y="664"/>
                  </a:lnTo>
                  <a:lnTo>
                    <a:pt x="211" y="679"/>
                  </a:lnTo>
                  <a:lnTo>
                    <a:pt x="211" y="4722"/>
                  </a:lnTo>
                  <a:lnTo>
                    <a:pt x="316" y="4706"/>
                  </a:lnTo>
                  <a:lnTo>
                    <a:pt x="426" y="4681"/>
                  </a:lnTo>
                  <a:lnTo>
                    <a:pt x="539" y="4651"/>
                  </a:lnTo>
                  <a:lnTo>
                    <a:pt x="658" y="4613"/>
                  </a:lnTo>
                  <a:lnTo>
                    <a:pt x="780" y="4573"/>
                  </a:lnTo>
                  <a:lnTo>
                    <a:pt x="903" y="4530"/>
                  </a:lnTo>
                  <a:lnTo>
                    <a:pt x="1046" y="4482"/>
                  </a:lnTo>
                  <a:lnTo>
                    <a:pt x="1191" y="4432"/>
                  </a:lnTo>
                  <a:lnTo>
                    <a:pt x="1343" y="4387"/>
                  </a:lnTo>
                  <a:lnTo>
                    <a:pt x="1496" y="4343"/>
                  </a:lnTo>
                  <a:lnTo>
                    <a:pt x="1653" y="4307"/>
                  </a:lnTo>
                  <a:lnTo>
                    <a:pt x="1814" y="4279"/>
                  </a:lnTo>
                  <a:lnTo>
                    <a:pt x="1975" y="4261"/>
                  </a:lnTo>
                  <a:lnTo>
                    <a:pt x="2138" y="4256"/>
                  </a:lnTo>
                  <a:lnTo>
                    <a:pt x="2254" y="4257"/>
                  </a:lnTo>
                  <a:lnTo>
                    <a:pt x="2359" y="4269"/>
                  </a:lnTo>
                  <a:lnTo>
                    <a:pt x="2461" y="4287"/>
                  </a:lnTo>
                  <a:lnTo>
                    <a:pt x="2554" y="4311"/>
                  </a:lnTo>
                  <a:lnTo>
                    <a:pt x="2642" y="4339"/>
                  </a:lnTo>
                  <a:lnTo>
                    <a:pt x="2721" y="4371"/>
                  </a:lnTo>
                  <a:lnTo>
                    <a:pt x="2797" y="4408"/>
                  </a:lnTo>
                  <a:lnTo>
                    <a:pt x="2866" y="4446"/>
                  </a:lnTo>
                  <a:lnTo>
                    <a:pt x="2930" y="4488"/>
                  </a:lnTo>
                  <a:lnTo>
                    <a:pt x="2988" y="4532"/>
                  </a:lnTo>
                  <a:lnTo>
                    <a:pt x="3039" y="4575"/>
                  </a:lnTo>
                  <a:lnTo>
                    <a:pt x="3087" y="4619"/>
                  </a:lnTo>
                  <a:lnTo>
                    <a:pt x="3129" y="4663"/>
                  </a:lnTo>
                  <a:lnTo>
                    <a:pt x="3145" y="4687"/>
                  </a:lnTo>
                  <a:lnTo>
                    <a:pt x="3153" y="4712"/>
                  </a:lnTo>
                  <a:lnTo>
                    <a:pt x="3155" y="4740"/>
                  </a:lnTo>
                  <a:lnTo>
                    <a:pt x="3151" y="4766"/>
                  </a:lnTo>
                  <a:lnTo>
                    <a:pt x="3139" y="4792"/>
                  </a:lnTo>
                  <a:lnTo>
                    <a:pt x="3121" y="4814"/>
                  </a:lnTo>
                  <a:lnTo>
                    <a:pt x="3097" y="4830"/>
                  </a:lnTo>
                  <a:lnTo>
                    <a:pt x="3071" y="4838"/>
                  </a:lnTo>
                  <a:lnTo>
                    <a:pt x="3045" y="4840"/>
                  </a:lnTo>
                  <a:lnTo>
                    <a:pt x="3019" y="4836"/>
                  </a:lnTo>
                  <a:lnTo>
                    <a:pt x="2994" y="4824"/>
                  </a:lnTo>
                  <a:lnTo>
                    <a:pt x="2972" y="4806"/>
                  </a:lnTo>
                  <a:lnTo>
                    <a:pt x="2900" y="4734"/>
                  </a:lnTo>
                  <a:lnTo>
                    <a:pt x="2823" y="4673"/>
                  </a:lnTo>
                  <a:lnTo>
                    <a:pt x="2741" y="4617"/>
                  </a:lnTo>
                  <a:lnTo>
                    <a:pt x="2653" y="4571"/>
                  </a:lnTo>
                  <a:lnTo>
                    <a:pt x="2560" y="4534"/>
                  </a:lnTo>
                  <a:lnTo>
                    <a:pt x="2462" y="4504"/>
                  </a:lnTo>
                  <a:lnTo>
                    <a:pt x="2361" y="4482"/>
                  </a:lnTo>
                  <a:lnTo>
                    <a:pt x="2252" y="4470"/>
                  </a:lnTo>
                  <a:lnTo>
                    <a:pt x="2138" y="4466"/>
                  </a:lnTo>
                  <a:lnTo>
                    <a:pt x="1987" y="4472"/>
                  </a:lnTo>
                  <a:lnTo>
                    <a:pt x="1838" y="4490"/>
                  </a:lnTo>
                  <a:lnTo>
                    <a:pt x="1687" y="4516"/>
                  </a:lnTo>
                  <a:lnTo>
                    <a:pt x="1540" y="4552"/>
                  </a:lnTo>
                  <a:lnTo>
                    <a:pt x="1392" y="4591"/>
                  </a:lnTo>
                  <a:lnTo>
                    <a:pt x="1249" y="4637"/>
                  </a:lnTo>
                  <a:lnTo>
                    <a:pt x="1108" y="4683"/>
                  </a:lnTo>
                  <a:lnTo>
                    <a:pt x="973" y="4730"/>
                  </a:lnTo>
                  <a:lnTo>
                    <a:pt x="855" y="4770"/>
                  </a:lnTo>
                  <a:lnTo>
                    <a:pt x="742" y="4808"/>
                  </a:lnTo>
                  <a:lnTo>
                    <a:pt x="629" y="4844"/>
                  </a:lnTo>
                  <a:lnTo>
                    <a:pt x="519" y="4875"/>
                  </a:lnTo>
                  <a:lnTo>
                    <a:pt x="412" y="4901"/>
                  </a:lnTo>
                  <a:lnTo>
                    <a:pt x="306" y="4923"/>
                  </a:lnTo>
                  <a:lnTo>
                    <a:pt x="205" y="4935"/>
                  </a:lnTo>
                  <a:lnTo>
                    <a:pt x="105" y="4939"/>
                  </a:lnTo>
                  <a:lnTo>
                    <a:pt x="72" y="4935"/>
                  </a:lnTo>
                  <a:lnTo>
                    <a:pt x="44" y="4919"/>
                  </a:lnTo>
                  <a:lnTo>
                    <a:pt x="20" y="4897"/>
                  </a:lnTo>
                  <a:lnTo>
                    <a:pt x="6" y="4867"/>
                  </a:lnTo>
                  <a:lnTo>
                    <a:pt x="0" y="4834"/>
                  </a:lnTo>
                  <a:lnTo>
                    <a:pt x="0" y="580"/>
                  </a:lnTo>
                  <a:lnTo>
                    <a:pt x="6" y="546"/>
                  </a:lnTo>
                  <a:lnTo>
                    <a:pt x="20" y="516"/>
                  </a:lnTo>
                  <a:lnTo>
                    <a:pt x="44" y="495"/>
                  </a:lnTo>
                  <a:lnTo>
                    <a:pt x="72" y="479"/>
                  </a:lnTo>
                  <a:lnTo>
                    <a:pt x="105" y="473"/>
                  </a:lnTo>
                  <a:lnTo>
                    <a:pt x="193" y="469"/>
                  </a:lnTo>
                  <a:lnTo>
                    <a:pt x="282" y="457"/>
                  </a:lnTo>
                  <a:lnTo>
                    <a:pt x="378" y="437"/>
                  </a:lnTo>
                  <a:lnTo>
                    <a:pt x="477" y="413"/>
                  </a:lnTo>
                  <a:lnTo>
                    <a:pt x="581" y="383"/>
                  </a:lnTo>
                  <a:lnTo>
                    <a:pt x="686" y="350"/>
                  </a:lnTo>
                  <a:lnTo>
                    <a:pt x="794" y="314"/>
                  </a:lnTo>
                  <a:lnTo>
                    <a:pt x="903" y="274"/>
                  </a:lnTo>
                  <a:lnTo>
                    <a:pt x="1046" y="226"/>
                  </a:lnTo>
                  <a:lnTo>
                    <a:pt x="1191" y="177"/>
                  </a:lnTo>
                  <a:lnTo>
                    <a:pt x="1343" y="131"/>
                  </a:lnTo>
                  <a:lnTo>
                    <a:pt x="1496" y="89"/>
                  </a:lnTo>
                  <a:lnTo>
                    <a:pt x="1653" y="52"/>
                  </a:lnTo>
                  <a:lnTo>
                    <a:pt x="1814" y="24"/>
                  </a:lnTo>
                  <a:lnTo>
                    <a:pt x="1975" y="6"/>
                  </a:lnTo>
                  <a:lnTo>
                    <a:pt x="214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7" name="Freeform 56">
              <a:extLst>
                <a:ext uri="{FF2B5EF4-FFF2-40B4-BE49-F238E27FC236}">
                  <a16:creationId xmlns:a16="http://schemas.microsoft.com/office/drawing/2014/main" id="{AA88BC83-413C-2519-77E9-A5E20B69318E}"/>
                </a:ext>
              </a:extLst>
            </p:cNvPr>
            <p:cNvSpPr>
              <a:spLocks/>
            </p:cNvSpPr>
            <p:nvPr/>
          </p:nvSpPr>
          <p:spPr bwMode="auto">
            <a:xfrm>
              <a:off x="6943168" y="2598985"/>
              <a:ext cx="361099" cy="35799"/>
            </a:xfrm>
            <a:custGeom>
              <a:avLst/>
              <a:gdLst>
                <a:gd name="T0" fmla="*/ 2363 w 6558"/>
                <a:gd name="T1" fmla="*/ 16 h 685"/>
                <a:gd name="T2" fmla="*/ 2647 w 6558"/>
                <a:gd name="T3" fmla="*/ 87 h 685"/>
                <a:gd name="T4" fmla="*/ 2874 w 6558"/>
                <a:gd name="T5" fmla="*/ 198 h 685"/>
                <a:gd name="T6" fmla="*/ 3049 w 6558"/>
                <a:gd name="T7" fmla="*/ 329 h 685"/>
                <a:gd name="T8" fmla="*/ 3509 w 6558"/>
                <a:gd name="T9" fmla="*/ 329 h 685"/>
                <a:gd name="T10" fmla="*/ 3682 w 6558"/>
                <a:gd name="T11" fmla="*/ 198 h 685"/>
                <a:gd name="T12" fmla="*/ 3909 w 6558"/>
                <a:gd name="T13" fmla="*/ 87 h 685"/>
                <a:gd name="T14" fmla="*/ 4195 w 6558"/>
                <a:gd name="T15" fmla="*/ 16 h 685"/>
                <a:gd name="T16" fmla="*/ 4583 w 6558"/>
                <a:gd name="T17" fmla="*/ 8 h 685"/>
                <a:gd name="T18" fmla="*/ 5060 w 6558"/>
                <a:gd name="T19" fmla="*/ 89 h 685"/>
                <a:gd name="T20" fmla="*/ 5512 w 6558"/>
                <a:gd name="T21" fmla="*/ 226 h 685"/>
                <a:gd name="T22" fmla="*/ 5872 w 6558"/>
                <a:gd name="T23" fmla="*/ 349 h 685"/>
                <a:gd name="T24" fmla="*/ 6178 w 6558"/>
                <a:gd name="T25" fmla="*/ 439 h 685"/>
                <a:gd name="T26" fmla="*/ 6453 w 6558"/>
                <a:gd name="T27" fmla="*/ 475 h 685"/>
                <a:gd name="T28" fmla="*/ 6538 w 6558"/>
                <a:gd name="T29" fmla="*/ 518 h 685"/>
                <a:gd name="T30" fmla="*/ 6552 w 6558"/>
                <a:gd name="T31" fmla="*/ 614 h 685"/>
                <a:gd name="T32" fmla="*/ 6484 w 6558"/>
                <a:gd name="T33" fmla="*/ 679 h 685"/>
                <a:gd name="T34" fmla="*/ 6252 w 6558"/>
                <a:gd name="T35" fmla="*/ 667 h 685"/>
                <a:gd name="T36" fmla="*/ 5927 w 6558"/>
                <a:gd name="T37" fmla="*/ 590 h 685"/>
                <a:gd name="T38" fmla="*/ 5585 w 6558"/>
                <a:gd name="T39" fmla="*/ 475 h 685"/>
                <a:gd name="T40" fmla="*/ 5166 w 6558"/>
                <a:gd name="T41" fmla="*/ 337 h 685"/>
                <a:gd name="T42" fmla="*/ 4720 w 6558"/>
                <a:gd name="T43" fmla="*/ 236 h 685"/>
                <a:gd name="T44" fmla="*/ 4306 w 6558"/>
                <a:gd name="T45" fmla="*/ 216 h 685"/>
                <a:gd name="T46" fmla="*/ 3996 w 6558"/>
                <a:gd name="T47" fmla="*/ 280 h 685"/>
                <a:gd name="T48" fmla="*/ 3734 w 6558"/>
                <a:gd name="T49" fmla="*/ 417 h 685"/>
                <a:gd name="T50" fmla="*/ 3562 w 6558"/>
                <a:gd name="T51" fmla="*/ 570 h 685"/>
                <a:gd name="T52" fmla="*/ 3049 w 6558"/>
                <a:gd name="T53" fmla="*/ 586 h 685"/>
                <a:gd name="T54" fmla="*/ 2972 w 6558"/>
                <a:gd name="T55" fmla="*/ 552 h 685"/>
                <a:gd name="T56" fmla="*/ 2741 w 6558"/>
                <a:gd name="T57" fmla="*/ 363 h 685"/>
                <a:gd name="T58" fmla="*/ 2462 w 6558"/>
                <a:gd name="T59" fmla="*/ 250 h 685"/>
                <a:gd name="T60" fmla="*/ 2138 w 6558"/>
                <a:gd name="T61" fmla="*/ 212 h 685"/>
                <a:gd name="T62" fmla="*/ 1687 w 6558"/>
                <a:gd name="T63" fmla="*/ 262 h 685"/>
                <a:gd name="T64" fmla="*/ 1249 w 6558"/>
                <a:gd name="T65" fmla="*/ 381 h 685"/>
                <a:gd name="T66" fmla="*/ 855 w 6558"/>
                <a:gd name="T67" fmla="*/ 516 h 685"/>
                <a:gd name="T68" fmla="*/ 519 w 6558"/>
                <a:gd name="T69" fmla="*/ 622 h 685"/>
                <a:gd name="T70" fmla="*/ 205 w 6558"/>
                <a:gd name="T71" fmla="*/ 681 h 685"/>
                <a:gd name="T72" fmla="*/ 44 w 6558"/>
                <a:gd name="T73" fmla="*/ 665 h 685"/>
                <a:gd name="T74" fmla="*/ 0 w 6558"/>
                <a:gd name="T75" fmla="*/ 580 h 685"/>
                <a:gd name="T76" fmla="*/ 44 w 6558"/>
                <a:gd name="T77" fmla="*/ 494 h 685"/>
                <a:gd name="T78" fmla="*/ 193 w 6558"/>
                <a:gd name="T79" fmla="*/ 471 h 685"/>
                <a:gd name="T80" fmla="*/ 477 w 6558"/>
                <a:gd name="T81" fmla="*/ 413 h 685"/>
                <a:gd name="T82" fmla="*/ 794 w 6558"/>
                <a:gd name="T83" fmla="*/ 314 h 685"/>
                <a:gd name="T84" fmla="*/ 1191 w 6558"/>
                <a:gd name="T85" fmla="*/ 178 h 685"/>
                <a:gd name="T86" fmla="*/ 1653 w 6558"/>
                <a:gd name="T87" fmla="*/ 53 h 685"/>
                <a:gd name="T88" fmla="*/ 2138 w 6558"/>
                <a:gd name="T89" fmla="*/ 0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558" h="685">
                  <a:moveTo>
                    <a:pt x="2138" y="0"/>
                  </a:moveTo>
                  <a:lnTo>
                    <a:pt x="2256" y="4"/>
                  </a:lnTo>
                  <a:lnTo>
                    <a:pt x="2363" y="16"/>
                  </a:lnTo>
                  <a:lnTo>
                    <a:pt x="2464" y="33"/>
                  </a:lnTo>
                  <a:lnTo>
                    <a:pt x="2560" y="57"/>
                  </a:lnTo>
                  <a:lnTo>
                    <a:pt x="2647" y="87"/>
                  </a:lnTo>
                  <a:lnTo>
                    <a:pt x="2731" y="121"/>
                  </a:lnTo>
                  <a:lnTo>
                    <a:pt x="2807" y="159"/>
                  </a:lnTo>
                  <a:lnTo>
                    <a:pt x="2874" y="198"/>
                  </a:lnTo>
                  <a:lnTo>
                    <a:pt x="2938" y="240"/>
                  </a:lnTo>
                  <a:lnTo>
                    <a:pt x="2996" y="286"/>
                  </a:lnTo>
                  <a:lnTo>
                    <a:pt x="3049" y="329"/>
                  </a:lnTo>
                  <a:lnTo>
                    <a:pt x="3095" y="375"/>
                  </a:lnTo>
                  <a:lnTo>
                    <a:pt x="3463" y="375"/>
                  </a:lnTo>
                  <a:lnTo>
                    <a:pt x="3509" y="329"/>
                  </a:lnTo>
                  <a:lnTo>
                    <a:pt x="3560" y="286"/>
                  </a:lnTo>
                  <a:lnTo>
                    <a:pt x="3618" y="240"/>
                  </a:lnTo>
                  <a:lnTo>
                    <a:pt x="3682" y="198"/>
                  </a:lnTo>
                  <a:lnTo>
                    <a:pt x="3751" y="159"/>
                  </a:lnTo>
                  <a:lnTo>
                    <a:pt x="3827" y="121"/>
                  </a:lnTo>
                  <a:lnTo>
                    <a:pt x="3909" y="87"/>
                  </a:lnTo>
                  <a:lnTo>
                    <a:pt x="3998" y="57"/>
                  </a:lnTo>
                  <a:lnTo>
                    <a:pt x="4092" y="33"/>
                  </a:lnTo>
                  <a:lnTo>
                    <a:pt x="4195" y="16"/>
                  </a:lnTo>
                  <a:lnTo>
                    <a:pt x="4302" y="4"/>
                  </a:lnTo>
                  <a:lnTo>
                    <a:pt x="4418" y="0"/>
                  </a:lnTo>
                  <a:lnTo>
                    <a:pt x="4583" y="8"/>
                  </a:lnTo>
                  <a:lnTo>
                    <a:pt x="4744" y="26"/>
                  </a:lnTo>
                  <a:lnTo>
                    <a:pt x="4903" y="53"/>
                  </a:lnTo>
                  <a:lnTo>
                    <a:pt x="5060" y="89"/>
                  </a:lnTo>
                  <a:lnTo>
                    <a:pt x="5215" y="131"/>
                  </a:lnTo>
                  <a:lnTo>
                    <a:pt x="5365" y="178"/>
                  </a:lnTo>
                  <a:lnTo>
                    <a:pt x="5512" y="226"/>
                  </a:lnTo>
                  <a:lnTo>
                    <a:pt x="5655" y="276"/>
                  </a:lnTo>
                  <a:lnTo>
                    <a:pt x="5764" y="314"/>
                  </a:lnTo>
                  <a:lnTo>
                    <a:pt x="5872" y="349"/>
                  </a:lnTo>
                  <a:lnTo>
                    <a:pt x="5977" y="383"/>
                  </a:lnTo>
                  <a:lnTo>
                    <a:pt x="6081" y="413"/>
                  </a:lnTo>
                  <a:lnTo>
                    <a:pt x="6178" y="439"/>
                  </a:lnTo>
                  <a:lnTo>
                    <a:pt x="6274" y="457"/>
                  </a:lnTo>
                  <a:lnTo>
                    <a:pt x="6365" y="471"/>
                  </a:lnTo>
                  <a:lnTo>
                    <a:pt x="6453" y="475"/>
                  </a:lnTo>
                  <a:lnTo>
                    <a:pt x="6484" y="480"/>
                  </a:lnTo>
                  <a:lnTo>
                    <a:pt x="6514" y="494"/>
                  </a:lnTo>
                  <a:lnTo>
                    <a:pt x="6538" y="518"/>
                  </a:lnTo>
                  <a:lnTo>
                    <a:pt x="6552" y="546"/>
                  </a:lnTo>
                  <a:lnTo>
                    <a:pt x="6558" y="580"/>
                  </a:lnTo>
                  <a:lnTo>
                    <a:pt x="6552" y="614"/>
                  </a:lnTo>
                  <a:lnTo>
                    <a:pt x="6538" y="641"/>
                  </a:lnTo>
                  <a:lnTo>
                    <a:pt x="6514" y="665"/>
                  </a:lnTo>
                  <a:lnTo>
                    <a:pt x="6484" y="679"/>
                  </a:lnTo>
                  <a:lnTo>
                    <a:pt x="6453" y="685"/>
                  </a:lnTo>
                  <a:lnTo>
                    <a:pt x="6353" y="681"/>
                  </a:lnTo>
                  <a:lnTo>
                    <a:pt x="6252" y="667"/>
                  </a:lnTo>
                  <a:lnTo>
                    <a:pt x="6146" y="647"/>
                  </a:lnTo>
                  <a:lnTo>
                    <a:pt x="6039" y="622"/>
                  </a:lnTo>
                  <a:lnTo>
                    <a:pt x="5927" y="590"/>
                  </a:lnTo>
                  <a:lnTo>
                    <a:pt x="5816" y="554"/>
                  </a:lnTo>
                  <a:lnTo>
                    <a:pt x="5701" y="516"/>
                  </a:lnTo>
                  <a:lnTo>
                    <a:pt x="5585" y="475"/>
                  </a:lnTo>
                  <a:lnTo>
                    <a:pt x="5448" y="429"/>
                  </a:lnTo>
                  <a:lnTo>
                    <a:pt x="5309" y="381"/>
                  </a:lnTo>
                  <a:lnTo>
                    <a:pt x="5166" y="337"/>
                  </a:lnTo>
                  <a:lnTo>
                    <a:pt x="5018" y="298"/>
                  </a:lnTo>
                  <a:lnTo>
                    <a:pt x="4871" y="262"/>
                  </a:lnTo>
                  <a:lnTo>
                    <a:pt x="4720" y="236"/>
                  </a:lnTo>
                  <a:lnTo>
                    <a:pt x="4569" y="218"/>
                  </a:lnTo>
                  <a:lnTo>
                    <a:pt x="4418" y="212"/>
                  </a:lnTo>
                  <a:lnTo>
                    <a:pt x="4306" y="216"/>
                  </a:lnTo>
                  <a:lnTo>
                    <a:pt x="4197" y="228"/>
                  </a:lnTo>
                  <a:lnTo>
                    <a:pt x="4094" y="250"/>
                  </a:lnTo>
                  <a:lnTo>
                    <a:pt x="3996" y="280"/>
                  </a:lnTo>
                  <a:lnTo>
                    <a:pt x="3905" y="318"/>
                  </a:lnTo>
                  <a:lnTo>
                    <a:pt x="3817" y="363"/>
                  </a:lnTo>
                  <a:lnTo>
                    <a:pt x="3734" y="417"/>
                  </a:lnTo>
                  <a:lnTo>
                    <a:pt x="3658" y="480"/>
                  </a:lnTo>
                  <a:lnTo>
                    <a:pt x="3586" y="552"/>
                  </a:lnTo>
                  <a:lnTo>
                    <a:pt x="3562" y="570"/>
                  </a:lnTo>
                  <a:lnTo>
                    <a:pt x="3537" y="582"/>
                  </a:lnTo>
                  <a:lnTo>
                    <a:pt x="3507" y="586"/>
                  </a:lnTo>
                  <a:lnTo>
                    <a:pt x="3049" y="586"/>
                  </a:lnTo>
                  <a:lnTo>
                    <a:pt x="3021" y="582"/>
                  </a:lnTo>
                  <a:lnTo>
                    <a:pt x="2994" y="570"/>
                  </a:lnTo>
                  <a:lnTo>
                    <a:pt x="2972" y="552"/>
                  </a:lnTo>
                  <a:lnTo>
                    <a:pt x="2900" y="480"/>
                  </a:lnTo>
                  <a:lnTo>
                    <a:pt x="2823" y="417"/>
                  </a:lnTo>
                  <a:lnTo>
                    <a:pt x="2741" y="363"/>
                  </a:lnTo>
                  <a:lnTo>
                    <a:pt x="2653" y="318"/>
                  </a:lnTo>
                  <a:lnTo>
                    <a:pt x="2560" y="280"/>
                  </a:lnTo>
                  <a:lnTo>
                    <a:pt x="2462" y="250"/>
                  </a:lnTo>
                  <a:lnTo>
                    <a:pt x="2361" y="228"/>
                  </a:lnTo>
                  <a:lnTo>
                    <a:pt x="2252" y="216"/>
                  </a:lnTo>
                  <a:lnTo>
                    <a:pt x="2138" y="212"/>
                  </a:lnTo>
                  <a:lnTo>
                    <a:pt x="1987" y="218"/>
                  </a:lnTo>
                  <a:lnTo>
                    <a:pt x="1838" y="236"/>
                  </a:lnTo>
                  <a:lnTo>
                    <a:pt x="1687" y="262"/>
                  </a:lnTo>
                  <a:lnTo>
                    <a:pt x="1540" y="298"/>
                  </a:lnTo>
                  <a:lnTo>
                    <a:pt x="1392" y="337"/>
                  </a:lnTo>
                  <a:lnTo>
                    <a:pt x="1249" y="381"/>
                  </a:lnTo>
                  <a:lnTo>
                    <a:pt x="1108" y="429"/>
                  </a:lnTo>
                  <a:lnTo>
                    <a:pt x="973" y="475"/>
                  </a:lnTo>
                  <a:lnTo>
                    <a:pt x="855" y="516"/>
                  </a:lnTo>
                  <a:lnTo>
                    <a:pt x="742" y="554"/>
                  </a:lnTo>
                  <a:lnTo>
                    <a:pt x="629" y="590"/>
                  </a:lnTo>
                  <a:lnTo>
                    <a:pt x="519" y="622"/>
                  </a:lnTo>
                  <a:lnTo>
                    <a:pt x="412" y="647"/>
                  </a:lnTo>
                  <a:lnTo>
                    <a:pt x="306" y="667"/>
                  </a:lnTo>
                  <a:lnTo>
                    <a:pt x="205" y="681"/>
                  </a:lnTo>
                  <a:lnTo>
                    <a:pt x="105" y="685"/>
                  </a:lnTo>
                  <a:lnTo>
                    <a:pt x="72" y="679"/>
                  </a:lnTo>
                  <a:lnTo>
                    <a:pt x="44" y="665"/>
                  </a:lnTo>
                  <a:lnTo>
                    <a:pt x="20" y="641"/>
                  </a:lnTo>
                  <a:lnTo>
                    <a:pt x="6" y="614"/>
                  </a:lnTo>
                  <a:lnTo>
                    <a:pt x="0" y="580"/>
                  </a:lnTo>
                  <a:lnTo>
                    <a:pt x="6" y="546"/>
                  </a:lnTo>
                  <a:lnTo>
                    <a:pt x="20" y="518"/>
                  </a:lnTo>
                  <a:lnTo>
                    <a:pt x="44" y="494"/>
                  </a:lnTo>
                  <a:lnTo>
                    <a:pt x="72" y="480"/>
                  </a:lnTo>
                  <a:lnTo>
                    <a:pt x="105" y="475"/>
                  </a:lnTo>
                  <a:lnTo>
                    <a:pt x="193" y="471"/>
                  </a:lnTo>
                  <a:lnTo>
                    <a:pt x="282" y="457"/>
                  </a:lnTo>
                  <a:lnTo>
                    <a:pt x="378" y="439"/>
                  </a:lnTo>
                  <a:lnTo>
                    <a:pt x="477" y="413"/>
                  </a:lnTo>
                  <a:lnTo>
                    <a:pt x="581" y="383"/>
                  </a:lnTo>
                  <a:lnTo>
                    <a:pt x="686" y="349"/>
                  </a:lnTo>
                  <a:lnTo>
                    <a:pt x="794" y="314"/>
                  </a:lnTo>
                  <a:lnTo>
                    <a:pt x="903" y="276"/>
                  </a:lnTo>
                  <a:lnTo>
                    <a:pt x="1046" y="226"/>
                  </a:lnTo>
                  <a:lnTo>
                    <a:pt x="1191" y="178"/>
                  </a:lnTo>
                  <a:lnTo>
                    <a:pt x="1343" y="131"/>
                  </a:lnTo>
                  <a:lnTo>
                    <a:pt x="1496" y="89"/>
                  </a:lnTo>
                  <a:lnTo>
                    <a:pt x="1653" y="53"/>
                  </a:lnTo>
                  <a:lnTo>
                    <a:pt x="1814" y="26"/>
                  </a:lnTo>
                  <a:lnTo>
                    <a:pt x="1975" y="8"/>
                  </a:lnTo>
                  <a:lnTo>
                    <a:pt x="213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sp>
        <p:nvSpPr>
          <p:cNvPr id="88" name="Freeform 61">
            <a:extLst>
              <a:ext uri="{FF2B5EF4-FFF2-40B4-BE49-F238E27FC236}">
                <a16:creationId xmlns:a16="http://schemas.microsoft.com/office/drawing/2014/main" id="{BAAC386C-5B3B-DA10-D940-5D405CEA76E6}"/>
              </a:ext>
            </a:extLst>
          </p:cNvPr>
          <p:cNvSpPr>
            <a:spLocks noEditPoints="1"/>
          </p:cNvSpPr>
          <p:nvPr/>
        </p:nvSpPr>
        <p:spPr bwMode="auto">
          <a:xfrm>
            <a:off x="7760334" y="1854809"/>
            <a:ext cx="361099" cy="393719"/>
          </a:xfrm>
          <a:custGeom>
            <a:avLst/>
            <a:gdLst>
              <a:gd name="T0" fmla="*/ 3389 w 6560"/>
              <a:gd name="T1" fmla="*/ 4698 h 6556"/>
              <a:gd name="T2" fmla="*/ 3826 w 6560"/>
              <a:gd name="T3" fmla="*/ 4481 h 6556"/>
              <a:gd name="T4" fmla="*/ 2515 w 6560"/>
              <a:gd name="T5" fmla="*/ 4042 h 6556"/>
              <a:gd name="T6" fmla="*/ 219 w 6560"/>
              <a:gd name="T7" fmla="*/ 546 h 6556"/>
              <a:gd name="T8" fmla="*/ 4155 w 6560"/>
              <a:gd name="T9" fmla="*/ 3606 h 6556"/>
              <a:gd name="T10" fmla="*/ 6014 w 6560"/>
              <a:gd name="T11" fmla="*/ 546 h 6556"/>
              <a:gd name="T12" fmla="*/ 5968 w 6560"/>
              <a:gd name="T13" fmla="*/ 853 h 6556"/>
              <a:gd name="T14" fmla="*/ 4994 w 6560"/>
              <a:gd name="T15" fmla="*/ 869 h 6556"/>
              <a:gd name="T16" fmla="*/ 4921 w 6560"/>
              <a:gd name="T17" fmla="*/ 765 h 6556"/>
              <a:gd name="T18" fmla="*/ 3822 w 6560"/>
              <a:gd name="T19" fmla="*/ 799 h 6556"/>
              <a:gd name="T20" fmla="*/ 3718 w 6560"/>
              <a:gd name="T21" fmla="*/ 875 h 6556"/>
              <a:gd name="T22" fmla="*/ 2754 w 6560"/>
              <a:gd name="T23" fmla="*/ 829 h 6556"/>
              <a:gd name="T24" fmla="*/ 1640 w 6560"/>
              <a:gd name="T25" fmla="*/ 546 h 6556"/>
              <a:gd name="T26" fmla="*/ 1596 w 6560"/>
              <a:gd name="T27" fmla="*/ 853 h 6556"/>
              <a:gd name="T28" fmla="*/ 622 w 6560"/>
              <a:gd name="T29" fmla="*/ 869 h 6556"/>
              <a:gd name="T30" fmla="*/ 547 w 6560"/>
              <a:gd name="T31" fmla="*/ 765 h 6556"/>
              <a:gd name="T32" fmla="*/ 5138 w 6560"/>
              <a:gd name="T33" fmla="*/ 656 h 6556"/>
              <a:gd name="T34" fmla="*/ 2952 w 6560"/>
              <a:gd name="T35" fmla="*/ 219 h 6556"/>
              <a:gd name="T36" fmla="*/ 2952 w 6560"/>
              <a:gd name="T37" fmla="*/ 219 h 6556"/>
              <a:gd name="T38" fmla="*/ 1422 w 6560"/>
              <a:gd name="T39" fmla="*/ 219 h 6556"/>
              <a:gd name="T40" fmla="*/ 1566 w 6560"/>
              <a:gd name="T41" fmla="*/ 6 h 6556"/>
              <a:gd name="T42" fmla="*/ 1640 w 6560"/>
              <a:gd name="T43" fmla="*/ 110 h 6556"/>
              <a:gd name="T44" fmla="*/ 2738 w 6560"/>
              <a:gd name="T45" fmla="*/ 76 h 6556"/>
              <a:gd name="T46" fmla="*/ 2842 w 6560"/>
              <a:gd name="T47" fmla="*/ 0 h 6556"/>
              <a:gd name="T48" fmla="*/ 3806 w 6560"/>
              <a:gd name="T49" fmla="*/ 46 h 6556"/>
              <a:gd name="T50" fmla="*/ 4921 w 6560"/>
              <a:gd name="T51" fmla="*/ 329 h 6556"/>
              <a:gd name="T52" fmla="*/ 4964 w 6560"/>
              <a:gd name="T53" fmla="*/ 22 h 6556"/>
              <a:gd name="T54" fmla="*/ 5938 w 6560"/>
              <a:gd name="T55" fmla="*/ 6 h 6556"/>
              <a:gd name="T56" fmla="*/ 6014 w 6560"/>
              <a:gd name="T57" fmla="*/ 110 h 6556"/>
              <a:gd name="T58" fmla="*/ 6514 w 6560"/>
              <a:gd name="T59" fmla="*/ 349 h 6556"/>
              <a:gd name="T60" fmla="*/ 6560 w 6560"/>
              <a:gd name="T61" fmla="*/ 3716 h 6556"/>
              <a:gd name="T62" fmla="*/ 6484 w 6560"/>
              <a:gd name="T63" fmla="*/ 3819 h 6556"/>
              <a:gd name="T64" fmla="*/ 4258 w 6560"/>
              <a:gd name="T65" fmla="*/ 4186 h 6556"/>
              <a:gd name="T66" fmla="*/ 4155 w 6560"/>
              <a:gd name="T67" fmla="*/ 4262 h 6556"/>
              <a:gd name="T68" fmla="*/ 4025 w 6560"/>
              <a:gd name="T69" fmla="*/ 4654 h 6556"/>
              <a:gd name="T70" fmla="*/ 3608 w 6560"/>
              <a:gd name="T71" fmla="*/ 4698 h 6556"/>
              <a:gd name="T72" fmla="*/ 6514 w 6560"/>
              <a:gd name="T73" fmla="*/ 6359 h 6556"/>
              <a:gd name="T74" fmla="*/ 6554 w 6560"/>
              <a:gd name="T75" fmla="*/ 6480 h 6556"/>
              <a:gd name="T76" fmla="*/ 6450 w 6560"/>
              <a:gd name="T77" fmla="*/ 6556 h 6556"/>
              <a:gd name="T78" fmla="*/ 22 w 6560"/>
              <a:gd name="T79" fmla="*/ 6512 h 6556"/>
              <a:gd name="T80" fmla="*/ 22 w 6560"/>
              <a:gd name="T81" fmla="*/ 6383 h 6556"/>
              <a:gd name="T82" fmla="*/ 2952 w 6560"/>
              <a:gd name="T83" fmla="*/ 6337 h 6556"/>
              <a:gd name="T84" fmla="*/ 2559 w 6560"/>
              <a:gd name="T85" fmla="*/ 4678 h 6556"/>
              <a:gd name="T86" fmla="*/ 2515 w 6560"/>
              <a:gd name="T87" fmla="*/ 4262 h 6556"/>
              <a:gd name="T88" fmla="*/ 2318 w 6560"/>
              <a:gd name="T89" fmla="*/ 4216 h 6556"/>
              <a:gd name="T90" fmla="*/ 110 w 6560"/>
              <a:gd name="T91" fmla="*/ 3825 h 6556"/>
              <a:gd name="T92" fmla="*/ 6 w 6560"/>
              <a:gd name="T93" fmla="*/ 3749 h 6556"/>
              <a:gd name="T94" fmla="*/ 22 w 6560"/>
              <a:gd name="T95" fmla="*/ 373 h 6556"/>
              <a:gd name="T96" fmla="*/ 547 w 6560"/>
              <a:gd name="T97" fmla="*/ 329 h 6556"/>
              <a:gd name="T98" fmla="*/ 592 w 6560"/>
              <a:gd name="T99" fmla="*/ 22 h 6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560" h="6556">
                <a:moveTo>
                  <a:pt x="3171" y="4698"/>
                </a:moveTo>
                <a:lnTo>
                  <a:pt x="3171" y="6337"/>
                </a:lnTo>
                <a:lnTo>
                  <a:pt x="3389" y="6337"/>
                </a:lnTo>
                <a:lnTo>
                  <a:pt x="3389" y="4698"/>
                </a:lnTo>
                <a:lnTo>
                  <a:pt x="3171" y="4698"/>
                </a:lnTo>
                <a:close/>
                <a:moveTo>
                  <a:pt x="2733" y="4262"/>
                </a:moveTo>
                <a:lnTo>
                  <a:pt x="2733" y="4481"/>
                </a:lnTo>
                <a:lnTo>
                  <a:pt x="3826" y="4481"/>
                </a:lnTo>
                <a:lnTo>
                  <a:pt x="3826" y="4262"/>
                </a:lnTo>
                <a:lnTo>
                  <a:pt x="2733" y="4262"/>
                </a:lnTo>
                <a:close/>
                <a:moveTo>
                  <a:pt x="2515" y="3825"/>
                </a:moveTo>
                <a:lnTo>
                  <a:pt x="2515" y="4042"/>
                </a:lnTo>
                <a:lnTo>
                  <a:pt x="4045" y="4042"/>
                </a:lnTo>
                <a:lnTo>
                  <a:pt x="4045" y="3825"/>
                </a:lnTo>
                <a:lnTo>
                  <a:pt x="2515" y="3825"/>
                </a:lnTo>
                <a:close/>
                <a:moveTo>
                  <a:pt x="219" y="546"/>
                </a:moveTo>
                <a:lnTo>
                  <a:pt x="219" y="3606"/>
                </a:lnTo>
                <a:lnTo>
                  <a:pt x="2405" y="3606"/>
                </a:lnTo>
                <a:lnTo>
                  <a:pt x="2405" y="3606"/>
                </a:lnTo>
                <a:lnTo>
                  <a:pt x="4155" y="3606"/>
                </a:lnTo>
                <a:lnTo>
                  <a:pt x="4155" y="3606"/>
                </a:lnTo>
                <a:lnTo>
                  <a:pt x="6341" y="3606"/>
                </a:lnTo>
                <a:lnTo>
                  <a:pt x="6341" y="546"/>
                </a:lnTo>
                <a:lnTo>
                  <a:pt x="6014" y="546"/>
                </a:lnTo>
                <a:lnTo>
                  <a:pt x="6014" y="765"/>
                </a:lnTo>
                <a:lnTo>
                  <a:pt x="6008" y="799"/>
                </a:lnTo>
                <a:lnTo>
                  <a:pt x="5992" y="829"/>
                </a:lnTo>
                <a:lnTo>
                  <a:pt x="5968" y="853"/>
                </a:lnTo>
                <a:lnTo>
                  <a:pt x="5938" y="869"/>
                </a:lnTo>
                <a:lnTo>
                  <a:pt x="5904" y="875"/>
                </a:lnTo>
                <a:lnTo>
                  <a:pt x="5028" y="875"/>
                </a:lnTo>
                <a:lnTo>
                  <a:pt x="4994" y="869"/>
                </a:lnTo>
                <a:lnTo>
                  <a:pt x="4964" y="853"/>
                </a:lnTo>
                <a:lnTo>
                  <a:pt x="4940" y="829"/>
                </a:lnTo>
                <a:lnTo>
                  <a:pt x="4925" y="799"/>
                </a:lnTo>
                <a:lnTo>
                  <a:pt x="4921" y="765"/>
                </a:lnTo>
                <a:lnTo>
                  <a:pt x="4921" y="546"/>
                </a:lnTo>
                <a:lnTo>
                  <a:pt x="3826" y="546"/>
                </a:lnTo>
                <a:lnTo>
                  <a:pt x="3826" y="765"/>
                </a:lnTo>
                <a:lnTo>
                  <a:pt x="3822" y="799"/>
                </a:lnTo>
                <a:lnTo>
                  <a:pt x="3806" y="829"/>
                </a:lnTo>
                <a:lnTo>
                  <a:pt x="3782" y="853"/>
                </a:lnTo>
                <a:lnTo>
                  <a:pt x="3752" y="869"/>
                </a:lnTo>
                <a:lnTo>
                  <a:pt x="3718" y="875"/>
                </a:lnTo>
                <a:lnTo>
                  <a:pt x="2842" y="875"/>
                </a:lnTo>
                <a:lnTo>
                  <a:pt x="2808" y="869"/>
                </a:lnTo>
                <a:lnTo>
                  <a:pt x="2778" y="853"/>
                </a:lnTo>
                <a:lnTo>
                  <a:pt x="2754" y="829"/>
                </a:lnTo>
                <a:lnTo>
                  <a:pt x="2738" y="799"/>
                </a:lnTo>
                <a:lnTo>
                  <a:pt x="2733" y="765"/>
                </a:lnTo>
                <a:lnTo>
                  <a:pt x="2733" y="546"/>
                </a:lnTo>
                <a:lnTo>
                  <a:pt x="1640" y="546"/>
                </a:lnTo>
                <a:lnTo>
                  <a:pt x="1640" y="765"/>
                </a:lnTo>
                <a:lnTo>
                  <a:pt x="1634" y="799"/>
                </a:lnTo>
                <a:lnTo>
                  <a:pt x="1620" y="829"/>
                </a:lnTo>
                <a:lnTo>
                  <a:pt x="1596" y="853"/>
                </a:lnTo>
                <a:lnTo>
                  <a:pt x="1566" y="869"/>
                </a:lnTo>
                <a:lnTo>
                  <a:pt x="1530" y="875"/>
                </a:lnTo>
                <a:lnTo>
                  <a:pt x="656" y="875"/>
                </a:lnTo>
                <a:lnTo>
                  <a:pt x="622" y="869"/>
                </a:lnTo>
                <a:lnTo>
                  <a:pt x="592" y="853"/>
                </a:lnTo>
                <a:lnTo>
                  <a:pt x="568" y="829"/>
                </a:lnTo>
                <a:lnTo>
                  <a:pt x="552" y="799"/>
                </a:lnTo>
                <a:lnTo>
                  <a:pt x="547" y="765"/>
                </a:lnTo>
                <a:lnTo>
                  <a:pt x="547" y="546"/>
                </a:lnTo>
                <a:lnTo>
                  <a:pt x="219" y="546"/>
                </a:lnTo>
                <a:close/>
                <a:moveTo>
                  <a:pt x="5138" y="219"/>
                </a:moveTo>
                <a:lnTo>
                  <a:pt x="5138" y="656"/>
                </a:lnTo>
                <a:lnTo>
                  <a:pt x="5794" y="656"/>
                </a:lnTo>
                <a:lnTo>
                  <a:pt x="5794" y="219"/>
                </a:lnTo>
                <a:lnTo>
                  <a:pt x="5138" y="219"/>
                </a:lnTo>
                <a:close/>
                <a:moveTo>
                  <a:pt x="2952" y="219"/>
                </a:moveTo>
                <a:lnTo>
                  <a:pt x="2952" y="656"/>
                </a:lnTo>
                <a:lnTo>
                  <a:pt x="3608" y="656"/>
                </a:lnTo>
                <a:lnTo>
                  <a:pt x="3608" y="219"/>
                </a:lnTo>
                <a:lnTo>
                  <a:pt x="2952" y="219"/>
                </a:lnTo>
                <a:close/>
                <a:moveTo>
                  <a:pt x="766" y="219"/>
                </a:moveTo>
                <a:lnTo>
                  <a:pt x="766" y="656"/>
                </a:lnTo>
                <a:lnTo>
                  <a:pt x="1422" y="656"/>
                </a:lnTo>
                <a:lnTo>
                  <a:pt x="1422" y="219"/>
                </a:lnTo>
                <a:lnTo>
                  <a:pt x="766" y="219"/>
                </a:lnTo>
                <a:close/>
                <a:moveTo>
                  <a:pt x="656" y="0"/>
                </a:moveTo>
                <a:lnTo>
                  <a:pt x="1530" y="0"/>
                </a:lnTo>
                <a:lnTo>
                  <a:pt x="1566" y="6"/>
                </a:lnTo>
                <a:lnTo>
                  <a:pt x="1596" y="22"/>
                </a:lnTo>
                <a:lnTo>
                  <a:pt x="1620" y="46"/>
                </a:lnTo>
                <a:lnTo>
                  <a:pt x="1634" y="76"/>
                </a:lnTo>
                <a:lnTo>
                  <a:pt x="1640" y="110"/>
                </a:lnTo>
                <a:lnTo>
                  <a:pt x="1640" y="329"/>
                </a:lnTo>
                <a:lnTo>
                  <a:pt x="2733" y="329"/>
                </a:lnTo>
                <a:lnTo>
                  <a:pt x="2733" y="110"/>
                </a:lnTo>
                <a:lnTo>
                  <a:pt x="2738" y="76"/>
                </a:lnTo>
                <a:lnTo>
                  <a:pt x="2754" y="46"/>
                </a:lnTo>
                <a:lnTo>
                  <a:pt x="2778" y="22"/>
                </a:lnTo>
                <a:lnTo>
                  <a:pt x="2808" y="6"/>
                </a:lnTo>
                <a:lnTo>
                  <a:pt x="2842" y="0"/>
                </a:lnTo>
                <a:lnTo>
                  <a:pt x="3718" y="0"/>
                </a:lnTo>
                <a:lnTo>
                  <a:pt x="3752" y="6"/>
                </a:lnTo>
                <a:lnTo>
                  <a:pt x="3782" y="22"/>
                </a:lnTo>
                <a:lnTo>
                  <a:pt x="3806" y="46"/>
                </a:lnTo>
                <a:lnTo>
                  <a:pt x="3822" y="76"/>
                </a:lnTo>
                <a:lnTo>
                  <a:pt x="3826" y="110"/>
                </a:lnTo>
                <a:lnTo>
                  <a:pt x="3826" y="329"/>
                </a:lnTo>
                <a:lnTo>
                  <a:pt x="4921" y="329"/>
                </a:lnTo>
                <a:lnTo>
                  <a:pt x="4921" y="110"/>
                </a:lnTo>
                <a:lnTo>
                  <a:pt x="4925" y="76"/>
                </a:lnTo>
                <a:lnTo>
                  <a:pt x="4940" y="46"/>
                </a:lnTo>
                <a:lnTo>
                  <a:pt x="4964" y="22"/>
                </a:lnTo>
                <a:lnTo>
                  <a:pt x="4994" y="6"/>
                </a:lnTo>
                <a:lnTo>
                  <a:pt x="5028" y="0"/>
                </a:lnTo>
                <a:lnTo>
                  <a:pt x="5904" y="0"/>
                </a:lnTo>
                <a:lnTo>
                  <a:pt x="5938" y="6"/>
                </a:lnTo>
                <a:lnTo>
                  <a:pt x="5968" y="22"/>
                </a:lnTo>
                <a:lnTo>
                  <a:pt x="5992" y="46"/>
                </a:lnTo>
                <a:lnTo>
                  <a:pt x="6008" y="76"/>
                </a:lnTo>
                <a:lnTo>
                  <a:pt x="6014" y="110"/>
                </a:lnTo>
                <a:lnTo>
                  <a:pt x="6014" y="329"/>
                </a:lnTo>
                <a:lnTo>
                  <a:pt x="6450" y="329"/>
                </a:lnTo>
                <a:lnTo>
                  <a:pt x="6484" y="333"/>
                </a:lnTo>
                <a:lnTo>
                  <a:pt x="6514" y="349"/>
                </a:lnTo>
                <a:lnTo>
                  <a:pt x="6538" y="373"/>
                </a:lnTo>
                <a:lnTo>
                  <a:pt x="6554" y="403"/>
                </a:lnTo>
                <a:lnTo>
                  <a:pt x="6560" y="437"/>
                </a:lnTo>
                <a:lnTo>
                  <a:pt x="6560" y="3716"/>
                </a:lnTo>
                <a:lnTo>
                  <a:pt x="6554" y="3749"/>
                </a:lnTo>
                <a:lnTo>
                  <a:pt x="6538" y="3779"/>
                </a:lnTo>
                <a:lnTo>
                  <a:pt x="6514" y="3803"/>
                </a:lnTo>
                <a:lnTo>
                  <a:pt x="6484" y="3819"/>
                </a:lnTo>
                <a:lnTo>
                  <a:pt x="6450" y="3825"/>
                </a:lnTo>
                <a:lnTo>
                  <a:pt x="4264" y="3825"/>
                </a:lnTo>
                <a:lnTo>
                  <a:pt x="4264" y="4152"/>
                </a:lnTo>
                <a:lnTo>
                  <a:pt x="4258" y="4186"/>
                </a:lnTo>
                <a:lnTo>
                  <a:pt x="4242" y="4216"/>
                </a:lnTo>
                <a:lnTo>
                  <a:pt x="4218" y="4240"/>
                </a:lnTo>
                <a:lnTo>
                  <a:pt x="4189" y="4256"/>
                </a:lnTo>
                <a:lnTo>
                  <a:pt x="4155" y="4262"/>
                </a:lnTo>
                <a:lnTo>
                  <a:pt x="4045" y="4262"/>
                </a:lnTo>
                <a:lnTo>
                  <a:pt x="4045" y="4589"/>
                </a:lnTo>
                <a:lnTo>
                  <a:pt x="4039" y="4625"/>
                </a:lnTo>
                <a:lnTo>
                  <a:pt x="4025" y="4654"/>
                </a:lnTo>
                <a:lnTo>
                  <a:pt x="4001" y="4678"/>
                </a:lnTo>
                <a:lnTo>
                  <a:pt x="3971" y="4692"/>
                </a:lnTo>
                <a:lnTo>
                  <a:pt x="3935" y="4698"/>
                </a:lnTo>
                <a:lnTo>
                  <a:pt x="3608" y="4698"/>
                </a:lnTo>
                <a:lnTo>
                  <a:pt x="3608" y="6337"/>
                </a:lnTo>
                <a:lnTo>
                  <a:pt x="6450" y="6337"/>
                </a:lnTo>
                <a:lnTo>
                  <a:pt x="6484" y="6343"/>
                </a:lnTo>
                <a:lnTo>
                  <a:pt x="6514" y="6359"/>
                </a:lnTo>
                <a:lnTo>
                  <a:pt x="6538" y="6383"/>
                </a:lnTo>
                <a:lnTo>
                  <a:pt x="6554" y="6413"/>
                </a:lnTo>
                <a:lnTo>
                  <a:pt x="6560" y="6446"/>
                </a:lnTo>
                <a:lnTo>
                  <a:pt x="6554" y="6480"/>
                </a:lnTo>
                <a:lnTo>
                  <a:pt x="6538" y="6512"/>
                </a:lnTo>
                <a:lnTo>
                  <a:pt x="6514" y="6534"/>
                </a:lnTo>
                <a:lnTo>
                  <a:pt x="6484" y="6550"/>
                </a:lnTo>
                <a:lnTo>
                  <a:pt x="6450" y="6556"/>
                </a:lnTo>
                <a:lnTo>
                  <a:pt x="110" y="6556"/>
                </a:lnTo>
                <a:lnTo>
                  <a:pt x="76" y="6550"/>
                </a:lnTo>
                <a:lnTo>
                  <a:pt x="44" y="6534"/>
                </a:lnTo>
                <a:lnTo>
                  <a:pt x="22" y="6512"/>
                </a:lnTo>
                <a:lnTo>
                  <a:pt x="6" y="6480"/>
                </a:lnTo>
                <a:lnTo>
                  <a:pt x="0" y="6446"/>
                </a:lnTo>
                <a:lnTo>
                  <a:pt x="6" y="6413"/>
                </a:lnTo>
                <a:lnTo>
                  <a:pt x="22" y="6383"/>
                </a:lnTo>
                <a:lnTo>
                  <a:pt x="44" y="6359"/>
                </a:lnTo>
                <a:lnTo>
                  <a:pt x="76" y="6343"/>
                </a:lnTo>
                <a:lnTo>
                  <a:pt x="110" y="6337"/>
                </a:lnTo>
                <a:lnTo>
                  <a:pt x="2952" y="6337"/>
                </a:lnTo>
                <a:lnTo>
                  <a:pt x="2952" y="4698"/>
                </a:lnTo>
                <a:lnTo>
                  <a:pt x="2625" y="4698"/>
                </a:lnTo>
                <a:lnTo>
                  <a:pt x="2589" y="4692"/>
                </a:lnTo>
                <a:lnTo>
                  <a:pt x="2559" y="4678"/>
                </a:lnTo>
                <a:lnTo>
                  <a:pt x="2535" y="4654"/>
                </a:lnTo>
                <a:lnTo>
                  <a:pt x="2519" y="4625"/>
                </a:lnTo>
                <a:lnTo>
                  <a:pt x="2515" y="4589"/>
                </a:lnTo>
                <a:lnTo>
                  <a:pt x="2515" y="4262"/>
                </a:lnTo>
                <a:lnTo>
                  <a:pt x="2405" y="4262"/>
                </a:lnTo>
                <a:lnTo>
                  <a:pt x="2372" y="4256"/>
                </a:lnTo>
                <a:lnTo>
                  <a:pt x="2342" y="4240"/>
                </a:lnTo>
                <a:lnTo>
                  <a:pt x="2318" y="4216"/>
                </a:lnTo>
                <a:lnTo>
                  <a:pt x="2302" y="4186"/>
                </a:lnTo>
                <a:lnTo>
                  <a:pt x="2296" y="4152"/>
                </a:lnTo>
                <a:lnTo>
                  <a:pt x="2296" y="3825"/>
                </a:lnTo>
                <a:lnTo>
                  <a:pt x="110" y="3825"/>
                </a:lnTo>
                <a:lnTo>
                  <a:pt x="76" y="3819"/>
                </a:lnTo>
                <a:lnTo>
                  <a:pt x="44" y="3803"/>
                </a:lnTo>
                <a:lnTo>
                  <a:pt x="22" y="3779"/>
                </a:lnTo>
                <a:lnTo>
                  <a:pt x="6" y="3749"/>
                </a:lnTo>
                <a:lnTo>
                  <a:pt x="0" y="3716"/>
                </a:lnTo>
                <a:lnTo>
                  <a:pt x="0" y="437"/>
                </a:lnTo>
                <a:lnTo>
                  <a:pt x="6" y="403"/>
                </a:lnTo>
                <a:lnTo>
                  <a:pt x="22" y="373"/>
                </a:lnTo>
                <a:lnTo>
                  <a:pt x="44" y="349"/>
                </a:lnTo>
                <a:lnTo>
                  <a:pt x="76" y="333"/>
                </a:lnTo>
                <a:lnTo>
                  <a:pt x="110" y="329"/>
                </a:lnTo>
                <a:lnTo>
                  <a:pt x="547" y="329"/>
                </a:lnTo>
                <a:lnTo>
                  <a:pt x="547" y="110"/>
                </a:lnTo>
                <a:lnTo>
                  <a:pt x="552" y="76"/>
                </a:lnTo>
                <a:lnTo>
                  <a:pt x="568" y="46"/>
                </a:lnTo>
                <a:lnTo>
                  <a:pt x="592" y="22"/>
                </a:lnTo>
                <a:lnTo>
                  <a:pt x="622" y="6"/>
                </a:lnTo>
                <a:lnTo>
                  <a:pt x="656"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nvGrpSpPr>
          <p:cNvPr id="89" name="Group 88">
            <a:extLst>
              <a:ext uri="{FF2B5EF4-FFF2-40B4-BE49-F238E27FC236}">
                <a16:creationId xmlns:a16="http://schemas.microsoft.com/office/drawing/2014/main" id="{F3B5662A-1414-4E79-A650-737F3209AC1B}"/>
              </a:ext>
            </a:extLst>
          </p:cNvPr>
          <p:cNvGrpSpPr/>
          <p:nvPr/>
        </p:nvGrpSpPr>
        <p:grpSpPr>
          <a:xfrm>
            <a:off x="5216920" y="1876689"/>
            <a:ext cx="468703" cy="340091"/>
            <a:chOff x="5153820" y="2317602"/>
            <a:chExt cx="468703" cy="340091"/>
          </a:xfrm>
        </p:grpSpPr>
        <p:sp>
          <p:nvSpPr>
            <p:cNvPr id="90" name="Freeform 24">
              <a:extLst>
                <a:ext uri="{FF2B5EF4-FFF2-40B4-BE49-F238E27FC236}">
                  <a16:creationId xmlns:a16="http://schemas.microsoft.com/office/drawing/2014/main" id="{3BC655DB-1A24-652D-87AB-E86C4BAEFAA2}"/>
                </a:ext>
              </a:extLst>
            </p:cNvPr>
            <p:cNvSpPr>
              <a:spLocks noEditPoints="1"/>
            </p:cNvSpPr>
            <p:nvPr/>
          </p:nvSpPr>
          <p:spPr bwMode="auto">
            <a:xfrm>
              <a:off x="5153820" y="2317602"/>
              <a:ext cx="468703" cy="340091"/>
            </a:xfrm>
            <a:custGeom>
              <a:avLst/>
              <a:gdLst>
                <a:gd name="T0" fmla="*/ 2858 w 6558"/>
                <a:gd name="T1" fmla="*/ 224 h 5030"/>
                <a:gd name="T2" fmla="*/ 1808 w 6558"/>
                <a:gd name="T3" fmla="*/ 254 h 5030"/>
                <a:gd name="T4" fmla="*/ 931 w 6558"/>
                <a:gd name="T5" fmla="*/ 306 h 5030"/>
                <a:gd name="T6" fmla="*/ 426 w 6558"/>
                <a:gd name="T7" fmla="*/ 648 h 5030"/>
                <a:gd name="T8" fmla="*/ 274 w 6558"/>
                <a:gd name="T9" fmla="*/ 1170 h 5030"/>
                <a:gd name="T10" fmla="*/ 235 w 6558"/>
                <a:gd name="T11" fmla="*/ 1591 h 5030"/>
                <a:gd name="T12" fmla="*/ 209 w 6558"/>
                <a:gd name="T13" fmla="*/ 2877 h 5030"/>
                <a:gd name="T14" fmla="*/ 253 w 6558"/>
                <a:gd name="T15" fmla="*/ 3661 h 5030"/>
                <a:gd name="T16" fmla="*/ 296 w 6558"/>
                <a:gd name="T17" fmla="*/ 4011 h 5030"/>
                <a:gd name="T18" fmla="*/ 553 w 6558"/>
                <a:gd name="T19" fmla="*/ 4543 h 5030"/>
                <a:gd name="T20" fmla="*/ 1072 w 6558"/>
                <a:gd name="T21" fmla="*/ 4726 h 5030"/>
                <a:gd name="T22" fmla="*/ 1754 w 6558"/>
                <a:gd name="T23" fmla="*/ 4772 h 5030"/>
                <a:gd name="T24" fmla="*/ 2757 w 6558"/>
                <a:gd name="T25" fmla="*/ 4802 h 5030"/>
                <a:gd name="T26" fmla="*/ 3274 w 6558"/>
                <a:gd name="T27" fmla="*/ 4812 h 5030"/>
                <a:gd name="T28" fmla="*/ 3783 w 6558"/>
                <a:gd name="T29" fmla="*/ 4808 h 5030"/>
                <a:gd name="T30" fmla="*/ 4867 w 6558"/>
                <a:gd name="T31" fmla="*/ 4780 h 5030"/>
                <a:gd name="T32" fmla="*/ 5649 w 6558"/>
                <a:gd name="T33" fmla="*/ 4728 h 5030"/>
                <a:gd name="T34" fmla="*/ 6112 w 6558"/>
                <a:gd name="T35" fmla="*/ 4392 h 5030"/>
                <a:gd name="T36" fmla="*/ 6274 w 6558"/>
                <a:gd name="T37" fmla="*/ 3870 h 5030"/>
                <a:gd name="T38" fmla="*/ 6311 w 6558"/>
                <a:gd name="T39" fmla="*/ 3449 h 5030"/>
                <a:gd name="T40" fmla="*/ 6337 w 6558"/>
                <a:gd name="T41" fmla="*/ 2157 h 5030"/>
                <a:gd name="T42" fmla="*/ 6295 w 6558"/>
                <a:gd name="T43" fmla="*/ 1347 h 5030"/>
                <a:gd name="T44" fmla="*/ 6230 w 6558"/>
                <a:gd name="T45" fmla="*/ 967 h 5030"/>
                <a:gd name="T46" fmla="*/ 5939 w 6558"/>
                <a:gd name="T47" fmla="*/ 437 h 5030"/>
                <a:gd name="T48" fmla="*/ 5484 w 6558"/>
                <a:gd name="T49" fmla="*/ 294 h 5030"/>
                <a:gd name="T50" fmla="*/ 4356 w 6558"/>
                <a:gd name="T51" fmla="*/ 240 h 5030"/>
                <a:gd name="T52" fmla="*/ 3449 w 6558"/>
                <a:gd name="T53" fmla="*/ 220 h 5030"/>
                <a:gd name="T54" fmla="*/ 3344 w 6558"/>
                <a:gd name="T55" fmla="*/ 0 h 5030"/>
                <a:gd name="T56" fmla="*/ 4123 w 6558"/>
                <a:gd name="T57" fmla="*/ 16 h 5030"/>
                <a:gd name="T58" fmla="*/ 5267 w 6558"/>
                <a:gd name="T59" fmla="*/ 60 h 5030"/>
                <a:gd name="T60" fmla="*/ 5916 w 6558"/>
                <a:gd name="T61" fmla="*/ 167 h 5030"/>
                <a:gd name="T62" fmla="*/ 6381 w 6558"/>
                <a:gd name="T63" fmla="*/ 681 h 5030"/>
                <a:gd name="T64" fmla="*/ 6490 w 6558"/>
                <a:gd name="T65" fmla="*/ 1116 h 5030"/>
                <a:gd name="T66" fmla="*/ 6524 w 6558"/>
                <a:gd name="T67" fmla="*/ 1482 h 5030"/>
                <a:gd name="T68" fmla="*/ 6558 w 6558"/>
                <a:gd name="T69" fmla="*/ 2755 h 5030"/>
                <a:gd name="T70" fmla="*/ 6518 w 6558"/>
                <a:gd name="T71" fmla="*/ 3598 h 5030"/>
                <a:gd name="T72" fmla="*/ 6488 w 6558"/>
                <a:gd name="T73" fmla="*/ 3902 h 5030"/>
                <a:gd name="T74" fmla="*/ 6351 w 6558"/>
                <a:gd name="T75" fmla="*/ 4388 h 5030"/>
                <a:gd name="T76" fmla="*/ 5874 w 6558"/>
                <a:gd name="T77" fmla="*/ 4857 h 5030"/>
                <a:gd name="T78" fmla="*/ 5267 w 6558"/>
                <a:gd name="T79" fmla="*/ 4955 h 5030"/>
                <a:gd name="T80" fmla="*/ 4119 w 6558"/>
                <a:gd name="T81" fmla="*/ 5016 h 5030"/>
                <a:gd name="T82" fmla="*/ 3342 w 6558"/>
                <a:gd name="T83" fmla="*/ 5030 h 5030"/>
                <a:gd name="T84" fmla="*/ 2998 w 6558"/>
                <a:gd name="T85" fmla="*/ 5026 h 5030"/>
                <a:gd name="T86" fmla="*/ 2067 w 6558"/>
                <a:gd name="T87" fmla="*/ 5006 h 5030"/>
                <a:gd name="T88" fmla="*/ 1172 w 6558"/>
                <a:gd name="T89" fmla="*/ 4969 h 5030"/>
                <a:gd name="T90" fmla="*/ 732 w 6558"/>
                <a:gd name="T91" fmla="*/ 4895 h 5030"/>
                <a:gd name="T92" fmla="*/ 231 w 6558"/>
                <a:gd name="T93" fmla="*/ 4474 h 5030"/>
                <a:gd name="T94" fmla="*/ 74 w 6558"/>
                <a:gd name="T95" fmla="*/ 3965 h 5030"/>
                <a:gd name="T96" fmla="*/ 46 w 6558"/>
                <a:gd name="T97" fmla="*/ 3689 h 5030"/>
                <a:gd name="T98" fmla="*/ 0 w 6558"/>
                <a:gd name="T99" fmla="*/ 2891 h 5030"/>
                <a:gd name="T100" fmla="*/ 26 w 6558"/>
                <a:gd name="T101" fmla="*/ 1589 h 5030"/>
                <a:gd name="T102" fmla="*/ 66 w 6558"/>
                <a:gd name="T103" fmla="*/ 1158 h 5030"/>
                <a:gd name="T104" fmla="*/ 155 w 6558"/>
                <a:gd name="T105" fmla="*/ 771 h 5030"/>
                <a:gd name="T106" fmla="*/ 551 w 6558"/>
                <a:gd name="T107" fmla="*/ 240 h 5030"/>
                <a:gd name="T108" fmla="*/ 1050 w 6558"/>
                <a:gd name="T109" fmla="*/ 97 h 5030"/>
                <a:gd name="T110" fmla="*/ 2184 w 6558"/>
                <a:gd name="T111" fmla="*/ 26 h 5030"/>
                <a:gd name="T112" fmla="*/ 3097 w 6558"/>
                <a:gd name="T113" fmla="*/ 2 h 5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558" h="5030">
                  <a:moveTo>
                    <a:pt x="3274" y="218"/>
                  </a:moveTo>
                  <a:lnTo>
                    <a:pt x="3264" y="218"/>
                  </a:lnTo>
                  <a:lnTo>
                    <a:pt x="3242" y="218"/>
                  </a:lnTo>
                  <a:lnTo>
                    <a:pt x="3206" y="218"/>
                  </a:lnTo>
                  <a:lnTo>
                    <a:pt x="3157" y="220"/>
                  </a:lnTo>
                  <a:lnTo>
                    <a:pt x="3099" y="220"/>
                  </a:lnTo>
                  <a:lnTo>
                    <a:pt x="3027" y="220"/>
                  </a:lnTo>
                  <a:lnTo>
                    <a:pt x="2948" y="222"/>
                  </a:lnTo>
                  <a:lnTo>
                    <a:pt x="2858" y="224"/>
                  </a:lnTo>
                  <a:lnTo>
                    <a:pt x="2763" y="226"/>
                  </a:lnTo>
                  <a:lnTo>
                    <a:pt x="2659" y="228"/>
                  </a:lnTo>
                  <a:lnTo>
                    <a:pt x="2548" y="230"/>
                  </a:lnTo>
                  <a:lnTo>
                    <a:pt x="2435" y="234"/>
                  </a:lnTo>
                  <a:lnTo>
                    <a:pt x="2313" y="236"/>
                  </a:lnTo>
                  <a:lnTo>
                    <a:pt x="2190" y="240"/>
                  </a:lnTo>
                  <a:lnTo>
                    <a:pt x="2065" y="244"/>
                  </a:lnTo>
                  <a:lnTo>
                    <a:pt x="1937" y="248"/>
                  </a:lnTo>
                  <a:lnTo>
                    <a:pt x="1808" y="254"/>
                  </a:lnTo>
                  <a:lnTo>
                    <a:pt x="1679" y="260"/>
                  </a:lnTo>
                  <a:lnTo>
                    <a:pt x="1550" y="266"/>
                  </a:lnTo>
                  <a:lnTo>
                    <a:pt x="1424" y="272"/>
                  </a:lnTo>
                  <a:lnTo>
                    <a:pt x="1299" y="278"/>
                  </a:lnTo>
                  <a:lnTo>
                    <a:pt x="1178" y="286"/>
                  </a:lnTo>
                  <a:lnTo>
                    <a:pt x="1062" y="294"/>
                  </a:lnTo>
                  <a:lnTo>
                    <a:pt x="1028" y="294"/>
                  </a:lnTo>
                  <a:lnTo>
                    <a:pt x="983" y="300"/>
                  </a:lnTo>
                  <a:lnTo>
                    <a:pt x="931" y="306"/>
                  </a:lnTo>
                  <a:lnTo>
                    <a:pt x="875" y="316"/>
                  </a:lnTo>
                  <a:lnTo>
                    <a:pt x="816" y="332"/>
                  </a:lnTo>
                  <a:lnTo>
                    <a:pt x="754" y="356"/>
                  </a:lnTo>
                  <a:lnTo>
                    <a:pt x="690" y="387"/>
                  </a:lnTo>
                  <a:lnTo>
                    <a:pt x="625" y="427"/>
                  </a:lnTo>
                  <a:lnTo>
                    <a:pt x="559" y="481"/>
                  </a:lnTo>
                  <a:lnTo>
                    <a:pt x="493" y="546"/>
                  </a:lnTo>
                  <a:lnTo>
                    <a:pt x="457" y="592"/>
                  </a:lnTo>
                  <a:lnTo>
                    <a:pt x="426" y="648"/>
                  </a:lnTo>
                  <a:lnTo>
                    <a:pt x="398" y="707"/>
                  </a:lnTo>
                  <a:lnTo>
                    <a:pt x="372" y="771"/>
                  </a:lnTo>
                  <a:lnTo>
                    <a:pt x="348" y="836"/>
                  </a:lnTo>
                  <a:lnTo>
                    <a:pt x="328" y="904"/>
                  </a:lnTo>
                  <a:lnTo>
                    <a:pt x="310" y="967"/>
                  </a:lnTo>
                  <a:lnTo>
                    <a:pt x="296" y="1029"/>
                  </a:lnTo>
                  <a:lnTo>
                    <a:pt x="286" y="1085"/>
                  </a:lnTo>
                  <a:lnTo>
                    <a:pt x="278" y="1132"/>
                  </a:lnTo>
                  <a:lnTo>
                    <a:pt x="274" y="1170"/>
                  </a:lnTo>
                  <a:lnTo>
                    <a:pt x="273" y="1176"/>
                  </a:lnTo>
                  <a:lnTo>
                    <a:pt x="271" y="1194"/>
                  </a:lnTo>
                  <a:lnTo>
                    <a:pt x="269" y="1224"/>
                  </a:lnTo>
                  <a:lnTo>
                    <a:pt x="263" y="1263"/>
                  </a:lnTo>
                  <a:lnTo>
                    <a:pt x="259" y="1313"/>
                  </a:lnTo>
                  <a:lnTo>
                    <a:pt x="253" y="1371"/>
                  </a:lnTo>
                  <a:lnTo>
                    <a:pt x="247" y="1438"/>
                  </a:lnTo>
                  <a:lnTo>
                    <a:pt x="241" y="1512"/>
                  </a:lnTo>
                  <a:lnTo>
                    <a:pt x="235" y="1591"/>
                  </a:lnTo>
                  <a:lnTo>
                    <a:pt x="229" y="1677"/>
                  </a:lnTo>
                  <a:lnTo>
                    <a:pt x="223" y="1768"/>
                  </a:lnTo>
                  <a:lnTo>
                    <a:pt x="219" y="1861"/>
                  </a:lnTo>
                  <a:lnTo>
                    <a:pt x="215" y="1959"/>
                  </a:lnTo>
                  <a:lnTo>
                    <a:pt x="211" y="2060"/>
                  </a:lnTo>
                  <a:lnTo>
                    <a:pt x="209" y="2161"/>
                  </a:lnTo>
                  <a:lnTo>
                    <a:pt x="209" y="2263"/>
                  </a:lnTo>
                  <a:lnTo>
                    <a:pt x="209" y="2777"/>
                  </a:lnTo>
                  <a:lnTo>
                    <a:pt x="209" y="2877"/>
                  </a:lnTo>
                  <a:lnTo>
                    <a:pt x="211" y="2978"/>
                  </a:lnTo>
                  <a:lnTo>
                    <a:pt x="215" y="3075"/>
                  </a:lnTo>
                  <a:lnTo>
                    <a:pt x="219" y="3173"/>
                  </a:lnTo>
                  <a:lnTo>
                    <a:pt x="223" y="3266"/>
                  </a:lnTo>
                  <a:lnTo>
                    <a:pt x="229" y="3355"/>
                  </a:lnTo>
                  <a:lnTo>
                    <a:pt x="235" y="3441"/>
                  </a:lnTo>
                  <a:lnTo>
                    <a:pt x="241" y="3520"/>
                  </a:lnTo>
                  <a:lnTo>
                    <a:pt x="247" y="3594"/>
                  </a:lnTo>
                  <a:lnTo>
                    <a:pt x="253" y="3661"/>
                  </a:lnTo>
                  <a:lnTo>
                    <a:pt x="259" y="3719"/>
                  </a:lnTo>
                  <a:lnTo>
                    <a:pt x="263" y="3771"/>
                  </a:lnTo>
                  <a:lnTo>
                    <a:pt x="269" y="3812"/>
                  </a:lnTo>
                  <a:lnTo>
                    <a:pt x="271" y="3842"/>
                  </a:lnTo>
                  <a:lnTo>
                    <a:pt x="273" y="3862"/>
                  </a:lnTo>
                  <a:lnTo>
                    <a:pt x="274" y="3870"/>
                  </a:lnTo>
                  <a:lnTo>
                    <a:pt x="278" y="3908"/>
                  </a:lnTo>
                  <a:lnTo>
                    <a:pt x="286" y="3955"/>
                  </a:lnTo>
                  <a:lnTo>
                    <a:pt x="296" y="4011"/>
                  </a:lnTo>
                  <a:lnTo>
                    <a:pt x="310" y="4073"/>
                  </a:lnTo>
                  <a:lnTo>
                    <a:pt x="328" y="4136"/>
                  </a:lnTo>
                  <a:lnTo>
                    <a:pt x="348" y="4202"/>
                  </a:lnTo>
                  <a:lnTo>
                    <a:pt x="372" y="4267"/>
                  </a:lnTo>
                  <a:lnTo>
                    <a:pt x="398" y="4329"/>
                  </a:lnTo>
                  <a:lnTo>
                    <a:pt x="426" y="4386"/>
                  </a:lnTo>
                  <a:lnTo>
                    <a:pt x="457" y="4440"/>
                  </a:lnTo>
                  <a:lnTo>
                    <a:pt x="493" y="4482"/>
                  </a:lnTo>
                  <a:lnTo>
                    <a:pt x="553" y="4543"/>
                  </a:lnTo>
                  <a:lnTo>
                    <a:pt x="615" y="4591"/>
                  </a:lnTo>
                  <a:lnTo>
                    <a:pt x="678" y="4631"/>
                  </a:lnTo>
                  <a:lnTo>
                    <a:pt x="742" y="4661"/>
                  </a:lnTo>
                  <a:lnTo>
                    <a:pt x="806" y="4682"/>
                  </a:lnTo>
                  <a:lnTo>
                    <a:pt x="869" y="4700"/>
                  </a:lnTo>
                  <a:lnTo>
                    <a:pt x="929" y="4710"/>
                  </a:lnTo>
                  <a:lnTo>
                    <a:pt x="987" y="4718"/>
                  </a:lnTo>
                  <a:lnTo>
                    <a:pt x="1040" y="4724"/>
                  </a:lnTo>
                  <a:lnTo>
                    <a:pt x="1072" y="4726"/>
                  </a:lnTo>
                  <a:lnTo>
                    <a:pt x="1106" y="4732"/>
                  </a:lnTo>
                  <a:lnTo>
                    <a:pt x="1138" y="4734"/>
                  </a:lnTo>
                  <a:lnTo>
                    <a:pt x="1201" y="4740"/>
                  </a:lnTo>
                  <a:lnTo>
                    <a:pt x="1275" y="4746"/>
                  </a:lnTo>
                  <a:lnTo>
                    <a:pt x="1357" y="4752"/>
                  </a:lnTo>
                  <a:lnTo>
                    <a:pt x="1448" y="4758"/>
                  </a:lnTo>
                  <a:lnTo>
                    <a:pt x="1544" y="4764"/>
                  </a:lnTo>
                  <a:lnTo>
                    <a:pt x="1647" y="4768"/>
                  </a:lnTo>
                  <a:lnTo>
                    <a:pt x="1754" y="4772"/>
                  </a:lnTo>
                  <a:lnTo>
                    <a:pt x="1866" y="4778"/>
                  </a:lnTo>
                  <a:lnTo>
                    <a:pt x="1979" y="4782"/>
                  </a:lnTo>
                  <a:lnTo>
                    <a:pt x="2095" y="4786"/>
                  </a:lnTo>
                  <a:lnTo>
                    <a:pt x="2210" y="4788"/>
                  </a:lnTo>
                  <a:lnTo>
                    <a:pt x="2325" y="4792"/>
                  </a:lnTo>
                  <a:lnTo>
                    <a:pt x="2439" y="4794"/>
                  </a:lnTo>
                  <a:lnTo>
                    <a:pt x="2550" y="4798"/>
                  </a:lnTo>
                  <a:lnTo>
                    <a:pt x="2655" y="4800"/>
                  </a:lnTo>
                  <a:lnTo>
                    <a:pt x="2757" y="4802"/>
                  </a:lnTo>
                  <a:lnTo>
                    <a:pt x="2852" y="4804"/>
                  </a:lnTo>
                  <a:lnTo>
                    <a:pt x="2942" y="4806"/>
                  </a:lnTo>
                  <a:lnTo>
                    <a:pt x="3021" y="4808"/>
                  </a:lnTo>
                  <a:lnTo>
                    <a:pt x="3093" y="4808"/>
                  </a:lnTo>
                  <a:lnTo>
                    <a:pt x="3155" y="4810"/>
                  </a:lnTo>
                  <a:lnTo>
                    <a:pt x="3204" y="4810"/>
                  </a:lnTo>
                  <a:lnTo>
                    <a:pt x="3240" y="4810"/>
                  </a:lnTo>
                  <a:lnTo>
                    <a:pt x="3264" y="4812"/>
                  </a:lnTo>
                  <a:lnTo>
                    <a:pt x="3274" y="4812"/>
                  </a:lnTo>
                  <a:lnTo>
                    <a:pt x="3282" y="4812"/>
                  </a:lnTo>
                  <a:lnTo>
                    <a:pt x="3304" y="4812"/>
                  </a:lnTo>
                  <a:lnTo>
                    <a:pt x="3342" y="4812"/>
                  </a:lnTo>
                  <a:lnTo>
                    <a:pt x="3389" y="4810"/>
                  </a:lnTo>
                  <a:lnTo>
                    <a:pt x="3449" y="4810"/>
                  </a:lnTo>
                  <a:lnTo>
                    <a:pt x="3519" y="4810"/>
                  </a:lnTo>
                  <a:lnTo>
                    <a:pt x="3598" y="4810"/>
                  </a:lnTo>
                  <a:lnTo>
                    <a:pt x="3688" y="4808"/>
                  </a:lnTo>
                  <a:lnTo>
                    <a:pt x="3783" y="4808"/>
                  </a:lnTo>
                  <a:lnTo>
                    <a:pt x="3889" y="4806"/>
                  </a:lnTo>
                  <a:lnTo>
                    <a:pt x="3998" y="4804"/>
                  </a:lnTo>
                  <a:lnTo>
                    <a:pt x="4113" y="4802"/>
                  </a:lnTo>
                  <a:lnTo>
                    <a:pt x="4233" y="4800"/>
                  </a:lnTo>
                  <a:lnTo>
                    <a:pt x="4356" y="4796"/>
                  </a:lnTo>
                  <a:lnTo>
                    <a:pt x="4481" y="4792"/>
                  </a:lnTo>
                  <a:lnTo>
                    <a:pt x="4611" y="4788"/>
                  </a:lnTo>
                  <a:lnTo>
                    <a:pt x="4738" y="4784"/>
                  </a:lnTo>
                  <a:lnTo>
                    <a:pt x="4867" y="4780"/>
                  </a:lnTo>
                  <a:lnTo>
                    <a:pt x="4997" y="4774"/>
                  </a:lnTo>
                  <a:lnTo>
                    <a:pt x="5124" y="4768"/>
                  </a:lnTo>
                  <a:lnTo>
                    <a:pt x="5247" y="4760"/>
                  </a:lnTo>
                  <a:lnTo>
                    <a:pt x="5369" y="4754"/>
                  </a:lnTo>
                  <a:lnTo>
                    <a:pt x="5484" y="4746"/>
                  </a:lnTo>
                  <a:lnTo>
                    <a:pt x="5518" y="4746"/>
                  </a:lnTo>
                  <a:lnTo>
                    <a:pt x="5556" y="4742"/>
                  </a:lnTo>
                  <a:lnTo>
                    <a:pt x="5601" y="4736"/>
                  </a:lnTo>
                  <a:lnTo>
                    <a:pt x="5649" y="4728"/>
                  </a:lnTo>
                  <a:lnTo>
                    <a:pt x="5701" y="4714"/>
                  </a:lnTo>
                  <a:lnTo>
                    <a:pt x="5756" y="4696"/>
                  </a:lnTo>
                  <a:lnTo>
                    <a:pt x="5812" y="4673"/>
                  </a:lnTo>
                  <a:lnTo>
                    <a:pt x="5870" y="4643"/>
                  </a:lnTo>
                  <a:lnTo>
                    <a:pt x="5929" y="4603"/>
                  </a:lnTo>
                  <a:lnTo>
                    <a:pt x="5987" y="4553"/>
                  </a:lnTo>
                  <a:lnTo>
                    <a:pt x="6043" y="4494"/>
                  </a:lnTo>
                  <a:lnTo>
                    <a:pt x="6081" y="4448"/>
                  </a:lnTo>
                  <a:lnTo>
                    <a:pt x="6112" y="4392"/>
                  </a:lnTo>
                  <a:lnTo>
                    <a:pt x="6142" y="4333"/>
                  </a:lnTo>
                  <a:lnTo>
                    <a:pt x="6170" y="4269"/>
                  </a:lnTo>
                  <a:lnTo>
                    <a:pt x="6192" y="4204"/>
                  </a:lnTo>
                  <a:lnTo>
                    <a:pt x="6212" y="4136"/>
                  </a:lnTo>
                  <a:lnTo>
                    <a:pt x="6230" y="4073"/>
                  </a:lnTo>
                  <a:lnTo>
                    <a:pt x="6244" y="4011"/>
                  </a:lnTo>
                  <a:lnTo>
                    <a:pt x="6256" y="3955"/>
                  </a:lnTo>
                  <a:lnTo>
                    <a:pt x="6266" y="3908"/>
                  </a:lnTo>
                  <a:lnTo>
                    <a:pt x="6274" y="3870"/>
                  </a:lnTo>
                  <a:lnTo>
                    <a:pt x="6274" y="3864"/>
                  </a:lnTo>
                  <a:lnTo>
                    <a:pt x="6276" y="3846"/>
                  </a:lnTo>
                  <a:lnTo>
                    <a:pt x="6280" y="3816"/>
                  </a:lnTo>
                  <a:lnTo>
                    <a:pt x="6284" y="3777"/>
                  </a:lnTo>
                  <a:lnTo>
                    <a:pt x="6288" y="3727"/>
                  </a:lnTo>
                  <a:lnTo>
                    <a:pt x="6293" y="3669"/>
                  </a:lnTo>
                  <a:lnTo>
                    <a:pt x="6299" y="3602"/>
                  </a:lnTo>
                  <a:lnTo>
                    <a:pt x="6305" y="3528"/>
                  </a:lnTo>
                  <a:lnTo>
                    <a:pt x="6311" y="3449"/>
                  </a:lnTo>
                  <a:lnTo>
                    <a:pt x="6317" y="3363"/>
                  </a:lnTo>
                  <a:lnTo>
                    <a:pt x="6323" y="3272"/>
                  </a:lnTo>
                  <a:lnTo>
                    <a:pt x="6329" y="3179"/>
                  </a:lnTo>
                  <a:lnTo>
                    <a:pt x="6333" y="3081"/>
                  </a:lnTo>
                  <a:lnTo>
                    <a:pt x="6335" y="2982"/>
                  </a:lnTo>
                  <a:lnTo>
                    <a:pt x="6337" y="2879"/>
                  </a:lnTo>
                  <a:lnTo>
                    <a:pt x="6339" y="2777"/>
                  </a:lnTo>
                  <a:lnTo>
                    <a:pt x="6339" y="2263"/>
                  </a:lnTo>
                  <a:lnTo>
                    <a:pt x="6337" y="2157"/>
                  </a:lnTo>
                  <a:lnTo>
                    <a:pt x="6335" y="2054"/>
                  </a:lnTo>
                  <a:lnTo>
                    <a:pt x="6333" y="1951"/>
                  </a:lnTo>
                  <a:lnTo>
                    <a:pt x="6329" y="1850"/>
                  </a:lnTo>
                  <a:lnTo>
                    <a:pt x="6323" y="1752"/>
                  </a:lnTo>
                  <a:lnTo>
                    <a:pt x="6319" y="1659"/>
                  </a:lnTo>
                  <a:lnTo>
                    <a:pt x="6313" y="1569"/>
                  </a:lnTo>
                  <a:lnTo>
                    <a:pt x="6307" y="1488"/>
                  </a:lnTo>
                  <a:lnTo>
                    <a:pt x="6301" y="1412"/>
                  </a:lnTo>
                  <a:lnTo>
                    <a:pt x="6295" y="1347"/>
                  </a:lnTo>
                  <a:lnTo>
                    <a:pt x="6290" y="1289"/>
                  </a:lnTo>
                  <a:lnTo>
                    <a:pt x="6284" y="1242"/>
                  </a:lnTo>
                  <a:lnTo>
                    <a:pt x="6280" y="1206"/>
                  </a:lnTo>
                  <a:lnTo>
                    <a:pt x="6276" y="1180"/>
                  </a:lnTo>
                  <a:lnTo>
                    <a:pt x="6274" y="1170"/>
                  </a:lnTo>
                  <a:lnTo>
                    <a:pt x="6266" y="1132"/>
                  </a:lnTo>
                  <a:lnTo>
                    <a:pt x="6256" y="1085"/>
                  </a:lnTo>
                  <a:lnTo>
                    <a:pt x="6246" y="1029"/>
                  </a:lnTo>
                  <a:lnTo>
                    <a:pt x="6230" y="967"/>
                  </a:lnTo>
                  <a:lnTo>
                    <a:pt x="6214" y="904"/>
                  </a:lnTo>
                  <a:lnTo>
                    <a:pt x="6194" y="836"/>
                  </a:lnTo>
                  <a:lnTo>
                    <a:pt x="6172" y="771"/>
                  </a:lnTo>
                  <a:lnTo>
                    <a:pt x="6146" y="707"/>
                  </a:lnTo>
                  <a:lnTo>
                    <a:pt x="6118" y="648"/>
                  </a:lnTo>
                  <a:lnTo>
                    <a:pt x="6089" y="592"/>
                  </a:lnTo>
                  <a:lnTo>
                    <a:pt x="6055" y="546"/>
                  </a:lnTo>
                  <a:lnTo>
                    <a:pt x="5997" y="487"/>
                  </a:lnTo>
                  <a:lnTo>
                    <a:pt x="5939" y="437"/>
                  </a:lnTo>
                  <a:lnTo>
                    <a:pt x="5882" y="397"/>
                  </a:lnTo>
                  <a:lnTo>
                    <a:pt x="5824" y="367"/>
                  </a:lnTo>
                  <a:lnTo>
                    <a:pt x="5766" y="344"/>
                  </a:lnTo>
                  <a:lnTo>
                    <a:pt x="5713" y="326"/>
                  </a:lnTo>
                  <a:lnTo>
                    <a:pt x="5659" y="312"/>
                  </a:lnTo>
                  <a:lnTo>
                    <a:pt x="5611" y="304"/>
                  </a:lnTo>
                  <a:lnTo>
                    <a:pt x="5567" y="298"/>
                  </a:lnTo>
                  <a:lnTo>
                    <a:pt x="5528" y="294"/>
                  </a:lnTo>
                  <a:lnTo>
                    <a:pt x="5484" y="294"/>
                  </a:lnTo>
                  <a:lnTo>
                    <a:pt x="5369" y="286"/>
                  </a:lnTo>
                  <a:lnTo>
                    <a:pt x="5247" y="278"/>
                  </a:lnTo>
                  <a:lnTo>
                    <a:pt x="5124" y="272"/>
                  </a:lnTo>
                  <a:lnTo>
                    <a:pt x="4997" y="266"/>
                  </a:lnTo>
                  <a:lnTo>
                    <a:pt x="4867" y="260"/>
                  </a:lnTo>
                  <a:lnTo>
                    <a:pt x="4738" y="254"/>
                  </a:lnTo>
                  <a:lnTo>
                    <a:pt x="4611" y="248"/>
                  </a:lnTo>
                  <a:lnTo>
                    <a:pt x="4481" y="244"/>
                  </a:lnTo>
                  <a:lnTo>
                    <a:pt x="4356" y="240"/>
                  </a:lnTo>
                  <a:lnTo>
                    <a:pt x="4233" y="236"/>
                  </a:lnTo>
                  <a:lnTo>
                    <a:pt x="4113" y="234"/>
                  </a:lnTo>
                  <a:lnTo>
                    <a:pt x="3998" y="230"/>
                  </a:lnTo>
                  <a:lnTo>
                    <a:pt x="3889" y="228"/>
                  </a:lnTo>
                  <a:lnTo>
                    <a:pt x="3783" y="226"/>
                  </a:lnTo>
                  <a:lnTo>
                    <a:pt x="3688" y="224"/>
                  </a:lnTo>
                  <a:lnTo>
                    <a:pt x="3598" y="222"/>
                  </a:lnTo>
                  <a:lnTo>
                    <a:pt x="3519" y="220"/>
                  </a:lnTo>
                  <a:lnTo>
                    <a:pt x="3449" y="220"/>
                  </a:lnTo>
                  <a:lnTo>
                    <a:pt x="3389" y="220"/>
                  </a:lnTo>
                  <a:lnTo>
                    <a:pt x="3342" y="218"/>
                  </a:lnTo>
                  <a:lnTo>
                    <a:pt x="3304" y="218"/>
                  </a:lnTo>
                  <a:lnTo>
                    <a:pt x="3282" y="218"/>
                  </a:lnTo>
                  <a:lnTo>
                    <a:pt x="3274" y="218"/>
                  </a:lnTo>
                  <a:close/>
                  <a:moveTo>
                    <a:pt x="3274" y="0"/>
                  </a:moveTo>
                  <a:lnTo>
                    <a:pt x="3284" y="0"/>
                  </a:lnTo>
                  <a:lnTo>
                    <a:pt x="3308" y="0"/>
                  </a:lnTo>
                  <a:lnTo>
                    <a:pt x="3344" y="0"/>
                  </a:lnTo>
                  <a:lnTo>
                    <a:pt x="3393" y="2"/>
                  </a:lnTo>
                  <a:lnTo>
                    <a:pt x="3455" y="2"/>
                  </a:lnTo>
                  <a:lnTo>
                    <a:pt x="3525" y="2"/>
                  </a:lnTo>
                  <a:lnTo>
                    <a:pt x="3606" y="4"/>
                  </a:lnTo>
                  <a:lnTo>
                    <a:pt x="3696" y="6"/>
                  </a:lnTo>
                  <a:lnTo>
                    <a:pt x="3793" y="8"/>
                  </a:lnTo>
                  <a:lnTo>
                    <a:pt x="3899" y="10"/>
                  </a:lnTo>
                  <a:lnTo>
                    <a:pt x="4008" y="12"/>
                  </a:lnTo>
                  <a:lnTo>
                    <a:pt x="4123" y="16"/>
                  </a:lnTo>
                  <a:lnTo>
                    <a:pt x="4245" y="18"/>
                  </a:lnTo>
                  <a:lnTo>
                    <a:pt x="4368" y="22"/>
                  </a:lnTo>
                  <a:lnTo>
                    <a:pt x="4495" y="26"/>
                  </a:lnTo>
                  <a:lnTo>
                    <a:pt x="4625" y="30"/>
                  </a:lnTo>
                  <a:lnTo>
                    <a:pt x="4754" y="36"/>
                  </a:lnTo>
                  <a:lnTo>
                    <a:pt x="4883" y="42"/>
                  </a:lnTo>
                  <a:lnTo>
                    <a:pt x="5013" y="48"/>
                  </a:lnTo>
                  <a:lnTo>
                    <a:pt x="5142" y="54"/>
                  </a:lnTo>
                  <a:lnTo>
                    <a:pt x="5267" y="60"/>
                  </a:lnTo>
                  <a:lnTo>
                    <a:pt x="5388" y="68"/>
                  </a:lnTo>
                  <a:lnTo>
                    <a:pt x="5506" y="75"/>
                  </a:lnTo>
                  <a:lnTo>
                    <a:pt x="5550" y="75"/>
                  </a:lnTo>
                  <a:lnTo>
                    <a:pt x="5597" y="81"/>
                  </a:lnTo>
                  <a:lnTo>
                    <a:pt x="5651" y="87"/>
                  </a:lnTo>
                  <a:lnTo>
                    <a:pt x="5711" y="97"/>
                  </a:lnTo>
                  <a:lnTo>
                    <a:pt x="5774" y="113"/>
                  </a:lnTo>
                  <a:lnTo>
                    <a:pt x="5844" y="137"/>
                  </a:lnTo>
                  <a:lnTo>
                    <a:pt x="5916" y="167"/>
                  </a:lnTo>
                  <a:lnTo>
                    <a:pt x="5989" y="207"/>
                  </a:lnTo>
                  <a:lnTo>
                    <a:pt x="6067" y="256"/>
                  </a:lnTo>
                  <a:lnTo>
                    <a:pt x="6142" y="318"/>
                  </a:lnTo>
                  <a:lnTo>
                    <a:pt x="6218" y="393"/>
                  </a:lnTo>
                  <a:lnTo>
                    <a:pt x="6258" y="443"/>
                  </a:lnTo>
                  <a:lnTo>
                    <a:pt x="6293" y="497"/>
                  </a:lnTo>
                  <a:lnTo>
                    <a:pt x="6327" y="556"/>
                  </a:lnTo>
                  <a:lnTo>
                    <a:pt x="6355" y="618"/>
                  </a:lnTo>
                  <a:lnTo>
                    <a:pt x="6381" y="681"/>
                  </a:lnTo>
                  <a:lnTo>
                    <a:pt x="6405" y="745"/>
                  </a:lnTo>
                  <a:lnTo>
                    <a:pt x="6425" y="807"/>
                  </a:lnTo>
                  <a:lnTo>
                    <a:pt x="6441" y="868"/>
                  </a:lnTo>
                  <a:lnTo>
                    <a:pt x="6455" y="926"/>
                  </a:lnTo>
                  <a:lnTo>
                    <a:pt x="6467" y="977"/>
                  </a:lnTo>
                  <a:lnTo>
                    <a:pt x="6476" y="1023"/>
                  </a:lnTo>
                  <a:lnTo>
                    <a:pt x="6482" y="1063"/>
                  </a:lnTo>
                  <a:lnTo>
                    <a:pt x="6488" y="1095"/>
                  </a:lnTo>
                  <a:lnTo>
                    <a:pt x="6490" y="1116"/>
                  </a:lnTo>
                  <a:lnTo>
                    <a:pt x="6492" y="1126"/>
                  </a:lnTo>
                  <a:lnTo>
                    <a:pt x="6492" y="1134"/>
                  </a:lnTo>
                  <a:lnTo>
                    <a:pt x="6494" y="1154"/>
                  </a:lnTo>
                  <a:lnTo>
                    <a:pt x="6498" y="1186"/>
                  </a:lnTo>
                  <a:lnTo>
                    <a:pt x="6502" y="1228"/>
                  </a:lnTo>
                  <a:lnTo>
                    <a:pt x="6506" y="1279"/>
                  </a:lnTo>
                  <a:lnTo>
                    <a:pt x="6512" y="1339"/>
                  </a:lnTo>
                  <a:lnTo>
                    <a:pt x="6518" y="1408"/>
                  </a:lnTo>
                  <a:lnTo>
                    <a:pt x="6524" y="1482"/>
                  </a:lnTo>
                  <a:lnTo>
                    <a:pt x="6530" y="1563"/>
                  </a:lnTo>
                  <a:lnTo>
                    <a:pt x="6536" y="1651"/>
                  </a:lnTo>
                  <a:lnTo>
                    <a:pt x="6542" y="1742"/>
                  </a:lnTo>
                  <a:lnTo>
                    <a:pt x="6548" y="1838"/>
                  </a:lnTo>
                  <a:lnTo>
                    <a:pt x="6552" y="1937"/>
                  </a:lnTo>
                  <a:lnTo>
                    <a:pt x="6554" y="2036"/>
                  </a:lnTo>
                  <a:lnTo>
                    <a:pt x="6556" y="2140"/>
                  </a:lnTo>
                  <a:lnTo>
                    <a:pt x="6558" y="2241"/>
                  </a:lnTo>
                  <a:lnTo>
                    <a:pt x="6558" y="2755"/>
                  </a:lnTo>
                  <a:lnTo>
                    <a:pt x="6556" y="2859"/>
                  </a:lnTo>
                  <a:lnTo>
                    <a:pt x="6554" y="2964"/>
                  </a:lnTo>
                  <a:lnTo>
                    <a:pt x="6552" y="3065"/>
                  </a:lnTo>
                  <a:lnTo>
                    <a:pt x="6548" y="3165"/>
                  </a:lnTo>
                  <a:lnTo>
                    <a:pt x="6542" y="3260"/>
                  </a:lnTo>
                  <a:lnTo>
                    <a:pt x="6536" y="3353"/>
                  </a:lnTo>
                  <a:lnTo>
                    <a:pt x="6530" y="3441"/>
                  </a:lnTo>
                  <a:lnTo>
                    <a:pt x="6524" y="3522"/>
                  </a:lnTo>
                  <a:lnTo>
                    <a:pt x="6518" y="3598"/>
                  </a:lnTo>
                  <a:lnTo>
                    <a:pt x="6512" y="3665"/>
                  </a:lnTo>
                  <a:lnTo>
                    <a:pt x="6506" y="3725"/>
                  </a:lnTo>
                  <a:lnTo>
                    <a:pt x="6502" y="3775"/>
                  </a:lnTo>
                  <a:lnTo>
                    <a:pt x="6498" y="3814"/>
                  </a:lnTo>
                  <a:lnTo>
                    <a:pt x="6494" y="3846"/>
                  </a:lnTo>
                  <a:lnTo>
                    <a:pt x="6492" y="3864"/>
                  </a:lnTo>
                  <a:lnTo>
                    <a:pt x="6492" y="3870"/>
                  </a:lnTo>
                  <a:lnTo>
                    <a:pt x="6490" y="3880"/>
                  </a:lnTo>
                  <a:lnTo>
                    <a:pt x="6488" y="3902"/>
                  </a:lnTo>
                  <a:lnTo>
                    <a:pt x="6482" y="3933"/>
                  </a:lnTo>
                  <a:lnTo>
                    <a:pt x="6476" y="3975"/>
                  </a:lnTo>
                  <a:lnTo>
                    <a:pt x="6467" y="4021"/>
                  </a:lnTo>
                  <a:lnTo>
                    <a:pt x="6455" y="4075"/>
                  </a:lnTo>
                  <a:lnTo>
                    <a:pt x="6441" y="4134"/>
                  </a:lnTo>
                  <a:lnTo>
                    <a:pt x="6423" y="4196"/>
                  </a:lnTo>
                  <a:lnTo>
                    <a:pt x="6403" y="4259"/>
                  </a:lnTo>
                  <a:lnTo>
                    <a:pt x="6379" y="4325"/>
                  </a:lnTo>
                  <a:lnTo>
                    <a:pt x="6351" y="4388"/>
                  </a:lnTo>
                  <a:lnTo>
                    <a:pt x="6321" y="4450"/>
                  </a:lnTo>
                  <a:lnTo>
                    <a:pt x="6288" y="4510"/>
                  </a:lnTo>
                  <a:lnTo>
                    <a:pt x="6250" y="4565"/>
                  </a:lnTo>
                  <a:lnTo>
                    <a:pt x="6208" y="4615"/>
                  </a:lnTo>
                  <a:lnTo>
                    <a:pt x="6140" y="4682"/>
                  </a:lnTo>
                  <a:lnTo>
                    <a:pt x="6073" y="4740"/>
                  </a:lnTo>
                  <a:lnTo>
                    <a:pt x="6005" y="4788"/>
                  </a:lnTo>
                  <a:lnTo>
                    <a:pt x="5939" y="4827"/>
                  </a:lnTo>
                  <a:lnTo>
                    <a:pt x="5874" y="4857"/>
                  </a:lnTo>
                  <a:lnTo>
                    <a:pt x="5808" y="4881"/>
                  </a:lnTo>
                  <a:lnTo>
                    <a:pt x="5746" y="4899"/>
                  </a:lnTo>
                  <a:lnTo>
                    <a:pt x="5689" y="4913"/>
                  </a:lnTo>
                  <a:lnTo>
                    <a:pt x="5635" y="4921"/>
                  </a:lnTo>
                  <a:lnTo>
                    <a:pt x="5583" y="4927"/>
                  </a:lnTo>
                  <a:lnTo>
                    <a:pt x="5540" y="4931"/>
                  </a:lnTo>
                  <a:lnTo>
                    <a:pt x="5506" y="4931"/>
                  </a:lnTo>
                  <a:lnTo>
                    <a:pt x="5388" y="4943"/>
                  </a:lnTo>
                  <a:lnTo>
                    <a:pt x="5267" y="4955"/>
                  </a:lnTo>
                  <a:lnTo>
                    <a:pt x="5140" y="4965"/>
                  </a:lnTo>
                  <a:lnTo>
                    <a:pt x="5013" y="4974"/>
                  </a:lnTo>
                  <a:lnTo>
                    <a:pt x="4883" y="4982"/>
                  </a:lnTo>
                  <a:lnTo>
                    <a:pt x="4752" y="4990"/>
                  </a:lnTo>
                  <a:lnTo>
                    <a:pt x="4623" y="4996"/>
                  </a:lnTo>
                  <a:lnTo>
                    <a:pt x="4493" y="5002"/>
                  </a:lnTo>
                  <a:lnTo>
                    <a:pt x="4366" y="5006"/>
                  </a:lnTo>
                  <a:lnTo>
                    <a:pt x="4241" y="5012"/>
                  </a:lnTo>
                  <a:lnTo>
                    <a:pt x="4119" y="5016"/>
                  </a:lnTo>
                  <a:lnTo>
                    <a:pt x="4004" y="5018"/>
                  </a:lnTo>
                  <a:lnTo>
                    <a:pt x="3893" y="5022"/>
                  </a:lnTo>
                  <a:lnTo>
                    <a:pt x="3789" y="5024"/>
                  </a:lnTo>
                  <a:lnTo>
                    <a:pt x="3692" y="5026"/>
                  </a:lnTo>
                  <a:lnTo>
                    <a:pt x="3602" y="5026"/>
                  </a:lnTo>
                  <a:lnTo>
                    <a:pt x="3521" y="5028"/>
                  </a:lnTo>
                  <a:lnTo>
                    <a:pt x="3449" y="5028"/>
                  </a:lnTo>
                  <a:lnTo>
                    <a:pt x="3389" y="5028"/>
                  </a:lnTo>
                  <a:lnTo>
                    <a:pt x="3342" y="5030"/>
                  </a:lnTo>
                  <a:lnTo>
                    <a:pt x="3306" y="5030"/>
                  </a:lnTo>
                  <a:lnTo>
                    <a:pt x="3282" y="5030"/>
                  </a:lnTo>
                  <a:lnTo>
                    <a:pt x="3274" y="5030"/>
                  </a:lnTo>
                  <a:lnTo>
                    <a:pt x="3258" y="5030"/>
                  </a:lnTo>
                  <a:lnTo>
                    <a:pt x="3230" y="5028"/>
                  </a:lnTo>
                  <a:lnTo>
                    <a:pt x="3189" y="5028"/>
                  </a:lnTo>
                  <a:lnTo>
                    <a:pt x="3135" y="5028"/>
                  </a:lnTo>
                  <a:lnTo>
                    <a:pt x="3071" y="5026"/>
                  </a:lnTo>
                  <a:lnTo>
                    <a:pt x="2998" y="5026"/>
                  </a:lnTo>
                  <a:lnTo>
                    <a:pt x="2916" y="5024"/>
                  </a:lnTo>
                  <a:lnTo>
                    <a:pt x="2826" y="5022"/>
                  </a:lnTo>
                  <a:lnTo>
                    <a:pt x="2729" y="5020"/>
                  </a:lnTo>
                  <a:lnTo>
                    <a:pt x="2628" y="5018"/>
                  </a:lnTo>
                  <a:lnTo>
                    <a:pt x="2520" y="5016"/>
                  </a:lnTo>
                  <a:lnTo>
                    <a:pt x="2411" y="5014"/>
                  </a:lnTo>
                  <a:lnTo>
                    <a:pt x="2297" y="5012"/>
                  </a:lnTo>
                  <a:lnTo>
                    <a:pt x="2182" y="5008"/>
                  </a:lnTo>
                  <a:lnTo>
                    <a:pt x="2067" y="5006"/>
                  </a:lnTo>
                  <a:lnTo>
                    <a:pt x="1953" y="5002"/>
                  </a:lnTo>
                  <a:lnTo>
                    <a:pt x="1840" y="4998"/>
                  </a:lnTo>
                  <a:lnTo>
                    <a:pt x="1729" y="4996"/>
                  </a:lnTo>
                  <a:lnTo>
                    <a:pt x="1621" y="4992"/>
                  </a:lnTo>
                  <a:lnTo>
                    <a:pt x="1518" y="4988"/>
                  </a:lnTo>
                  <a:lnTo>
                    <a:pt x="1420" y="4982"/>
                  </a:lnTo>
                  <a:lnTo>
                    <a:pt x="1331" y="4978"/>
                  </a:lnTo>
                  <a:lnTo>
                    <a:pt x="1247" y="4974"/>
                  </a:lnTo>
                  <a:lnTo>
                    <a:pt x="1172" y="4969"/>
                  </a:lnTo>
                  <a:lnTo>
                    <a:pt x="1106" y="4965"/>
                  </a:lnTo>
                  <a:lnTo>
                    <a:pt x="1076" y="4957"/>
                  </a:lnTo>
                  <a:lnTo>
                    <a:pt x="1048" y="4953"/>
                  </a:lnTo>
                  <a:lnTo>
                    <a:pt x="1018" y="4953"/>
                  </a:lnTo>
                  <a:lnTo>
                    <a:pt x="969" y="4947"/>
                  </a:lnTo>
                  <a:lnTo>
                    <a:pt x="913" y="4939"/>
                  </a:lnTo>
                  <a:lnTo>
                    <a:pt x="855" y="4929"/>
                  </a:lnTo>
                  <a:lnTo>
                    <a:pt x="796" y="4915"/>
                  </a:lnTo>
                  <a:lnTo>
                    <a:pt x="732" y="4895"/>
                  </a:lnTo>
                  <a:lnTo>
                    <a:pt x="666" y="4871"/>
                  </a:lnTo>
                  <a:lnTo>
                    <a:pt x="601" y="4841"/>
                  </a:lnTo>
                  <a:lnTo>
                    <a:pt x="535" y="4804"/>
                  </a:lnTo>
                  <a:lnTo>
                    <a:pt x="467" y="4758"/>
                  </a:lnTo>
                  <a:lnTo>
                    <a:pt x="404" y="4702"/>
                  </a:lnTo>
                  <a:lnTo>
                    <a:pt x="340" y="4637"/>
                  </a:lnTo>
                  <a:lnTo>
                    <a:pt x="300" y="4587"/>
                  </a:lnTo>
                  <a:lnTo>
                    <a:pt x="265" y="4531"/>
                  </a:lnTo>
                  <a:lnTo>
                    <a:pt x="231" y="4474"/>
                  </a:lnTo>
                  <a:lnTo>
                    <a:pt x="203" y="4412"/>
                  </a:lnTo>
                  <a:lnTo>
                    <a:pt x="175" y="4349"/>
                  </a:lnTo>
                  <a:lnTo>
                    <a:pt x="153" y="4285"/>
                  </a:lnTo>
                  <a:lnTo>
                    <a:pt x="133" y="4222"/>
                  </a:lnTo>
                  <a:lnTo>
                    <a:pt x="117" y="4162"/>
                  </a:lnTo>
                  <a:lnTo>
                    <a:pt x="101" y="4104"/>
                  </a:lnTo>
                  <a:lnTo>
                    <a:pt x="90" y="4053"/>
                  </a:lnTo>
                  <a:lnTo>
                    <a:pt x="82" y="4005"/>
                  </a:lnTo>
                  <a:lnTo>
                    <a:pt x="74" y="3965"/>
                  </a:lnTo>
                  <a:lnTo>
                    <a:pt x="70" y="3935"/>
                  </a:lnTo>
                  <a:lnTo>
                    <a:pt x="66" y="3914"/>
                  </a:lnTo>
                  <a:lnTo>
                    <a:pt x="66" y="3904"/>
                  </a:lnTo>
                  <a:lnTo>
                    <a:pt x="66" y="3896"/>
                  </a:lnTo>
                  <a:lnTo>
                    <a:pt x="64" y="3874"/>
                  </a:lnTo>
                  <a:lnTo>
                    <a:pt x="60" y="3842"/>
                  </a:lnTo>
                  <a:lnTo>
                    <a:pt x="56" y="3800"/>
                  </a:lnTo>
                  <a:lnTo>
                    <a:pt x="50" y="3751"/>
                  </a:lnTo>
                  <a:lnTo>
                    <a:pt x="46" y="3689"/>
                  </a:lnTo>
                  <a:lnTo>
                    <a:pt x="40" y="3622"/>
                  </a:lnTo>
                  <a:lnTo>
                    <a:pt x="34" y="3546"/>
                  </a:lnTo>
                  <a:lnTo>
                    <a:pt x="26" y="3465"/>
                  </a:lnTo>
                  <a:lnTo>
                    <a:pt x="20" y="3377"/>
                  </a:lnTo>
                  <a:lnTo>
                    <a:pt x="16" y="3286"/>
                  </a:lnTo>
                  <a:lnTo>
                    <a:pt x="10" y="3190"/>
                  </a:lnTo>
                  <a:lnTo>
                    <a:pt x="6" y="3093"/>
                  </a:lnTo>
                  <a:lnTo>
                    <a:pt x="2" y="2992"/>
                  </a:lnTo>
                  <a:lnTo>
                    <a:pt x="0" y="2891"/>
                  </a:lnTo>
                  <a:lnTo>
                    <a:pt x="0" y="2787"/>
                  </a:lnTo>
                  <a:lnTo>
                    <a:pt x="0" y="2275"/>
                  </a:lnTo>
                  <a:lnTo>
                    <a:pt x="0" y="2169"/>
                  </a:lnTo>
                  <a:lnTo>
                    <a:pt x="2" y="2066"/>
                  </a:lnTo>
                  <a:lnTo>
                    <a:pt x="6" y="1965"/>
                  </a:lnTo>
                  <a:lnTo>
                    <a:pt x="10" y="1865"/>
                  </a:lnTo>
                  <a:lnTo>
                    <a:pt x="16" y="1768"/>
                  </a:lnTo>
                  <a:lnTo>
                    <a:pt x="20" y="1677"/>
                  </a:lnTo>
                  <a:lnTo>
                    <a:pt x="26" y="1589"/>
                  </a:lnTo>
                  <a:lnTo>
                    <a:pt x="34" y="1508"/>
                  </a:lnTo>
                  <a:lnTo>
                    <a:pt x="40" y="1432"/>
                  </a:lnTo>
                  <a:lnTo>
                    <a:pt x="46" y="1365"/>
                  </a:lnTo>
                  <a:lnTo>
                    <a:pt x="50" y="1305"/>
                  </a:lnTo>
                  <a:lnTo>
                    <a:pt x="56" y="1256"/>
                  </a:lnTo>
                  <a:lnTo>
                    <a:pt x="60" y="1214"/>
                  </a:lnTo>
                  <a:lnTo>
                    <a:pt x="64" y="1184"/>
                  </a:lnTo>
                  <a:lnTo>
                    <a:pt x="66" y="1166"/>
                  </a:lnTo>
                  <a:lnTo>
                    <a:pt x="66" y="1158"/>
                  </a:lnTo>
                  <a:lnTo>
                    <a:pt x="66" y="1148"/>
                  </a:lnTo>
                  <a:lnTo>
                    <a:pt x="70" y="1126"/>
                  </a:lnTo>
                  <a:lnTo>
                    <a:pt x="74" y="1095"/>
                  </a:lnTo>
                  <a:lnTo>
                    <a:pt x="82" y="1055"/>
                  </a:lnTo>
                  <a:lnTo>
                    <a:pt x="91" y="1007"/>
                  </a:lnTo>
                  <a:lnTo>
                    <a:pt x="103" y="954"/>
                  </a:lnTo>
                  <a:lnTo>
                    <a:pt x="117" y="896"/>
                  </a:lnTo>
                  <a:lnTo>
                    <a:pt x="135" y="834"/>
                  </a:lnTo>
                  <a:lnTo>
                    <a:pt x="155" y="771"/>
                  </a:lnTo>
                  <a:lnTo>
                    <a:pt x="179" y="705"/>
                  </a:lnTo>
                  <a:lnTo>
                    <a:pt x="207" y="642"/>
                  </a:lnTo>
                  <a:lnTo>
                    <a:pt x="237" y="578"/>
                  </a:lnTo>
                  <a:lnTo>
                    <a:pt x="271" y="518"/>
                  </a:lnTo>
                  <a:lnTo>
                    <a:pt x="308" y="465"/>
                  </a:lnTo>
                  <a:lnTo>
                    <a:pt x="350" y="415"/>
                  </a:lnTo>
                  <a:lnTo>
                    <a:pt x="418" y="346"/>
                  </a:lnTo>
                  <a:lnTo>
                    <a:pt x="483" y="288"/>
                  </a:lnTo>
                  <a:lnTo>
                    <a:pt x="551" y="240"/>
                  </a:lnTo>
                  <a:lnTo>
                    <a:pt x="619" y="203"/>
                  </a:lnTo>
                  <a:lnTo>
                    <a:pt x="684" y="171"/>
                  </a:lnTo>
                  <a:lnTo>
                    <a:pt x="748" y="147"/>
                  </a:lnTo>
                  <a:lnTo>
                    <a:pt x="810" y="129"/>
                  </a:lnTo>
                  <a:lnTo>
                    <a:pt x="869" y="117"/>
                  </a:lnTo>
                  <a:lnTo>
                    <a:pt x="923" y="107"/>
                  </a:lnTo>
                  <a:lnTo>
                    <a:pt x="973" y="101"/>
                  </a:lnTo>
                  <a:lnTo>
                    <a:pt x="1018" y="97"/>
                  </a:lnTo>
                  <a:lnTo>
                    <a:pt x="1050" y="97"/>
                  </a:lnTo>
                  <a:lnTo>
                    <a:pt x="1168" y="87"/>
                  </a:lnTo>
                  <a:lnTo>
                    <a:pt x="1289" y="77"/>
                  </a:lnTo>
                  <a:lnTo>
                    <a:pt x="1412" y="68"/>
                  </a:lnTo>
                  <a:lnTo>
                    <a:pt x="1540" y="60"/>
                  </a:lnTo>
                  <a:lnTo>
                    <a:pt x="1669" y="52"/>
                  </a:lnTo>
                  <a:lnTo>
                    <a:pt x="1798" y="44"/>
                  </a:lnTo>
                  <a:lnTo>
                    <a:pt x="1927" y="38"/>
                  </a:lnTo>
                  <a:lnTo>
                    <a:pt x="2057" y="32"/>
                  </a:lnTo>
                  <a:lnTo>
                    <a:pt x="2184" y="26"/>
                  </a:lnTo>
                  <a:lnTo>
                    <a:pt x="2307" y="22"/>
                  </a:lnTo>
                  <a:lnTo>
                    <a:pt x="2429" y="18"/>
                  </a:lnTo>
                  <a:lnTo>
                    <a:pt x="2544" y="14"/>
                  </a:lnTo>
                  <a:lnTo>
                    <a:pt x="2655" y="12"/>
                  </a:lnTo>
                  <a:lnTo>
                    <a:pt x="2759" y="8"/>
                  </a:lnTo>
                  <a:lnTo>
                    <a:pt x="2856" y="6"/>
                  </a:lnTo>
                  <a:lnTo>
                    <a:pt x="2946" y="4"/>
                  </a:lnTo>
                  <a:lnTo>
                    <a:pt x="3025" y="4"/>
                  </a:lnTo>
                  <a:lnTo>
                    <a:pt x="3097" y="2"/>
                  </a:lnTo>
                  <a:lnTo>
                    <a:pt x="3157" y="2"/>
                  </a:lnTo>
                  <a:lnTo>
                    <a:pt x="3206" y="0"/>
                  </a:lnTo>
                  <a:lnTo>
                    <a:pt x="3242" y="0"/>
                  </a:lnTo>
                  <a:lnTo>
                    <a:pt x="3264" y="0"/>
                  </a:lnTo>
                  <a:lnTo>
                    <a:pt x="3274"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1" name="Freeform 25">
              <a:extLst>
                <a:ext uri="{FF2B5EF4-FFF2-40B4-BE49-F238E27FC236}">
                  <a16:creationId xmlns:a16="http://schemas.microsoft.com/office/drawing/2014/main" id="{C61E1D62-F83E-B88E-E052-06C4F66CA77E}"/>
                </a:ext>
              </a:extLst>
            </p:cNvPr>
            <p:cNvSpPr>
              <a:spLocks noEditPoints="1"/>
            </p:cNvSpPr>
            <p:nvPr/>
          </p:nvSpPr>
          <p:spPr bwMode="auto">
            <a:xfrm>
              <a:off x="5325063" y="2405228"/>
              <a:ext cx="164382" cy="175522"/>
            </a:xfrm>
            <a:custGeom>
              <a:avLst/>
              <a:gdLst>
                <a:gd name="T0" fmla="*/ 219 w 2299"/>
                <a:gd name="T1" fmla="*/ 300 h 2597"/>
                <a:gd name="T2" fmla="*/ 219 w 2299"/>
                <a:gd name="T3" fmla="*/ 2303 h 2597"/>
                <a:gd name="T4" fmla="*/ 1971 w 2299"/>
                <a:gd name="T5" fmla="*/ 1329 h 2597"/>
                <a:gd name="T6" fmla="*/ 219 w 2299"/>
                <a:gd name="T7" fmla="*/ 300 h 2597"/>
                <a:gd name="T8" fmla="*/ 109 w 2299"/>
                <a:gd name="T9" fmla="*/ 0 h 2597"/>
                <a:gd name="T10" fmla="*/ 139 w 2299"/>
                <a:gd name="T11" fmla="*/ 4 h 2597"/>
                <a:gd name="T12" fmla="*/ 165 w 2299"/>
                <a:gd name="T13" fmla="*/ 16 h 2597"/>
                <a:gd name="T14" fmla="*/ 2246 w 2299"/>
                <a:gd name="T15" fmla="*/ 1230 h 2597"/>
                <a:gd name="T16" fmla="*/ 2267 w 2299"/>
                <a:gd name="T17" fmla="*/ 1250 h 2597"/>
                <a:gd name="T18" fmla="*/ 2285 w 2299"/>
                <a:gd name="T19" fmla="*/ 1272 h 2597"/>
                <a:gd name="T20" fmla="*/ 2295 w 2299"/>
                <a:gd name="T21" fmla="*/ 1298 h 2597"/>
                <a:gd name="T22" fmla="*/ 2299 w 2299"/>
                <a:gd name="T23" fmla="*/ 1329 h 2597"/>
                <a:gd name="T24" fmla="*/ 2295 w 2299"/>
                <a:gd name="T25" fmla="*/ 1359 h 2597"/>
                <a:gd name="T26" fmla="*/ 2285 w 2299"/>
                <a:gd name="T27" fmla="*/ 1387 h 2597"/>
                <a:gd name="T28" fmla="*/ 2267 w 2299"/>
                <a:gd name="T29" fmla="*/ 1409 h 2597"/>
                <a:gd name="T30" fmla="*/ 2246 w 2299"/>
                <a:gd name="T31" fmla="*/ 1427 h 2597"/>
                <a:gd name="T32" fmla="*/ 165 w 2299"/>
                <a:gd name="T33" fmla="*/ 2587 h 2597"/>
                <a:gd name="T34" fmla="*/ 145 w 2299"/>
                <a:gd name="T35" fmla="*/ 2595 h 2597"/>
                <a:gd name="T36" fmla="*/ 129 w 2299"/>
                <a:gd name="T37" fmla="*/ 2597 h 2597"/>
                <a:gd name="T38" fmla="*/ 109 w 2299"/>
                <a:gd name="T39" fmla="*/ 2597 h 2597"/>
                <a:gd name="T40" fmla="*/ 91 w 2299"/>
                <a:gd name="T41" fmla="*/ 2597 h 2597"/>
                <a:gd name="T42" fmla="*/ 73 w 2299"/>
                <a:gd name="T43" fmla="*/ 2595 h 2597"/>
                <a:gd name="T44" fmla="*/ 56 w 2299"/>
                <a:gd name="T45" fmla="*/ 2587 h 2597"/>
                <a:gd name="T46" fmla="*/ 34 w 2299"/>
                <a:gd name="T47" fmla="*/ 2567 h 2597"/>
                <a:gd name="T48" fmla="*/ 16 w 2299"/>
                <a:gd name="T49" fmla="*/ 2545 h 2597"/>
                <a:gd name="T50" fmla="*/ 4 w 2299"/>
                <a:gd name="T51" fmla="*/ 2519 h 2597"/>
                <a:gd name="T52" fmla="*/ 0 w 2299"/>
                <a:gd name="T53" fmla="*/ 2488 h 2597"/>
                <a:gd name="T54" fmla="*/ 0 w 2299"/>
                <a:gd name="T55" fmla="*/ 115 h 2597"/>
                <a:gd name="T56" fmla="*/ 4 w 2299"/>
                <a:gd name="T57" fmla="*/ 84 h 2597"/>
                <a:gd name="T58" fmla="*/ 16 w 2299"/>
                <a:gd name="T59" fmla="*/ 58 h 2597"/>
                <a:gd name="T60" fmla="*/ 34 w 2299"/>
                <a:gd name="T61" fmla="*/ 36 h 2597"/>
                <a:gd name="T62" fmla="*/ 56 w 2299"/>
                <a:gd name="T63" fmla="*/ 16 h 2597"/>
                <a:gd name="T64" fmla="*/ 81 w 2299"/>
                <a:gd name="T65" fmla="*/ 4 h 2597"/>
                <a:gd name="T66" fmla="*/ 109 w 2299"/>
                <a:gd name="T67" fmla="*/ 0 h 2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299" h="2597">
                  <a:moveTo>
                    <a:pt x="219" y="300"/>
                  </a:moveTo>
                  <a:lnTo>
                    <a:pt x="219" y="2303"/>
                  </a:lnTo>
                  <a:lnTo>
                    <a:pt x="1971" y="1329"/>
                  </a:lnTo>
                  <a:lnTo>
                    <a:pt x="219" y="300"/>
                  </a:lnTo>
                  <a:close/>
                  <a:moveTo>
                    <a:pt x="109" y="0"/>
                  </a:moveTo>
                  <a:lnTo>
                    <a:pt x="139" y="4"/>
                  </a:lnTo>
                  <a:lnTo>
                    <a:pt x="165" y="16"/>
                  </a:lnTo>
                  <a:lnTo>
                    <a:pt x="2246" y="1230"/>
                  </a:lnTo>
                  <a:lnTo>
                    <a:pt x="2267" y="1250"/>
                  </a:lnTo>
                  <a:lnTo>
                    <a:pt x="2285" y="1272"/>
                  </a:lnTo>
                  <a:lnTo>
                    <a:pt x="2295" y="1298"/>
                  </a:lnTo>
                  <a:lnTo>
                    <a:pt x="2299" y="1329"/>
                  </a:lnTo>
                  <a:lnTo>
                    <a:pt x="2295" y="1359"/>
                  </a:lnTo>
                  <a:lnTo>
                    <a:pt x="2285" y="1387"/>
                  </a:lnTo>
                  <a:lnTo>
                    <a:pt x="2267" y="1409"/>
                  </a:lnTo>
                  <a:lnTo>
                    <a:pt x="2246" y="1427"/>
                  </a:lnTo>
                  <a:lnTo>
                    <a:pt x="165" y="2587"/>
                  </a:lnTo>
                  <a:lnTo>
                    <a:pt x="145" y="2595"/>
                  </a:lnTo>
                  <a:lnTo>
                    <a:pt x="129" y="2597"/>
                  </a:lnTo>
                  <a:lnTo>
                    <a:pt x="109" y="2597"/>
                  </a:lnTo>
                  <a:lnTo>
                    <a:pt x="91" y="2597"/>
                  </a:lnTo>
                  <a:lnTo>
                    <a:pt x="73" y="2595"/>
                  </a:lnTo>
                  <a:lnTo>
                    <a:pt x="56" y="2587"/>
                  </a:lnTo>
                  <a:lnTo>
                    <a:pt x="34" y="2567"/>
                  </a:lnTo>
                  <a:lnTo>
                    <a:pt x="16" y="2545"/>
                  </a:lnTo>
                  <a:lnTo>
                    <a:pt x="4" y="2519"/>
                  </a:lnTo>
                  <a:lnTo>
                    <a:pt x="0" y="2488"/>
                  </a:lnTo>
                  <a:lnTo>
                    <a:pt x="0" y="115"/>
                  </a:lnTo>
                  <a:lnTo>
                    <a:pt x="4" y="84"/>
                  </a:lnTo>
                  <a:lnTo>
                    <a:pt x="16" y="58"/>
                  </a:lnTo>
                  <a:lnTo>
                    <a:pt x="34" y="36"/>
                  </a:lnTo>
                  <a:lnTo>
                    <a:pt x="56" y="16"/>
                  </a:lnTo>
                  <a:lnTo>
                    <a:pt x="81"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Arial"/>
                <a:ea typeface="+mn-ea"/>
                <a:cs typeface="+mn-cs"/>
              </a:endParaRPr>
            </a:p>
          </p:txBody>
        </p:sp>
      </p:grpSp>
      <p:grpSp>
        <p:nvGrpSpPr>
          <p:cNvPr id="92" name="Group 91">
            <a:extLst>
              <a:ext uri="{FF2B5EF4-FFF2-40B4-BE49-F238E27FC236}">
                <a16:creationId xmlns:a16="http://schemas.microsoft.com/office/drawing/2014/main" id="{A576BEB8-03D9-889A-CB21-371F9A58A116}"/>
              </a:ext>
            </a:extLst>
          </p:cNvPr>
          <p:cNvGrpSpPr/>
          <p:nvPr/>
        </p:nvGrpSpPr>
        <p:grpSpPr>
          <a:xfrm>
            <a:off x="9404199" y="1865206"/>
            <a:ext cx="414770" cy="380184"/>
            <a:chOff x="9414555" y="2268033"/>
            <a:chExt cx="414770" cy="380184"/>
          </a:xfrm>
        </p:grpSpPr>
        <p:sp>
          <p:nvSpPr>
            <p:cNvPr id="93" name="Freeform 67">
              <a:extLst>
                <a:ext uri="{FF2B5EF4-FFF2-40B4-BE49-F238E27FC236}">
                  <a16:creationId xmlns:a16="http://schemas.microsoft.com/office/drawing/2014/main" id="{14DBAF38-3A71-CF74-C9EA-7306DC1FDBD4}"/>
                </a:ext>
              </a:extLst>
            </p:cNvPr>
            <p:cNvSpPr>
              <a:spLocks/>
            </p:cNvSpPr>
            <p:nvPr/>
          </p:nvSpPr>
          <p:spPr bwMode="auto">
            <a:xfrm>
              <a:off x="9744195" y="2294465"/>
              <a:ext cx="14041" cy="14242"/>
            </a:xfrm>
            <a:custGeom>
              <a:avLst/>
              <a:gdLst>
                <a:gd name="T0" fmla="*/ 112 w 223"/>
                <a:gd name="T1" fmla="*/ 0 h 223"/>
                <a:gd name="T2" fmla="*/ 148 w 223"/>
                <a:gd name="T3" fmla="*/ 6 h 223"/>
                <a:gd name="T4" fmla="*/ 177 w 223"/>
                <a:gd name="T5" fmla="*/ 22 h 223"/>
                <a:gd name="T6" fmla="*/ 201 w 223"/>
                <a:gd name="T7" fmla="*/ 46 h 223"/>
                <a:gd name="T8" fmla="*/ 217 w 223"/>
                <a:gd name="T9" fmla="*/ 76 h 223"/>
                <a:gd name="T10" fmla="*/ 223 w 223"/>
                <a:gd name="T11" fmla="*/ 112 h 223"/>
                <a:gd name="T12" fmla="*/ 217 w 223"/>
                <a:gd name="T13" fmla="*/ 148 h 223"/>
                <a:gd name="T14" fmla="*/ 201 w 223"/>
                <a:gd name="T15" fmla="*/ 177 h 223"/>
                <a:gd name="T16" fmla="*/ 177 w 223"/>
                <a:gd name="T17" fmla="*/ 201 h 223"/>
                <a:gd name="T18" fmla="*/ 148 w 223"/>
                <a:gd name="T19" fmla="*/ 217 h 223"/>
                <a:gd name="T20" fmla="*/ 112 w 223"/>
                <a:gd name="T21" fmla="*/ 223 h 223"/>
                <a:gd name="T22" fmla="*/ 76 w 223"/>
                <a:gd name="T23" fmla="*/ 217 h 223"/>
                <a:gd name="T24" fmla="*/ 46 w 223"/>
                <a:gd name="T25" fmla="*/ 201 h 223"/>
                <a:gd name="T26" fmla="*/ 22 w 223"/>
                <a:gd name="T27" fmla="*/ 177 h 223"/>
                <a:gd name="T28" fmla="*/ 6 w 223"/>
                <a:gd name="T29" fmla="*/ 148 h 223"/>
                <a:gd name="T30" fmla="*/ 0 w 223"/>
                <a:gd name="T31" fmla="*/ 112 h 223"/>
                <a:gd name="T32" fmla="*/ 6 w 223"/>
                <a:gd name="T33" fmla="*/ 76 h 223"/>
                <a:gd name="T34" fmla="*/ 22 w 223"/>
                <a:gd name="T35" fmla="*/ 46 h 223"/>
                <a:gd name="T36" fmla="*/ 46 w 223"/>
                <a:gd name="T37" fmla="*/ 22 h 223"/>
                <a:gd name="T38" fmla="*/ 76 w 223"/>
                <a:gd name="T39" fmla="*/ 6 h 223"/>
                <a:gd name="T40" fmla="*/ 112 w 223"/>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3" h="223">
                  <a:moveTo>
                    <a:pt x="112" y="0"/>
                  </a:moveTo>
                  <a:lnTo>
                    <a:pt x="148" y="6"/>
                  </a:lnTo>
                  <a:lnTo>
                    <a:pt x="177" y="22"/>
                  </a:lnTo>
                  <a:lnTo>
                    <a:pt x="201" y="46"/>
                  </a:lnTo>
                  <a:lnTo>
                    <a:pt x="217" y="76"/>
                  </a:lnTo>
                  <a:lnTo>
                    <a:pt x="223" y="112"/>
                  </a:lnTo>
                  <a:lnTo>
                    <a:pt x="217" y="148"/>
                  </a:lnTo>
                  <a:lnTo>
                    <a:pt x="201" y="177"/>
                  </a:lnTo>
                  <a:lnTo>
                    <a:pt x="177" y="201"/>
                  </a:lnTo>
                  <a:lnTo>
                    <a:pt x="148" y="217"/>
                  </a:lnTo>
                  <a:lnTo>
                    <a:pt x="112" y="223"/>
                  </a:lnTo>
                  <a:lnTo>
                    <a:pt x="76" y="217"/>
                  </a:lnTo>
                  <a:lnTo>
                    <a:pt x="46" y="201"/>
                  </a:lnTo>
                  <a:lnTo>
                    <a:pt x="22" y="177"/>
                  </a:lnTo>
                  <a:lnTo>
                    <a:pt x="6" y="148"/>
                  </a:lnTo>
                  <a:lnTo>
                    <a:pt x="0" y="112"/>
                  </a:lnTo>
                  <a:lnTo>
                    <a:pt x="6" y="76"/>
                  </a:lnTo>
                  <a:lnTo>
                    <a:pt x="22" y="46"/>
                  </a:lnTo>
                  <a:lnTo>
                    <a:pt x="46" y="22"/>
                  </a:lnTo>
                  <a:lnTo>
                    <a:pt x="76" y="6"/>
                  </a:lnTo>
                  <a:lnTo>
                    <a:pt x="112"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4" name="Freeform 68">
              <a:extLst>
                <a:ext uri="{FF2B5EF4-FFF2-40B4-BE49-F238E27FC236}">
                  <a16:creationId xmlns:a16="http://schemas.microsoft.com/office/drawing/2014/main" id="{0E6BA971-9417-D9D4-D2FE-4B4FD4D7F97B}"/>
                </a:ext>
              </a:extLst>
            </p:cNvPr>
            <p:cNvSpPr>
              <a:spLocks/>
            </p:cNvSpPr>
            <p:nvPr/>
          </p:nvSpPr>
          <p:spPr bwMode="auto">
            <a:xfrm>
              <a:off x="9707892" y="2294465"/>
              <a:ext cx="14294" cy="14242"/>
            </a:xfrm>
            <a:custGeom>
              <a:avLst/>
              <a:gdLst>
                <a:gd name="T0" fmla="*/ 111 w 224"/>
                <a:gd name="T1" fmla="*/ 0 h 223"/>
                <a:gd name="T2" fmla="*/ 147 w 224"/>
                <a:gd name="T3" fmla="*/ 6 h 223"/>
                <a:gd name="T4" fmla="*/ 179 w 224"/>
                <a:gd name="T5" fmla="*/ 22 h 223"/>
                <a:gd name="T6" fmla="*/ 202 w 224"/>
                <a:gd name="T7" fmla="*/ 46 h 223"/>
                <a:gd name="T8" fmla="*/ 218 w 224"/>
                <a:gd name="T9" fmla="*/ 76 h 223"/>
                <a:gd name="T10" fmla="*/ 224 w 224"/>
                <a:gd name="T11" fmla="*/ 112 h 223"/>
                <a:gd name="T12" fmla="*/ 218 w 224"/>
                <a:gd name="T13" fmla="*/ 148 h 223"/>
                <a:gd name="T14" fmla="*/ 202 w 224"/>
                <a:gd name="T15" fmla="*/ 177 h 223"/>
                <a:gd name="T16" fmla="*/ 179 w 224"/>
                <a:gd name="T17" fmla="*/ 201 h 223"/>
                <a:gd name="T18" fmla="*/ 147 w 224"/>
                <a:gd name="T19" fmla="*/ 217 h 223"/>
                <a:gd name="T20" fmla="*/ 111 w 224"/>
                <a:gd name="T21" fmla="*/ 223 h 223"/>
                <a:gd name="T22" fmla="*/ 77 w 224"/>
                <a:gd name="T23" fmla="*/ 217 h 223"/>
                <a:gd name="T24" fmla="*/ 45 w 224"/>
                <a:gd name="T25" fmla="*/ 201 h 223"/>
                <a:gd name="T26" fmla="*/ 21 w 224"/>
                <a:gd name="T27" fmla="*/ 177 h 223"/>
                <a:gd name="T28" fmla="*/ 6 w 224"/>
                <a:gd name="T29" fmla="*/ 148 h 223"/>
                <a:gd name="T30" fmla="*/ 0 w 224"/>
                <a:gd name="T31" fmla="*/ 112 h 223"/>
                <a:gd name="T32" fmla="*/ 6 w 224"/>
                <a:gd name="T33" fmla="*/ 76 h 223"/>
                <a:gd name="T34" fmla="*/ 21 w 224"/>
                <a:gd name="T35" fmla="*/ 46 h 223"/>
                <a:gd name="T36" fmla="*/ 45 w 224"/>
                <a:gd name="T37" fmla="*/ 22 h 223"/>
                <a:gd name="T38" fmla="*/ 77 w 224"/>
                <a:gd name="T39" fmla="*/ 6 h 223"/>
                <a:gd name="T40" fmla="*/ 111 w 224"/>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4" h="223">
                  <a:moveTo>
                    <a:pt x="111" y="0"/>
                  </a:moveTo>
                  <a:lnTo>
                    <a:pt x="147" y="6"/>
                  </a:lnTo>
                  <a:lnTo>
                    <a:pt x="179" y="22"/>
                  </a:lnTo>
                  <a:lnTo>
                    <a:pt x="202" y="46"/>
                  </a:lnTo>
                  <a:lnTo>
                    <a:pt x="218" y="76"/>
                  </a:lnTo>
                  <a:lnTo>
                    <a:pt x="224" y="112"/>
                  </a:lnTo>
                  <a:lnTo>
                    <a:pt x="218" y="148"/>
                  </a:lnTo>
                  <a:lnTo>
                    <a:pt x="202" y="177"/>
                  </a:lnTo>
                  <a:lnTo>
                    <a:pt x="179" y="201"/>
                  </a:lnTo>
                  <a:lnTo>
                    <a:pt x="147" y="217"/>
                  </a:lnTo>
                  <a:lnTo>
                    <a:pt x="111" y="223"/>
                  </a:lnTo>
                  <a:lnTo>
                    <a:pt x="77" y="217"/>
                  </a:lnTo>
                  <a:lnTo>
                    <a:pt x="45" y="201"/>
                  </a:lnTo>
                  <a:lnTo>
                    <a:pt x="21" y="177"/>
                  </a:lnTo>
                  <a:lnTo>
                    <a:pt x="6" y="148"/>
                  </a:lnTo>
                  <a:lnTo>
                    <a:pt x="0" y="112"/>
                  </a:lnTo>
                  <a:lnTo>
                    <a:pt x="6" y="76"/>
                  </a:lnTo>
                  <a:lnTo>
                    <a:pt x="21" y="46"/>
                  </a:lnTo>
                  <a:lnTo>
                    <a:pt x="45" y="22"/>
                  </a:lnTo>
                  <a:lnTo>
                    <a:pt x="77" y="6"/>
                  </a:lnTo>
                  <a:lnTo>
                    <a:pt x="111"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5" name="Freeform 69">
              <a:extLst>
                <a:ext uri="{FF2B5EF4-FFF2-40B4-BE49-F238E27FC236}">
                  <a16:creationId xmlns:a16="http://schemas.microsoft.com/office/drawing/2014/main" id="{6636F2FC-9F95-384D-E279-2C3C1BC9B22E}"/>
                </a:ext>
              </a:extLst>
            </p:cNvPr>
            <p:cNvSpPr>
              <a:spLocks/>
            </p:cNvSpPr>
            <p:nvPr/>
          </p:nvSpPr>
          <p:spPr bwMode="auto">
            <a:xfrm>
              <a:off x="9780246" y="2294465"/>
              <a:ext cx="14294" cy="14242"/>
            </a:xfrm>
            <a:custGeom>
              <a:avLst/>
              <a:gdLst>
                <a:gd name="T0" fmla="*/ 114 w 225"/>
                <a:gd name="T1" fmla="*/ 0 h 223"/>
                <a:gd name="T2" fmla="*/ 147 w 225"/>
                <a:gd name="T3" fmla="*/ 6 h 223"/>
                <a:gd name="T4" fmla="*/ 179 w 225"/>
                <a:gd name="T5" fmla="*/ 22 h 223"/>
                <a:gd name="T6" fmla="*/ 203 w 225"/>
                <a:gd name="T7" fmla="*/ 46 h 223"/>
                <a:gd name="T8" fmla="*/ 219 w 225"/>
                <a:gd name="T9" fmla="*/ 76 h 223"/>
                <a:gd name="T10" fmla="*/ 225 w 225"/>
                <a:gd name="T11" fmla="*/ 112 h 223"/>
                <a:gd name="T12" fmla="*/ 219 w 225"/>
                <a:gd name="T13" fmla="*/ 148 h 223"/>
                <a:gd name="T14" fmla="*/ 203 w 225"/>
                <a:gd name="T15" fmla="*/ 177 h 223"/>
                <a:gd name="T16" fmla="*/ 179 w 225"/>
                <a:gd name="T17" fmla="*/ 201 h 223"/>
                <a:gd name="T18" fmla="*/ 147 w 225"/>
                <a:gd name="T19" fmla="*/ 217 h 223"/>
                <a:gd name="T20" fmla="*/ 114 w 225"/>
                <a:gd name="T21" fmla="*/ 223 h 223"/>
                <a:gd name="T22" fmla="*/ 78 w 225"/>
                <a:gd name="T23" fmla="*/ 217 h 223"/>
                <a:gd name="T24" fmla="*/ 46 w 225"/>
                <a:gd name="T25" fmla="*/ 201 h 223"/>
                <a:gd name="T26" fmla="*/ 22 w 225"/>
                <a:gd name="T27" fmla="*/ 177 h 223"/>
                <a:gd name="T28" fmla="*/ 6 w 225"/>
                <a:gd name="T29" fmla="*/ 148 h 223"/>
                <a:gd name="T30" fmla="*/ 0 w 225"/>
                <a:gd name="T31" fmla="*/ 112 h 223"/>
                <a:gd name="T32" fmla="*/ 6 w 225"/>
                <a:gd name="T33" fmla="*/ 76 h 223"/>
                <a:gd name="T34" fmla="*/ 22 w 225"/>
                <a:gd name="T35" fmla="*/ 46 h 223"/>
                <a:gd name="T36" fmla="*/ 46 w 225"/>
                <a:gd name="T37" fmla="*/ 22 h 223"/>
                <a:gd name="T38" fmla="*/ 78 w 225"/>
                <a:gd name="T39" fmla="*/ 6 h 223"/>
                <a:gd name="T40" fmla="*/ 114 w 225"/>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5" h="223">
                  <a:moveTo>
                    <a:pt x="114" y="0"/>
                  </a:moveTo>
                  <a:lnTo>
                    <a:pt x="147" y="6"/>
                  </a:lnTo>
                  <a:lnTo>
                    <a:pt x="179" y="22"/>
                  </a:lnTo>
                  <a:lnTo>
                    <a:pt x="203" y="46"/>
                  </a:lnTo>
                  <a:lnTo>
                    <a:pt x="219" y="76"/>
                  </a:lnTo>
                  <a:lnTo>
                    <a:pt x="225" y="112"/>
                  </a:lnTo>
                  <a:lnTo>
                    <a:pt x="219" y="148"/>
                  </a:lnTo>
                  <a:lnTo>
                    <a:pt x="203" y="177"/>
                  </a:lnTo>
                  <a:lnTo>
                    <a:pt x="179" y="201"/>
                  </a:lnTo>
                  <a:lnTo>
                    <a:pt x="147" y="217"/>
                  </a:lnTo>
                  <a:lnTo>
                    <a:pt x="114" y="223"/>
                  </a:lnTo>
                  <a:lnTo>
                    <a:pt x="78" y="217"/>
                  </a:lnTo>
                  <a:lnTo>
                    <a:pt x="46" y="201"/>
                  </a:lnTo>
                  <a:lnTo>
                    <a:pt x="22" y="177"/>
                  </a:lnTo>
                  <a:lnTo>
                    <a:pt x="6" y="148"/>
                  </a:lnTo>
                  <a:lnTo>
                    <a:pt x="0" y="112"/>
                  </a:lnTo>
                  <a:lnTo>
                    <a:pt x="6" y="76"/>
                  </a:lnTo>
                  <a:lnTo>
                    <a:pt x="22" y="46"/>
                  </a:lnTo>
                  <a:lnTo>
                    <a:pt x="46" y="22"/>
                  </a:lnTo>
                  <a:lnTo>
                    <a:pt x="78" y="6"/>
                  </a:lnTo>
                  <a:lnTo>
                    <a:pt x="114"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6" name="Freeform 70">
              <a:extLst>
                <a:ext uri="{FF2B5EF4-FFF2-40B4-BE49-F238E27FC236}">
                  <a16:creationId xmlns:a16="http://schemas.microsoft.com/office/drawing/2014/main" id="{5CB09A9B-59D4-AF24-2A90-DE0AB478FE60}"/>
                </a:ext>
              </a:extLst>
            </p:cNvPr>
            <p:cNvSpPr>
              <a:spLocks noEditPoints="1"/>
            </p:cNvSpPr>
            <p:nvPr/>
          </p:nvSpPr>
          <p:spPr bwMode="auto">
            <a:xfrm>
              <a:off x="9507780" y="2369141"/>
              <a:ext cx="228319" cy="231600"/>
            </a:xfrm>
            <a:custGeom>
              <a:avLst/>
              <a:gdLst>
                <a:gd name="T0" fmla="*/ 3210 w 3610"/>
                <a:gd name="T1" fmla="*/ 3358 h 3611"/>
                <a:gd name="T2" fmla="*/ 1358 w 3610"/>
                <a:gd name="T3" fmla="*/ 209 h 3611"/>
                <a:gd name="T4" fmla="*/ 1022 w 3610"/>
                <a:gd name="T5" fmla="*/ 259 h 3611"/>
                <a:gd name="T6" fmla="*/ 720 w 3610"/>
                <a:gd name="T7" fmla="*/ 402 h 3611"/>
                <a:gd name="T8" fmla="*/ 469 w 3610"/>
                <a:gd name="T9" fmla="*/ 627 h 3611"/>
                <a:gd name="T10" fmla="*/ 302 w 3610"/>
                <a:gd name="T11" fmla="*/ 901 h 3611"/>
                <a:gd name="T12" fmla="*/ 219 w 3610"/>
                <a:gd name="T13" fmla="*/ 1203 h 3611"/>
                <a:gd name="T14" fmla="*/ 219 w 3610"/>
                <a:gd name="T15" fmla="*/ 1515 h 3611"/>
                <a:gd name="T16" fmla="*/ 302 w 3610"/>
                <a:gd name="T17" fmla="*/ 1817 h 3611"/>
                <a:gd name="T18" fmla="*/ 469 w 3610"/>
                <a:gd name="T19" fmla="*/ 2090 h 3611"/>
                <a:gd name="T20" fmla="*/ 720 w 3610"/>
                <a:gd name="T21" fmla="*/ 2316 h 3611"/>
                <a:gd name="T22" fmla="*/ 1022 w 3610"/>
                <a:gd name="T23" fmla="*/ 2460 h 3611"/>
                <a:gd name="T24" fmla="*/ 1358 w 3610"/>
                <a:gd name="T25" fmla="*/ 2509 h 3611"/>
                <a:gd name="T26" fmla="*/ 1695 w 3610"/>
                <a:gd name="T27" fmla="*/ 2460 h 3611"/>
                <a:gd name="T28" fmla="*/ 1997 w 3610"/>
                <a:gd name="T29" fmla="*/ 2316 h 3611"/>
                <a:gd name="T30" fmla="*/ 2248 w 3610"/>
                <a:gd name="T31" fmla="*/ 2090 h 3611"/>
                <a:gd name="T32" fmla="*/ 2415 w 3610"/>
                <a:gd name="T33" fmla="*/ 1817 h 3611"/>
                <a:gd name="T34" fmla="*/ 2498 w 3610"/>
                <a:gd name="T35" fmla="*/ 1515 h 3611"/>
                <a:gd name="T36" fmla="*/ 2498 w 3610"/>
                <a:gd name="T37" fmla="*/ 1203 h 3611"/>
                <a:gd name="T38" fmla="*/ 2415 w 3610"/>
                <a:gd name="T39" fmla="*/ 901 h 3611"/>
                <a:gd name="T40" fmla="*/ 2248 w 3610"/>
                <a:gd name="T41" fmla="*/ 627 h 3611"/>
                <a:gd name="T42" fmla="*/ 1997 w 3610"/>
                <a:gd name="T43" fmla="*/ 402 h 3611"/>
                <a:gd name="T44" fmla="*/ 1695 w 3610"/>
                <a:gd name="T45" fmla="*/ 259 h 3611"/>
                <a:gd name="T46" fmla="*/ 1358 w 3610"/>
                <a:gd name="T47" fmla="*/ 209 h 3611"/>
                <a:gd name="T48" fmla="*/ 1597 w 3610"/>
                <a:gd name="T49" fmla="*/ 20 h 3611"/>
                <a:gd name="T50" fmla="*/ 1933 w 3610"/>
                <a:gd name="T51" fmla="*/ 126 h 3611"/>
                <a:gd name="T52" fmla="*/ 2232 w 3610"/>
                <a:gd name="T53" fmla="*/ 316 h 3611"/>
                <a:gd name="T54" fmla="*/ 2470 w 3610"/>
                <a:gd name="T55" fmla="*/ 577 h 3611"/>
                <a:gd name="T56" fmla="*/ 2629 w 3610"/>
                <a:gd name="T57" fmla="*/ 877 h 3611"/>
                <a:gd name="T58" fmla="*/ 2709 w 3610"/>
                <a:gd name="T59" fmla="*/ 1199 h 3611"/>
                <a:gd name="T60" fmla="*/ 2707 w 3610"/>
                <a:gd name="T61" fmla="*/ 1531 h 3611"/>
                <a:gd name="T62" fmla="*/ 2626 w 3610"/>
                <a:gd name="T63" fmla="*/ 1853 h 3611"/>
                <a:gd name="T64" fmla="*/ 2462 w 3610"/>
                <a:gd name="T65" fmla="*/ 2151 h 3611"/>
                <a:gd name="T66" fmla="*/ 2616 w 3610"/>
                <a:gd name="T67" fmla="*/ 2320 h 3611"/>
                <a:gd name="T68" fmla="*/ 2707 w 3610"/>
                <a:gd name="T69" fmla="*/ 2291 h 3611"/>
                <a:gd name="T70" fmla="*/ 3580 w 3610"/>
                <a:gd name="T71" fmla="*/ 3137 h 3611"/>
                <a:gd name="T72" fmla="*/ 3610 w 3610"/>
                <a:gd name="T73" fmla="*/ 3227 h 3611"/>
                <a:gd name="T74" fmla="*/ 3286 w 3610"/>
                <a:gd name="T75" fmla="*/ 3581 h 3611"/>
                <a:gd name="T76" fmla="*/ 3210 w 3610"/>
                <a:gd name="T77" fmla="*/ 3611 h 3611"/>
                <a:gd name="T78" fmla="*/ 3137 w 3610"/>
                <a:gd name="T79" fmla="*/ 3581 h 3611"/>
                <a:gd name="T80" fmla="*/ 2293 w 3610"/>
                <a:gd name="T81" fmla="*/ 2718 h 3611"/>
                <a:gd name="T82" fmla="*/ 2303 w 3610"/>
                <a:gd name="T83" fmla="*/ 2638 h 3611"/>
                <a:gd name="T84" fmla="*/ 2244 w 3610"/>
                <a:gd name="T85" fmla="*/ 2392 h 3611"/>
                <a:gd name="T86" fmla="*/ 1941 w 3610"/>
                <a:gd name="T87" fmla="*/ 2589 h 3611"/>
                <a:gd name="T88" fmla="*/ 1601 w 3610"/>
                <a:gd name="T89" fmla="*/ 2698 h 3611"/>
                <a:gd name="T90" fmla="*/ 1237 w 3610"/>
                <a:gd name="T91" fmla="*/ 2714 h 3611"/>
                <a:gd name="T92" fmla="*/ 893 w 3610"/>
                <a:gd name="T93" fmla="*/ 2636 h 3611"/>
                <a:gd name="T94" fmla="*/ 579 w 3610"/>
                <a:gd name="T95" fmla="*/ 2473 h 3611"/>
                <a:gd name="T96" fmla="*/ 316 w 3610"/>
                <a:gd name="T97" fmla="*/ 2235 h 3611"/>
                <a:gd name="T98" fmla="*/ 131 w 3610"/>
                <a:gd name="T99" fmla="*/ 1947 h 3611"/>
                <a:gd name="T100" fmla="*/ 26 w 3610"/>
                <a:gd name="T101" fmla="*/ 1633 h 3611"/>
                <a:gd name="T102" fmla="*/ 0 w 3610"/>
                <a:gd name="T103" fmla="*/ 1305 h 3611"/>
                <a:gd name="T104" fmla="*/ 52 w 3610"/>
                <a:gd name="T105" fmla="*/ 978 h 3611"/>
                <a:gd name="T106" fmla="*/ 185 w 3610"/>
                <a:gd name="T107" fmla="*/ 670 h 3611"/>
                <a:gd name="T108" fmla="*/ 396 w 3610"/>
                <a:gd name="T109" fmla="*/ 398 h 3611"/>
                <a:gd name="T110" fmla="*/ 680 w 3610"/>
                <a:gd name="T111" fmla="*/ 179 h 3611"/>
                <a:gd name="T112" fmla="*/ 1004 w 3610"/>
                <a:gd name="T113" fmla="*/ 46 h 3611"/>
                <a:gd name="T114" fmla="*/ 1358 w 3610"/>
                <a:gd name="T115" fmla="*/ 0 h 3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610" h="3611">
                  <a:moveTo>
                    <a:pt x="2691" y="2543"/>
                  </a:moveTo>
                  <a:lnTo>
                    <a:pt x="2542" y="2690"/>
                  </a:lnTo>
                  <a:lnTo>
                    <a:pt x="3210" y="3358"/>
                  </a:lnTo>
                  <a:lnTo>
                    <a:pt x="3359" y="3211"/>
                  </a:lnTo>
                  <a:lnTo>
                    <a:pt x="2691" y="2543"/>
                  </a:lnTo>
                  <a:close/>
                  <a:moveTo>
                    <a:pt x="1358" y="209"/>
                  </a:moveTo>
                  <a:lnTo>
                    <a:pt x="1243" y="215"/>
                  </a:lnTo>
                  <a:lnTo>
                    <a:pt x="1132" y="231"/>
                  </a:lnTo>
                  <a:lnTo>
                    <a:pt x="1022" y="259"/>
                  </a:lnTo>
                  <a:lnTo>
                    <a:pt x="917" y="295"/>
                  </a:lnTo>
                  <a:lnTo>
                    <a:pt x="815" y="344"/>
                  </a:lnTo>
                  <a:lnTo>
                    <a:pt x="720" y="402"/>
                  </a:lnTo>
                  <a:lnTo>
                    <a:pt x="628" y="470"/>
                  </a:lnTo>
                  <a:lnTo>
                    <a:pt x="545" y="545"/>
                  </a:lnTo>
                  <a:lnTo>
                    <a:pt x="469" y="627"/>
                  </a:lnTo>
                  <a:lnTo>
                    <a:pt x="404" y="714"/>
                  </a:lnTo>
                  <a:lnTo>
                    <a:pt x="348" y="806"/>
                  </a:lnTo>
                  <a:lnTo>
                    <a:pt x="302" y="901"/>
                  </a:lnTo>
                  <a:lnTo>
                    <a:pt x="264" y="1000"/>
                  </a:lnTo>
                  <a:lnTo>
                    <a:pt x="237" y="1102"/>
                  </a:lnTo>
                  <a:lnTo>
                    <a:pt x="219" y="1203"/>
                  </a:lnTo>
                  <a:lnTo>
                    <a:pt x="209" y="1307"/>
                  </a:lnTo>
                  <a:lnTo>
                    <a:pt x="209" y="1412"/>
                  </a:lnTo>
                  <a:lnTo>
                    <a:pt x="219" y="1515"/>
                  </a:lnTo>
                  <a:lnTo>
                    <a:pt x="237" y="1617"/>
                  </a:lnTo>
                  <a:lnTo>
                    <a:pt x="264" y="1718"/>
                  </a:lnTo>
                  <a:lnTo>
                    <a:pt x="302" y="1817"/>
                  </a:lnTo>
                  <a:lnTo>
                    <a:pt x="348" y="1911"/>
                  </a:lnTo>
                  <a:lnTo>
                    <a:pt x="404" y="2004"/>
                  </a:lnTo>
                  <a:lnTo>
                    <a:pt x="469" y="2090"/>
                  </a:lnTo>
                  <a:lnTo>
                    <a:pt x="545" y="2173"/>
                  </a:lnTo>
                  <a:lnTo>
                    <a:pt x="628" y="2249"/>
                  </a:lnTo>
                  <a:lnTo>
                    <a:pt x="720" y="2316"/>
                  </a:lnTo>
                  <a:lnTo>
                    <a:pt x="815" y="2374"/>
                  </a:lnTo>
                  <a:lnTo>
                    <a:pt x="917" y="2422"/>
                  </a:lnTo>
                  <a:lnTo>
                    <a:pt x="1022" y="2460"/>
                  </a:lnTo>
                  <a:lnTo>
                    <a:pt x="1132" y="2487"/>
                  </a:lnTo>
                  <a:lnTo>
                    <a:pt x="1243" y="2503"/>
                  </a:lnTo>
                  <a:lnTo>
                    <a:pt x="1358" y="2509"/>
                  </a:lnTo>
                  <a:lnTo>
                    <a:pt x="1472" y="2503"/>
                  </a:lnTo>
                  <a:lnTo>
                    <a:pt x="1585" y="2487"/>
                  </a:lnTo>
                  <a:lnTo>
                    <a:pt x="1695" y="2460"/>
                  </a:lnTo>
                  <a:lnTo>
                    <a:pt x="1798" y="2422"/>
                  </a:lnTo>
                  <a:lnTo>
                    <a:pt x="1899" y="2374"/>
                  </a:lnTo>
                  <a:lnTo>
                    <a:pt x="1997" y="2316"/>
                  </a:lnTo>
                  <a:lnTo>
                    <a:pt x="2086" y="2249"/>
                  </a:lnTo>
                  <a:lnTo>
                    <a:pt x="2172" y="2173"/>
                  </a:lnTo>
                  <a:lnTo>
                    <a:pt x="2248" y="2090"/>
                  </a:lnTo>
                  <a:lnTo>
                    <a:pt x="2311" y="2004"/>
                  </a:lnTo>
                  <a:lnTo>
                    <a:pt x="2367" y="1911"/>
                  </a:lnTo>
                  <a:lnTo>
                    <a:pt x="2415" y="1817"/>
                  </a:lnTo>
                  <a:lnTo>
                    <a:pt x="2452" y="1718"/>
                  </a:lnTo>
                  <a:lnTo>
                    <a:pt x="2480" y="1617"/>
                  </a:lnTo>
                  <a:lnTo>
                    <a:pt x="2498" y="1515"/>
                  </a:lnTo>
                  <a:lnTo>
                    <a:pt x="2508" y="1412"/>
                  </a:lnTo>
                  <a:lnTo>
                    <a:pt x="2508" y="1307"/>
                  </a:lnTo>
                  <a:lnTo>
                    <a:pt x="2498" y="1203"/>
                  </a:lnTo>
                  <a:lnTo>
                    <a:pt x="2480" y="1102"/>
                  </a:lnTo>
                  <a:lnTo>
                    <a:pt x="2452" y="1000"/>
                  </a:lnTo>
                  <a:lnTo>
                    <a:pt x="2415" y="901"/>
                  </a:lnTo>
                  <a:lnTo>
                    <a:pt x="2367" y="806"/>
                  </a:lnTo>
                  <a:lnTo>
                    <a:pt x="2311" y="714"/>
                  </a:lnTo>
                  <a:lnTo>
                    <a:pt x="2248" y="627"/>
                  </a:lnTo>
                  <a:lnTo>
                    <a:pt x="2172" y="545"/>
                  </a:lnTo>
                  <a:lnTo>
                    <a:pt x="2086" y="470"/>
                  </a:lnTo>
                  <a:lnTo>
                    <a:pt x="1997" y="402"/>
                  </a:lnTo>
                  <a:lnTo>
                    <a:pt x="1899" y="344"/>
                  </a:lnTo>
                  <a:lnTo>
                    <a:pt x="1798" y="295"/>
                  </a:lnTo>
                  <a:lnTo>
                    <a:pt x="1695" y="259"/>
                  </a:lnTo>
                  <a:lnTo>
                    <a:pt x="1585" y="231"/>
                  </a:lnTo>
                  <a:lnTo>
                    <a:pt x="1472" y="215"/>
                  </a:lnTo>
                  <a:lnTo>
                    <a:pt x="1358" y="209"/>
                  </a:lnTo>
                  <a:close/>
                  <a:moveTo>
                    <a:pt x="1358" y="0"/>
                  </a:moveTo>
                  <a:lnTo>
                    <a:pt x="1478" y="4"/>
                  </a:lnTo>
                  <a:lnTo>
                    <a:pt x="1597" y="20"/>
                  </a:lnTo>
                  <a:lnTo>
                    <a:pt x="1713" y="46"/>
                  </a:lnTo>
                  <a:lnTo>
                    <a:pt x="1824" y="82"/>
                  </a:lnTo>
                  <a:lnTo>
                    <a:pt x="1933" y="126"/>
                  </a:lnTo>
                  <a:lnTo>
                    <a:pt x="2037" y="179"/>
                  </a:lnTo>
                  <a:lnTo>
                    <a:pt x="2136" y="243"/>
                  </a:lnTo>
                  <a:lnTo>
                    <a:pt x="2232" y="316"/>
                  </a:lnTo>
                  <a:lnTo>
                    <a:pt x="2321" y="398"/>
                  </a:lnTo>
                  <a:lnTo>
                    <a:pt x="2401" y="485"/>
                  </a:lnTo>
                  <a:lnTo>
                    <a:pt x="2470" y="577"/>
                  </a:lnTo>
                  <a:lnTo>
                    <a:pt x="2532" y="672"/>
                  </a:lnTo>
                  <a:lnTo>
                    <a:pt x="2586" y="774"/>
                  </a:lnTo>
                  <a:lnTo>
                    <a:pt x="2629" y="877"/>
                  </a:lnTo>
                  <a:lnTo>
                    <a:pt x="2665" y="982"/>
                  </a:lnTo>
                  <a:lnTo>
                    <a:pt x="2691" y="1090"/>
                  </a:lnTo>
                  <a:lnTo>
                    <a:pt x="2709" y="1199"/>
                  </a:lnTo>
                  <a:lnTo>
                    <a:pt x="2717" y="1310"/>
                  </a:lnTo>
                  <a:lnTo>
                    <a:pt x="2717" y="1420"/>
                  </a:lnTo>
                  <a:lnTo>
                    <a:pt x="2707" y="1531"/>
                  </a:lnTo>
                  <a:lnTo>
                    <a:pt x="2689" y="1640"/>
                  </a:lnTo>
                  <a:lnTo>
                    <a:pt x="2661" y="1748"/>
                  </a:lnTo>
                  <a:lnTo>
                    <a:pt x="2626" y="1853"/>
                  </a:lnTo>
                  <a:lnTo>
                    <a:pt x="2580" y="1957"/>
                  </a:lnTo>
                  <a:lnTo>
                    <a:pt x="2526" y="2056"/>
                  </a:lnTo>
                  <a:lnTo>
                    <a:pt x="2462" y="2151"/>
                  </a:lnTo>
                  <a:lnTo>
                    <a:pt x="2391" y="2243"/>
                  </a:lnTo>
                  <a:lnTo>
                    <a:pt x="2542" y="2394"/>
                  </a:lnTo>
                  <a:lnTo>
                    <a:pt x="2616" y="2320"/>
                  </a:lnTo>
                  <a:lnTo>
                    <a:pt x="2643" y="2300"/>
                  </a:lnTo>
                  <a:lnTo>
                    <a:pt x="2673" y="2291"/>
                  </a:lnTo>
                  <a:lnTo>
                    <a:pt x="2707" y="2291"/>
                  </a:lnTo>
                  <a:lnTo>
                    <a:pt x="2737" y="2300"/>
                  </a:lnTo>
                  <a:lnTo>
                    <a:pt x="2765" y="2320"/>
                  </a:lnTo>
                  <a:lnTo>
                    <a:pt x="3580" y="3137"/>
                  </a:lnTo>
                  <a:lnTo>
                    <a:pt x="3600" y="3163"/>
                  </a:lnTo>
                  <a:lnTo>
                    <a:pt x="3610" y="3195"/>
                  </a:lnTo>
                  <a:lnTo>
                    <a:pt x="3610" y="3227"/>
                  </a:lnTo>
                  <a:lnTo>
                    <a:pt x="3600" y="3257"/>
                  </a:lnTo>
                  <a:lnTo>
                    <a:pt x="3580" y="3285"/>
                  </a:lnTo>
                  <a:lnTo>
                    <a:pt x="3286" y="3581"/>
                  </a:lnTo>
                  <a:lnTo>
                    <a:pt x="3264" y="3597"/>
                  </a:lnTo>
                  <a:lnTo>
                    <a:pt x="3238" y="3607"/>
                  </a:lnTo>
                  <a:lnTo>
                    <a:pt x="3210" y="3611"/>
                  </a:lnTo>
                  <a:lnTo>
                    <a:pt x="3184" y="3607"/>
                  </a:lnTo>
                  <a:lnTo>
                    <a:pt x="3159" y="3597"/>
                  </a:lnTo>
                  <a:lnTo>
                    <a:pt x="3137" y="3581"/>
                  </a:lnTo>
                  <a:lnTo>
                    <a:pt x="2319" y="2764"/>
                  </a:lnTo>
                  <a:lnTo>
                    <a:pt x="2303" y="2742"/>
                  </a:lnTo>
                  <a:lnTo>
                    <a:pt x="2293" y="2718"/>
                  </a:lnTo>
                  <a:lnTo>
                    <a:pt x="2289" y="2690"/>
                  </a:lnTo>
                  <a:lnTo>
                    <a:pt x="2293" y="2662"/>
                  </a:lnTo>
                  <a:lnTo>
                    <a:pt x="2303" y="2638"/>
                  </a:lnTo>
                  <a:lnTo>
                    <a:pt x="2321" y="2617"/>
                  </a:lnTo>
                  <a:lnTo>
                    <a:pt x="2395" y="2543"/>
                  </a:lnTo>
                  <a:lnTo>
                    <a:pt x="2244" y="2392"/>
                  </a:lnTo>
                  <a:lnTo>
                    <a:pt x="2148" y="2465"/>
                  </a:lnTo>
                  <a:lnTo>
                    <a:pt x="2047" y="2531"/>
                  </a:lnTo>
                  <a:lnTo>
                    <a:pt x="1941" y="2589"/>
                  </a:lnTo>
                  <a:lnTo>
                    <a:pt x="1832" y="2634"/>
                  </a:lnTo>
                  <a:lnTo>
                    <a:pt x="1718" y="2670"/>
                  </a:lnTo>
                  <a:lnTo>
                    <a:pt x="1601" y="2698"/>
                  </a:lnTo>
                  <a:lnTo>
                    <a:pt x="1480" y="2714"/>
                  </a:lnTo>
                  <a:lnTo>
                    <a:pt x="1358" y="2718"/>
                  </a:lnTo>
                  <a:lnTo>
                    <a:pt x="1237" y="2714"/>
                  </a:lnTo>
                  <a:lnTo>
                    <a:pt x="1120" y="2698"/>
                  </a:lnTo>
                  <a:lnTo>
                    <a:pt x="1004" y="2672"/>
                  </a:lnTo>
                  <a:lnTo>
                    <a:pt x="893" y="2636"/>
                  </a:lnTo>
                  <a:lnTo>
                    <a:pt x="784" y="2593"/>
                  </a:lnTo>
                  <a:lnTo>
                    <a:pt x="680" y="2537"/>
                  </a:lnTo>
                  <a:lnTo>
                    <a:pt x="579" y="2473"/>
                  </a:lnTo>
                  <a:lnTo>
                    <a:pt x="485" y="2402"/>
                  </a:lnTo>
                  <a:lnTo>
                    <a:pt x="396" y="2320"/>
                  </a:lnTo>
                  <a:lnTo>
                    <a:pt x="316" y="2235"/>
                  </a:lnTo>
                  <a:lnTo>
                    <a:pt x="247" y="2143"/>
                  </a:lnTo>
                  <a:lnTo>
                    <a:pt x="185" y="2048"/>
                  </a:lnTo>
                  <a:lnTo>
                    <a:pt x="131" y="1947"/>
                  </a:lnTo>
                  <a:lnTo>
                    <a:pt x="87" y="1845"/>
                  </a:lnTo>
                  <a:lnTo>
                    <a:pt x="52" y="1740"/>
                  </a:lnTo>
                  <a:lnTo>
                    <a:pt x="26" y="1633"/>
                  </a:lnTo>
                  <a:lnTo>
                    <a:pt x="8" y="1523"/>
                  </a:lnTo>
                  <a:lnTo>
                    <a:pt x="0" y="1414"/>
                  </a:lnTo>
                  <a:lnTo>
                    <a:pt x="0" y="1305"/>
                  </a:lnTo>
                  <a:lnTo>
                    <a:pt x="8" y="1195"/>
                  </a:lnTo>
                  <a:lnTo>
                    <a:pt x="26" y="1086"/>
                  </a:lnTo>
                  <a:lnTo>
                    <a:pt x="52" y="978"/>
                  </a:lnTo>
                  <a:lnTo>
                    <a:pt x="87" y="873"/>
                  </a:lnTo>
                  <a:lnTo>
                    <a:pt x="131" y="770"/>
                  </a:lnTo>
                  <a:lnTo>
                    <a:pt x="185" y="670"/>
                  </a:lnTo>
                  <a:lnTo>
                    <a:pt x="247" y="575"/>
                  </a:lnTo>
                  <a:lnTo>
                    <a:pt x="316" y="483"/>
                  </a:lnTo>
                  <a:lnTo>
                    <a:pt x="396" y="398"/>
                  </a:lnTo>
                  <a:lnTo>
                    <a:pt x="485" y="316"/>
                  </a:lnTo>
                  <a:lnTo>
                    <a:pt x="579" y="243"/>
                  </a:lnTo>
                  <a:lnTo>
                    <a:pt x="680" y="179"/>
                  </a:lnTo>
                  <a:lnTo>
                    <a:pt x="784" y="126"/>
                  </a:lnTo>
                  <a:lnTo>
                    <a:pt x="893" y="82"/>
                  </a:lnTo>
                  <a:lnTo>
                    <a:pt x="1004" y="46"/>
                  </a:lnTo>
                  <a:lnTo>
                    <a:pt x="1120" y="20"/>
                  </a:lnTo>
                  <a:lnTo>
                    <a:pt x="1237" y="4"/>
                  </a:lnTo>
                  <a:lnTo>
                    <a:pt x="135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7" name="Freeform 71">
              <a:extLst>
                <a:ext uri="{FF2B5EF4-FFF2-40B4-BE49-F238E27FC236}">
                  <a16:creationId xmlns:a16="http://schemas.microsoft.com/office/drawing/2014/main" id="{4D642D5B-034C-EF4C-1530-B96F5A1E8C3C}"/>
                </a:ext>
              </a:extLst>
            </p:cNvPr>
            <p:cNvSpPr>
              <a:spLocks noEditPoints="1"/>
            </p:cNvSpPr>
            <p:nvPr/>
          </p:nvSpPr>
          <p:spPr bwMode="auto">
            <a:xfrm>
              <a:off x="9534217" y="2395959"/>
              <a:ext cx="119030" cy="120740"/>
            </a:xfrm>
            <a:custGeom>
              <a:avLst/>
              <a:gdLst>
                <a:gd name="T0" fmla="*/ 857 w 1881"/>
                <a:gd name="T1" fmla="*/ 213 h 1882"/>
                <a:gd name="T2" fmla="*/ 698 w 1881"/>
                <a:gd name="T3" fmla="*/ 250 h 1882"/>
                <a:gd name="T4" fmla="*/ 551 w 1881"/>
                <a:gd name="T5" fmla="*/ 320 h 1882"/>
                <a:gd name="T6" fmla="*/ 423 w 1881"/>
                <a:gd name="T7" fmla="*/ 423 h 1882"/>
                <a:gd name="T8" fmla="*/ 318 w 1881"/>
                <a:gd name="T9" fmla="*/ 557 h 1882"/>
                <a:gd name="T10" fmla="*/ 248 w 1881"/>
                <a:gd name="T11" fmla="*/ 704 h 1882"/>
                <a:gd name="T12" fmla="*/ 212 w 1881"/>
                <a:gd name="T13" fmla="*/ 861 h 1882"/>
                <a:gd name="T14" fmla="*/ 212 w 1881"/>
                <a:gd name="T15" fmla="*/ 1022 h 1882"/>
                <a:gd name="T16" fmla="*/ 248 w 1881"/>
                <a:gd name="T17" fmla="*/ 1179 h 1882"/>
                <a:gd name="T18" fmla="*/ 318 w 1881"/>
                <a:gd name="T19" fmla="*/ 1326 h 1882"/>
                <a:gd name="T20" fmla="*/ 423 w 1881"/>
                <a:gd name="T21" fmla="*/ 1459 h 1882"/>
                <a:gd name="T22" fmla="*/ 551 w 1881"/>
                <a:gd name="T23" fmla="*/ 1562 h 1882"/>
                <a:gd name="T24" fmla="*/ 698 w 1881"/>
                <a:gd name="T25" fmla="*/ 1632 h 1882"/>
                <a:gd name="T26" fmla="*/ 857 w 1881"/>
                <a:gd name="T27" fmla="*/ 1668 h 1882"/>
                <a:gd name="T28" fmla="*/ 1024 w 1881"/>
                <a:gd name="T29" fmla="*/ 1668 h 1882"/>
                <a:gd name="T30" fmla="*/ 1183 w 1881"/>
                <a:gd name="T31" fmla="*/ 1632 h 1882"/>
                <a:gd name="T32" fmla="*/ 1328 w 1881"/>
                <a:gd name="T33" fmla="*/ 1562 h 1882"/>
                <a:gd name="T34" fmla="*/ 1458 w 1881"/>
                <a:gd name="T35" fmla="*/ 1459 h 1882"/>
                <a:gd name="T36" fmla="*/ 1563 w 1881"/>
                <a:gd name="T37" fmla="*/ 1326 h 1882"/>
                <a:gd name="T38" fmla="*/ 1633 w 1881"/>
                <a:gd name="T39" fmla="*/ 1179 h 1882"/>
                <a:gd name="T40" fmla="*/ 1668 w 1881"/>
                <a:gd name="T41" fmla="*/ 1022 h 1882"/>
                <a:gd name="T42" fmla="*/ 1668 w 1881"/>
                <a:gd name="T43" fmla="*/ 861 h 1882"/>
                <a:gd name="T44" fmla="*/ 1633 w 1881"/>
                <a:gd name="T45" fmla="*/ 704 h 1882"/>
                <a:gd name="T46" fmla="*/ 1563 w 1881"/>
                <a:gd name="T47" fmla="*/ 557 h 1882"/>
                <a:gd name="T48" fmla="*/ 1458 w 1881"/>
                <a:gd name="T49" fmla="*/ 423 h 1882"/>
                <a:gd name="T50" fmla="*/ 1328 w 1881"/>
                <a:gd name="T51" fmla="*/ 320 h 1882"/>
                <a:gd name="T52" fmla="*/ 1183 w 1881"/>
                <a:gd name="T53" fmla="*/ 250 h 1882"/>
                <a:gd name="T54" fmla="*/ 1024 w 1881"/>
                <a:gd name="T55" fmla="*/ 213 h 1882"/>
                <a:gd name="T56" fmla="*/ 940 w 1881"/>
                <a:gd name="T57" fmla="*/ 0 h 1882"/>
                <a:gd name="T58" fmla="*/ 1125 w 1881"/>
                <a:gd name="T59" fmla="*/ 18 h 1882"/>
                <a:gd name="T60" fmla="*/ 1300 w 1881"/>
                <a:gd name="T61" fmla="*/ 71 h 1882"/>
                <a:gd name="T62" fmla="*/ 1462 w 1881"/>
                <a:gd name="T63" fmla="*/ 157 h 1882"/>
                <a:gd name="T64" fmla="*/ 1607 w 1881"/>
                <a:gd name="T65" fmla="*/ 276 h 1882"/>
                <a:gd name="T66" fmla="*/ 1726 w 1881"/>
                <a:gd name="T67" fmla="*/ 423 h 1882"/>
                <a:gd name="T68" fmla="*/ 1814 w 1881"/>
                <a:gd name="T69" fmla="*/ 586 h 1882"/>
                <a:gd name="T70" fmla="*/ 1865 w 1881"/>
                <a:gd name="T71" fmla="*/ 761 h 1882"/>
                <a:gd name="T72" fmla="*/ 1881 w 1881"/>
                <a:gd name="T73" fmla="*/ 940 h 1882"/>
                <a:gd name="T74" fmla="*/ 1865 w 1881"/>
                <a:gd name="T75" fmla="*/ 1121 h 1882"/>
                <a:gd name="T76" fmla="*/ 1814 w 1881"/>
                <a:gd name="T77" fmla="*/ 1296 h 1882"/>
                <a:gd name="T78" fmla="*/ 1726 w 1881"/>
                <a:gd name="T79" fmla="*/ 1459 h 1882"/>
                <a:gd name="T80" fmla="*/ 1607 w 1881"/>
                <a:gd name="T81" fmla="*/ 1606 h 1882"/>
                <a:gd name="T82" fmla="*/ 1462 w 1881"/>
                <a:gd name="T83" fmla="*/ 1725 h 1882"/>
                <a:gd name="T84" fmla="*/ 1300 w 1881"/>
                <a:gd name="T85" fmla="*/ 1811 h 1882"/>
                <a:gd name="T86" fmla="*/ 1125 w 1881"/>
                <a:gd name="T87" fmla="*/ 1865 h 1882"/>
                <a:gd name="T88" fmla="*/ 940 w 1881"/>
                <a:gd name="T89" fmla="*/ 1882 h 1882"/>
                <a:gd name="T90" fmla="*/ 755 w 1881"/>
                <a:gd name="T91" fmla="*/ 1865 h 1882"/>
                <a:gd name="T92" fmla="*/ 580 w 1881"/>
                <a:gd name="T93" fmla="*/ 1811 h 1882"/>
                <a:gd name="T94" fmla="*/ 417 w 1881"/>
                <a:gd name="T95" fmla="*/ 1725 h 1882"/>
                <a:gd name="T96" fmla="*/ 274 w 1881"/>
                <a:gd name="T97" fmla="*/ 1606 h 1882"/>
                <a:gd name="T98" fmla="*/ 155 w 1881"/>
                <a:gd name="T99" fmla="*/ 1459 h 1882"/>
                <a:gd name="T100" fmla="*/ 67 w 1881"/>
                <a:gd name="T101" fmla="*/ 1296 h 1882"/>
                <a:gd name="T102" fmla="*/ 16 w 1881"/>
                <a:gd name="T103" fmla="*/ 1121 h 1882"/>
                <a:gd name="T104" fmla="*/ 0 w 1881"/>
                <a:gd name="T105" fmla="*/ 940 h 1882"/>
                <a:gd name="T106" fmla="*/ 16 w 1881"/>
                <a:gd name="T107" fmla="*/ 761 h 1882"/>
                <a:gd name="T108" fmla="*/ 67 w 1881"/>
                <a:gd name="T109" fmla="*/ 586 h 1882"/>
                <a:gd name="T110" fmla="*/ 155 w 1881"/>
                <a:gd name="T111" fmla="*/ 423 h 1882"/>
                <a:gd name="T112" fmla="*/ 274 w 1881"/>
                <a:gd name="T113" fmla="*/ 276 h 1882"/>
                <a:gd name="T114" fmla="*/ 417 w 1881"/>
                <a:gd name="T115" fmla="*/ 157 h 1882"/>
                <a:gd name="T116" fmla="*/ 580 w 1881"/>
                <a:gd name="T117" fmla="*/ 71 h 1882"/>
                <a:gd name="T118" fmla="*/ 755 w 1881"/>
                <a:gd name="T119" fmla="*/ 18 h 1882"/>
                <a:gd name="T120" fmla="*/ 940 w 1881"/>
                <a:gd name="T121" fmla="*/ 0 h 1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81" h="1882">
                  <a:moveTo>
                    <a:pt x="940" y="209"/>
                  </a:moveTo>
                  <a:lnTo>
                    <a:pt x="857" y="213"/>
                  </a:lnTo>
                  <a:lnTo>
                    <a:pt x="775" y="227"/>
                  </a:lnTo>
                  <a:lnTo>
                    <a:pt x="698" y="250"/>
                  </a:lnTo>
                  <a:lnTo>
                    <a:pt x="622" y="280"/>
                  </a:lnTo>
                  <a:lnTo>
                    <a:pt x="551" y="320"/>
                  </a:lnTo>
                  <a:lnTo>
                    <a:pt x="485" y="368"/>
                  </a:lnTo>
                  <a:lnTo>
                    <a:pt x="423" y="423"/>
                  </a:lnTo>
                  <a:lnTo>
                    <a:pt x="366" y="487"/>
                  </a:lnTo>
                  <a:lnTo>
                    <a:pt x="318" y="557"/>
                  </a:lnTo>
                  <a:lnTo>
                    <a:pt x="278" y="628"/>
                  </a:lnTo>
                  <a:lnTo>
                    <a:pt x="248" y="704"/>
                  </a:lnTo>
                  <a:lnTo>
                    <a:pt x="226" y="781"/>
                  </a:lnTo>
                  <a:lnTo>
                    <a:pt x="212" y="861"/>
                  </a:lnTo>
                  <a:lnTo>
                    <a:pt x="208" y="940"/>
                  </a:lnTo>
                  <a:lnTo>
                    <a:pt x="212" y="1022"/>
                  </a:lnTo>
                  <a:lnTo>
                    <a:pt x="226" y="1101"/>
                  </a:lnTo>
                  <a:lnTo>
                    <a:pt x="248" y="1179"/>
                  </a:lnTo>
                  <a:lnTo>
                    <a:pt x="278" y="1254"/>
                  </a:lnTo>
                  <a:lnTo>
                    <a:pt x="318" y="1326"/>
                  </a:lnTo>
                  <a:lnTo>
                    <a:pt x="366" y="1395"/>
                  </a:lnTo>
                  <a:lnTo>
                    <a:pt x="423" y="1459"/>
                  </a:lnTo>
                  <a:lnTo>
                    <a:pt x="485" y="1515"/>
                  </a:lnTo>
                  <a:lnTo>
                    <a:pt x="551" y="1562"/>
                  </a:lnTo>
                  <a:lnTo>
                    <a:pt x="622" y="1600"/>
                  </a:lnTo>
                  <a:lnTo>
                    <a:pt x="698" y="1632"/>
                  </a:lnTo>
                  <a:lnTo>
                    <a:pt x="775" y="1654"/>
                  </a:lnTo>
                  <a:lnTo>
                    <a:pt x="857" y="1668"/>
                  </a:lnTo>
                  <a:lnTo>
                    <a:pt x="940" y="1674"/>
                  </a:lnTo>
                  <a:lnTo>
                    <a:pt x="1024" y="1668"/>
                  </a:lnTo>
                  <a:lnTo>
                    <a:pt x="1104" y="1654"/>
                  </a:lnTo>
                  <a:lnTo>
                    <a:pt x="1183" y="1632"/>
                  </a:lnTo>
                  <a:lnTo>
                    <a:pt x="1259" y="1600"/>
                  </a:lnTo>
                  <a:lnTo>
                    <a:pt x="1328" y="1562"/>
                  </a:lnTo>
                  <a:lnTo>
                    <a:pt x="1396" y="1515"/>
                  </a:lnTo>
                  <a:lnTo>
                    <a:pt x="1458" y="1459"/>
                  </a:lnTo>
                  <a:lnTo>
                    <a:pt x="1515" y="1395"/>
                  </a:lnTo>
                  <a:lnTo>
                    <a:pt x="1563" y="1326"/>
                  </a:lnTo>
                  <a:lnTo>
                    <a:pt x="1603" y="1254"/>
                  </a:lnTo>
                  <a:lnTo>
                    <a:pt x="1633" y="1179"/>
                  </a:lnTo>
                  <a:lnTo>
                    <a:pt x="1655" y="1101"/>
                  </a:lnTo>
                  <a:lnTo>
                    <a:pt x="1668" y="1022"/>
                  </a:lnTo>
                  <a:lnTo>
                    <a:pt x="1672" y="940"/>
                  </a:lnTo>
                  <a:lnTo>
                    <a:pt x="1668" y="861"/>
                  </a:lnTo>
                  <a:lnTo>
                    <a:pt x="1655" y="781"/>
                  </a:lnTo>
                  <a:lnTo>
                    <a:pt x="1633" y="704"/>
                  </a:lnTo>
                  <a:lnTo>
                    <a:pt x="1603" y="628"/>
                  </a:lnTo>
                  <a:lnTo>
                    <a:pt x="1563" y="557"/>
                  </a:lnTo>
                  <a:lnTo>
                    <a:pt x="1515" y="487"/>
                  </a:lnTo>
                  <a:lnTo>
                    <a:pt x="1458" y="423"/>
                  </a:lnTo>
                  <a:lnTo>
                    <a:pt x="1396" y="368"/>
                  </a:lnTo>
                  <a:lnTo>
                    <a:pt x="1328" y="320"/>
                  </a:lnTo>
                  <a:lnTo>
                    <a:pt x="1259" y="280"/>
                  </a:lnTo>
                  <a:lnTo>
                    <a:pt x="1183" y="250"/>
                  </a:lnTo>
                  <a:lnTo>
                    <a:pt x="1104" y="227"/>
                  </a:lnTo>
                  <a:lnTo>
                    <a:pt x="1024" y="213"/>
                  </a:lnTo>
                  <a:lnTo>
                    <a:pt x="940" y="209"/>
                  </a:lnTo>
                  <a:close/>
                  <a:moveTo>
                    <a:pt x="940" y="0"/>
                  </a:moveTo>
                  <a:lnTo>
                    <a:pt x="1034" y="4"/>
                  </a:lnTo>
                  <a:lnTo>
                    <a:pt x="1125" y="18"/>
                  </a:lnTo>
                  <a:lnTo>
                    <a:pt x="1215" y="40"/>
                  </a:lnTo>
                  <a:lnTo>
                    <a:pt x="1300" y="71"/>
                  </a:lnTo>
                  <a:lnTo>
                    <a:pt x="1384" y="109"/>
                  </a:lnTo>
                  <a:lnTo>
                    <a:pt x="1462" y="157"/>
                  </a:lnTo>
                  <a:lnTo>
                    <a:pt x="1537" y="213"/>
                  </a:lnTo>
                  <a:lnTo>
                    <a:pt x="1607" y="276"/>
                  </a:lnTo>
                  <a:lnTo>
                    <a:pt x="1670" y="348"/>
                  </a:lnTo>
                  <a:lnTo>
                    <a:pt x="1726" y="423"/>
                  </a:lnTo>
                  <a:lnTo>
                    <a:pt x="1774" y="503"/>
                  </a:lnTo>
                  <a:lnTo>
                    <a:pt x="1814" y="586"/>
                  </a:lnTo>
                  <a:lnTo>
                    <a:pt x="1844" y="674"/>
                  </a:lnTo>
                  <a:lnTo>
                    <a:pt x="1865" y="761"/>
                  </a:lnTo>
                  <a:lnTo>
                    <a:pt x="1877" y="851"/>
                  </a:lnTo>
                  <a:lnTo>
                    <a:pt x="1881" y="940"/>
                  </a:lnTo>
                  <a:lnTo>
                    <a:pt x="1877" y="1032"/>
                  </a:lnTo>
                  <a:lnTo>
                    <a:pt x="1865" y="1121"/>
                  </a:lnTo>
                  <a:lnTo>
                    <a:pt x="1844" y="1209"/>
                  </a:lnTo>
                  <a:lnTo>
                    <a:pt x="1814" y="1296"/>
                  </a:lnTo>
                  <a:lnTo>
                    <a:pt x="1774" y="1380"/>
                  </a:lnTo>
                  <a:lnTo>
                    <a:pt x="1726" y="1459"/>
                  </a:lnTo>
                  <a:lnTo>
                    <a:pt x="1670" y="1535"/>
                  </a:lnTo>
                  <a:lnTo>
                    <a:pt x="1607" y="1606"/>
                  </a:lnTo>
                  <a:lnTo>
                    <a:pt x="1537" y="1670"/>
                  </a:lnTo>
                  <a:lnTo>
                    <a:pt x="1462" y="1725"/>
                  </a:lnTo>
                  <a:lnTo>
                    <a:pt x="1384" y="1771"/>
                  </a:lnTo>
                  <a:lnTo>
                    <a:pt x="1300" y="1811"/>
                  </a:lnTo>
                  <a:lnTo>
                    <a:pt x="1215" y="1843"/>
                  </a:lnTo>
                  <a:lnTo>
                    <a:pt x="1125" y="1865"/>
                  </a:lnTo>
                  <a:lnTo>
                    <a:pt x="1034" y="1879"/>
                  </a:lnTo>
                  <a:lnTo>
                    <a:pt x="940" y="1882"/>
                  </a:lnTo>
                  <a:lnTo>
                    <a:pt x="847" y="1879"/>
                  </a:lnTo>
                  <a:lnTo>
                    <a:pt x="755" y="1865"/>
                  </a:lnTo>
                  <a:lnTo>
                    <a:pt x="666" y="1843"/>
                  </a:lnTo>
                  <a:lnTo>
                    <a:pt x="580" y="1811"/>
                  </a:lnTo>
                  <a:lnTo>
                    <a:pt x="497" y="1771"/>
                  </a:lnTo>
                  <a:lnTo>
                    <a:pt x="417" y="1725"/>
                  </a:lnTo>
                  <a:lnTo>
                    <a:pt x="344" y="1670"/>
                  </a:lnTo>
                  <a:lnTo>
                    <a:pt x="274" y="1606"/>
                  </a:lnTo>
                  <a:lnTo>
                    <a:pt x="210" y="1535"/>
                  </a:lnTo>
                  <a:lnTo>
                    <a:pt x="155" y="1459"/>
                  </a:lnTo>
                  <a:lnTo>
                    <a:pt x="107" y="1380"/>
                  </a:lnTo>
                  <a:lnTo>
                    <a:pt x="67" y="1296"/>
                  </a:lnTo>
                  <a:lnTo>
                    <a:pt x="37" y="1209"/>
                  </a:lnTo>
                  <a:lnTo>
                    <a:pt x="16" y="1121"/>
                  </a:lnTo>
                  <a:lnTo>
                    <a:pt x="4" y="1032"/>
                  </a:lnTo>
                  <a:lnTo>
                    <a:pt x="0" y="940"/>
                  </a:lnTo>
                  <a:lnTo>
                    <a:pt x="4" y="851"/>
                  </a:lnTo>
                  <a:lnTo>
                    <a:pt x="16" y="761"/>
                  </a:lnTo>
                  <a:lnTo>
                    <a:pt x="37" y="674"/>
                  </a:lnTo>
                  <a:lnTo>
                    <a:pt x="67" y="586"/>
                  </a:lnTo>
                  <a:lnTo>
                    <a:pt x="107" y="503"/>
                  </a:lnTo>
                  <a:lnTo>
                    <a:pt x="155" y="423"/>
                  </a:lnTo>
                  <a:lnTo>
                    <a:pt x="210" y="348"/>
                  </a:lnTo>
                  <a:lnTo>
                    <a:pt x="274" y="276"/>
                  </a:lnTo>
                  <a:lnTo>
                    <a:pt x="344" y="213"/>
                  </a:lnTo>
                  <a:lnTo>
                    <a:pt x="417" y="157"/>
                  </a:lnTo>
                  <a:lnTo>
                    <a:pt x="497" y="109"/>
                  </a:lnTo>
                  <a:lnTo>
                    <a:pt x="580" y="71"/>
                  </a:lnTo>
                  <a:lnTo>
                    <a:pt x="666" y="40"/>
                  </a:lnTo>
                  <a:lnTo>
                    <a:pt x="755" y="18"/>
                  </a:lnTo>
                  <a:lnTo>
                    <a:pt x="847" y="4"/>
                  </a:lnTo>
                  <a:lnTo>
                    <a:pt x="94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8" name="Freeform 66">
              <a:extLst>
                <a:ext uri="{FF2B5EF4-FFF2-40B4-BE49-F238E27FC236}">
                  <a16:creationId xmlns:a16="http://schemas.microsoft.com/office/drawing/2014/main" id="{AE423923-D28A-EE73-C808-264EF1C28F37}"/>
                </a:ext>
              </a:extLst>
            </p:cNvPr>
            <p:cNvSpPr>
              <a:spLocks noEditPoints="1"/>
            </p:cNvSpPr>
            <p:nvPr/>
          </p:nvSpPr>
          <p:spPr bwMode="auto">
            <a:xfrm>
              <a:off x="9414555" y="2268033"/>
              <a:ext cx="414770" cy="380184"/>
            </a:xfrm>
            <a:custGeom>
              <a:avLst/>
              <a:gdLst>
                <a:gd name="T0" fmla="*/ 4290 w 6558"/>
                <a:gd name="T1" fmla="*/ 209 h 5926"/>
                <a:gd name="T2" fmla="*/ 4290 w 6558"/>
                <a:gd name="T3" fmla="*/ 837 h 5926"/>
                <a:gd name="T4" fmla="*/ 6349 w 6558"/>
                <a:gd name="T5" fmla="*/ 837 h 5926"/>
                <a:gd name="T6" fmla="*/ 6349 w 6558"/>
                <a:gd name="T7" fmla="*/ 209 h 5926"/>
                <a:gd name="T8" fmla="*/ 4290 w 6558"/>
                <a:gd name="T9" fmla="*/ 209 h 5926"/>
                <a:gd name="T10" fmla="*/ 209 w 6558"/>
                <a:gd name="T11" fmla="*/ 209 h 5926"/>
                <a:gd name="T12" fmla="*/ 209 w 6558"/>
                <a:gd name="T13" fmla="*/ 837 h 5926"/>
                <a:gd name="T14" fmla="*/ 4082 w 6558"/>
                <a:gd name="T15" fmla="*/ 837 h 5926"/>
                <a:gd name="T16" fmla="*/ 4082 w 6558"/>
                <a:gd name="T17" fmla="*/ 209 h 5926"/>
                <a:gd name="T18" fmla="*/ 209 w 6558"/>
                <a:gd name="T19" fmla="*/ 209 h 5926"/>
                <a:gd name="T20" fmla="*/ 105 w 6558"/>
                <a:gd name="T21" fmla="*/ 0 h 5926"/>
                <a:gd name="T22" fmla="*/ 6453 w 6558"/>
                <a:gd name="T23" fmla="*/ 0 h 5926"/>
                <a:gd name="T24" fmla="*/ 6486 w 6558"/>
                <a:gd name="T25" fmla="*/ 6 h 5926"/>
                <a:gd name="T26" fmla="*/ 6514 w 6558"/>
                <a:gd name="T27" fmla="*/ 20 h 5926"/>
                <a:gd name="T28" fmla="*/ 6538 w 6558"/>
                <a:gd name="T29" fmla="*/ 42 h 5926"/>
                <a:gd name="T30" fmla="*/ 6552 w 6558"/>
                <a:gd name="T31" fmla="*/ 72 h 5926"/>
                <a:gd name="T32" fmla="*/ 6558 w 6558"/>
                <a:gd name="T33" fmla="*/ 103 h 5926"/>
                <a:gd name="T34" fmla="*/ 6558 w 6558"/>
                <a:gd name="T35" fmla="*/ 4288 h 5926"/>
                <a:gd name="T36" fmla="*/ 6552 w 6558"/>
                <a:gd name="T37" fmla="*/ 4320 h 5926"/>
                <a:gd name="T38" fmla="*/ 6538 w 6558"/>
                <a:gd name="T39" fmla="*/ 4350 h 5926"/>
                <a:gd name="T40" fmla="*/ 6514 w 6558"/>
                <a:gd name="T41" fmla="*/ 4371 h 5926"/>
                <a:gd name="T42" fmla="*/ 6486 w 6558"/>
                <a:gd name="T43" fmla="*/ 4387 h 5926"/>
                <a:gd name="T44" fmla="*/ 6453 w 6558"/>
                <a:gd name="T45" fmla="*/ 4391 h 5926"/>
                <a:gd name="T46" fmla="*/ 6421 w 6558"/>
                <a:gd name="T47" fmla="*/ 4387 h 5926"/>
                <a:gd name="T48" fmla="*/ 6391 w 6558"/>
                <a:gd name="T49" fmla="*/ 4371 h 5926"/>
                <a:gd name="T50" fmla="*/ 6369 w 6558"/>
                <a:gd name="T51" fmla="*/ 4350 h 5926"/>
                <a:gd name="T52" fmla="*/ 6353 w 6558"/>
                <a:gd name="T53" fmla="*/ 4320 h 5926"/>
                <a:gd name="T54" fmla="*/ 6349 w 6558"/>
                <a:gd name="T55" fmla="*/ 4288 h 5926"/>
                <a:gd name="T56" fmla="*/ 6349 w 6558"/>
                <a:gd name="T57" fmla="*/ 1046 h 5926"/>
                <a:gd name="T58" fmla="*/ 209 w 6558"/>
                <a:gd name="T59" fmla="*/ 1046 h 5926"/>
                <a:gd name="T60" fmla="*/ 209 w 6558"/>
                <a:gd name="T61" fmla="*/ 5717 h 5926"/>
                <a:gd name="T62" fmla="*/ 6349 w 6558"/>
                <a:gd name="T63" fmla="*/ 5717 h 5926"/>
                <a:gd name="T64" fmla="*/ 6349 w 6558"/>
                <a:gd name="T65" fmla="*/ 4705 h 5926"/>
                <a:gd name="T66" fmla="*/ 6353 w 6558"/>
                <a:gd name="T67" fmla="*/ 4674 h 5926"/>
                <a:gd name="T68" fmla="*/ 6369 w 6558"/>
                <a:gd name="T69" fmla="*/ 4644 h 5926"/>
                <a:gd name="T70" fmla="*/ 6391 w 6558"/>
                <a:gd name="T71" fmla="*/ 4622 h 5926"/>
                <a:gd name="T72" fmla="*/ 6421 w 6558"/>
                <a:gd name="T73" fmla="*/ 4606 h 5926"/>
                <a:gd name="T74" fmla="*/ 6453 w 6558"/>
                <a:gd name="T75" fmla="*/ 4602 h 5926"/>
                <a:gd name="T76" fmla="*/ 6486 w 6558"/>
                <a:gd name="T77" fmla="*/ 4606 h 5926"/>
                <a:gd name="T78" fmla="*/ 6514 w 6558"/>
                <a:gd name="T79" fmla="*/ 4622 h 5926"/>
                <a:gd name="T80" fmla="*/ 6538 w 6558"/>
                <a:gd name="T81" fmla="*/ 4644 h 5926"/>
                <a:gd name="T82" fmla="*/ 6552 w 6558"/>
                <a:gd name="T83" fmla="*/ 4674 h 5926"/>
                <a:gd name="T84" fmla="*/ 6558 w 6558"/>
                <a:gd name="T85" fmla="*/ 4705 h 5926"/>
                <a:gd name="T86" fmla="*/ 6558 w 6558"/>
                <a:gd name="T87" fmla="*/ 5821 h 5926"/>
                <a:gd name="T88" fmla="*/ 6552 w 6558"/>
                <a:gd name="T89" fmla="*/ 5855 h 5926"/>
                <a:gd name="T90" fmla="*/ 6538 w 6558"/>
                <a:gd name="T91" fmla="*/ 5882 h 5926"/>
                <a:gd name="T92" fmla="*/ 6514 w 6558"/>
                <a:gd name="T93" fmla="*/ 5906 h 5926"/>
                <a:gd name="T94" fmla="*/ 6486 w 6558"/>
                <a:gd name="T95" fmla="*/ 5920 h 5926"/>
                <a:gd name="T96" fmla="*/ 6453 w 6558"/>
                <a:gd name="T97" fmla="*/ 5926 h 5926"/>
                <a:gd name="T98" fmla="*/ 105 w 6558"/>
                <a:gd name="T99" fmla="*/ 5926 h 5926"/>
                <a:gd name="T100" fmla="*/ 72 w 6558"/>
                <a:gd name="T101" fmla="*/ 5920 h 5926"/>
                <a:gd name="T102" fmla="*/ 44 w 6558"/>
                <a:gd name="T103" fmla="*/ 5906 h 5926"/>
                <a:gd name="T104" fmla="*/ 20 w 6558"/>
                <a:gd name="T105" fmla="*/ 5882 h 5926"/>
                <a:gd name="T106" fmla="*/ 6 w 6558"/>
                <a:gd name="T107" fmla="*/ 5855 h 5926"/>
                <a:gd name="T108" fmla="*/ 0 w 6558"/>
                <a:gd name="T109" fmla="*/ 5821 h 5926"/>
                <a:gd name="T110" fmla="*/ 0 w 6558"/>
                <a:gd name="T111" fmla="*/ 103 h 5926"/>
                <a:gd name="T112" fmla="*/ 6 w 6558"/>
                <a:gd name="T113" fmla="*/ 72 h 5926"/>
                <a:gd name="T114" fmla="*/ 20 w 6558"/>
                <a:gd name="T115" fmla="*/ 42 h 5926"/>
                <a:gd name="T116" fmla="*/ 44 w 6558"/>
                <a:gd name="T117" fmla="*/ 20 h 5926"/>
                <a:gd name="T118" fmla="*/ 72 w 6558"/>
                <a:gd name="T119" fmla="*/ 6 h 5926"/>
                <a:gd name="T120" fmla="*/ 105 w 6558"/>
                <a:gd name="T121" fmla="*/ 0 h 5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558" h="5926">
                  <a:moveTo>
                    <a:pt x="4290" y="209"/>
                  </a:moveTo>
                  <a:lnTo>
                    <a:pt x="4290" y="837"/>
                  </a:lnTo>
                  <a:lnTo>
                    <a:pt x="6349" y="837"/>
                  </a:lnTo>
                  <a:lnTo>
                    <a:pt x="6349" y="209"/>
                  </a:lnTo>
                  <a:lnTo>
                    <a:pt x="4290" y="209"/>
                  </a:lnTo>
                  <a:close/>
                  <a:moveTo>
                    <a:pt x="209" y="209"/>
                  </a:moveTo>
                  <a:lnTo>
                    <a:pt x="209" y="837"/>
                  </a:lnTo>
                  <a:lnTo>
                    <a:pt x="4082" y="837"/>
                  </a:lnTo>
                  <a:lnTo>
                    <a:pt x="4082" y="209"/>
                  </a:lnTo>
                  <a:lnTo>
                    <a:pt x="209" y="209"/>
                  </a:lnTo>
                  <a:close/>
                  <a:moveTo>
                    <a:pt x="105" y="0"/>
                  </a:moveTo>
                  <a:lnTo>
                    <a:pt x="6453" y="0"/>
                  </a:lnTo>
                  <a:lnTo>
                    <a:pt x="6486" y="6"/>
                  </a:lnTo>
                  <a:lnTo>
                    <a:pt x="6514" y="20"/>
                  </a:lnTo>
                  <a:lnTo>
                    <a:pt x="6538" y="42"/>
                  </a:lnTo>
                  <a:lnTo>
                    <a:pt x="6552" y="72"/>
                  </a:lnTo>
                  <a:lnTo>
                    <a:pt x="6558" y="103"/>
                  </a:lnTo>
                  <a:lnTo>
                    <a:pt x="6558" y="4288"/>
                  </a:lnTo>
                  <a:lnTo>
                    <a:pt x="6552" y="4320"/>
                  </a:lnTo>
                  <a:lnTo>
                    <a:pt x="6538" y="4350"/>
                  </a:lnTo>
                  <a:lnTo>
                    <a:pt x="6514" y="4371"/>
                  </a:lnTo>
                  <a:lnTo>
                    <a:pt x="6486" y="4387"/>
                  </a:lnTo>
                  <a:lnTo>
                    <a:pt x="6453" y="4391"/>
                  </a:lnTo>
                  <a:lnTo>
                    <a:pt x="6421" y="4387"/>
                  </a:lnTo>
                  <a:lnTo>
                    <a:pt x="6391" y="4371"/>
                  </a:lnTo>
                  <a:lnTo>
                    <a:pt x="6369" y="4350"/>
                  </a:lnTo>
                  <a:lnTo>
                    <a:pt x="6353" y="4320"/>
                  </a:lnTo>
                  <a:lnTo>
                    <a:pt x="6349" y="4288"/>
                  </a:lnTo>
                  <a:lnTo>
                    <a:pt x="6349" y="1046"/>
                  </a:lnTo>
                  <a:lnTo>
                    <a:pt x="209" y="1046"/>
                  </a:lnTo>
                  <a:lnTo>
                    <a:pt x="209" y="5717"/>
                  </a:lnTo>
                  <a:lnTo>
                    <a:pt x="6349" y="5717"/>
                  </a:lnTo>
                  <a:lnTo>
                    <a:pt x="6349" y="4705"/>
                  </a:lnTo>
                  <a:lnTo>
                    <a:pt x="6353" y="4674"/>
                  </a:lnTo>
                  <a:lnTo>
                    <a:pt x="6369" y="4644"/>
                  </a:lnTo>
                  <a:lnTo>
                    <a:pt x="6391" y="4622"/>
                  </a:lnTo>
                  <a:lnTo>
                    <a:pt x="6421" y="4606"/>
                  </a:lnTo>
                  <a:lnTo>
                    <a:pt x="6453" y="4602"/>
                  </a:lnTo>
                  <a:lnTo>
                    <a:pt x="6486" y="4606"/>
                  </a:lnTo>
                  <a:lnTo>
                    <a:pt x="6514" y="4622"/>
                  </a:lnTo>
                  <a:lnTo>
                    <a:pt x="6538" y="4644"/>
                  </a:lnTo>
                  <a:lnTo>
                    <a:pt x="6552" y="4674"/>
                  </a:lnTo>
                  <a:lnTo>
                    <a:pt x="6558" y="4705"/>
                  </a:lnTo>
                  <a:lnTo>
                    <a:pt x="6558" y="5821"/>
                  </a:lnTo>
                  <a:lnTo>
                    <a:pt x="6552" y="5855"/>
                  </a:lnTo>
                  <a:lnTo>
                    <a:pt x="6538" y="5882"/>
                  </a:lnTo>
                  <a:lnTo>
                    <a:pt x="6514" y="5906"/>
                  </a:lnTo>
                  <a:lnTo>
                    <a:pt x="6486" y="5920"/>
                  </a:lnTo>
                  <a:lnTo>
                    <a:pt x="6453" y="5926"/>
                  </a:lnTo>
                  <a:lnTo>
                    <a:pt x="105" y="5926"/>
                  </a:lnTo>
                  <a:lnTo>
                    <a:pt x="72" y="5920"/>
                  </a:lnTo>
                  <a:lnTo>
                    <a:pt x="44" y="5906"/>
                  </a:lnTo>
                  <a:lnTo>
                    <a:pt x="20" y="5882"/>
                  </a:lnTo>
                  <a:lnTo>
                    <a:pt x="6" y="5855"/>
                  </a:lnTo>
                  <a:lnTo>
                    <a:pt x="0" y="5821"/>
                  </a:lnTo>
                  <a:lnTo>
                    <a:pt x="0" y="103"/>
                  </a:lnTo>
                  <a:lnTo>
                    <a:pt x="6" y="72"/>
                  </a:lnTo>
                  <a:lnTo>
                    <a:pt x="20" y="42"/>
                  </a:lnTo>
                  <a:lnTo>
                    <a:pt x="44" y="20"/>
                  </a:lnTo>
                  <a:lnTo>
                    <a:pt x="72" y="6"/>
                  </a:lnTo>
                  <a:lnTo>
                    <a:pt x="105"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pic>
        <p:nvPicPr>
          <p:cNvPr id="99" name="Picture 2" descr="cinema Icon 1468738">
            <a:extLst>
              <a:ext uri="{FF2B5EF4-FFF2-40B4-BE49-F238E27FC236}">
                <a16:creationId xmlns:a16="http://schemas.microsoft.com/office/drawing/2014/main" id="{9AEDE57F-F00E-8C16-7B39-B2B630AA62AB}"/>
              </a:ext>
            </a:extLst>
          </p:cNvPr>
          <p:cNvPicPr>
            <a:picLocks noChangeAspect="1" noChangeArrowheads="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067298" y="1841475"/>
            <a:ext cx="456164" cy="456164"/>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4" descr="message Icon 4702918">
            <a:extLst>
              <a:ext uri="{FF2B5EF4-FFF2-40B4-BE49-F238E27FC236}">
                <a16:creationId xmlns:a16="http://schemas.microsoft.com/office/drawing/2014/main" id="{D860D165-EB05-37D8-53A4-5FC0FBBF5BDA}"/>
              </a:ext>
            </a:extLst>
          </p:cNvPr>
          <p:cNvPicPr>
            <a:picLocks noChangeAspect="1" noChangeArrowheads="1"/>
          </p:cNvPicPr>
          <p:nvPr/>
        </p:nvPicPr>
        <p:blipFill>
          <a:blip r:embed="rId4">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71490" y="1874715"/>
            <a:ext cx="381998" cy="381998"/>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2" descr="social media Icon 2731512">
            <a:extLst>
              <a:ext uri="{FF2B5EF4-FFF2-40B4-BE49-F238E27FC236}">
                <a16:creationId xmlns:a16="http://schemas.microsoft.com/office/drawing/2014/main" id="{13F34279-0073-680B-4F81-5885B4C941E1}"/>
              </a:ext>
            </a:extLst>
          </p:cNvPr>
          <p:cNvPicPr>
            <a:picLocks noChangeAspect="1" noChangeArrowheads="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580066" y="1866144"/>
            <a:ext cx="373816" cy="373816"/>
          </a:xfrm>
          <a:prstGeom prst="rect">
            <a:avLst/>
          </a:prstGeom>
          <a:noFill/>
          <a:extLst>
            <a:ext uri="{909E8E84-426E-40DD-AFC4-6F175D3DCCD1}">
              <a14:hiddenFill xmlns:a14="http://schemas.microsoft.com/office/drawing/2010/main">
                <a:solidFill>
                  <a:srgbClr val="FFFFFF"/>
                </a:solidFill>
              </a14:hiddenFill>
            </a:ext>
          </a:extLst>
        </p:spPr>
      </p:pic>
      <p:grpSp>
        <p:nvGrpSpPr>
          <p:cNvPr id="102" name="Group 101">
            <a:extLst>
              <a:ext uri="{FF2B5EF4-FFF2-40B4-BE49-F238E27FC236}">
                <a16:creationId xmlns:a16="http://schemas.microsoft.com/office/drawing/2014/main" id="{3C42721E-0E7F-F93F-1C6F-94FDD49BB6E5}"/>
              </a:ext>
            </a:extLst>
          </p:cNvPr>
          <p:cNvGrpSpPr/>
          <p:nvPr/>
        </p:nvGrpSpPr>
        <p:grpSpPr>
          <a:xfrm>
            <a:off x="2632583" y="1898759"/>
            <a:ext cx="462309" cy="321812"/>
            <a:chOff x="2502918" y="1867736"/>
            <a:chExt cx="588310" cy="416076"/>
          </a:xfrm>
        </p:grpSpPr>
        <p:sp>
          <p:nvSpPr>
            <p:cNvPr id="103" name="Oval 5">
              <a:extLst>
                <a:ext uri="{FF2B5EF4-FFF2-40B4-BE49-F238E27FC236}">
                  <a16:creationId xmlns:a16="http://schemas.microsoft.com/office/drawing/2014/main" id="{82A44852-E88C-FF50-689E-937B047AA001}"/>
                </a:ext>
              </a:extLst>
            </p:cNvPr>
            <p:cNvSpPr>
              <a:spLocks noChangeArrowheads="1"/>
            </p:cNvSpPr>
            <p:nvPr/>
          </p:nvSpPr>
          <p:spPr bwMode="auto">
            <a:xfrm>
              <a:off x="2787397" y="2154151"/>
              <a:ext cx="15482" cy="15482"/>
            </a:xfrm>
            <a:prstGeom prst="ellipse">
              <a:avLst/>
            </a:prstGeom>
            <a:solidFill>
              <a:srgbClr val="E105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104" name="Freeform 6">
              <a:extLst>
                <a:ext uri="{FF2B5EF4-FFF2-40B4-BE49-F238E27FC236}">
                  <a16:creationId xmlns:a16="http://schemas.microsoft.com/office/drawing/2014/main" id="{F95D7E8D-11E2-4FF8-6C52-FC9151020B4B}"/>
                </a:ext>
              </a:extLst>
            </p:cNvPr>
            <p:cNvSpPr>
              <a:spLocks noEditPoints="1"/>
            </p:cNvSpPr>
            <p:nvPr/>
          </p:nvSpPr>
          <p:spPr bwMode="auto">
            <a:xfrm>
              <a:off x="2502918" y="1867736"/>
              <a:ext cx="588310" cy="416076"/>
            </a:xfrm>
            <a:custGeom>
              <a:avLst/>
              <a:gdLst>
                <a:gd name="T0" fmla="*/ 170 w 182"/>
                <a:gd name="T1" fmla="*/ 0 h 128"/>
                <a:gd name="T2" fmla="*/ 12 w 182"/>
                <a:gd name="T3" fmla="*/ 0 h 128"/>
                <a:gd name="T4" fmla="*/ 0 w 182"/>
                <a:gd name="T5" fmla="*/ 12 h 128"/>
                <a:gd name="T6" fmla="*/ 0 w 182"/>
                <a:gd name="T7" fmla="*/ 94 h 128"/>
                <a:gd name="T8" fmla="*/ 12 w 182"/>
                <a:gd name="T9" fmla="*/ 106 h 128"/>
                <a:gd name="T10" fmla="*/ 71 w 182"/>
                <a:gd name="T11" fmla="*/ 106 h 128"/>
                <a:gd name="T12" fmla="*/ 71 w 182"/>
                <a:gd name="T13" fmla="*/ 123 h 128"/>
                <a:gd name="T14" fmla="*/ 48 w 182"/>
                <a:gd name="T15" fmla="*/ 123 h 128"/>
                <a:gd name="T16" fmla="*/ 45 w 182"/>
                <a:gd name="T17" fmla="*/ 126 h 128"/>
                <a:gd name="T18" fmla="*/ 48 w 182"/>
                <a:gd name="T19" fmla="*/ 128 h 128"/>
                <a:gd name="T20" fmla="*/ 134 w 182"/>
                <a:gd name="T21" fmla="*/ 128 h 128"/>
                <a:gd name="T22" fmla="*/ 136 w 182"/>
                <a:gd name="T23" fmla="*/ 126 h 128"/>
                <a:gd name="T24" fmla="*/ 134 w 182"/>
                <a:gd name="T25" fmla="*/ 123 h 128"/>
                <a:gd name="T26" fmla="*/ 111 w 182"/>
                <a:gd name="T27" fmla="*/ 123 h 128"/>
                <a:gd name="T28" fmla="*/ 111 w 182"/>
                <a:gd name="T29" fmla="*/ 106 h 128"/>
                <a:gd name="T30" fmla="*/ 170 w 182"/>
                <a:gd name="T31" fmla="*/ 106 h 128"/>
                <a:gd name="T32" fmla="*/ 182 w 182"/>
                <a:gd name="T33" fmla="*/ 94 h 128"/>
                <a:gd name="T34" fmla="*/ 182 w 182"/>
                <a:gd name="T35" fmla="*/ 12 h 128"/>
                <a:gd name="T36" fmla="*/ 170 w 182"/>
                <a:gd name="T37" fmla="*/ 0 h 128"/>
                <a:gd name="T38" fmla="*/ 106 w 182"/>
                <a:gd name="T39" fmla="*/ 123 h 128"/>
                <a:gd name="T40" fmla="*/ 76 w 182"/>
                <a:gd name="T41" fmla="*/ 123 h 128"/>
                <a:gd name="T42" fmla="*/ 76 w 182"/>
                <a:gd name="T43" fmla="*/ 106 h 128"/>
                <a:gd name="T44" fmla="*/ 106 w 182"/>
                <a:gd name="T45" fmla="*/ 106 h 128"/>
                <a:gd name="T46" fmla="*/ 106 w 182"/>
                <a:gd name="T47" fmla="*/ 123 h 128"/>
                <a:gd name="T48" fmla="*/ 177 w 182"/>
                <a:gd name="T49" fmla="*/ 94 h 128"/>
                <a:gd name="T50" fmla="*/ 170 w 182"/>
                <a:gd name="T51" fmla="*/ 101 h 128"/>
                <a:gd name="T52" fmla="*/ 12 w 182"/>
                <a:gd name="T53" fmla="*/ 101 h 128"/>
                <a:gd name="T54" fmla="*/ 5 w 182"/>
                <a:gd name="T55" fmla="*/ 94 h 128"/>
                <a:gd name="T56" fmla="*/ 5 w 182"/>
                <a:gd name="T57" fmla="*/ 12 h 128"/>
                <a:gd name="T58" fmla="*/ 12 w 182"/>
                <a:gd name="T59" fmla="*/ 5 h 128"/>
                <a:gd name="T60" fmla="*/ 170 w 182"/>
                <a:gd name="T61" fmla="*/ 5 h 128"/>
                <a:gd name="T62" fmla="*/ 177 w 182"/>
                <a:gd name="T63" fmla="*/ 12 h 128"/>
                <a:gd name="T64" fmla="*/ 177 w 182"/>
                <a:gd name="T65" fmla="*/ 9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2" h="128">
                  <a:moveTo>
                    <a:pt x="170" y="0"/>
                  </a:moveTo>
                  <a:cubicBezTo>
                    <a:pt x="12" y="0"/>
                    <a:pt x="12" y="0"/>
                    <a:pt x="12" y="0"/>
                  </a:cubicBezTo>
                  <a:cubicBezTo>
                    <a:pt x="5" y="0"/>
                    <a:pt x="0" y="6"/>
                    <a:pt x="0" y="12"/>
                  </a:cubicBezTo>
                  <a:cubicBezTo>
                    <a:pt x="0" y="94"/>
                    <a:pt x="0" y="94"/>
                    <a:pt x="0" y="94"/>
                  </a:cubicBezTo>
                  <a:cubicBezTo>
                    <a:pt x="0" y="101"/>
                    <a:pt x="5" y="106"/>
                    <a:pt x="12" y="106"/>
                  </a:cubicBezTo>
                  <a:cubicBezTo>
                    <a:pt x="71" y="106"/>
                    <a:pt x="71" y="106"/>
                    <a:pt x="71" y="106"/>
                  </a:cubicBezTo>
                  <a:cubicBezTo>
                    <a:pt x="71" y="123"/>
                    <a:pt x="71" y="123"/>
                    <a:pt x="71" y="123"/>
                  </a:cubicBezTo>
                  <a:cubicBezTo>
                    <a:pt x="48" y="123"/>
                    <a:pt x="48" y="123"/>
                    <a:pt x="48" y="123"/>
                  </a:cubicBezTo>
                  <a:cubicBezTo>
                    <a:pt x="47" y="123"/>
                    <a:pt x="45" y="124"/>
                    <a:pt x="45" y="126"/>
                  </a:cubicBezTo>
                  <a:cubicBezTo>
                    <a:pt x="45" y="127"/>
                    <a:pt x="47" y="128"/>
                    <a:pt x="48" y="128"/>
                  </a:cubicBezTo>
                  <a:cubicBezTo>
                    <a:pt x="134" y="128"/>
                    <a:pt x="134" y="128"/>
                    <a:pt x="134" y="128"/>
                  </a:cubicBezTo>
                  <a:cubicBezTo>
                    <a:pt x="135" y="128"/>
                    <a:pt x="136" y="127"/>
                    <a:pt x="136" y="126"/>
                  </a:cubicBezTo>
                  <a:cubicBezTo>
                    <a:pt x="136" y="124"/>
                    <a:pt x="135" y="123"/>
                    <a:pt x="134" y="123"/>
                  </a:cubicBezTo>
                  <a:cubicBezTo>
                    <a:pt x="111" y="123"/>
                    <a:pt x="111" y="123"/>
                    <a:pt x="111" y="123"/>
                  </a:cubicBezTo>
                  <a:cubicBezTo>
                    <a:pt x="111" y="106"/>
                    <a:pt x="111" y="106"/>
                    <a:pt x="111" y="106"/>
                  </a:cubicBezTo>
                  <a:cubicBezTo>
                    <a:pt x="170" y="106"/>
                    <a:pt x="170" y="106"/>
                    <a:pt x="170" y="106"/>
                  </a:cubicBezTo>
                  <a:cubicBezTo>
                    <a:pt x="177" y="106"/>
                    <a:pt x="182" y="101"/>
                    <a:pt x="182" y="94"/>
                  </a:cubicBezTo>
                  <a:cubicBezTo>
                    <a:pt x="182" y="12"/>
                    <a:pt x="182" y="12"/>
                    <a:pt x="182" y="12"/>
                  </a:cubicBezTo>
                  <a:cubicBezTo>
                    <a:pt x="182" y="6"/>
                    <a:pt x="177" y="0"/>
                    <a:pt x="170" y="0"/>
                  </a:cubicBezTo>
                  <a:close/>
                  <a:moveTo>
                    <a:pt x="106" y="123"/>
                  </a:moveTo>
                  <a:cubicBezTo>
                    <a:pt x="76" y="123"/>
                    <a:pt x="76" y="123"/>
                    <a:pt x="76" y="123"/>
                  </a:cubicBezTo>
                  <a:cubicBezTo>
                    <a:pt x="76" y="106"/>
                    <a:pt x="76" y="106"/>
                    <a:pt x="76" y="106"/>
                  </a:cubicBezTo>
                  <a:cubicBezTo>
                    <a:pt x="106" y="106"/>
                    <a:pt x="106" y="106"/>
                    <a:pt x="106" y="106"/>
                  </a:cubicBezTo>
                  <a:lnTo>
                    <a:pt x="106" y="123"/>
                  </a:lnTo>
                  <a:close/>
                  <a:moveTo>
                    <a:pt x="177" y="94"/>
                  </a:moveTo>
                  <a:cubicBezTo>
                    <a:pt x="177" y="98"/>
                    <a:pt x="174" y="101"/>
                    <a:pt x="170" y="101"/>
                  </a:cubicBezTo>
                  <a:cubicBezTo>
                    <a:pt x="12" y="101"/>
                    <a:pt x="12" y="101"/>
                    <a:pt x="12" y="101"/>
                  </a:cubicBezTo>
                  <a:cubicBezTo>
                    <a:pt x="8" y="101"/>
                    <a:pt x="5" y="98"/>
                    <a:pt x="5" y="94"/>
                  </a:cubicBezTo>
                  <a:cubicBezTo>
                    <a:pt x="5" y="12"/>
                    <a:pt x="5" y="12"/>
                    <a:pt x="5" y="12"/>
                  </a:cubicBezTo>
                  <a:cubicBezTo>
                    <a:pt x="5" y="8"/>
                    <a:pt x="8" y="5"/>
                    <a:pt x="12" y="5"/>
                  </a:cubicBezTo>
                  <a:cubicBezTo>
                    <a:pt x="170" y="5"/>
                    <a:pt x="170" y="5"/>
                    <a:pt x="170" y="5"/>
                  </a:cubicBezTo>
                  <a:cubicBezTo>
                    <a:pt x="174" y="5"/>
                    <a:pt x="177" y="8"/>
                    <a:pt x="177" y="12"/>
                  </a:cubicBezTo>
                  <a:lnTo>
                    <a:pt x="177" y="94"/>
                  </a:lnTo>
                  <a:close/>
                </a:path>
              </a:pathLst>
            </a:custGeom>
            <a:solidFill>
              <a:srgbClr val="E105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spTree>
    <p:extLst>
      <p:ext uri="{BB962C8B-B14F-4D97-AF65-F5344CB8AC3E}">
        <p14:creationId xmlns:p14="http://schemas.microsoft.com/office/powerpoint/2010/main" val="2363057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25">
            <a:extLst>
              <a:ext uri="{FF2B5EF4-FFF2-40B4-BE49-F238E27FC236}">
                <a16:creationId xmlns:a16="http://schemas.microsoft.com/office/drawing/2014/main" id="{02A932B0-9E4D-4E13-BE02-07A5A84E2965}"/>
              </a:ext>
            </a:extLst>
          </p:cNvPr>
          <p:cNvGraphicFramePr>
            <a:graphicFrameLocks/>
          </p:cNvGraphicFramePr>
          <p:nvPr/>
        </p:nvGraphicFramePr>
        <p:xfrm>
          <a:off x="1056000" y="1449000"/>
          <a:ext cx="10080000" cy="3960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ED7705A9-C6D2-41B0-8926-9999AC34E484}"/>
              </a:ext>
            </a:extLst>
          </p:cNvPr>
          <p:cNvSpPr>
            <a:spLocks noGrp="1"/>
          </p:cNvSpPr>
          <p:nvPr>
            <p:ph type="title"/>
          </p:nvPr>
        </p:nvSpPr>
        <p:spPr/>
        <p:txBody>
          <a:bodyPr/>
          <a:lstStyle/>
          <a:p>
            <a:r>
              <a:rPr lang="en-GB" dirty="0"/>
              <a:t>TV has the longest-lasting effects</a:t>
            </a:r>
          </a:p>
        </p:txBody>
      </p:sp>
      <p:sp>
        <p:nvSpPr>
          <p:cNvPr id="4" name="Text Placeholder 3">
            <a:extLst>
              <a:ext uri="{FF2B5EF4-FFF2-40B4-BE49-F238E27FC236}">
                <a16:creationId xmlns:a16="http://schemas.microsoft.com/office/drawing/2014/main" id="{3F619809-5E4C-4C02-90E7-4FD841C86686}"/>
              </a:ext>
            </a:extLst>
          </p:cNvPr>
          <p:cNvSpPr>
            <a:spLocks noGrp="1"/>
          </p:cNvSpPr>
          <p:nvPr>
            <p:ph type="body" sz="quarter" idx="15"/>
          </p:nvPr>
        </p:nvSpPr>
        <p:spPr/>
        <p:txBody>
          <a:bodyPr/>
          <a:lstStyle/>
          <a:p>
            <a:r>
              <a:rPr lang="en-GB" dirty="0"/>
              <a:t>Source: Magic Numbers, The TV playbook for online businesses (2021)</a:t>
            </a:r>
          </a:p>
        </p:txBody>
      </p:sp>
      <p:sp>
        <p:nvSpPr>
          <p:cNvPr id="27" name="TextBox 26">
            <a:extLst>
              <a:ext uri="{FF2B5EF4-FFF2-40B4-BE49-F238E27FC236}">
                <a16:creationId xmlns:a16="http://schemas.microsoft.com/office/drawing/2014/main" id="{27B7364B-1802-44A6-9424-590411C59FB9}"/>
              </a:ext>
            </a:extLst>
          </p:cNvPr>
          <p:cNvSpPr txBox="1"/>
          <p:nvPr/>
        </p:nvSpPr>
        <p:spPr>
          <a:xfrm>
            <a:off x="8710014" y="2444405"/>
            <a:ext cx="1823266" cy="646331"/>
          </a:xfrm>
          <a:prstGeom prst="rect">
            <a:avLst/>
          </a:prstGeom>
        </p:spPr>
        <p:txBody>
          <a:bodyPr wrap="square" rtlCol="0">
            <a:spAutoFit/>
          </a:bodyPr>
          <a:lstStyle/>
          <a:p>
            <a:pPr marL="0" marR="0" lvl="0" indent="-285750" algn="ctr" defTabSz="914400" rtl="0" eaLnBrk="1" fontAlgn="auto" latinLnBrk="0" hangingPunct="1">
              <a:lnSpc>
                <a:spcPct val="100000"/>
              </a:lnSpc>
              <a:spcBef>
                <a:spcPts val="0"/>
              </a:spcBef>
              <a:spcAft>
                <a:spcPts val="0"/>
              </a:spcAft>
              <a:buClr>
                <a:srgbClr val="E10514"/>
              </a:buClr>
              <a:buSzTx/>
              <a:buFontTx/>
              <a:buNone/>
              <a:tabLst/>
              <a:defRPr/>
            </a:pPr>
            <a:r>
              <a:rPr kumimoji="0" lang="en-GB" sz="1200" b="0" i="0" u="none" strike="noStrike" kern="1200" cap="none" spc="0" normalizeH="0" baseline="0" noProof="0" dirty="0">
                <a:ln>
                  <a:noFill/>
                </a:ln>
                <a:solidFill>
                  <a:prstClr val="black"/>
                </a:solidFill>
                <a:effectLst/>
                <a:uLnTx/>
                <a:uFillTx/>
                <a:latin typeface="Arial"/>
                <a:ea typeface="+mn-ea"/>
                <a:cs typeface="Poppins" panose="00000500000000000000" pitchFamily="2" charset="0"/>
              </a:rPr>
              <a:t>Brand TV has effects lasting up to 2 years after airing</a:t>
            </a:r>
          </a:p>
        </p:txBody>
      </p:sp>
      <p:cxnSp>
        <p:nvCxnSpPr>
          <p:cNvPr id="28" name="Straight Arrow Connector 27">
            <a:extLst>
              <a:ext uri="{FF2B5EF4-FFF2-40B4-BE49-F238E27FC236}">
                <a16:creationId xmlns:a16="http://schemas.microsoft.com/office/drawing/2014/main" id="{DD97D6FC-5C5F-4C45-BA1F-F161B7A32DB2}"/>
              </a:ext>
            </a:extLst>
          </p:cNvPr>
          <p:cNvCxnSpPr>
            <a:cxnSpLocks/>
          </p:cNvCxnSpPr>
          <p:nvPr/>
        </p:nvCxnSpPr>
        <p:spPr>
          <a:xfrm>
            <a:off x="10198221" y="3028486"/>
            <a:ext cx="408316" cy="802257"/>
          </a:xfrm>
          <a:prstGeom prst="straightConnector1">
            <a:avLst/>
          </a:prstGeom>
          <a:ln w="19050">
            <a:solidFill>
              <a:schemeClr val="tx1"/>
            </a:solidFill>
            <a:headEnd type="none" w="lg" len="lg"/>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1615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399</Words>
  <Application>Microsoft Office PowerPoint</Application>
  <PresentationFormat>Widescreen</PresentationFormat>
  <Paragraphs>73</Paragraphs>
  <Slides>3</Slides>
  <Notes>3</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vt:i4>
      </vt:variant>
    </vt:vector>
  </HeadingPairs>
  <TitlesOfParts>
    <vt:vector size="9" baseType="lpstr">
      <vt:lpstr>Arial</vt:lpstr>
      <vt:lpstr>Arial (Headings)</vt:lpstr>
      <vt:lpstr>Calibri</vt:lpstr>
      <vt:lpstr>Thinkbox</vt:lpstr>
      <vt:lpstr>15_Thinkbox</vt:lpstr>
      <vt:lpstr>7_Thinkbox</vt:lpstr>
      <vt:lpstr>30 seconds is time enough to tell your story</vt:lpstr>
      <vt:lpstr>TV ads evoke emotion more than those in other media</vt:lpstr>
      <vt:lpstr>TV has the longest-lasting effects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Akeel Mungul</dc:creator>
  <cp:lastModifiedBy>Nailah Uddin</cp:lastModifiedBy>
  <cp:revision>6</cp:revision>
  <dcterms:created xsi:type="dcterms:W3CDTF">2022-09-07T13:35:48Z</dcterms:created>
  <dcterms:modified xsi:type="dcterms:W3CDTF">2025-04-29T15:39:45Z</dcterms:modified>
</cp:coreProperties>
</file>