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2.xml" ContentType="application/vnd.openxmlformats-officedocument.them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3.xml" ContentType="application/vnd.openxmlformats-officedocument.them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4.xml" ContentType="application/vnd.openxmlformats-officedocument.them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5.xml" ContentType="application/vnd.openxmlformats-officedocument.theme+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theme/theme6.xml" ContentType="application/vnd.openxmlformats-officedocument.theme+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theme/theme7.xml" ContentType="application/vnd.openxmlformats-officedocument.theme+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slideLayouts/slideLayout213.xml" ContentType="application/vnd.openxmlformats-officedocument.presentationml.slideLayout+xml"/>
  <Override PartName="/ppt/theme/theme8.xml" ContentType="application/vnd.openxmlformats-officedocument.theme+xml"/>
  <Override PartName="/ppt/tags/tag212.xml" ContentType="application/vnd.openxmlformats-officedocument.presentationml.tags+xml"/>
  <Override PartName="/ppt/tags/tag213.xml" ContentType="application/vnd.openxmlformats-officedocument.presentationml.tags+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85" r:id="rId5"/>
    <p:sldMasterId id="2147483891" r:id="rId6"/>
    <p:sldMasterId id="2147483693" r:id="rId7"/>
    <p:sldMasterId id="2147483860" r:id="rId8"/>
    <p:sldMasterId id="2147483816" r:id="rId9"/>
    <p:sldMasterId id="2147483755" r:id="rId10"/>
    <p:sldMasterId id="2147483932" r:id="rId11"/>
    <p:sldMasterId id="2147483934" r:id="rId12"/>
  </p:sldMasterIdLst>
  <p:notesMasterIdLst>
    <p:notesMasterId r:id="rId23"/>
  </p:notesMasterIdLst>
  <p:sldIdLst>
    <p:sldId id="2147472027" r:id="rId13"/>
    <p:sldId id="2147482533" r:id="rId14"/>
    <p:sldId id="2147472163" r:id="rId15"/>
    <p:sldId id="2147472164" r:id="rId16"/>
    <p:sldId id="2147472038" r:id="rId17"/>
    <p:sldId id="2147472090" r:id="rId18"/>
    <p:sldId id="2147472144" r:id="rId19"/>
    <p:sldId id="2147472115" r:id="rId20"/>
    <p:sldId id="456" r:id="rId21"/>
    <p:sldId id="2147482757" r:id="rId22"/>
  </p:sldIdLst>
  <p:sldSz cx="12192000" cy="6858000"/>
  <p:notesSz cx="9926638" cy="14352588"/>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3FFCE32-372B-42F5-A557-913B5D4A1DF0}">
          <p14:sldIdLst>
            <p14:sldId id="2147472027"/>
            <p14:sldId id="2147482533"/>
            <p14:sldId id="2147472163"/>
            <p14:sldId id="2147472164"/>
            <p14:sldId id="2147472038"/>
            <p14:sldId id="2147472090"/>
            <p14:sldId id="2147472144"/>
            <p14:sldId id="2147472115"/>
            <p14:sldId id="456"/>
            <p14:sldId id="214748275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9B4"/>
    <a:srgbClr val="372D87"/>
    <a:srgbClr val="EE7203"/>
    <a:srgbClr val="E10514"/>
    <a:srgbClr val="EBECEE"/>
    <a:srgbClr val="BCCF0F"/>
    <a:srgbClr val="766ACE"/>
    <a:srgbClr val="E30615"/>
    <a:srgbClr val="EE88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577" autoAdjust="0"/>
  </p:normalViewPr>
  <p:slideViewPr>
    <p:cSldViewPr snapToGrid="0">
      <p:cViewPr varScale="1">
        <p:scale>
          <a:sx n="92" d="100"/>
          <a:sy n="92" d="100"/>
        </p:scale>
        <p:origin x="720" y="90"/>
      </p:cViewPr>
      <p:guideLst/>
    </p:cSldViewPr>
  </p:slideViewPr>
  <p:notesTextViewPr>
    <p:cViewPr>
      <p:scale>
        <a:sx n="3" d="2"/>
        <a:sy n="3" d="2"/>
      </p:scale>
      <p:origin x="0" y="0"/>
    </p:cViewPr>
  </p:notesTextViewPr>
  <p:sorterViewPr>
    <p:cViewPr>
      <p:scale>
        <a:sx n="130" d="100"/>
        <a:sy n="130" d="100"/>
      </p:scale>
      <p:origin x="0" y="-172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9.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tags" Target="tags/tag1.xml"/><Relationship Id="rId5"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 Target="slides/slide7.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7935222024654166E-2"/>
          <c:y val="0.11182000292661759"/>
          <c:w val="0.89056748869550251"/>
          <c:h val="0.74111061187510585"/>
        </c:manualLayout>
      </c:layout>
      <c:lineChart>
        <c:grouping val="standard"/>
        <c:varyColors val="0"/>
        <c:ser>
          <c:idx val="0"/>
          <c:order val="0"/>
          <c:tx>
            <c:strRef>
              <c:f>Sheet1!$B$1</c:f>
              <c:strCache>
                <c:ptCount val="1"/>
                <c:pt idx="0">
                  <c:v>% cases with strong trust growth reporting strong profit growth</c:v>
                </c:pt>
              </c:strCache>
            </c:strRef>
          </c:tx>
          <c:spPr>
            <a:ln w="50800" cap="rnd">
              <a:solidFill>
                <a:schemeClr val="accent2"/>
              </a:solidFill>
              <a:round/>
            </a:ln>
            <a:effectLst/>
          </c:spPr>
          <c:marker>
            <c:symbol val="none"/>
          </c:marker>
          <c:cat>
            <c:numRef>
              <c:f>Sheet1!$A$2:$A$9</c:f>
              <c:numCache>
                <c:formatCode>General</c:formatCode>
                <c:ptCount val="8"/>
                <c:pt idx="0">
                  <c:v>2008</c:v>
                </c:pt>
                <c:pt idx="1">
                  <c:v>2010</c:v>
                </c:pt>
                <c:pt idx="2">
                  <c:v>2012</c:v>
                </c:pt>
                <c:pt idx="3">
                  <c:v>2014</c:v>
                </c:pt>
                <c:pt idx="4">
                  <c:v>2016</c:v>
                </c:pt>
                <c:pt idx="5">
                  <c:v>2018</c:v>
                </c:pt>
                <c:pt idx="6">
                  <c:v>2020</c:v>
                </c:pt>
                <c:pt idx="7">
                  <c:v>2022</c:v>
                </c:pt>
              </c:numCache>
            </c:numRef>
          </c:cat>
          <c:val>
            <c:numRef>
              <c:f>Sheet1!$B$2:$B$9</c:f>
              <c:numCache>
                <c:formatCode>0.0%</c:formatCode>
                <c:ptCount val="8"/>
                <c:pt idx="0">
                  <c:v>0.2</c:v>
                </c:pt>
                <c:pt idx="1">
                  <c:v>0.2608695652173913</c:v>
                </c:pt>
                <c:pt idx="2">
                  <c:v>0.30434782608695654</c:v>
                </c:pt>
                <c:pt idx="3">
                  <c:v>0.41176470588235292</c:v>
                </c:pt>
                <c:pt idx="4">
                  <c:v>0.33333333333333331</c:v>
                </c:pt>
                <c:pt idx="5">
                  <c:v>0.35714285714285715</c:v>
                </c:pt>
                <c:pt idx="6">
                  <c:v>0.45</c:v>
                </c:pt>
                <c:pt idx="7">
                  <c:v>0.45945945945945948</c:v>
                </c:pt>
              </c:numCache>
            </c:numRef>
          </c:val>
          <c:smooth val="0"/>
          <c:extLst>
            <c:ext xmlns:c16="http://schemas.microsoft.com/office/drawing/2014/chart" uri="{C3380CC4-5D6E-409C-BE32-E72D297353CC}">
              <c16:uniqueId val="{00000000-57A0-43D6-A520-C1E549A770A7}"/>
            </c:ext>
          </c:extLst>
        </c:ser>
        <c:dLbls>
          <c:showLegendKey val="0"/>
          <c:showVal val="0"/>
          <c:showCatName val="0"/>
          <c:showSerName val="0"/>
          <c:showPercent val="0"/>
          <c:showBubbleSize val="0"/>
        </c:dLbls>
        <c:smooth val="0"/>
        <c:axId val="297614207"/>
        <c:axId val="109673567"/>
      </c:lineChart>
      <c:catAx>
        <c:axId val="297614207"/>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GB" sz="1200" b="0">
                    <a:solidFill>
                      <a:schemeClr val="tx1">
                        <a:lumMod val="65000"/>
                        <a:lumOff val="35000"/>
                      </a:schemeClr>
                    </a:solidFill>
                  </a:rPr>
                  <a:t>6 years ending</a:t>
                </a:r>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9673567"/>
        <c:crosses val="autoZero"/>
        <c:auto val="1"/>
        <c:lblAlgn val="ctr"/>
        <c:lblOffset val="100"/>
        <c:noMultiLvlLbl val="0"/>
      </c:catAx>
      <c:valAx>
        <c:axId val="109673567"/>
        <c:scaling>
          <c:orientation val="minMax"/>
        </c:scaling>
        <c:delete val="0"/>
        <c:axPos val="l"/>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b="0" i="0" u="none" strike="noStrike" kern="1200" baseline="0">
                    <a:solidFill>
                      <a:schemeClr val="tx1">
                        <a:lumMod val="65000"/>
                        <a:lumOff val="35000"/>
                      </a:schemeClr>
                    </a:solidFill>
                    <a:latin typeface="+mn-lt"/>
                  </a:rPr>
                  <a:t>% Reporting very large profit growth</a:t>
                </a:r>
              </a:p>
            </c:rich>
          </c:tx>
          <c:layout>
            <c:manualLayout>
              <c:xMode val="edge"/>
              <c:yMode val="edge"/>
              <c:x val="2.0909886264216977E-3"/>
              <c:y val="0.12133202713552292"/>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solidFill>
              <a:schemeClr val="bg1">
                <a:lumMod val="50000"/>
              </a:scheme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97614207"/>
        <c:crosses val="autoZero"/>
        <c:crossBetween val="between"/>
        <c:majorUnit val="0.1"/>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Trusted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TV</c:v>
                </c:pt>
                <c:pt idx="1">
                  <c:v>Newspapers/magazines</c:v>
                </c:pt>
                <c:pt idx="2">
                  <c:v>Radio/podcasts</c:v>
                </c:pt>
                <c:pt idx="3">
                  <c:v>YouTube</c:v>
                </c:pt>
                <c:pt idx="4">
                  <c:v>Social media</c:v>
                </c:pt>
              </c:strCache>
            </c:strRef>
          </c:cat>
          <c:val>
            <c:numRef>
              <c:f>Sheet1!$B$2:$B$6</c:f>
              <c:numCache>
                <c:formatCode>0%</c:formatCode>
                <c:ptCount val="5"/>
                <c:pt idx="0">
                  <c:v>0.23514627368839999</c:v>
                </c:pt>
                <c:pt idx="1">
                  <c:v>0.195200402488</c:v>
                </c:pt>
                <c:pt idx="2">
                  <c:v>0.16591713899339999</c:v>
                </c:pt>
                <c:pt idx="3">
                  <c:v>0.12413428767369999</c:v>
                </c:pt>
                <c:pt idx="4">
                  <c:v>8.5573039942539994E-2</c:v>
                </c:pt>
              </c:numCache>
            </c:numRef>
          </c:val>
          <c:extLst>
            <c:ext xmlns:c16="http://schemas.microsoft.com/office/drawing/2014/chart" uri="{C3380CC4-5D6E-409C-BE32-E72D297353CC}">
              <c16:uniqueId val="{00000000-CE97-437E-958C-51B4A7E283F8}"/>
            </c:ext>
          </c:extLst>
        </c:ser>
        <c:dLbls>
          <c:showLegendKey val="0"/>
          <c:showVal val="0"/>
          <c:showCatName val="0"/>
          <c:showSerName val="0"/>
          <c:showPercent val="0"/>
          <c:showBubbleSize val="0"/>
        </c:dLbls>
        <c:gapWidth val="100"/>
        <c:overlap val="-27"/>
        <c:axId val="702220880"/>
        <c:axId val="702217520"/>
      </c:barChart>
      <c:catAx>
        <c:axId val="702220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02217520"/>
        <c:crosses val="autoZero"/>
        <c:auto val="1"/>
        <c:lblAlgn val="ctr"/>
        <c:lblOffset val="100"/>
        <c:noMultiLvlLbl val="0"/>
      </c:catAx>
      <c:valAx>
        <c:axId val="702217520"/>
        <c:scaling>
          <c:orientation val="minMax"/>
        </c:scaling>
        <c:delete val="0"/>
        <c:axPos val="l"/>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GB"/>
                  <a:t>Trusted</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0222088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1" dirty="0">
                <a:solidFill>
                  <a:schemeClr val="bg2"/>
                </a:solidFill>
              </a:rPr>
              <a:t>% of people that trust brands that advertise 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18-34</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TV</c:v>
                </c:pt>
                <c:pt idx="1">
                  <c:v>YouTube</c:v>
                </c:pt>
                <c:pt idx="2">
                  <c:v>Social media</c:v>
                </c:pt>
                <c:pt idx="3">
                  <c:v>Radio/podcasts</c:v>
                </c:pt>
                <c:pt idx="4">
                  <c:v>Magazines/newspapers</c:v>
                </c:pt>
              </c:strCache>
            </c:strRef>
          </c:cat>
          <c:val>
            <c:numRef>
              <c:f>Sheet1!$B$2:$B$6</c:f>
              <c:numCache>
                <c:formatCode>0%</c:formatCode>
                <c:ptCount val="5"/>
                <c:pt idx="0">
                  <c:v>0.34809669092360002</c:v>
                </c:pt>
                <c:pt idx="1">
                  <c:v>0.26215696785019998</c:v>
                </c:pt>
                <c:pt idx="2">
                  <c:v>0.14105916452299999</c:v>
                </c:pt>
                <c:pt idx="3">
                  <c:v>0.25864639960570002</c:v>
                </c:pt>
                <c:pt idx="4">
                  <c:v>0.26418506776419998</c:v>
                </c:pt>
              </c:numCache>
            </c:numRef>
          </c:val>
          <c:extLst>
            <c:ext xmlns:c16="http://schemas.microsoft.com/office/drawing/2014/chart" uri="{C3380CC4-5D6E-409C-BE32-E72D297353CC}">
              <c16:uniqueId val="{00000000-3315-415F-A594-B65353A27D2D}"/>
            </c:ext>
          </c:extLst>
        </c:ser>
        <c:ser>
          <c:idx val="1"/>
          <c:order val="1"/>
          <c:tx>
            <c:strRef>
              <c:f>Sheet1!$C$1</c:f>
              <c:strCache>
                <c:ptCount val="1"/>
                <c:pt idx="0">
                  <c:v>35-54</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TV</c:v>
                </c:pt>
                <c:pt idx="1">
                  <c:v>YouTube</c:v>
                </c:pt>
                <c:pt idx="2">
                  <c:v>Social media</c:v>
                </c:pt>
                <c:pt idx="3">
                  <c:v>Radio/podcasts</c:v>
                </c:pt>
                <c:pt idx="4">
                  <c:v>Magazines/newspapers</c:v>
                </c:pt>
              </c:strCache>
            </c:strRef>
          </c:cat>
          <c:val>
            <c:numRef>
              <c:f>Sheet1!$C$2:$C$6</c:f>
              <c:numCache>
                <c:formatCode>0%</c:formatCode>
                <c:ptCount val="5"/>
                <c:pt idx="0">
                  <c:v>0.24815401898110001</c:v>
                </c:pt>
                <c:pt idx="1">
                  <c:v>0.13184030478129999</c:v>
                </c:pt>
                <c:pt idx="2">
                  <c:v>0.1137209732396</c:v>
                </c:pt>
                <c:pt idx="3">
                  <c:v>0.1791641321669</c:v>
                </c:pt>
                <c:pt idx="4">
                  <c:v>0.21460744513509999</c:v>
                </c:pt>
              </c:numCache>
            </c:numRef>
          </c:val>
          <c:extLst>
            <c:ext xmlns:c16="http://schemas.microsoft.com/office/drawing/2014/chart" uri="{C3380CC4-5D6E-409C-BE32-E72D297353CC}">
              <c16:uniqueId val="{00000001-3315-415F-A594-B65353A27D2D}"/>
            </c:ext>
          </c:extLst>
        </c:ser>
        <c:ser>
          <c:idx val="2"/>
          <c:order val="2"/>
          <c:tx>
            <c:strRef>
              <c:f>Sheet1!$D$1</c:f>
              <c:strCache>
                <c:ptCount val="1"/>
                <c:pt idx="0">
                  <c:v>55+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TV</c:v>
                </c:pt>
                <c:pt idx="1">
                  <c:v>YouTube</c:v>
                </c:pt>
                <c:pt idx="2">
                  <c:v>Social media</c:v>
                </c:pt>
                <c:pt idx="3">
                  <c:v>Radio/podcasts</c:v>
                </c:pt>
                <c:pt idx="4">
                  <c:v>Magazines/newspapers</c:v>
                </c:pt>
              </c:strCache>
            </c:strRef>
          </c:cat>
          <c:val>
            <c:numRef>
              <c:f>Sheet1!$D$2:$D$6</c:f>
              <c:numCache>
                <c:formatCode>0%</c:formatCode>
                <c:ptCount val="5"/>
                <c:pt idx="0">
                  <c:v>0.1823145118649</c:v>
                </c:pt>
                <c:pt idx="1">
                  <c:v>6.2453549692920003E-2</c:v>
                </c:pt>
                <c:pt idx="2">
                  <c:v>3.6674458649E-2</c:v>
                </c:pt>
                <c:pt idx="3">
                  <c:v>0.1110909938982</c:v>
                </c:pt>
                <c:pt idx="4">
                  <c:v>0.1486620217962</c:v>
                </c:pt>
              </c:numCache>
            </c:numRef>
          </c:val>
          <c:extLst>
            <c:ext xmlns:c16="http://schemas.microsoft.com/office/drawing/2014/chart" uri="{C3380CC4-5D6E-409C-BE32-E72D297353CC}">
              <c16:uniqueId val="{00000002-3315-415F-A594-B65353A27D2D}"/>
            </c:ext>
          </c:extLst>
        </c:ser>
        <c:dLbls>
          <c:dLblPos val="outEnd"/>
          <c:showLegendKey val="0"/>
          <c:showVal val="1"/>
          <c:showCatName val="0"/>
          <c:showSerName val="0"/>
          <c:showPercent val="0"/>
          <c:showBubbleSize val="0"/>
        </c:dLbls>
        <c:gapWidth val="219"/>
        <c:overlap val="-27"/>
        <c:axId val="1587477695"/>
        <c:axId val="1587472895"/>
      </c:barChart>
      <c:catAx>
        <c:axId val="15874776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87472895"/>
        <c:crosses val="autoZero"/>
        <c:auto val="1"/>
        <c:lblAlgn val="ctr"/>
        <c:lblOffset val="100"/>
        <c:noMultiLvlLbl val="0"/>
      </c:catAx>
      <c:valAx>
        <c:axId val="1587472895"/>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874776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1543" cy="720122"/>
          </a:xfrm>
          <a:prstGeom prst="rect">
            <a:avLst/>
          </a:prstGeom>
        </p:spPr>
        <p:txBody>
          <a:bodyPr vert="horz" lIns="138733" tIns="69366" rIns="138733" bIns="69366" rtlCol="0"/>
          <a:lstStyle>
            <a:lvl1pPr algn="l">
              <a:defRPr sz="1800"/>
            </a:lvl1pPr>
          </a:lstStyle>
          <a:p>
            <a:endParaRPr lang="en-GB"/>
          </a:p>
        </p:txBody>
      </p:sp>
      <p:sp>
        <p:nvSpPr>
          <p:cNvPr id="3" name="Date Placeholder 2"/>
          <p:cNvSpPr>
            <a:spLocks noGrp="1"/>
          </p:cNvSpPr>
          <p:nvPr>
            <p:ph type="dt" idx="1"/>
          </p:nvPr>
        </p:nvSpPr>
        <p:spPr>
          <a:xfrm>
            <a:off x="5622798" y="0"/>
            <a:ext cx="4301543" cy="720122"/>
          </a:xfrm>
          <a:prstGeom prst="rect">
            <a:avLst/>
          </a:prstGeom>
        </p:spPr>
        <p:txBody>
          <a:bodyPr vert="horz" lIns="138733" tIns="69366" rIns="138733" bIns="69366" rtlCol="0"/>
          <a:lstStyle>
            <a:lvl1pPr algn="r">
              <a:defRPr sz="1800"/>
            </a:lvl1pPr>
          </a:lstStyle>
          <a:p>
            <a:fld id="{F709477D-E746-4DCD-9C95-24AF88C262B8}" type="datetimeFigureOut">
              <a:rPr lang="en-GB" smtClean="0"/>
              <a:t>01/09/2026</a:t>
            </a:fld>
            <a:endParaRPr lang="en-GB"/>
          </a:p>
        </p:txBody>
      </p:sp>
      <p:sp>
        <p:nvSpPr>
          <p:cNvPr id="4" name="Slide Image Placeholder 3"/>
          <p:cNvSpPr>
            <a:spLocks noGrp="1" noRot="1" noChangeAspect="1"/>
          </p:cNvSpPr>
          <p:nvPr>
            <p:ph type="sldImg" idx="2"/>
          </p:nvPr>
        </p:nvSpPr>
        <p:spPr>
          <a:xfrm>
            <a:off x="658813" y="1793875"/>
            <a:ext cx="8609012" cy="4843463"/>
          </a:xfrm>
          <a:prstGeom prst="rect">
            <a:avLst/>
          </a:prstGeom>
          <a:noFill/>
          <a:ln w="12700">
            <a:solidFill>
              <a:prstClr val="black"/>
            </a:solidFill>
          </a:ln>
        </p:spPr>
        <p:txBody>
          <a:bodyPr vert="horz" lIns="138733" tIns="69366" rIns="138733" bIns="69366" rtlCol="0" anchor="ctr"/>
          <a:lstStyle/>
          <a:p>
            <a:endParaRPr lang="en-GB"/>
          </a:p>
        </p:txBody>
      </p:sp>
      <p:sp>
        <p:nvSpPr>
          <p:cNvPr id="5" name="Notes Placeholder 4"/>
          <p:cNvSpPr>
            <a:spLocks noGrp="1"/>
          </p:cNvSpPr>
          <p:nvPr>
            <p:ph type="body" sz="quarter" idx="3"/>
          </p:nvPr>
        </p:nvSpPr>
        <p:spPr>
          <a:xfrm>
            <a:off x="992664" y="6907183"/>
            <a:ext cx="7941310" cy="5651332"/>
          </a:xfrm>
          <a:prstGeom prst="rect">
            <a:avLst/>
          </a:prstGeom>
        </p:spPr>
        <p:txBody>
          <a:bodyPr vert="horz" lIns="138733" tIns="69366" rIns="138733" bIns="69366"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3632469"/>
            <a:ext cx="4301543" cy="720120"/>
          </a:xfrm>
          <a:prstGeom prst="rect">
            <a:avLst/>
          </a:prstGeom>
        </p:spPr>
        <p:txBody>
          <a:bodyPr vert="horz" lIns="138733" tIns="69366" rIns="138733" bIns="69366" rtlCol="0" anchor="b"/>
          <a:lstStyle>
            <a:lvl1pPr algn="l">
              <a:defRPr sz="1800"/>
            </a:lvl1pPr>
          </a:lstStyle>
          <a:p>
            <a:endParaRPr lang="en-GB"/>
          </a:p>
        </p:txBody>
      </p:sp>
      <p:sp>
        <p:nvSpPr>
          <p:cNvPr id="7" name="Slide Number Placeholder 6"/>
          <p:cNvSpPr>
            <a:spLocks noGrp="1"/>
          </p:cNvSpPr>
          <p:nvPr>
            <p:ph type="sldNum" sz="quarter" idx="5"/>
          </p:nvPr>
        </p:nvSpPr>
        <p:spPr>
          <a:xfrm>
            <a:off x="5622798" y="13632469"/>
            <a:ext cx="4301543" cy="720120"/>
          </a:xfrm>
          <a:prstGeom prst="rect">
            <a:avLst/>
          </a:prstGeom>
        </p:spPr>
        <p:txBody>
          <a:bodyPr vert="horz" lIns="138733" tIns="69366" rIns="138733" bIns="69366" rtlCol="0" anchor="b"/>
          <a:lstStyle>
            <a:lvl1pPr algn="r">
              <a:defRPr sz="1800"/>
            </a:lvl1pPr>
          </a:lstStyle>
          <a:p>
            <a:fld id="{C4A2C312-9106-4197-94EF-1C5B6552B694}" type="slidenum">
              <a:rPr lang="en-GB" smtClean="0"/>
              <a:t>‹#›</a:t>
            </a:fld>
            <a:endParaRPr lang="en-GB"/>
          </a:p>
        </p:txBody>
      </p:sp>
    </p:spTree>
    <p:extLst>
      <p:ext uri="{BB962C8B-B14F-4D97-AF65-F5344CB8AC3E}">
        <p14:creationId xmlns:p14="http://schemas.microsoft.com/office/powerpoint/2010/main" val="26051214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thinkbox.tv/why-tv/unrivalled-trust"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4A2C312-9106-4197-94EF-1C5B6552B694}" type="slidenum">
              <a:rPr lang="en-GB" smtClean="0"/>
              <a:t>1</a:t>
            </a:fld>
            <a:endParaRPr lang="en-GB"/>
          </a:p>
        </p:txBody>
      </p:sp>
    </p:spTree>
    <p:extLst>
      <p:ext uri="{BB962C8B-B14F-4D97-AF65-F5344CB8AC3E}">
        <p14:creationId xmlns:p14="http://schemas.microsoft.com/office/powerpoint/2010/main" val="461325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GB" dirty="0"/>
          </a:p>
        </p:txBody>
      </p:sp>
    </p:spTree>
    <p:extLst>
      <p:ext uri="{BB962C8B-B14F-4D97-AF65-F5344CB8AC3E}">
        <p14:creationId xmlns:p14="http://schemas.microsoft.com/office/powerpoint/2010/main" val="4103562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B2862-3461-4D31-A44A-44EAA2B9EB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EBFB12-4DFC-3A3E-CE62-38E54DD07F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F5038D-CB4C-6006-3867-97147406040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Trust has become one of advertising’s most written-about ideas. The trade press is full of it – articles, reports and opinions pieces exploring it’s role in building brands and shaping behaviour.</a:t>
            </a:r>
          </a:p>
          <a:p>
            <a:endParaRPr lang="en-GB" dirty="0"/>
          </a:p>
        </p:txBody>
      </p:sp>
      <p:sp>
        <p:nvSpPr>
          <p:cNvPr id="4" name="Slide Number Placeholder 3">
            <a:extLst>
              <a:ext uri="{FF2B5EF4-FFF2-40B4-BE49-F238E27FC236}">
                <a16:creationId xmlns:a16="http://schemas.microsoft.com/office/drawing/2014/main" id="{382569AD-6CB1-AC49-1DB3-CFC3CF03CD7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A2C312-9106-4197-94EF-1C5B6552B69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3655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Analysis from the IPA shows that over the last 20 years the relationship between building trust in a brand and achieving greater profit has strengthened considerably. Twenty years ago, trust was the least important of the seven brand mental availability metrics that the IPA monitors, today it is the second most important, bested only by the perceived quality of the brand.</a:t>
            </a:r>
          </a:p>
          <a:p>
            <a:endParaRPr lang="en-GB" dirty="0"/>
          </a:p>
          <a:p>
            <a:r>
              <a:rPr lang="en-GB" dirty="0"/>
              <a:t>Read more here: https://www.thinkbox.tv/research/reports/tv-is-at-the-heart-of-effectiveness-whitepaper-by-peter-field</a:t>
            </a:r>
          </a:p>
        </p:txBody>
      </p:sp>
      <p:sp>
        <p:nvSpPr>
          <p:cNvPr id="4" name="Slide Number Placeholder 3"/>
          <p:cNvSpPr>
            <a:spLocks noGrp="1"/>
          </p:cNvSpPr>
          <p:nvPr>
            <p:ph type="sldNum" sz="quarter" idx="5"/>
          </p:nvPr>
        </p:nvSpPr>
        <p:spPr/>
        <p:txBody>
          <a:bodyPr/>
          <a:lstStyle/>
          <a:p>
            <a:fld id="{C4A2C312-9106-4197-94EF-1C5B6552B694}" type="slidenum">
              <a:rPr lang="en-GB" smtClean="0"/>
              <a:t>3</a:t>
            </a:fld>
            <a:endParaRPr lang="en-GB"/>
          </a:p>
        </p:txBody>
      </p:sp>
    </p:spTree>
    <p:extLst>
      <p:ext uri="{BB962C8B-B14F-4D97-AF65-F5344CB8AC3E}">
        <p14:creationId xmlns:p14="http://schemas.microsoft.com/office/powerpoint/2010/main" val="13156743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Analysis from the IPA shows that over the last 20 years the relationship between building trust in a brand and achieving greater profit has strengthened considerably. Twenty years ago, trust was the least important of the seven brand mental availability metrics that the IPA monitors, today it is the second most important, bested only by the perceived quality of the brand.</a:t>
            </a:r>
          </a:p>
          <a:p>
            <a:endParaRPr lang="en-GB" dirty="0"/>
          </a:p>
          <a:p>
            <a:r>
              <a:rPr lang="en-GB" dirty="0"/>
              <a:t>Read more here: https://www.thinkbox.tv/research/reports/tv-is-at-the-heart-of-effectiveness-whitepaper-by-peter-field</a:t>
            </a:r>
          </a:p>
          <a:p>
            <a:endParaRPr lang="en-GB" dirty="0"/>
          </a:p>
        </p:txBody>
      </p:sp>
      <p:sp>
        <p:nvSpPr>
          <p:cNvPr id="4" name="Slide Number Placeholder 3"/>
          <p:cNvSpPr>
            <a:spLocks noGrp="1"/>
          </p:cNvSpPr>
          <p:nvPr>
            <p:ph type="sldNum" sz="quarter" idx="5"/>
          </p:nvPr>
        </p:nvSpPr>
        <p:spPr/>
        <p:txBody>
          <a:bodyPr/>
          <a:lstStyle/>
          <a:p>
            <a:fld id="{C4A2C312-9106-4197-94EF-1C5B6552B694}" type="slidenum">
              <a:rPr lang="en-GB" smtClean="0"/>
              <a:t>4</a:t>
            </a:fld>
            <a:endParaRPr lang="en-GB"/>
          </a:p>
        </p:txBody>
      </p:sp>
    </p:spTree>
    <p:extLst>
      <p:ext uri="{BB962C8B-B14F-4D97-AF65-F5344CB8AC3E}">
        <p14:creationId xmlns:p14="http://schemas.microsoft.com/office/powerpoint/2010/main" val="2236805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Journal of Advertising Research also states that ‘ad effectiveness and purchase intent were significantly higher when the ad was displayed on a platform that the audience trusted.’</a:t>
            </a:r>
          </a:p>
        </p:txBody>
      </p:sp>
      <p:sp>
        <p:nvSpPr>
          <p:cNvPr id="4" name="Slide Number Placeholder 3"/>
          <p:cNvSpPr>
            <a:spLocks noGrp="1"/>
          </p:cNvSpPr>
          <p:nvPr>
            <p:ph type="sldNum" sz="quarter" idx="5"/>
          </p:nvPr>
        </p:nvSpPr>
        <p:spPr/>
        <p:txBody>
          <a:bodyPr/>
          <a:lstStyle/>
          <a:p>
            <a:fld id="{C4A2C312-9106-4197-94EF-1C5B6552B694}" type="slidenum">
              <a:rPr lang="en-GB" smtClean="0"/>
              <a:t>5</a:t>
            </a:fld>
            <a:endParaRPr lang="en-GB"/>
          </a:p>
        </p:txBody>
      </p:sp>
    </p:spTree>
    <p:extLst>
      <p:ext uri="{BB962C8B-B14F-4D97-AF65-F5344CB8AC3E}">
        <p14:creationId xmlns:p14="http://schemas.microsoft.com/office/powerpoint/2010/main" val="37763498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Trust in advertising is more important than ever. Amid growing uncertainty and declining consumer confidence, trust has become a key driver of business outcomes like brand preference and profitability.</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Analysis from Tapestry Research highlights where consumers place their trust when it comes to advertising platforms. We asked people about the different places they see advertising and how they felt about brands that advertised on those channels.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Analysis reveals that people are most likely to describe brands advertising on TV as trusted (24%), with newspapers and magazines coming in second at 20%. People are least likely to describe brands advertising on YouTube (12%) and social media (9%) as trusted.</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To dive deeper into why trust matters and why TV continues to lead, read more here: </a:t>
            </a:r>
            <a:r>
              <a:rPr lang="en-GB" sz="1200" u="sng" kern="1200" dirty="0">
                <a:solidFill>
                  <a:schemeClr val="tx1"/>
                </a:solidFill>
                <a:effectLst/>
                <a:latin typeface="+mn-lt"/>
                <a:ea typeface="+mn-ea"/>
                <a:cs typeface="+mn-cs"/>
                <a:hlinkClick r:id="rId3"/>
              </a:rPr>
              <a:t>https://www.thinkbox.tv/why-tv/unrivalled-trust</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4A2C312-9106-4197-94EF-1C5B6552B694}" type="slidenum">
              <a:rPr lang="en-GB" smtClean="0"/>
              <a:t>6</a:t>
            </a:fld>
            <a:endParaRPr lang="en-GB"/>
          </a:p>
        </p:txBody>
      </p:sp>
    </p:spTree>
    <p:extLst>
      <p:ext uri="{BB962C8B-B14F-4D97-AF65-F5344CB8AC3E}">
        <p14:creationId xmlns:p14="http://schemas.microsoft.com/office/powerpoint/2010/main" val="2927820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3FC41-BF0A-A99A-F143-9369B43085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D4B793-0982-B371-A707-21F73308A5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9F071B-BFDF-53B2-D564-A08748DA3A33}"/>
              </a:ext>
            </a:extLst>
          </p:cNvPr>
          <p:cNvSpPr>
            <a:spLocks noGrp="1"/>
          </p:cNvSpPr>
          <p:nvPr>
            <p:ph type="body" idx="1"/>
          </p:nvPr>
        </p:nvSpPr>
        <p:spPr/>
        <p:txBody>
          <a:bodyPr/>
          <a:lstStyle/>
          <a:p>
            <a:r>
              <a:rPr lang="en-US" dirty="0"/>
              <a:t>When Tapestry Research </a:t>
            </a:r>
            <a:r>
              <a:rPr lang="en-US" dirty="0" err="1"/>
              <a:t>analysed</a:t>
            </a:r>
            <a:r>
              <a:rPr lang="en-US" dirty="0"/>
              <a:t> the percentage of people who trust brands that advertise across different media channels, segmented by age group, the results showed that brand trust generally increases as age decreases. Younger audiences consistently reported higher levels of trust in brands across all media channels than older age cohorts.</a:t>
            </a:r>
            <a:endParaRPr lang="en-GB" dirty="0"/>
          </a:p>
        </p:txBody>
      </p:sp>
      <p:sp>
        <p:nvSpPr>
          <p:cNvPr id="4" name="Slide Number Placeholder 3">
            <a:extLst>
              <a:ext uri="{FF2B5EF4-FFF2-40B4-BE49-F238E27FC236}">
                <a16:creationId xmlns:a16="http://schemas.microsoft.com/office/drawing/2014/main" id="{F31CE395-A787-4EC3-DEB7-8858F7988208}"/>
              </a:ext>
            </a:extLst>
          </p:cNvPr>
          <p:cNvSpPr>
            <a:spLocks noGrp="1"/>
          </p:cNvSpPr>
          <p:nvPr>
            <p:ph type="sldNum" sz="quarter" idx="5"/>
          </p:nvPr>
        </p:nvSpPr>
        <p:spPr/>
        <p:txBody>
          <a:bodyPr/>
          <a:lstStyle/>
          <a:p>
            <a:fld id="{C4A2C312-9106-4197-94EF-1C5B6552B694}" type="slidenum">
              <a:rPr lang="en-GB" smtClean="0"/>
              <a:t>7</a:t>
            </a:fld>
            <a:endParaRPr lang="en-GB"/>
          </a:p>
        </p:txBody>
      </p:sp>
    </p:spTree>
    <p:extLst>
      <p:ext uri="{BB962C8B-B14F-4D97-AF65-F5344CB8AC3E}">
        <p14:creationId xmlns:p14="http://schemas.microsoft.com/office/powerpoint/2010/main" val="12356385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Context Effects (Thinkbox, 2024) used ethnography and SEM to </a:t>
            </a:r>
            <a:r>
              <a:rPr lang="en-US" dirty="0" err="1"/>
              <a:t>analyse</a:t>
            </a:r>
            <a:r>
              <a:rPr lang="en-US" dirty="0"/>
              <a:t> in-home video viewing. It found that ads shown within professionally produced content were seen as 44% more trustworthy than those in user-generated or unregulated environments.</a:t>
            </a:r>
          </a:p>
          <a:p>
            <a:endParaRPr lang="en-US" dirty="0"/>
          </a:p>
          <a:p>
            <a:r>
              <a:rPr lang="en-US" dirty="0"/>
              <a:t>TV’s in-home, shared, high-attention setting creates the ideal conditions for trust to flourish.</a:t>
            </a:r>
          </a:p>
          <a:p>
            <a:endParaRPr lang="en-US" dirty="0"/>
          </a:p>
          <a:p>
            <a:r>
              <a:rPr lang="en-US" dirty="0"/>
              <a:t>Similarly, in Staying Power (Thinkbox, 2025), analysis shows that TV’s strength is amplified in shared viewing contexts, when people watch TV with others, brand trust grows 15%.</a:t>
            </a:r>
          </a:p>
          <a:p>
            <a:endParaRPr lang="en-US" dirty="0"/>
          </a:p>
          <a:p>
            <a:r>
              <a:rPr lang="en-US" dirty="0"/>
              <a:t>Read more about Context Effects here: https://www.thinkbox.tv/research/thinkbox-research/context-effects</a:t>
            </a:r>
          </a:p>
          <a:p>
            <a:r>
              <a:rPr lang="en-US" dirty="0"/>
              <a:t>Read more about Staying Power here: https://www.thinkbox.tv/research/thinkbox-research/staying-power-the-longevity-of-advertising</a:t>
            </a:r>
            <a:endParaRPr lang="en-GB" dirty="0"/>
          </a:p>
        </p:txBody>
      </p:sp>
      <p:sp>
        <p:nvSpPr>
          <p:cNvPr id="4" name="Slide Number Placeholder 3"/>
          <p:cNvSpPr>
            <a:spLocks noGrp="1"/>
          </p:cNvSpPr>
          <p:nvPr>
            <p:ph type="sldNum" sz="quarter" idx="5"/>
          </p:nvPr>
        </p:nvSpPr>
        <p:spPr/>
        <p:txBody>
          <a:bodyPr/>
          <a:lstStyle/>
          <a:p>
            <a:fld id="{C4A2C312-9106-4197-94EF-1C5B6552B694}" type="slidenum">
              <a:rPr lang="en-GB" smtClean="0"/>
              <a:t>8</a:t>
            </a:fld>
            <a:endParaRPr lang="en-GB"/>
          </a:p>
        </p:txBody>
      </p:sp>
    </p:spTree>
    <p:extLst>
      <p:ext uri="{BB962C8B-B14F-4D97-AF65-F5344CB8AC3E}">
        <p14:creationId xmlns:p14="http://schemas.microsoft.com/office/powerpoint/2010/main" val="16133894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TV also carries a sense of public accountability. As Rory Sutherland points out, public promises carry more weight. TV, being visible to millions, signals confidence. And that perceived investment works in a brand’s favour.</a:t>
            </a:r>
          </a:p>
          <a:p>
            <a:br>
              <a:rPr lang="en-GB" dirty="0"/>
            </a:br>
            <a:endParaRPr lang="en-GB" dirty="0"/>
          </a:p>
        </p:txBody>
      </p:sp>
      <p:sp>
        <p:nvSpPr>
          <p:cNvPr id="4" name="Slide Number Placeholder 3"/>
          <p:cNvSpPr>
            <a:spLocks noGrp="1"/>
          </p:cNvSpPr>
          <p:nvPr>
            <p:ph type="sldNum" sz="quarter" idx="5"/>
          </p:nvPr>
        </p:nvSpPr>
        <p:spPr/>
        <p:txBody>
          <a:bodyPr/>
          <a:lstStyle/>
          <a:p>
            <a:fld id="{C4A2C312-9106-4197-94EF-1C5B6552B694}" type="slidenum">
              <a:rPr lang="en-GB" smtClean="0"/>
              <a:t>9</a:t>
            </a:fld>
            <a:endParaRPr lang="en-GB"/>
          </a:p>
        </p:txBody>
      </p:sp>
    </p:spTree>
    <p:extLst>
      <p:ext uri="{BB962C8B-B14F-4D97-AF65-F5344CB8AC3E}">
        <p14:creationId xmlns:p14="http://schemas.microsoft.com/office/powerpoint/2010/main" val="29552901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00.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01.xml"/></Relationships>
</file>

<file path=ppt/slideLayouts/_rels/slideLayout101.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02.xml"/></Relationships>
</file>

<file path=ppt/slideLayouts/_rels/slideLayout102.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03.xml"/></Relationships>
</file>

<file path=ppt/slideLayouts/_rels/slideLayout10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04.xml"/></Relationships>
</file>

<file path=ppt/slideLayouts/_rels/slideLayout10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05.xml"/></Relationships>
</file>

<file path=ppt/slideLayouts/_rels/slideLayout10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06.xml"/></Relationships>
</file>

<file path=ppt/slideLayouts/_rels/slideLayout10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07.xml"/></Relationships>
</file>

<file path=ppt/slideLayouts/_rels/slideLayout10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08.xml"/></Relationships>
</file>

<file path=ppt/slideLayouts/_rels/slideLayout10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09.xml"/></Relationships>
</file>

<file path=ppt/slideLayouts/_rels/slideLayout10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10.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10.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11.xml"/></Relationships>
</file>

<file path=ppt/slideLayouts/_rels/slideLayout111.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12.xml"/></Relationships>
</file>

<file path=ppt/slideLayouts/_rels/slideLayout112.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13.xml"/></Relationships>
</file>

<file path=ppt/slideLayouts/_rels/slideLayout11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14.xml"/></Relationships>
</file>

<file path=ppt/slideLayouts/_rels/slideLayout11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15.xml"/></Relationships>
</file>

<file path=ppt/slideLayouts/_rels/slideLayout11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16.xml"/></Relationships>
</file>

<file path=ppt/slideLayouts/_rels/slideLayout11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17.xml"/></Relationships>
</file>

<file path=ppt/slideLayouts/_rels/slideLayout11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18.xml"/></Relationships>
</file>

<file path=ppt/slideLayouts/_rels/slideLayout11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19.xml"/></Relationships>
</file>

<file path=ppt/slideLayouts/_rels/slideLayout11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20.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20.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2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23.xml"/></Relationships>
</file>

<file path=ppt/slideLayouts/_rels/slideLayout12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24.xml"/></Relationships>
</file>

<file path=ppt/slideLayouts/_rels/slideLayout12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25.xml"/></Relationships>
</file>

<file path=ppt/slideLayouts/_rels/slideLayout12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26.xml"/></Relationships>
</file>

<file path=ppt/slideLayouts/_rels/slideLayout127.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27.xml"/></Relationships>
</file>

<file path=ppt/slideLayouts/_rels/slideLayout128.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28.xml"/></Relationships>
</file>

<file path=ppt/slideLayouts/_rels/slideLayout129.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29.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30.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30.xml"/></Relationships>
</file>

<file path=ppt/slideLayouts/_rels/slideLayout131.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31.xml"/></Relationships>
</file>

<file path=ppt/slideLayouts/_rels/slideLayout132.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32.xml"/></Relationships>
</file>

<file path=ppt/slideLayouts/_rels/slideLayout133.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33.xml"/></Relationships>
</file>

<file path=ppt/slideLayouts/_rels/slideLayout13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34.xml"/></Relationships>
</file>

<file path=ppt/slideLayouts/_rels/slideLayout13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35.xml"/></Relationships>
</file>

<file path=ppt/slideLayouts/_rels/slideLayout13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36.xml"/></Relationships>
</file>

<file path=ppt/slideLayouts/_rels/slideLayout137.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37.xml"/></Relationships>
</file>

<file path=ppt/slideLayouts/_rels/slideLayout138.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38.xml"/></Relationships>
</file>

<file path=ppt/slideLayouts/_rels/slideLayout139.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39.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40.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40.xml"/></Relationships>
</file>

<file path=ppt/slideLayouts/_rels/slideLayout141.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41.xml"/></Relationships>
</file>

<file path=ppt/slideLayouts/_rels/slideLayout142.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42.xml"/></Relationships>
</file>

<file path=ppt/slideLayouts/_rels/slideLayout143.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43.xml"/></Relationships>
</file>

<file path=ppt/slideLayouts/_rels/slideLayout14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44.xml"/></Relationships>
</file>

<file path=ppt/slideLayouts/_rels/slideLayout14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45.xml"/></Relationships>
</file>

<file path=ppt/slideLayouts/_rels/slideLayout14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46.xml"/></Relationships>
</file>

<file path=ppt/slideLayouts/_rels/slideLayout147.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47.xml"/></Relationships>
</file>

<file path=ppt/slideLayouts/_rels/slideLayout148.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48.xml"/></Relationships>
</file>

<file path=ppt/slideLayouts/_rels/slideLayout149.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49.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50.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50.xml"/></Relationships>
</file>

<file path=ppt/slideLayouts/_rels/slideLayout151.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5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53.xml"/></Relationships>
</file>

<file path=ppt/slideLayouts/_rels/slideLayout154.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54.xml"/></Relationships>
</file>

<file path=ppt/slideLayouts/_rels/slideLayout155.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55.xml"/></Relationships>
</file>

<file path=ppt/slideLayouts/_rels/slideLayout156.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56.xml"/></Relationships>
</file>

<file path=ppt/slideLayouts/_rels/slideLayout157.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57.xml"/></Relationships>
</file>

<file path=ppt/slideLayouts/_rels/slideLayout158.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58.xml"/></Relationships>
</file>

<file path=ppt/slideLayouts/_rels/slideLayout159.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59.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60.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60.xml"/></Relationships>
</file>

<file path=ppt/slideLayouts/_rels/slideLayout161.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61.xml"/></Relationships>
</file>

<file path=ppt/slideLayouts/_rels/slideLayout16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62.xml"/></Relationships>
</file>

<file path=ppt/slideLayouts/_rels/slideLayout163.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63.xml"/></Relationships>
</file>

<file path=ppt/slideLayouts/_rels/slideLayout164.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64.xml"/></Relationships>
</file>

<file path=ppt/slideLayouts/_rels/slideLayout165.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65.xml"/></Relationships>
</file>

<file path=ppt/slideLayouts/_rels/slideLayout166.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66.xml"/></Relationships>
</file>

<file path=ppt/slideLayouts/_rels/slideLayout167.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67.xml"/></Relationships>
</file>

<file path=ppt/slideLayouts/_rels/slideLayout168.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68.xml"/></Relationships>
</file>

<file path=ppt/slideLayouts/_rels/slideLayout169.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6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170.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70.xml"/></Relationships>
</file>

<file path=ppt/slideLayouts/_rels/slideLayout171.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71.xml"/></Relationships>
</file>

<file path=ppt/slideLayouts/_rels/slideLayout17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72.xml"/></Relationships>
</file>

<file path=ppt/slideLayouts/_rels/slideLayout173.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73.xml"/></Relationships>
</file>

<file path=ppt/slideLayouts/_rels/slideLayout174.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74.xml"/></Relationships>
</file>

<file path=ppt/slideLayouts/_rels/slideLayout175.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75.xml"/></Relationships>
</file>

<file path=ppt/slideLayouts/_rels/slideLayout176.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76.xml"/></Relationships>
</file>

<file path=ppt/slideLayouts/_rels/slideLayout177.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77.xml"/></Relationships>
</file>

<file path=ppt/slideLayouts/_rels/slideLayout178.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78.xml"/></Relationships>
</file>

<file path=ppt/slideLayouts/_rels/slideLayout179.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79.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0.xml"/></Relationships>
</file>

<file path=ppt/slideLayouts/_rels/slideLayout180.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80.xml"/></Relationships>
</file>

<file path=ppt/slideLayouts/_rels/slideLayout181.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81.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4.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83.xml"/></Relationships>
</file>

<file path=ppt/slideLayouts/_rels/slideLayout185.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84.xml"/></Relationships>
</file>

<file path=ppt/slideLayouts/_rels/slideLayout186.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85.xml"/></Relationships>
</file>

<file path=ppt/slideLayouts/_rels/slideLayout187.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86.xml"/></Relationships>
</file>

<file path=ppt/slideLayouts/_rels/slideLayout188.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87.xml"/></Relationships>
</file>

<file path=ppt/slideLayouts/_rels/slideLayout189.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88.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1.xml"/></Relationships>
</file>

<file path=ppt/slideLayouts/_rels/slideLayout190.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89.xml"/></Relationships>
</file>

<file path=ppt/slideLayouts/_rels/slideLayout191.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90.xml"/></Relationships>
</file>

<file path=ppt/slideLayouts/_rels/slideLayout192.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91.xml"/></Relationships>
</file>

<file path=ppt/slideLayouts/_rels/slideLayout193.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92.xml"/></Relationships>
</file>

<file path=ppt/slideLayouts/_rels/slideLayout194.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93.xml"/></Relationships>
</file>

<file path=ppt/slideLayouts/_rels/slideLayout195.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94.xml"/></Relationships>
</file>

<file path=ppt/slideLayouts/_rels/slideLayout196.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95.xml"/></Relationships>
</file>

<file path=ppt/slideLayouts/_rels/slideLayout197.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96.xml"/></Relationships>
</file>

<file path=ppt/slideLayouts/_rels/slideLayout198.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97.xml"/></Relationships>
</file>

<file path=ppt/slideLayouts/_rels/slideLayout199.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98.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2.xml"/></Relationships>
</file>

<file path=ppt/slideLayouts/_rels/slideLayout200.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99.xml"/></Relationships>
</file>

<file path=ppt/slideLayouts/_rels/slideLayout201.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200.xml"/></Relationships>
</file>

<file path=ppt/slideLayouts/_rels/slideLayout202.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201.xml"/></Relationships>
</file>

<file path=ppt/slideLayouts/_rels/slideLayout203.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202.xml"/></Relationships>
</file>

<file path=ppt/slideLayouts/_rels/slideLayout204.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203.xml"/></Relationships>
</file>

<file path=ppt/slideLayouts/_rels/slideLayout205.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204.xml"/></Relationships>
</file>

<file path=ppt/slideLayouts/_rels/slideLayout206.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205.xml"/></Relationships>
</file>

<file path=ppt/slideLayouts/_rels/slideLayout207.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206.xml"/></Relationships>
</file>

<file path=ppt/slideLayouts/_rels/slideLayout208.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207.xml"/></Relationships>
</file>

<file path=ppt/slideLayouts/_rels/slideLayout209.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208.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3.xml"/></Relationships>
</file>

<file path=ppt/slideLayouts/_rels/slideLayout210.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209.xml"/></Relationships>
</file>

<file path=ppt/slideLayouts/_rels/slideLayout211.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210.xml"/></Relationships>
</file>

<file path=ppt/slideLayouts/_rels/slideLayout212.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211.xml"/></Relationships>
</file>

<file path=ppt/slideLayouts/_rels/slideLayout213.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213.xml"/></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4.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2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5.xml"/></Relationships>
</file>

<file path=ppt/slideLayouts/_rels/slideLayout23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9.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6.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7.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8.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9.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0.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3.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4.xml"/></Relationships>
</file>

<file path=ppt/slideLayouts/_rels/slideLayout3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5.xml"/></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6.xml"/></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7.xml"/></Relationships>
</file>

<file path=ppt/slideLayouts/_rels/slideLayout3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8.xml"/></Relationships>
</file>

<file path=ppt/slideLayouts/_rels/slideLayout3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9.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0.xml"/></Relationships>
</file>

<file path=ppt/slideLayouts/_rels/slideLayout4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1.xml"/></Relationships>
</file>

<file path=ppt/slideLayouts/_rels/slideLayout4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2.xml"/></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3.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4.xml"/></Relationships>
</file>

<file path=ppt/slideLayouts/_rels/slideLayout4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5.xml"/></Relationships>
</file>

<file path=ppt/slideLayouts/_rels/slideLayout4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6.xml"/></Relationships>
</file>

<file path=ppt/slideLayouts/_rels/slideLayout4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7.xml"/></Relationships>
</file>

<file path=ppt/slideLayouts/_rels/slideLayout4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8.xml"/></Relationships>
</file>

<file path=ppt/slideLayouts/_rels/slideLayout4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9.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5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0.xml"/></Relationships>
</file>

<file path=ppt/slideLayouts/_rels/slideLayout5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1.xml"/></Relationships>
</file>

<file path=ppt/slideLayouts/_rels/slideLayout5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2.xml"/></Relationships>
</file>

<file path=ppt/slideLayouts/_rels/slideLayout5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3.xml"/></Relationships>
</file>

<file path=ppt/slideLayouts/_rels/slideLayout5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4.xml"/></Relationships>
</file>

<file path=ppt/slideLayouts/_rels/slideLayout5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5.xml"/></Relationships>
</file>

<file path=ppt/slideLayouts/_rels/slideLayout5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6.xml"/></Relationships>
</file>

<file path=ppt/slideLayouts/_rels/slideLayout5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7.xml"/></Relationships>
</file>

<file path=ppt/slideLayouts/_rels/slideLayout5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8.xml"/></Relationships>
</file>

<file path=ppt/slideLayouts/_rels/slideLayout5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9.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6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60.xml"/></Relationships>
</file>

<file path=ppt/slideLayouts/_rels/slideLayout6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6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3.xml"/></Relationships>
</file>

<file path=ppt/slideLayouts/_rels/slideLayout6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4.xml"/></Relationships>
</file>

<file path=ppt/slideLayouts/_rels/slideLayout6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5.xml"/></Relationships>
</file>

<file path=ppt/slideLayouts/_rels/slideLayout6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6.xml"/></Relationships>
</file>

<file path=ppt/slideLayouts/_rels/slideLayout6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7.xml"/></Relationships>
</file>

<file path=ppt/slideLayouts/_rels/slideLayout6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8.xml"/></Relationships>
</file>

<file path=ppt/slideLayouts/_rels/slideLayout6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9.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7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0.xml"/></Relationships>
</file>

<file path=ppt/slideLayouts/_rels/slideLayout7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1.xml"/></Relationships>
</file>

<file path=ppt/slideLayouts/_rels/slideLayout7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2.xml"/></Relationships>
</file>

<file path=ppt/slideLayouts/_rels/slideLayout7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3.xml"/></Relationships>
</file>

<file path=ppt/slideLayouts/_rels/slideLayout7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4.xml"/></Relationships>
</file>

<file path=ppt/slideLayouts/_rels/slideLayout7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5.xml"/></Relationships>
</file>

<file path=ppt/slideLayouts/_rels/slideLayout7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6.xml"/></Relationships>
</file>

<file path=ppt/slideLayouts/_rels/slideLayout7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7.xml"/></Relationships>
</file>

<file path=ppt/slideLayouts/_rels/slideLayout7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8.xml"/></Relationships>
</file>

<file path=ppt/slideLayouts/_rels/slideLayout7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8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0.xml"/></Relationships>
</file>

<file path=ppt/slideLayouts/_rels/slideLayout8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1.xml"/></Relationships>
</file>

<file path=ppt/slideLayouts/_rels/slideLayout8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2.xml"/></Relationships>
</file>

<file path=ppt/slideLayouts/_rels/slideLayout8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3.xml"/></Relationships>
</file>

<file path=ppt/slideLayouts/_rels/slideLayout8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4.xml"/></Relationships>
</file>

<file path=ppt/slideLayouts/_rels/slideLayout8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5.xml"/></Relationships>
</file>

<file path=ppt/slideLayouts/_rels/slideLayout8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6.xml"/></Relationships>
</file>

<file path=ppt/slideLayouts/_rels/slideLayout8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7.xml"/></Relationships>
</file>

<file path=ppt/slideLayouts/_rels/slideLayout8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8.xml"/></Relationships>
</file>

<file path=ppt/slideLayouts/_rels/slideLayout8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9.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9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90.xml"/></Relationships>
</file>

<file path=ppt/slideLayouts/_rels/slideLayout9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91.xml"/></Relationships>
</file>

<file path=ppt/slideLayouts/_rels/slideLayout92.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93.xml"/></Relationships>
</file>

<file path=ppt/slideLayouts/_rels/slideLayout9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94.xml"/></Relationships>
</file>

<file path=ppt/slideLayouts/_rels/slideLayout9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95.xml"/></Relationships>
</file>

<file path=ppt/slideLayouts/_rels/slideLayout9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96.xml"/></Relationships>
</file>

<file path=ppt/slideLayouts/_rels/slideLayout9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97.xml"/></Relationships>
</file>

<file path=ppt/slideLayouts/_rels/slideLayout9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98.xml"/></Relationships>
</file>

<file path=ppt/slideLayouts/_rels/slideLayout9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99.xml"/></Relationships>
</file>

<file path=ppt/slideLayouts/_rels/slideLayout9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00.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a:p>
        </p:txBody>
      </p:sp>
      <p:sp>
        <p:nvSpPr>
          <p:cNvPr id="2" name="Title 1"/>
          <p:cNvSpPr>
            <a:spLocks noGrp="1"/>
          </p:cNvSpPr>
          <p:nvPr>
            <p:ph type="ctrTitle"/>
          </p:nvPr>
        </p:nvSpPr>
        <p:spPr>
          <a:xfrm>
            <a:off x="358588" y="1292694"/>
            <a:ext cx="5298141" cy="2411176"/>
          </a:xfrm>
        </p:spPr>
        <p:txBody>
          <a:bodyPr anchor="t">
            <a:normAutofit/>
          </a:bodyPr>
          <a:lstStyle>
            <a:lvl1pPr algn="l">
              <a:defRPr sz="4000" b="1">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2E6EF22D-7DBE-4099-99F0-B83DD9779912}"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1" name="Text Placeholder 14"/>
          <p:cNvSpPr>
            <a:spLocks noGrp="1"/>
          </p:cNvSpPr>
          <p:nvPr>
            <p:ph type="body" sz="quarter" idx="15" hasCustomPrompt="1"/>
          </p:nvPr>
        </p:nvSpPr>
        <p:spPr>
          <a:xfrm>
            <a:off x="565622" y="571616"/>
            <a:ext cx="5530378" cy="352613"/>
          </a:xfrm>
        </p:spPr>
        <p:txBody>
          <a:bodyPr>
            <a:normAutofit/>
          </a:bodyPr>
          <a:lstStyle>
            <a:lvl1pPr marL="0" algn="l" defTabSz="914400" rtl="0" eaLnBrk="1" latinLnBrk="0" hangingPunct="1">
              <a:lnSpc>
                <a:spcPct val="90000"/>
              </a:lnSpc>
              <a:spcBef>
                <a:spcPct val="0"/>
              </a:spcBef>
              <a:buNone/>
              <a:defRPr lang="en-US" sz="1700" b="1" kern="1200" cap="none" spc="0" baseline="0" dirty="0" smtClean="0">
                <a:solidFill>
                  <a:schemeClr val="bg1"/>
                </a:solidFill>
                <a:latin typeface="+mj-lt"/>
                <a:ea typeface="+mj-ea"/>
                <a:cs typeface="+mj-cs"/>
              </a:defRPr>
            </a:lvl1pPr>
          </a:lstStyle>
          <a:p>
            <a:pPr lvl="0"/>
            <a:r>
              <a:rPr lang="en-US"/>
              <a:t>EDIT MASTER TEXT STYLES</a:t>
            </a:r>
          </a:p>
        </p:txBody>
      </p:sp>
      <p:sp>
        <p:nvSpPr>
          <p:cNvPr id="7" name="Text Placeholder 6">
            <a:extLst>
              <a:ext uri="{FF2B5EF4-FFF2-40B4-BE49-F238E27FC236}">
                <a16:creationId xmlns:a16="http://schemas.microsoft.com/office/drawing/2014/main" id="{77FD7B46-C0E5-4A41-9337-30B99A971FC8}"/>
              </a:ext>
            </a:extLst>
          </p:cNvPr>
          <p:cNvSpPr>
            <a:spLocks noGrp="1"/>
          </p:cNvSpPr>
          <p:nvPr>
            <p:ph type="body" sz="quarter" idx="16" hasCustomPrompt="1"/>
          </p:nvPr>
        </p:nvSpPr>
        <p:spPr>
          <a:xfrm>
            <a:off x="358588" y="3806104"/>
            <a:ext cx="5299200" cy="596244"/>
          </a:xfrm>
        </p:spPr>
        <p:txBody>
          <a:bodyPr lIns="108000" anchor="b" anchorCtr="0">
            <a:normAutofit/>
          </a:bodyPr>
          <a:lstStyle>
            <a:lvl1pPr>
              <a:defRPr sz="17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a:t>
            </a:r>
            <a:endParaRPr lang="en-GB"/>
          </a:p>
        </p:txBody>
      </p:sp>
    </p:spTree>
    <p:custDataLst>
      <p:tags r:id="rId1"/>
    </p:custDataLst>
    <p:extLst>
      <p:ext uri="{BB962C8B-B14F-4D97-AF65-F5344CB8AC3E}">
        <p14:creationId xmlns:p14="http://schemas.microsoft.com/office/powerpoint/2010/main" val="3904230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x Portrait image">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17" name="Picture Placeholder 16"/>
          <p:cNvSpPr>
            <a:spLocks noGrp="1"/>
          </p:cNvSpPr>
          <p:nvPr>
            <p:ph type="pic" sz="quarter" idx="19"/>
          </p:nvPr>
        </p:nvSpPr>
        <p:spPr>
          <a:xfrm>
            <a:off x="479425" y="1428750"/>
            <a:ext cx="2680405" cy="3836988"/>
          </a:xfrm>
          <a:solidFill>
            <a:schemeClr val="bg1">
              <a:lumMod val="85000"/>
            </a:schemeClr>
          </a:solidFill>
        </p:spPr>
        <p:txBody>
          <a:bodyPr/>
          <a:lstStyle/>
          <a:p>
            <a:endParaRPr lang="en-GB"/>
          </a:p>
        </p:txBody>
      </p:sp>
      <p:sp>
        <p:nvSpPr>
          <p:cNvPr id="20" name="Picture Placeholder 16"/>
          <p:cNvSpPr>
            <a:spLocks noGrp="1"/>
          </p:cNvSpPr>
          <p:nvPr>
            <p:ph type="pic" sz="quarter" idx="20"/>
          </p:nvPr>
        </p:nvSpPr>
        <p:spPr>
          <a:xfrm>
            <a:off x="3330340" y="1428750"/>
            <a:ext cx="2680405" cy="3836988"/>
          </a:xfrm>
          <a:solidFill>
            <a:schemeClr val="bg1">
              <a:lumMod val="85000"/>
            </a:schemeClr>
          </a:solidFill>
        </p:spPr>
        <p:txBody>
          <a:bodyPr/>
          <a:lstStyle/>
          <a:p>
            <a:endParaRPr lang="en-GB"/>
          </a:p>
        </p:txBody>
      </p:sp>
      <p:sp>
        <p:nvSpPr>
          <p:cNvPr id="21" name="Picture Placeholder 16"/>
          <p:cNvSpPr>
            <a:spLocks noGrp="1"/>
          </p:cNvSpPr>
          <p:nvPr>
            <p:ph type="pic" sz="quarter" idx="21"/>
          </p:nvPr>
        </p:nvSpPr>
        <p:spPr>
          <a:xfrm>
            <a:off x="6181255" y="1428750"/>
            <a:ext cx="2680405" cy="3836988"/>
          </a:xfrm>
          <a:solidFill>
            <a:schemeClr val="bg1">
              <a:lumMod val="85000"/>
            </a:schemeClr>
          </a:solidFill>
        </p:spPr>
        <p:txBody>
          <a:bodyPr/>
          <a:lstStyle/>
          <a:p>
            <a:endParaRPr lang="en-GB"/>
          </a:p>
        </p:txBody>
      </p:sp>
      <p:sp>
        <p:nvSpPr>
          <p:cNvPr id="18" name="Picture Placeholder 16"/>
          <p:cNvSpPr>
            <a:spLocks noGrp="1"/>
          </p:cNvSpPr>
          <p:nvPr>
            <p:ph type="pic" sz="quarter" idx="22"/>
          </p:nvPr>
        </p:nvSpPr>
        <p:spPr>
          <a:xfrm>
            <a:off x="9032169" y="1428750"/>
            <a:ext cx="2680405" cy="3836988"/>
          </a:xfrm>
          <a:solidFill>
            <a:schemeClr val="bg1">
              <a:lumMod val="85000"/>
            </a:schemeClr>
          </a:solidFill>
        </p:spPr>
        <p:txBody>
          <a:bodyPr/>
          <a:lstStyle/>
          <a:p>
            <a:endParaRPr lang="en-GB"/>
          </a:p>
        </p:txBody>
      </p:sp>
    </p:spTree>
    <p:custDataLst>
      <p:tags r:id="rId1"/>
    </p:custDataLst>
    <p:extLst>
      <p:ext uri="{BB962C8B-B14F-4D97-AF65-F5344CB8AC3E}">
        <p14:creationId xmlns:p14="http://schemas.microsoft.com/office/powerpoint/2010/main" val="710535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4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9" name="Text Placeholder 6"/>
          <p:cNvSpPr>
            <a:spLocks noGrp="1"/>
          </p:cNvSpPr>
          <p:nvPr>
            <p:ph type="body" sz="quarter" idx="13"/>
          </p:nvPr>
        </p:nvSpPr>
        <p:spPr>
          <a:xfrm>
            <a:off x="377759" y="3831702"/>
            <a:ext cx="2792238"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0" name="Straight Connector 9"/>
          <p:cNvCxnSpPr/>
          <p:nvPr userDrawn="1"/>
        </p:nvCxnSpPr>
        <p:spPr>
          <a:xfrm>
            <a:off x="487997"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3337118"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3" name="Straight Connector 12"/>
          <p:cNvCxnSpPr/>
          <p:nvPr userDrawn="1"/>
        </p:nvCxnSpPr>
        <p:spPr>
          <a:xfrm>
            <a:off x="3330340"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6184644"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22" name="Straight Connector 21"/>
          <p:cNvCxnSpPr/>
          <p:nvPr userDrawn="1"/>
        </p:nvCxnSpPr>
        <p:spPr>
          <a:xfrm>
            <a:off x="6181255"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16">
            <a:extLst>
              <a:ext uri="{FF2B5EF4-FFF2-40B4-BE49-F238E27FC236}">
                <a16:creationId xmlns:a16="http://schemas.microsoft.com/office/drawing/2014/main" id="{CCB00622-CF55-4D6B-A1E3-FEDA9C507933}"/>
              </a:ext>
            </a:extLst>
          </p:cNvPr>
          <p:cNvSpPr>
            <a:spLocks noGrp="1"/>
          </p:cNvSpPr>
          <p:nvPr>
            <p:ph type="pic" sz="quarter" idx="23"/>
          </p:nvPr>
        </p:nvSpPr>
        <p:spPr>
          <a:xfrm>
            <a:off x="479425" y="1428750"/>
            <a:ext cx="2680405" cy="2106774"/>
          </a:xfrm>
          <a:solidFill>
            <a:schemeClr val="bg1">
              <a:lumMod val="85000"/>
            </a:schemeClr>
          </a:solidFill>
        </p:spPr>
        <p:txBody>
          <a:bodyPr/>
          <a:lstStyle/>
          <a:p>
            <a:endParaRPr lang="en-GB"/>
          </a:p>
        </p:txBody>
      </p:sp>
      <p:sp>
        <p:nvSpPr>
          <p:cNvPr id="28" name="Picture Placeholder 16">
            <a:extLst>
              <a:ext uri="{FF2B5EF4-FFF2-40B4-BE49-F238E27FC236}">
                <a16:creationId xmlns:a16="http://schemas.microsoft.com/office/drawing/2014/main" id="{2B88D738-52E2-4893-86C8-E779DC5CA1A3}"/>
              </a:ext>
            </a:extLst>
          </p:cNvPr>
          <p:cNvSpPr>
            <a:spLocks noGrp="1"/>
          </p:cNvSpPr>
          <p:nvPr>
            <p:ph type="pic" sz="quarter" idx="24"/>
          </p:nvPr>
        </p:nvSpPr>
        <p:spPr>
          <a:xfrm>
            <a:off x="3330340" y="1428750"/>
            <a:ext cx="2680405" cy="2106774"/>
          </a:xfrm>
          <a:solidFill>
            <a:schemeClr val="bg1">
              <a:lumMod val="85000"/>
            </a:schemeClr>
          </a:solidFill>
        </p:spPr>
        <p:txBody>
          <a:bodyPr/>
          <a:lstStyle/>
          <a:p>
            <a:endParaRPr lang="en-GB"/>
          </a:p>
        </p:txBody>
      </p:sp>
      <p:sp>
        <p:nvSpPr>
          <p:cNvPr id="29" name="Picture Placeholder 16">
            <a:extLst>
              <a:ext uri="{FF2B5EF4-FFF2-40B4-BE49-F238E27FC236}">
                <a16:creationId xmlns:a16="http://schemas.microsoft.com/office/drawing/2014/main" id="{796217F8-03C9-4D68-93B3-20FA2E83EE1B}"/>
              </a:ext>
            </a:extLst>
          </p:cNvPr>
          <p:cNvSpPr>
            <a:spLocks noGrp="1"/>
          </p:cNvSpPr>
          <p:nvPr>
            <p:ph type="pic" sz="quarter" idx="25"/>
          </p:nvPr>
        </p:nvSpPr>
        <p:spPr>
          <a:xfrm>
            <a:off x="6181255" y="1428750"/>
            <a:ext cx="2680405" cy="2106774"/>
          </a:xfrm>
          <a:solidFill>
            <a:schemeClr val="bg1">
              <a:lumMod val="85000"/>
            </a:schemeClr>
          </a:solidFill>
        </p:spPr>
        <p:txBody>
          <a:bodyPr/>
          <a:lstStyle/>
          <a:p>
            <a:endParaRPr lang="en-GB"/>
          </a:p>
        </p:txBody>
      </p:sp>
      <p:sp>
        <p:nvSpPr>
          <p:cNvPr id="30" name="Picture Placeholder 16">
            <a:extLst>
              <a:ext uri="{FF2B5EF4-FFF2-40B4-BE49-F238E27FC236}">
                <a16:creationId xmlns:a16="http://schemas.microsoft.com/office/drawing/2014/main" id="{2723B1CA-8DFB-497B-9F08-8CA0C90D7E3E}"/>
              </a:ext>
            </a:extLst>
          </p:cNvPr>
          <p:cNvSpPr>
            <a:spLocks noGrp="1"/>
          </p:cNvSpPr>
          <p:nvPr>
            <p:ph type="pic" sz="quarter" idx="26"/>
          </p:nvPr>
        </p:nvSpPr>
        <p:spPr>
          <a:xfrm>
            <a:off x="9032169" y="1428750"/>
            <a:ext cx="2680405" cy="2106774"/>
          </a:xfrm>
          <a:solidFill>
            <a:schemeClr val="bg1">
              <a:lumMod val="85000"/>
            </a:schemeClr>
          </a:solidFill>
        </p:spPr>
        <p:txBody>
          <a:bodyPr/>
          <a:lstStyle/>
          <a:p>
            <a:endParaRPr lang="en-GB"/>
          </a:p>
        </p:txBody>
      </p:sp>
      <p:cxnSp>
        <p:nvCxnSpPr>
          <p:cNvPr id="31" name="Straight Connector 30">
            <a:extLst>
              <a:ext uri="{FF2B5EF4-FFF2-40B4-BE49-F238E27FC236}">
                <a16:creationId xmlns:a16="http://schemas.microsoft.com/office/drawing/2014/main" id="{B54C563D-6383-41D0-9D47-C959095D88EA}"/>
              </a:ext>
            </a:extLst>
          </p:cNvPr>
          <p:cNvCxnSpPr/>
          <p:nvPr userDrawn="1"/>
        </p:nvCxnSpPr>
        <p:spPr>
          <a:xfrm>
            <a:off x="9030574"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32" name="Text Placeholder 6">
            <a:extLst>
              <a:ext uri="{FF2B5EF4-FFF2-40B4-BE49-F238E27FC236}">
                <a16:creationId xmlns:a16="http://schemas.microsoft.com/office/drawing/2014/main" id="{334F0F9F-7167-4551-BFAC-B216392DF765}"/>
              </a:ext>
            </a:extLst>
          </p:cNvPr>
          <p:cNvSpPr>
            <a:spLocks noGrp="1"/>
          </p:cNvSpPr>
          <p:nvPr>
            <p:ph type="body" sz="quarter" idx="27"/>
          </p:nvPr>
        </p:nvSpPr>
        <p:spPr>
          <a:xfrm>
            <a:off x="9032170"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spTree>
    <p:custDataLst>
      <p:tags r:id="rId1"/>
    </p:custDataLst>
    <p:extLst>
      <p:ext uri="{BB962C8B-B14F-4D97-AF65-F5344CB8AC3E}">
        <p14:creationId xmlns:p14="http://schemas.microsoft.com/office/powerpoint/2010/main" val="2574033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4x Portrait image">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17" name="Picture Placeholder 16"/>
          <p:cNvSpPr>
            <a:spLocks noGrp="1"/>
          </p:cNvSpPr>
          <p:nvPr>
            <p:ph type="pic" sz="quarter" idx="19"/>
          </p:nvPr>
        </p:nvSpPr>
        <p:spPr>
          <a:xfrm>
            <a:off x="479425" y="1428750"/>
            <a:ext cx="2680405" cy="3836988"/>
          </a:xfrm>
          <a:solidFill>
            <a:schemeClr val="bg1">
              <a:lumMod val="85000"/>
            </a:schemeClr>
          </a:solidFill>
        </p:spPr>
        <p:txBody>
          <a:bodyPr/>
          <a:lstStyle/>
          <a:p>
            <a:endParaRPr lang="en-GB"/>
          </a:p>
        </p:txBody>
      </p:sp>
      <p:sp>
        <p:nvSpPr>
          <p:cNvPr id="20" name="Picture Placeholder 16"/>
          <p:cNvSpPr>
            <a:spLocks noGrp="1"/>
          </p:cNvSpPr>
          <p:nvPr>
            <p:ph type="pic" sz="quarter" idx="20"/>
          </p:nvPr>
        </p:nvSpPr>
        <p:spPr>
          <a:xfrm>
            <a:off x="3330340" y="1428750"/>
            <a:ext cx="2680405" cy="3836988"/>
          </a:xfrm>
          <a:solidFill>
            <a:schemeClr val="bg1">
              <a:lumMod val="85000"/>
            </a:schemeClr>
          </a:solidFill>
        </p:spPr>
        <p:txBody>
          <a:bodyPr/>
          <a:lstStyle/>
          <a:p>
            <a:endParaRPr lang="en-GB"/>
          </a:p>
        </p:txBody>
      </p:sp>
      <p:sp>
        <p:nvSpPr>
          <p:cNvPr id="21" name="Picture Placeholder 16"/>
          <p:cNvSpPr>
            <a:spLocks noGrp="1"/>
          </p:cNvSpPr>
          <p:nvPr>
            <p:ph type="pic" sz="quarter" idx="21"/>
          </p:nvPr>
        </p:nvSpPr>
        <p:spPr>
          <a:xfrm>
            <a:off x="6181255" y="1428750"/>
            <a:ext cx="2680405" cy="3836988"/>
          </a:xfrm>
          <a:solidFill>
            <a:schemeClr val="bg1">
              <a:lumMod val="85000"/>
            </a:schemeClr>
          </a:solidFill>
        </p:spPr>
        <p:txBody>
          <a:bodyPr/>
          <a:lstStyle/>
          <a:p>
            <a:endParaRPr lang="en-GB"/>
          </a:p>
        </p:txBody>
      </p:sp>
      <p:sp>
        <p:nvSpPr>
          <p:cNvPr id="18" name="Picture Placeholder 16"/>
          <p:cNvSpPr>
            <a:spLocks noGrp="1"/>
          </p:cNvSpPr>
          <p:nvPr>
            <p:ph type="pic" sz="quarter" idx="22"/>
          </p:nvPr>
        </p:nvSpPr>
        <p:spPr>
          <a:xfrm>
            <a:off x="9032169" y="1428750"/>
            <a:ext cx="2680405" cy="3836988"/>
          </a:xfrm>
          <a:solidFill>
            <a:schemeClr val="bg1">
              <a:lumMod val="85000"/>
            </a:schemeClr>
          </a:solidFill>
        </p:spPr>
        <p:txBody>
          <a:bodyPr/>
          <a:lstStyle/>
          <a:p>
            <a:endParaRPr lang="en-GB"/>
          </a:p>
        </p:txBody>
      </p:sp>
    </p:spTree>
    <p:custDataLst>
      <p:tags r:id="rId1"/>
    </p:custDataLst>
    <p:extLst>
      <p:ext uri="{BB962C8B-B14F-4D97-AF65-F5344CB8AC3E}">
        <p14:creationId xmlns:p14="http://schemas.microsoft.com/office/powerpoint/2010/main" val="1189777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ext &amp; on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5369668" y="1428750"/>
            <a:ext cx="6342907" cy="3836988"/>
          </a:xfrm>
          <a:prstGeom prst="rect">
            <a:avLst/>
          </a:prstGeom>
          <a:solidFill>
            <a:schemeClr val="bg1">
              <a:lumMod val="85000"/>
            </a:schemeClr>
          </a:solidFill>
        </p:spPr>
        <p:txBody>
          <a:bodyPr/>
          <a:lstStyle/>
          <a:p>
            <a:endParaRPr lang="en-GB"/>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3936641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ext &amp; two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5442018"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7373566" y="447473"/>
            <a:ext cx="4339009" cy="2322372"/>
          </a:xfrm>
          <a:prstGeom prst="rect">
            <a:avLst/>
          </a:prstGeom>
          <a:solidFill>
            <a:schemeClr val="bg1">
              <a:lumMod val="85000"/>
            </a:schemeClr>
          </a:solidFill>
        </p:spPr>
        <p:txBody>
          <a:bodyPr/>
          <a:lstStyle/>
          <a:p>
            <a:endParaRPr lang="en-GB"/>
          </a:p>
        </p:txBody>
      </p:sp>
      <p:cxnSp>
        <p:nvCxnSpPr>
          <p:cNvPr id="10" name="Straight Connector 9"/>
          <p:cNvCxnSpPr/>
          <p:nvPr userDrawn="1"/>
        </p:nvCxnSpPr>
        <p:spPr>
          <a:xfrm>
            <a:off x="479425" y="1428750"/>
            <a:ext cx="5340351"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Picture Placeholder 8"/>
          <p:cNvSpPr>
            <a:spLocks noGrp="1"/>
          </p:cNvSpPr>
          <p:nvPr>
            <p:ph type="pic" sz="quarter" idx="15"/>
          </p:nvPr>
        </p:nvSpPr>
        <p:spPr>
          <a:xfrm>
            <a:off x="7373566" y="2943366"/>
            <a:ext cx="4339009" cy="2322372"/>
          </a:xfrm>
          <a:prstGeom prst="rect">
            <a:avLst/>
          </a:prstGeom>
          <a:solidFill>
            <a:schemeClr val="bg1">
              <a:lumMod val="85000"/>
            </a:schemeClr>
          </a:solidFill>
        </p:spPr>
        <p:txBody>
          <a:bodyPr/>
          <a:lstStyle/>
          <a:p>
            <a:endParaRPr lang="en-GB"/>
          </a:p>
        </p:txBody>
      </p:sp>
      <p:sp>
        <p:nvSpPr>
          <p:cNvPr id="12"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1403196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ext &amp; four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
        <p:nvSpPr>
          <p:cNvPr id="18" name="Picture Placeholder 8">
            <a:extLst>
              <a:ext uri="{FF2B5EF4-FFF2-40B4-BE49-F238E27FC236}">
                <a16:creationId xmlns:a16="http://schemas.microsoft.com/office/drawing/2014/main" id="{C83E0A7E-A4E1-41C3-86F6-B6D82D556557}"/>
              </a:ext>
            </a:extLst>
          </p:cNvPr>
          <p:cNvSpPr>
            <a:spLocks noGrp="1"/>
          </p:cNvSpPr>
          <p:nvPr>
            <p:ph type="pic" sz="quarter" idx="14"/>
          </p:nvPr>
        </p:nvSpPr>
        <p:spPr>
          <a:xfrm>
            <a:off x="4930580" y="1428750"/>
            <a:ext cx="3318069" cy="1853970"/>
          </a:xfrm>
          <a:prstGeom prst="rect">
            <a:avLst/>
          </a:prstGeom>
          <a:solidFill>
            <a:schemeClr val="bg1">
              <a:lumMod val="85000"/>
            </a:schemeClr>
          </a:solidFill>
        </p:spPr>
        <p:txBody>
          <a:bodyPr/>
          <a:lstStyle/>
          <a:p>
            <a:endParaRPr lang="en-GB"/>
          </a:p>
        </p:txBody>
      </p:sp>
      <p:sp>
        <p:nvSpPr>
          <p:cNvPr id="19" name="Picture Placeholder 8">
            <a:extLst>
              <a:ext uri="{FF2B5EF4-FFF2-40B4-BE49-F238E27FC236}">
                <a16:creationId xmlns:a16="http://schemas.microsoft.com/office/drawing/2014/main" id="{2E7303BD-8C87-4547-94CC-49DD3934C1D4}"/>
              </a:ext>
            </a:extLst>
          </p:cNvPr>
          <p:cNvSpPr>
            <a:spLocks noGrp="1"/>
          </p:cNvSpPr>
          <p:nvPr>
            <p:ph type="pic" sz="quarter" idx="15"/>
          </p:nvPr>
        </p:nvSpPr>
        <p:spPr>
          <a:xfrm>
            <a:off x="8394505" y="1428750"/>
            <a:ext cx="3318069" cy="1853970"/>
          </a:xfrm>
          <a:prstGeom prst="rect">
            <a:avLst/>
          </a:prstGeom>
          <a:solidFill>
            <a:schemeClr val="bg1">
              <a:lumMod val="85000"/>
            </a:schemeClr>
          </a:solidFill>
        </p:spPr>
        <p:txBody>
          <a:bodyPr/>
          <a:lstStyle/>
          <a:p>
            <a:endParaRPr lang="en-GB"/>
          </a:p>
        </p:txBody>
      </p:sp>
      <p:sp>
        <p:nvSpPr>
          <p:cNvPr id="20" name="Picture Placeholder 8">
            <a:extLst>
              <a:ext uri="{FF2B5EF4-FFF2-40B4-BE49-F238E27FC236}">
                <a16:creationId xmlns:a16="http://schemas.microsoft.com/office/drawing/2014/main" id="{3F505454-5599-4E41-93B7-601ECB120810}"/>
              </a:ext>
            </a:extLst>
          </p:cNvPr>
          <p:cNvSpPr>
            <a:spLocks noGrp="1"/>
          </p:cNvSpPr>
          <p:nvPr>
            <p:ph type="pic" sz="quarter" idx="16"/>
          </p:nvPr>
        </p:nvSpPr>
        <p:spPr>
          <a:xfrm>
            <a:off x="8394505" y="3411769"/>
            <a:ext cx="3318069" cy="1853970"/>
          </a:xfrm>
          <a:prstGeom prst="rect">
            <a:avLst/>
          </a:prstGeom>
          <a:solidFill>
            <a:schemeClr val="bg1">
              <a:lumMod val="85000"/>
            </a:schemeClr>
          </a:solidFill>
        </p:spPr>
        <p:txBody>
          <a:bodyPr/>
          <a:lstStyle/>
          <a:p>
            <a:endParaRPr lang="en-GB"/>
          </a:p>
        </p:txBody>
      </p:sp>
      <p:sp>
        <p:nvSpPr>
          <p:cNvPr id="21" name="Picture Placeholder 8">
            <a:extLst>
              <a:ext uri="{FF2B5EF4-FFF2-40B4-BE49-F238E27FC236}">
                <a16:creationId xmlns:a16="http://schemas.microsoft.com/office/drawing/2014/main" id="{3189B23B-90CA-44D3-94DB-D124B4FC4F69}"/>
              </a:ext>
            </a:extLst>
          </p:cNvPr>
          <p:cNvSpPr>
            <a:spLocks noGrp="1"/>
          </p:cNvSpPr>
          <p:nvPr>
            <p:ph type="pic" sz="quarter" idx="17"/>
          </p:nvPr>
        </p:nvSpPr>
        <p:spPr>
          <a:xfrm>
            <a:off x="4930580" y="3411769"/>
            <a:ext cx="3318069" cy="1853970"/>
          </a:xfrm>
          <a:prstGeom prst="rect">
            <a:avLst/>
          </a:prstGeom>
          <a:solidFill>
            <a:schemeClr val="bg1">
              <a:lumMod val="85000"/>
            </a:schemeClr>
          </a:solidFill>
        </p:spPr>
        <p:txBody>
          <a:bodyPr/>
          <a:lstStyle/>
          <a:p>
            <a:endParaRPr lang="en-GB"/>
          </a:p>
        </p:txBody>
      </p:sp>
    </p:spTree>
    <p:custDataLst>
      <p:tags r:id="rId1"/>
    </p:custDataLst>
    <p:extLst>
      <p:ext uri="{BB962C8B-B14F-4D97-AF65-F5344CB8AC3E}">
        <p14:creationId xmlns:p14="http://schemas.microsoft.com/office/powerpoint/2010/main" val="2496411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6 images">
    <p:spTree>
      <p:nvGrpSpPr>
        <p:cNvPr id="1" name=""/>
        <p:cNvGrpSpPr/>
        <p:nvPr/>
      </p:nvGrpSpPr>
      <p:grpSpPr>
        <a:xfrm>
          <a:off x="0" y="0"/>
          <a:ext cx="0" cy="0"/>
          <a:chOff x="0" y="0"/>
          <a:chExt cx="0" cy="0"/>
        </a:xfrm>
      </p:grpSpPr>
      <p:sp>
        <p:nvSpPr>
          <p:cNvPr id="11" name="Picture Placeholder 8"/>
          <p:cNvSpPr>
            <a:spLocks noGrp="1"/>
          </p:cNvSpPr>
          <p:nvPr>
            <p:ph type="pic" sz="quarter" idx="14"/>
          </p:nvPr>
        </p:nvSpPr>
        <p:spPr>
          <a:xfrm>
            <a:off x="4273355" y="1428750"/>
            <a:ext cx="3645289" cy="1853970"/>
          </a:xfrm>
          <a:prstGeom prst="rect">
            <a:avLst/>
          </a:prstGeom>
          <a:solidFill>
            <a:schemeClr val="bg1">
              <a:lumMod val="85000"/>
            </a:schemeClr>
          </a:solidFill>
        </p:spPr>
        <p:txBody>
          <a:bodyPr/>
          <a:lstStyle/>
          <a:p>
            <a:endParaRPr lang="en-GB"/>
          </a:p>
        </p:txBody>
      </p:sp>
      <p:sp>
        <p:nvSpPr>
          <p:cNvPr id="12" name="Picture Placeholder 8"/>
          <p:cNvSpPr>
            <a:spLocks noGrp="1"/>
          </p:cNvSpPr>
          <p:nvPr>
            <p:ph type="pic" sz="quarter" idx="15"/>
          </p:nvPr>
        </p:nvSpPr>
        <p:spPr>
          <a:xfrm>
            <a:off x="8067285" y="1428750"/>
            <a:ext cx="3645289" cy="1853970"/>
          </a:xfrm>
          <a:prstGeom prst="rect">
            <a:avLst/>
          </a:prstGeom>
          <a:solidFill>
            <a:schemeClr val="bg1">
              <a:lumMod val="85000"/>
            </a:schemeClr>
          </a:solidFill>
        </p:spPr>
        <p:txBody>
          <a:bodyPr/>
          <a:lstStyle/>
          <a:p>
            <a:endParaRPr lang="en-GB"/>
          </a:p>
        </p:txBody>
      </p:sp>
      <p:sp>
        <p:nvSpPr>
          <p:cNvPr id="17" name="Picture Placeholder 8"/>
          <p:cNvSpPr>
            <a:spLocks noGrp="1"/>
          </p:cNvSpPr>
          <p:nvPr>
            <p:ph type="pic" sz="quarter" idx="19"/>
          </p:nvPr>
        </p:nvSpPr>
        <p:spPr>
          <a:xfrm>
            <a:off x="479425" y="1428750"/>
            <a:ext cx="3645289" cy="1853970"/>
          </a:xfrm>
          <a:prstGeom prst="rect">
            <a:avLst/>
          </a:prstGeom>
          <a:solidFill>
            <a:schemeClr val="bg1">
              <a:lumMod val="85000"/>
            </a:schemeClr>
          </a:solidFill>
        </p:spPr>
        <p:txBody>
          <a:bodyPr/>
          <a:lstStyle/>
          <a:p>
            <a:endParaRPr lang="en-GB"/>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13" name="Picture Placeholder 8"/>
          <p:cNvSpPr>
            <a:spLocks noGrp="1"/>
          </p:cNvSpPr>
          <p:nvPr>
            <p:ph type="pic" sz="quarter" idx="16"/>
          </p:nvPr>
        </p:nvSpPr>
        <p:spPr>
          <a:xfrm>
            <a:off x="8067285" y="3411769"/>
            <a:ext cx="3645289" cy="1853970"/>
          </a:xfrm>
          <a:prstGeom prst="rect">
            <a:avLst/>
          </a:prstGeom>
          <a:solidFill>
            <a:schemeClr val="bg1">
              <a:lumMod val="85000"/>
            </a:schemeClr>
          </a:solidFill>
        </p:spPr>
        <p:txBody>
          <a:bodyPr/>
          <a:lstStyle/>
          <a:p>
            <a:endParaRPr lang="en-GB"/>
          </a:p>
        </p:txBody>
      </p:sp>
      <p:sp>
        <p:nvSpPr>
          <p:cNvPr id="14" name="Picture Placeholder 8"/>
          <p:cNvSpPr>
            <a:spLocks noGrp="1"/>
          </p:cNvSpPr>
          <p:nvPr>
            <p:ph type="pic" sz="quarter" idx="17"/>
          </p:nvPr>
        </p:nvSpPr>
        <p:spPr>
          <a:xfrm>
            <a:off x="4273355" y="3411769"/>
            <a:ext cx="3645289" cy="1853970"/>
          </a:xfrm>
          <a:prstGeom prst="rect">
            <a:avLst/>
          </a:prstGeom>
          <a:solidFill>
            <a:schemeClr val="bg1">
              <a:lumMod val="85000"/>
            </a:schemeClr>
          </a:solidFill>
        </p:spPr>
        <p:txBody>
          <a:bodyPr/>
          <a:lstStyle/>
          <a:p>
            <a:endParaRPr lang="en-GB"/>
          </a:p>
        </p:txBody>
      </p: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
        <p:nvSpPr>
          <p:cNvPr id="18" name="Picture Placeholder 8"/>
          <p:cNvSpPr>
            <a:spLocks noGrp="1"/>
          </p:cNvSpPr>
          <p:nvPr>
            <p:ph type="pic" sz="quarter" idx="20"/>
          </p:nvPr>
        </p:nvSpPr>
        <p:spPr>
          <a:xfrm>
            <a:off x="479425" y="3411769"/>
            <a:ext cx="3645289" cy="1853970"/>
          </a:xfrm>
          <a:prstGeom prst="rect">
            <a:avLst/>
          </a:prstGeom>
          <a:solidFill>
            <a:schemeClr val="bg1">
              <a:lumMod val="85000"/>
            </a:schemeClr>
          </a:solidFill>
        </p:spPr>
        <p:txBody>
          <a:bodyPr/>
          <a:lstStyle/>
          <a:p>
            <a:endParaRPr lang="en-GB"/>
          </a:p>
        </p:txBody>
      </p:sp>
    </p:spTree>
    <p:custDataLst>
      <p:tags r:id="rId1"/>
    </p:custDataLst>
    <p:extLst>
      <p:ext uri="{BB962C8B-B14F-4D97-AF65-F5344CB8AC3E}">
        <p14:creationId xmlns:p14="http://schemas.microsoft.com/office/powerpoint/2010/main" val="214235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a:p>
        </p:txBody>
      </p:sp>
      <p:sp>
        <p:nvSpPr>
          <p:cNvPr id="2" name="Title 1"/>
          <p:cNvSpPr>
            <a:spLocks noGrp="1"/>
          </p:cNvSpPr>
          <p:nvPr>
            <p:ph type="title"/>
          </p:nvPr>
        </p:nvSpPr>
        <p:spPr>
          <a:xfrm>
            <a:off x="371476" y="359944"/>
            <a:ext cx="5448300" cy="102118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371476" y="1614207"/>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6EF22D-7DBE-4099-99F0-B83DD9779912}"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510318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Long title 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a:p>
        </p:txBody>
      </p:sp>
      <p:sp>
        <p:nvSpPr>
          <p:cNvPr id="2" name="Title 1"/>
          <p:cNvSpPr>
            <a:spLocks noGrp="1"/>
          </p:cNvSpPr>
          <p:nvPr>
            <p:ph type="title"/>
          </p:nvPr>
        </p:nvSpPr>
        <p:spPr>
          <a:xfrm>
            <a:off x="371476" y="359944"/>
            <a:ext cx="5448300" cy="146822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371476" y="1930399"/>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6EF22D-7DBE-4099-99F0-B83DD9779912}"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971693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Text in bubble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a:p>
        </p:txBody>
      </p:sp>
      <p:sp>
        <p:nvSpPr>
          <p:cNvPr id="2" name="Title 1"/>
          <p:cNvSpPr>
            <a:spLocks noGrp="1"/>
          </p:cNvSpPr>
          <p:nvPr>
            <p:ph type="title"/>
          </p:nvPr>
        </p:nvSpPr>
        <p:spPr>
          <a:xfrm>
            <a:off x="621221" y="651774"/>
            <a:ext cx="3714140" cy="102118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621221" y="1614207"/>
            <a:ext cx="3714140" cy="4051479"/>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6EF22D-7DBE-4099-99F0-B83DD9779912}"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1313661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Key statistic">
    <p:spTree>
      <p:nvGrpSpPr>
        <p:cNvPr id="1" name=""/>
        <p:cNvGrpSpPr/>
        <p:nvPr/>
      </p:nvGrpSpPr>
      <p:grpSpPr>
        <a:xfrm>
          <a:off x="0" y="0"/>
          <a:ext cx="0" cy="0"/>
          <a:chOff x="0" y="0"/>
          <a:chExt cx="0" cy="0"/>
        </a:xfrm>
      </p:grpSpPr>
      <p:sp>
        <p:nvSpPr>
          <p:cNvPr id="8" name="Text Placeholder 7"/>
          <p:cNvSpPr>
            <a:spLocks noGrp="1"/>
          </p:cNvSpPr>
          <p:nvPr>
            <p:ph type="body" sz="quarter" idx="17"/>
          </p:nvPr>
        </p:nvSpPr>
        <p:spPr>
          <a:xfrm>
            <a:off x="377758" y="2033529"/>
            <a:ext cx="4368867" cy="30591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hasCustomPrompt="1"/>
          </p:nvPr>
        </p:nvSpPr>
        <p:spPr>
          <a:xfrm>
            <a:off x="371476" y="182083"/>
            <a:ext cx="4459604" cy="1745777"/>
          </a:xfrm>
        </p:spPr>
        <p:txBody>
          <a:bodyPr bIns="0">
            <a:noAutofit/>
          </a:bodyPr>
          <a:lstStyle>
            <a:lvl1pPr>
              <a:defRPr sz="12600" kern="5000" spc="-700" baseline="0"/>
            </a:lvl1pPr>
          </a:lstStyle>
          <a:p>
            <a:r>
              <a:rPr lang="en-US"/>
              <a:t>XXX%</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9" y="5365115"/>
            <a:ext cx="11334816"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11" name="Straight Connector 10"/>
          <p:cNvCxnSpPr/>
          <p:nvPr userDrawn="1"/>
        </p:nvCxnSpPr>
        <p:spPr>
          <a:xfrm>
            <a:off x="479425" y="1874892"/>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636771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15:clr>
            <a:srgbClr val="FBAE40"/>
          </p15:clr>
        </p15:guide>
        <p15:guide id="3" orient="horz" pos="216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mp; on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5369668" y="1428750"/>
            <a:ext cx="6342907" cy="3836988"/>
          </a:xfrm>
          <a:prstGeom prst="rect">
            <a:avLst/>
          </a:prstGeom>
          <a:solidFill>
            <a:schemeClr val="bg1">
              <a:lumMod val="85000"/>
            </a:schemeClr>
          </a:solidFill>
        </p:spPr>
        <p:txBody>
          <a:bodyPr/>
          <a:lstStyle/>
          <a:p>
            <a:endParaRPr lang="en-GB"/>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4245387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Full Screen Video - Option 1">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EF22D-7DBE-4099-99F0-B83DD9779912}" type="datetimeFigureOut">
              <a:rPr lang="en-GB" smtClean="0"/>
              <a:t>01/09/2026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
        <p:nvSpPr>
          <p:cNvPr id="6" name="Picture Placeholder 5"/>
          <p:cNvSpPr>
            <a:spLocks noGrp="1"/>
          </p:cNvSpPr>
          <p:nvPr>
            <p:ph type="pic" sz="quarter" idx="13"/>
          </p:nvPr>
        </p:nvSpPr>
        <p:spPr>
          <a:xfrm>
            <a:off x="0" y="0"/>
            <a:ext cx="12192000" cy="5939790"/>
          </a:xfrm>
          <a:solidFill>
            <a:schemeClr val="bg1">
              <a:lumMod val="85000"/>
            </a:schemeClr>
          </a:solidFill>
        </p:spPr>
        <p:txBody>
          <a:bodyPr/>
          <a:lstStyle/>
          <a:p>
            <a:endParaRPr lang="en-GB"/>
          </a:p>
        </p:txBody>
      </p:sp>
    </p:spTree>
    <p:custDataLst>
      <p:tags r:id="rId1"/>
    </p:custDataLst>
    <p:extLst>
      <p:ext uri="{BB962C8B-B14F-4D97-AF65-F5344CB8AC3E}">
        <p14:creationId xmlns:p14="http://schemas.microsoft.com/office/powerpoint/2010/main" val="3207682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4x Video - Option 1">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479425" y="447473"/>
            <a:ext cx="5535613" cy="2435428"/>
          </a:xfrm>
          <a:solidFill>
            <a:schemeClr val="bg1">
              <a:lumMod val="85000"/>
            </a:schemeClr>
          </a:solidFill>
        </p:spPr>
        <p:txBody>
          <a:bodyPr/>
          <a:lstStyle/>
          <a:p>
            <a:endParaRPr lang="en-GB"/>
          </a:p>
        </p:txBody>
      </p:sp>
      <p:sp>
        <p:nvSpPr>
          <p:cNvPr id="17" name="Picture Placeholder 5"/>
          <p:cNvSpPr>
            <a:spLocks noGrp="1"/>
          </p:cNvSpPr>
          <p:nvPr>
            <p:ph type="pic" sz="quarter" idx="14"/>
          </p:nvPr>
        </p:nvSpPr>
        <p:spPr>
          <a:xfrm>
            <a:off x="6176962" y="447472"/>
            <a:ext cx="5535613" cy="2435428"/>
          </a:xfrm>
          <a:solidFill>
            <a:schemeClr val="bg1">
              <a:lumMod val="85000"/>
            </a:schemeClr>
          </a:solidFill>
        </p:spPr>
        <p:txBody>
          <a:bodyPr/>
          <a:lstStyle/>
          <a:p>
            <a:endParaRPr lang="en-GB"/>
          </a:p>
        </p:txBody>
      </p:sp>
      <p:sp>
        <p:nvSpPr>
          <p:cNvPr id="18" name="Picture Placeholder 5"/>
          <p:cNvSpPr>
            <a:spLocks noGrp="1"/>
          </p:cNvSpPr>
          <p:nvPr>
            <p:ph type="pic" sz="quarter" idx="15"/>
          </p:nvPr>
        </p:nvSpPr>
        <p:spPr>
          <a:xfrm>
            <a:off x="6177278" y="3063315"/>
            <a:ext cx="5535613" cy="2435428"/>
          </a:xfrm>
          <a:solidFill>
            <a:schemeClr val="bg1">
              <a:lumMod val="85000"/>
            </a:schemeClr>
          </a:solidFill>
        </p:spPr>
        <p:txBody>
          <a:bodyPr/>
          <a:lstStyle/>
          <a:p>
            <a:endParaRPr lang="en-GB"/>
          </a:p>
        </p:txBody>
      </p:sp>
      <p:sp>
        <p:nvSpPr>
          <p:cNvPr id="19" name="Picture Placeholder 5"/>
          <p:cNvSpPr>
            <a:spLocks noGrp="1"/>
          </p:cNvSpPr>
          <p:nvPr>
            <p:ph type="pic" sz="quarter" idx="16"/>
          </p:nvPr>
        </p:nvSpPr>
        <p:spPr>
          <a:xfrm>
            <a:off x="479425" y="3058519"/>
            <a:ext cx="5535613" cy="2435428"/>
          </a:xfrm>
          <a:solidFill>
            <a:schemeClr val="bg1">
              <a:lumMod val="85000"/>
            </a:schemeClr>
          </a:solidFill>
        </p:spPr>
        <p:txBody>
          <a:bodyPr/>
          <a:lstStyle/>
          <a:p>
            <a:endParaRPr lang="en-GB"/>
          </a:p>
        </p:txBody>
      </p:sp>
      <p:sp>
        <p:nvSpPr>
          <p:cNvPr id="2" name="Date Placeholder 1"/>
          <p:cNvSpPr>
            <a:spLocks noGrp="1"/>
          </p:cNvSpPr>
          <p:nvPr>
            <p:ph type="dt" sz="half" idx="10"/>
          </p:nvPr>
        </p:nvSpPr>
        <p:spPr/>
        <p:txBody>
          <a:bodyPr/>
          <a:lstStyle/>
          <a:p>
            <a:fld id="{2E6EF22D-7DBE-4099-99F0-B83DD9779912}" type="datetimeFigureOut">
              <a:rPr lang="en-GB" smtClean="0"/>
              <a:t>01/09/2026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429371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Full screen video - Option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4DE1B2C-E2EB-4D98-843F-9CDD27271EB2}"/>
              </a:ext>
            </a:extLst>
          </p:cNvPr>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a:extLst>
              <a:ext uri="{FF2B5EF4-FFF2-40B4-BE49-F238E27FC236}">
                <a16:creationId xmlns:a16="http://schemas.microsoft.com/office/drawing/2014/main" id="{09B3BE8F-C639-42D5-B26C-D4093C44687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48228E9-593B-43BF-9FE7-6F9613A7A563}"/>
              </a:ext>
            </a:extLst>
          </p:cNvPr>
          <p:cNvSpPr>
            <a:spLocks noGrp="1"/>
          </p:cNvSpPr>
          <p:nvPr>
            <p:ph type="sldNum" sz="quarter" idx="12"/>
          </p:nvPr>
        </p:nvSpPr>
        <p:spPr/>
        <p:txBody>
          <a:bodyPr/>
          <a:lstStyle/>
          <a:p>
            <a:fld id="{6623F64F-6692-49A2-80FF-3D660AAAEE7A}" type="slidenum">
              <a:rPr lang="en-GB" smtClean="0"/>
              <a:pPr/>
              <a:t>‹#›</a:t>
            </a:fld>
            <a:endParaRPr lang="en-GB"/>
          </a:p>
        </p:txBody>
      </p:sp>
      <p:sp>
        <p:nvSpPr>
          <p:cNvPr id="7" name="Media Placeholder 6">
            <a:extLst>
              <a:ext uri="{FF2B5EF4-FFF2-40B4-BE49-F238E27FC236}">
                <a16:creationId xmlns:a16="http://schemas.microsoft.com/office/drawing/2014/main" id="{89F17558-6D60-4901-A0B6-C4274AAB5238}"/>
              </a:ext>
            </a:extLst>
          </p:cNvPr>
          <p:cNvSpPr>
            <a:spLocks noGrp="1"/>
          </p:cNvSpPr>
          <p:nvPr>
            <p:ph type="media" sz="quarter" idx="13"/>
          </p:nvPr>
        </p:nvSpPr>
        <p:spPr>
          <a:xfrm>
            <a:off x="0" y="0"/>
            <a:ext cx="12192000" cy="6858000"/>
          </a:xfrm>
        </p:spPr>
        <p:txBody>
          <a:bodyPr/>
          <a:lstStyle/>
          <a:p>
            <a:endParaRPr lang="en-GB"/>
          </a:p>
        </p:txBody>
      </p:sp>
    </p:spTree>
    <p:custDataLst>
      <p:tags r:id="rId1"/>
    </p:custDataLst>
    <p:extLst>
      <p:ext uri="{BB962C8B-B14F-4D97-AF65-F5344CB8AC3E}">
        <p14:creationId xmlns:p14="http://schemas.microsoft.com/office/powerpoint/2010/main" val="3942228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a:t>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endParaRPr lang="en-GB"/>
          </a:p>
        </p:txBody>
      </p:sp>
      <p:sp>
        <p:nvSpPr>
          <p:cNvPr id="8" name="Freeform 8"/>
          <p:cNvSpPr>
            <a:spLocks/>
          </p:cNvSpPr>
          <p:nvPr userDrawn="1"/>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Tree>
    <p:custDataLst>
      <p:tags r:id="rId1"/>
    </p:custDataLst>
    <p:extLst>
      <p:ext uri="{BB962C8B-B14F-4D97-AF65-F5344CB8AC3E}">
        <p14:creationId xmlns:p14="http://schemas.microsoft.com/office/powerpoint/2010/main" val="268395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Quote with imag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a:t>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endParaRPr lang="en-GB"/>
          </a:p>
        </p:txBody>
      </p:sp>
      <p:sp>
        <p:nvSpPr>
          <p:cNvPr id="12" name="Picture Placeholder 8"/>
          <p:cNvSpPr>
            <a:spLocks noGrp="1"/>
          </p:cNvSpPr>
          <p:nvPr>
            <p:ph type="pic" sz="quarter" idx="16"/>
          </p:nvPr>
        </p:nvSpPr>
        <p:spPr>
          <a:xfrm>
            <a:off x="8313420" y="-9729"/>
            <a:ext cx="3878580" cy="5948364"/>
          </a:xfrm>
          <a:prstGeom prst="rect">
            <a:avLst/>
          </a:prstGeom>
          <a:solidFill>
            <a:schemeClr val="bg1">
              <a:lumMod val="85000"/>
            </a:schemeClr>
          </a:solidFill>
        </p:spPr>
        <p:txBody>
          <a:bodyPr/>
          <a:lstStyle>
            <a:lvl1pPr>
              <a:defRPr>
                <a:solidFill>
                  <a:schemeClr val="bg2"/>
                </a:solidFill>
              </a:defRPr>
            </a:lvl1pPr>
          </a:lstStyle>
          <a:p>
            <a:endParaRPr lang="en-GB"/>
          </a:p>
        </p:txBody>
      </p:sp>
      <p:sp>
        <p:nvSpPr>
          <p:cNvPr id="9" name="Freeform 8"/>
          <p:cNvSpPr>
            <a:spLocks/>
          </p:cNvSpPr>
          <p:nvPr userDrawn="1"/>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Tree>
    <p:custDataLst>
      <p:tags r:id="rId1"/>
    </p:custDataLst>
    <p:extLst>
      <p:ext uri="{BB962C8B-B14F-4D97-AF65-F5344CB8AC3E}">
        <p14:creationId xmlns:p14="http://schemas.microsoft.com/office/powerpoint/2010/main" val="1974206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Small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4" name="Text Placeholder 13"/>
          <p:cNvSpPr>
            <a:spLocks noGrp="1"/>
          </p:cNvSpPr>
          <p:nvPr>
            <p:ph type="body" sz="quarter" idx="13"/>
          </p:nvPr>
        </p:nvSpPr>
        <p:spPr>
          <a:xfrm>
            <a:off x="535313" y="3773511"/>
            <a:ext cx="1746970" cy="357149"/>
          </a:xfrm>
        </p:spPr>
        <p:txBody>
          <a:bodyPr/>
          <a:lstStyle>
            <a:lvl1pPr>
              <a:defRPr>
                <a:solidFill>
                  <a:schemeClr val="bg1"/>
                </a:solidFill>
              </a:defRPr>
            </a:lvl1pPr>
            <a:lvl2pPr marL="0" indent="0">
              <a:buNone/>
              <a:defRPr/>
            </a:lvl2pPr>
          </a:lstStyle>
          <a:p>
            <a:pPr lvl="0"/>
            <a:r>
              <a:rPr lang="en-US"/>
              <a:t>Edit Master text</a:t>
            </a:r>
          </a:p>
        </p:txBody>
      </p:sp>
    </p:spTree>
    <p:custDataLst>
      <p:tags r:id="rId1"/>
    </p:custDataLst>
    <p:extLst>
      <p:ext uri="{BB962C8B-B14F-4D97-AF65-F5344CB8AC3E}">
        <p14:creationId xmlns:p14="http://schemas.microsoft.com/office/powerpoint/2010/main" val="149558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Medium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4" name="Text Placeholder 13"/>
          <p:cNvSpPr>
            <a:spLocks noGrp="1"/>
          </p:cNvSpPr>
          <p:nvPr>
            <p:ph type="body" sz="quarter" idx="13"/>
          </p:nvPr>
        </p:nvSpPr>
        <p:spPr>
          <a:xfrm>
            <a:off x="535313" y="3773511"/>
            <a:ext cx="2858126" cy="357149"/>
          </a:xfrm>
        </p:spPr>
        <p:txBody>
          <a:bodyPr/>
          <a:lstStyle>
            <a:lvl1pPr>
              <a:defRPr>
                <a:solidFill>
                  <a:schemeClr val="bg1"/>
                </a:solidFill>
              </a:defRPr>
            </a:lvl1pPr>
            <a:lvl2pPr marL="0" indent="0">
              <a:buNone/>
              <a:defRPr/>
            </a:lvl2pPr>
          </a:lstStyle>
          <a:p>
            <a:pPr lvl="0"/>
            <a:r>
              <a:rPr lang="en-US"/>
              <a:t>Edit Master text</a:t>
            </a:r>
          </a:p>
        </p:txBody>
      </p:sp>
    </p:spTree>
    <p:custDataLst>
      <p:tags r:id="rId1"/>
    </p:custDataLst>
    <p:extLst>
      <p:ext uri="{BB962C8B-B14F-4D97-AF65-F5344CB8AC3E}">
        <p14:creationId xmlns:p14="http://schemas.microsoft.com/office/powerpoint/2010/main" val="2411873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Large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4" name="Text Placeholder 13"/>
          <p:cNvSpPr>
            <a:spLocks noGrp="1"/>
          </p:cNvSpPr>
          <p:nvPr>
            <p:ph type="body" sz="quarter" idx="13"/>
          </p:nvPr>
        </p:nvSpPr>
        <p:spPr>
          <a:xfrm>
            <a:off x="535312" y="3773511"/>
            <a:ext cx="5659748" cy="357149"/>
          </a:xfrm>
        </p:spPr>
        <p:txBody>
          <a:bodyPr/>
          <a:lstStyle>
            <a:lvl1pPr>
              <a:defRPr>
                <a:solidFill>
                  <a:schemeClr val="bg1"/>
                </a:solidFill>
              </a:defRPr>
            </a:lvl1pPr>
            <a:lvl2pPr marL="0" indent="0">
              <a:buNone/>
              <a:defRPr/>
            </a:lvl2pPr>
          </a:lstStyle>
          <a:p>
            <a:pPr lvl="0"/>
            <a:r>
              <a:rPr lang="en-US"/>
              <a:t>Edit Master text</a:t>
            </a:r>
          </a:p>
        </p:txBody>
      </p:sp>
    </p:spTree>
    <p:custDataLst>
      <p:tags r:id="rId1"/>
    </p:custDataLst>
    <p:extLst>
      <p:ext uri="{BB962C8B-B14F-4D97-AF65-F5344CB8AC3E}">
        <p14:creationId xmlns:p14="http://schemas.microsoft.com/office/powerpoint/2010/main" val="1474206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Press cuttings">
    <p:spTree>
      <p:nvGrpSpPr>
        <p:cNvPr id="1" name=""/>
        <p:cNvGrpSpPr/>
        <p:nvPr/>
      </p:nvGrpSpPr>
      <p:grpSpPr>
        <a:xfrm>
          <a:off x="0" y="0"/>
          <a:ext cx="0" cy="0"/>
          <a:chOff x="0" y="0"/>
          <a:chExt cx="0" cy="0"/>
        </a:xfrm>
      </p:grpSpPr>
      <p:sp>
        <p:nvSpPr>
          <p:cNvPr id="8" name="Rectangle 7"/>
          <p:cNvSpPr/>
          <p:nvPr userDrawn="1"/>
        </p:nvSpPr>
        <p:spPr>
          <a:xfrm>
            <a:off x="0" y="0"/>
            <a:ext cx="12192000" cy="5935980"/>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421496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EF22D-7DBE-4099-99F0-B83DD9779912}" type="datetimeFigureOut">
              <a:rPr lang="en-GB" smtClean="0"/>
              <a:t>01/09/2026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
        <p:nvSpPr>
          <p:cNvPr id="5"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2396082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mp; two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5442018"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7373566" y="447473"/>
            <a:ext cx="4339009" cy="2322372"/>
          </a:xfrm>
          <a:prstGeom prst="rect">
            <a:avLst/>
          </a:prstGeom>
          <a:solidFill>
            <a:schemeClr val="bg1">
              <a:lumMod val="85000"/>
            </a:schemeClr>
          </a:solidFill>
        </p:spPr>
        <p:txBody>
          <a:bodyPr/>
          <a:lstStyle/>
          <a:p>
            <a:endParaRPr lang="en-GB"/>
          </a:p>
        </p:txBody>
      </p:sp>
      <p:cxnSp>
        <p:nvCxnSpPr>
          <p:cNvPr id="10" name="Straight Connector 9"/>
          <p:cNvCxnSpPr/>
          <p:nvPr userDrawn="1"/>
        </p:nvCxnSpPr>
        <p:spPr>
          <a:xfrm>
            <a:off x="479425" y="1428750"/>
            <a:ext cx="5340351"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Picture Placeholder 8"/>
          <p:cNvSpPr>
            <a:spLocks noGrp="1"/>
          </p:cNvSpPr>
          <p:nvPr>
            <p:ph type="pic" sz="quarter" idx="15"/>
          </p:nvPr>
        </p:nvSpPr>
        <p:spPr>
          <a:xfrm>
            <a:off x="7373566" y="2943366"/>
            <a:ext cx="4339009" cy="2322372"/>
          </a:xfrm>
          <a:prstGeom prst="rect">
            <a:avLst/>
          </a:prstGeom>
          <a:solidFill>
            <a:schemeClr val="bg1">
              <a:lumMod val="85000"/>
            </a:schemeClr>
          </a:solidFill>
        </p:spPr>
        <p:txBody>
          <a:bodyPr/>
          <a:lstStyle/>
          <a:p>
            <a:endParaRPr lang="en-GB"/>
          </a:p>
        </p:txBody>
      </p:sp>
      <p:sp>
        <p:nvSpPr>
          <p:cNvPr id="12"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3206549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a:p>
        </p:txBody>
      </p:sp>
      <p:sp>
        <p:nvSpPr>
          <p:cNvPr id="2" name="Title 1"/>
          <p:cNvSpPr>
            <a:spLocks noGrp="1"/>
          </p:cNvSpPr>
          <p:nvPr>
            <p:ph type="ctrTitle"/>
          </p:nvPr>
        </p:nvSpPr>
        <p:spPr>
          <a:xfrm>
            <a:off x="403766" y="759293"/>
            <a:ext cx="5633780" cy="1663867"/>
          </a:xfrm>
          <a:solidFill>
            <a:schemeClr val="bg1">
              <a:alpha val="0"/>
            </a:schemeClr>
          </a:solidFill>
          <a:effectLst/>
        </p:spPr>
        <p:txBody>
          <a:bodyPr anchor="t">
            <a:normAutofit/>
          </a:bodyPr>
          <a:lstStyle>
            <a:lvl1pPr algn="l">
              <a:defRPr sz="5400" b="1">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2E6EF22D-7DBE-4099-99F0-B83DD9779912}"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0" name="Text Placeholder 9"/>
          <p:cNvSpPr>
            <a:spLocks noGrp="1"/>
          </p:cNvSpPr>
          <p:nvPr>
            <p:ph type="body" sz="quarter" idx="14"/>
          </p:nvPr>
        </p:nvSpPr>
        <p:spPr>
          <a:xfrm>
            <a:off x="552577" y="2627694"/>
            <a:ext cx="3757295" cy="365442"/>
          </a:xfrm>
        </p:spPr>
        <p:txBody>
          <a:bodyPr/>
          <a:lstStyle>
            <a:lvl1pPr>
              <a:defRPr b="1">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3931722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6FAC5BB-39CE-1A4C-8812-F3A17EA4417C}"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537034-C073-224B-8A1D-BD7C891A4C35}" type="slidenum">
              <a:rPr lang="en-US" smtClean="0"/>
              <a:t>‹#›</a:t>
            </a:fld>
            <a:endParaRPr lang="en-US"/>
          </a:p>
        </p:txBody>
      </p:sp>
    </p:spTree>
    <p:extLst>
      <p:ext uri="{BB962C8B-B14F-4D97-AF65-F5344CB8AC3E}">
        <p14:creationId xmlns:p14="http://schemas.microsoft.com/office/powerpoint/2010/main" val="328191929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6FAC5BB-39CE-1A4C-8812-F3A17EA4417C}" type="datetimeFigureOut">
              <a:rPr lang="en-US" smtClean="0"/>
              <a:t>9/1/2026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537034-C073-224B-8A1D-BD7C891A4C35}" type="slidenum">
              <a:rPr lang="en-US" smtClean="0"/>
              <a:t>‹#›</a:t>
            </a:fld>
            <a:endParaRPr lang="en-US"/>
          </a:p>
        </p:txBody>
      </p:sp>
    </p:spTree>
    <p:extLst>
      <p:ext uri="{BB962C8B-B14F-4D97-AF65-F5344CB8AC3E}">
        <p14:creationId xmlns:p14="http://schemas.microsoft.com/office/powerpoint/2010/main" val="125440261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a:t>Click icon to add picture</a:t>
            </a:r>
            <a:endParaRPr lang="en-GB"/>
          </a:p>
        </p:txBody>
      </p:sp>
      <p:sp>
        <p:nvSpPr>
          <p:cNvPr id="2" name="Title 1"/>
          <p:cNvSpPr>
            <a:spLocks noGrp="1"/>
          </p:cNvSpPr>
          <p:nvPr>
            <p:ph type="ctrTitle"/>
          </p:nvPr>
        </p:nvSpPr>
        <p:spPr>
          <a:xfrm>
            <a:off x="358588" y="1292694"/>
            <a:ext cx="5298141" cy="2411176"/>
          </a:xfrm>
        </p:spPr>
        <p:txBody>
          <a:bodyPr anchor="t">
            <a:normAutofit/>
          </a:bodyPr>
          <a:lstStyle>
            <a:lvl1pPr algn="l">
              <a:defRPr sz="4000" b="1">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87D4F53B-E777-4D22-BF14-5A6FF8D3BEAE}"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BDBA1E-F2E9-4EAB-A2DA-23DB5AEB00CA}" type="slidenum">
              <a:rPr lang="en-GB" smtClean="0"/>
              <a:t>‹#›</a:t>
            </a:fld>
            <a:endParaRPr lang="en-GB"/>
          </a:p>
        </p:txBody>
      </p:sp>
      <p:sp>
        <p:nvSpPr>
          <p:cNvPr id="11" name="Text Placeholder 14"/>
          <p:cNvSpPr>
            <a:spLocks noGrp="1"/>
          </p:cNvSpPr>
          <p:nvPr>
            <p:ph type="body" sz="quarter" idx="15" hasCustomPrompt="1"/>
          </p:nvPr>
        </p:nvSpPr>
        <p:spPr>
          <a:xfrm>
            <a:off x="565622" y="571616"/>
            <a:ext cx="5530378" cy="352613"/>
          </a:xfrm>
        </p:spPr>
        <p:txBody>
          <a:bodyPr>
            <a:normAutofit/>
          </a:bodyPr>
          <a:lstStyle>
            <a:lvl1pPr marL="0" algn="l" defTabSz="914400" rtl="0" eaLnBrk="1" latinLnBrk="0" hangingPunct="1">
              <a:lnSpc>
                <a:spcPct val="90000"/>
              </a:lnSpc>
              <a:spcBef>
                <a:spcPct val="0"/>
              </a:spcBef>
              <a:buNone/>
              <a:defRPr lang="en-US" sz="1700" b="1" kern="1200" cap="none" spc="0" baseline="0" dirty="0" smtClean="0">
                <a:solidFill>
                  <a:schemeClr val="bg1"/>
                </a:solidFill>
                <a:latin typeface="+mj-lt"/>
                <a:ea typeface="+mj-ea"/>
                <a:cs typeface="+mj-cs"/>
              </a:defRPr>
            </a:lvl1pPr>
          </a:lstStyle>
          <a:p>
            <a:pPr lvl="0"/>
            <a:r>
              <a:rPr lang="en-US"/>
              <a:t>EDIT MASTER TEXT STYLES</a:t>
            </a:r>
          </a:p>
        </p:txBody>
      </p:sp>
      <p:sp>
        <p:nvSpPr>
          <p:cNvPr id="7" name="Text Placeholder 6">
            <a:extLst>
              <a:ext uri="{FF2B5EF4-FFF2-40B4-BE49-F238E27FC236}">
                <a16:creationId xmlns:a16="http://schemas.microsoft.com/office/drawing/2014/main" id="{77FD7B46-C0E5-4A41-9337-30B99A971FC8}"/>
              </a:ext>
            </a:extLst>
          </p:cNvPr>
          <p:cNvSpPr>
            <a:spLocks noGrp="1"/>
          </p:cNvSpPr>
          <p:nvPr>
            <p:ph type="body" sz="quarter" idx="16" hasCustomPrompt="1"/>
          </p:nvPr>
        </p:nvSpPr>
        <p:spPr>
          <a:xfrm>
            <a:off x="358588" y="3806104"/>
            <a:ext cx="5299200" cy="596244"/>
          </a:xfrm>
        </p:spPr>
        <p:txBody>
          <a:bodyPr lIns="108000" anchor="b" anchorCtr="0">
            <a:normAutofit/>
          </a:bodyPr>
          <a:lstStyle>
            <a:lvl1pPr>
              <a:defRPr sz="17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a:t>
            </a:r>
            <a:endParaRPr lang="en-GB"/>
          </a:p>
        </p:txBody>
      </p:sp>
    </p:spTree>
    <p:custDataLst>
      <p:tags r:id="rId1"/>
    </p:custDataLst>
    <p:extLst>
      <p:ext uri="{BB962C8B-B14F-4D97-AF65-F5344CB8AC3E}">
        <p14:creationId xmlns:p14="http://schemas.microsoft.com/office/powerpoint/2010/main" val="1318066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p:cSld name="Divider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a:t>Click icon to add picture</a:t>
            </a:r>
            <a:endParaRPr lang="en-GB"/>
          </a:p>
        </p:txBody>
      </p:sp>
      <p:sp>
        <p:nvSpPr>
          <p:cNvPr id="2" name="Title 1"/>
          <p:cNvSpPr>
            <a:spLocks noGrp="1"/>
          </p:cNvSpPr>
          <p:nvPr>
            <p:ph type="ctrTitle"/>
          </p:nvPr>
        </p:nvSpPr>
        <p:spPr>
          <a:xfrm>
            <a:off x="371288" y="1140293"/>
            <a:ext cx="5298141" cy="2412000"/>
          </a:xfrm>
        </p:spPr>
        <p:txBody>
          <a:bodyPr anchor="t">
            <a:noAutofit/>
          </a:bodyPr>
          <a:lstStyle>
            <a:lvl1pPr algn="l">
              <a:defRPr sz="4000" b="1" baseline="0">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87D4F53B-E777-4D22-BF14-5A6FF8D3BEAE}"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BDBA1E-F2E9-4EAB-A2DA-23DB5AEB00CA}" type="slidenum">
              <a:rPr lang="en-GB" smtClean="0"/>
              <a:t>‹#›</a:t>
            </a:fld>
            <a:endParaRPr lang="en-GB"/>
          </a:p>
        </p:txBody>
      </p:sp>
      <p:sp>
        <p:nvSpPr>
          <p:cNvPr id="16" name="Text Placeholder 14"/>
          <p:cNvSpPr>
            <a:spLocks noGrp="1"/>
          </p:cNvSpPr>
          <p:nvPr>
            <p:ph type="body" sz="quarter" idx="14" hasCustomPrompt="1"/>
          </p:nvPr>
        </p:nvSpPr>
        <p:spPr>
          <a:xfrm>
            <a:off x="371288" y="651155"/>
            <a:ext cx="6450012" cy="352613"/>
          </a:xfrm>
        </p:spPr>
        <p:txBody>
          <a:bodyPr>
            <a:normAutofit/>
          </a:bodyPr>
          <a:lstStyle>
            <a:lvl1pPr marL="0" algn="l" defTabSz="914400" rtl="0" eaLnBrk="1" latinLnBrk="0" hangingPunct="1">
              <a:lnSpc>
                <a:spcPct val="90000"/>
              </a:lnSpc>
              <a:spcBef>
                <a:spcPct val="0"/>
              </a:spcBef>
              <a:buNone/>
              <a:defRPr lang="en-US" sz="1800" b="1" kern="1200" spc="30" baseline="0" dirty="0" smtClean="0">
                <a:solidFill>
                  <a:schemeClr val="bg1"/>
                </a:solidFill>
                <a:latin typeface="+mj-lt"/>
                <a:ea typeface="+mj-ea"/>
                <a:cs typeface="+mj-cs"/>
              </a:defRPr>
            </a:lvl1pPr>
          </a:lstStyle>
          <a:p>
            <a:pPr lvl="0"/>
            <a:r>
              <a:rPr lang="en-US"/>
              <a:t>EDIT MASTER TEXT STYLES</a:t>
            </a:r>
          </a:p>
        </p:txBody>
      </p:sp>
    </p:spTree>
    <p:custDataLst>
      <p:tags r:id="rId1"/>
    </p:custDataLst>
    <p:extLst>
      <p:ext uri="{BB962C8B-B14F-4D97-AF65-F5344CB8AC3E}">
        <p14:creationId xmlns:p14="http://schemas.microsoft.com/office/powerpoint/2010/main" val="600967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10" name="Text Placeholder 7"/>
          <p:cNvSpPr>
            <a:spLocks noGrp="1"/>
          </p:cNvSpPr>
          <p:nvPr>
            <p:ph type="body" sz="quarter" idx="15"/>
          </p:nvPr>
        </p:nvSpPr>
        <p:spPr>
          <a:xfrm>
            <a:off x="377757" y="5365115"/>
            <a:ext cx="11334817" cy="304800"/>
          </a:xfrm>
        </p:spPr>
        <p:txBody>
          <a:bodyPr>
            <a:noAutofit/>
          </a:bodyPr>
          <a:lstStyle>
            <a:lvl1pPr>
              <a:defRPr sz="1000" b="0">
                <a:solidFill>
                  <a:schemeClr val="bg2"/>
                </a:solidFill>
              </a:defRPr>
            </a:lvl1pPr>
          </a:lstStyle>
          <a:p>
            <a:pPr lvl="0"/>
            <a:r>
              <a:rPr lang="en-US"/>
              <a:t>Edit Master text styles</a:t>
            </a:r>
          </a:p>
        </p:txBody>
      </p:sp>
    </p:spTree>
    <p:custDataLst>
      <p:tags r:id="rId1"/>
    </p:custDataLst>
    <p:extLst>
      <p:ext uri="{BB962C8B-B14F-4D97-AF65-F5344CB8AC3E}">
        <p14:creationId xmlns:p14="http://schemas.microsoft.com/office/powerpoint/2010/main" val="199409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Title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59944"/>
            <a:ext cx="11341099" cy="1021181"/>
          </a:xfrm>
        </p:spPr>
        <p:txBody>
          <a:bodyPr/>
          <a:lstStyle>
            <a:lvl1pPr>
              <a:defRPr/>
            </a:lvl1pPr>
          </a:lstStyle>
          <a:p>
            <a:r>
              <a:rPr lang="en-US"/>
              <a:t>Click to edit </a:t>
            </a:r>
            <a:br>
              <a:rPr lang="en-US"/>
            </a:br>
            <a:r>
              <a:rPr lang="en-US"/>
              <a:t>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9" name="Content Placeholder 7"/>
          <p:cNvSpPr>
            <a:spLocks noGrp="1"/>
          </p:cNvSpPr>
          <p:nvPr>
            <p:ph sz="quarter" idx="14"/>
          </p:nvPr>
        </p:nvSpPr>
        <p:spPr>
          <a:xfrm>
            <a:off x="379142" y="1614207"/>
            <a:ext cx="1129603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8" name="Straight Connector 7"/>
          <p:cNvCxnSpPr/>
          <p:nvPr/>
        </p:nvCxnSpPr>
        <p:spPr>
          <a:xfrm>
            <a:off x="479425" y="1428750"/>
            <a:ext cx="1123315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849334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Two column content">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9" name="Content Placeholder 7"/>
          <p:cNvSpPr>
            <a:spLocks noGrp="1"/>
          </p:cNvSpPr>
          <p:nvPr>
            <p:ph sz="quarter" idx="14"/>
          </p:nvPr>
        </p:nvSpPr>
        <p:spPr>
          <a:xfrm>
            <a:off x="379142" y="1614207"/>
            <a:ext cx="556260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8" name="Straight Connector 7"/>
          <p:cNvCxnSpPr/>
          <p:nvPr/>
        </p:nvCxnSpPr>
        <p:spPr>
          <a:xfrm>
            <a:off x="479425"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Content Placeholder 7"/>
          <p:cNvSpPr>
            <a:spLocks noGrp="1"/>
          </p:cNvSpPr>
          <p:nvPr>
            <p:ph sz="quarter" idx="16"/>
          </p:nvPr>
        </p:nvSpPr>
        <p:spPr>
          <a:xfrm>
            <a:off x="6096000" y="1614207"/>
            <a:ext cx="556260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p:cNvCxnSpPr/>
          <p:nvPr/>
        </p:nvCxnSpPr>
        <p:spPr>
          <a:xfrm>
            <a:off x="6196283"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282696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Text &amp; graph">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6272054" y="359945"/>
            <a:ext cx="5594826" cy="51975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7" name="Text Placeholder 6"/>
          <p:cNvSpPr>
            <a:spLocks noGrp="1"/>
          </p:cNvSpPr>
          <p:nvPr>
            <p:ph type="body" sz="quarter" idx="13"/>
          </p:nvPr>
        </p:nvSpPr>
        <p:spPr>
          <a:xfrm>
            <a:off x="377758" y="1614207"/>
            <a:ext cx="4368867" cy="365153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0" name="Straight Connector 9"/>
          <p:cNvCxnSpPr/>
          <p:nvPr/>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3"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1107913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Text &amp; half pag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7" name="Text Placeholder 6"/>
          <p:cNvSpPr>
            <a:spLocks noGrp="1"/>
          </p:cNvSpPr>
          <p:nvPr>
            <p:ph type="body" sz="quarter" idx="13"/>
          </p:nvPr>
        </p:nvSpPr>
        <p:spPr>
          <a:xfrm>
            <a:off x="377758" y="1614207"/>
            <a:ext cx="4368867" cy="3651531"/>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6007894" y="-9729"/>
            <a:ext cx="6184106" cy="5948364"/>
          </a:xfrm>
          <a:prstGeom prst="rect">
            <a:avLst/>
          </a:prstGeom>
          <a:solidFill>
            <a:schemeClr val="bg1">
              <a:lumMod val="85000"/>
            </a:schemeClr>
          </a:solidFill>
        </p:spPr>
        <p:txBody>
          <a:bodyPr/>
          <a:lstStyle/>
          <a:p>
            <a:r>
              <a:rPr lang="en-US"/>
              <a:t>Click icon to add picture</a:t>
            </a:r>
            <a:endParaRPr lang="en-GB"/>
          </a:p>
        </p:txBody>
      </p:sp>
      <p:cxnSp>
        <p:nvCxnSpPr>
          <p:cNvPr id="10" name="Straight Connector 9"/>
          <p:cNvCxnSpPr/>
          <p:nvPr/>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8"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2459949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mp; four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
        <p:nvSpPr>
          <p:cNvPr id="18" name="Picture Placeholder 8">
            <a:extLst>
              <a:ext uri="{FF2B5EF4-FFF2-40B4-BE49-F238E27FC236}">
                <a16:creationId xmlns:a16="http://schemas.microsoft.com/office/drawing/2014/main" id="{C83E0A7E-A4E1-41C3-86F6-B6D82D556557}"/>
              </a:ext>
            </a:extLst>
          </p:cNvPr>
          <p:cNvSpPr>
            <a:spLocks noGrp="1"/>
          </p:cNvSpPr>
          <p:nvPr>
            <p:ph type="pic" sz="quarter" idx="14"/>
          </p:nvPr>
        </p:nvSpPr>
        <p:spPr>
          <a:xfrm>
            <a:off x="4930580" y="1428750"/>
            <a:ext cx="3318069" cy="1853970"/>
          </a:xfrm>
          <a:prstGeom prst="rect">
            <a:avLst/>
          </a:prstGeom>
          <a:solidFill>
            <a:schemeClr val="bg1">
              <a:lumMod val="85000"/>
            </a:schemeClr>
          </a:solidFill>
        </p:spPr>
        <p:txBody>
          <a:bodyPr/>
          <a:lstStyle/>
          <a:p>
            <a:endParaRPr lang="en-GB"/>
          </a:p>
        </p:txBody>
      </p:sp>
      <p:sp>
        <p:nvSpPr>
          <p:cNvPr id="19" name="Picture Placeholder 8">
            <a:extLst>
              <a:ext uri="{FF2B5EF4-FFF2-40B4-BE49-F238E27FC236}">
                <a16:creationId xmlns:a16="http://schemas.microsoft.com/office/drawing/2014/main" id="{2E7303BD-8C87-4547-94CC-49DD3934C1D4}"/>
              </a:ext>
            </a:extLst>
          </p:cNvPr>
          <p:cNvSpPr>
            <a:spLocks noGrp="1"/>
          </p:cNvSpPr>
          <p:nvPr>
            <p:ph type="pic" sz="quarter" idx="15"/>
          </p:nvPr>
        </p:nvSpPr>
        <p:spPr>
          <a:xfrm>
            <a:off x="8394505" y="1428750"/>
            <a:ext cx="3318069" cy="1853970"/>
          </a:xfrm>
          <a:prstGeom prst="rect">
            <a:avLst/>
          </a:prstGeom>
          <a:solidFill>
            <a:schemeClr val="bg1">
              <a:lumMod val="85000"/>
            </a:schemeClr>
          </a:solidFill>
        </p:spPr>
        <p:txBody>
          <a:bodyPr/>
          <a:lstStyle/>
          <a:p>
            <a:endParaRPr lang="en-GB"/>
          </a:p>
        </p:txBody>
      </p:sp>
      <p:sp>
        <p:nvSpPr>
          <p:cNvPr id="20" name="Picture Placeholder 8">
            <a:extLst>
              <a:ext uri="{FF2B5EF4-FFF2-40B4-BE49-F238E27FC236}">
                <a16:creationId xmlns:a16="http://schemas.microsoft.com/office/drawing/2014/main" id="{3F505454-5599-4E41-93B7-601ECB120810}"/>
              </a:ext>
            </a:extLst>
          </p:cNvPr>
          <p:cNvSpPr>
            <a:spLocks noGrp="1"/>
          </p:cNvSpPr>
          <p:nvPr>
            <p:ph type="pic" sz="quarter" idx="16"/>
          </p:nvPr>
        </p:nvSpPr>
        <p:spPr>
          <a:xfrm>
            <a:off x="8394505" y="3411769"/>
            <a:ext cx="3318069" cy="1853970"/>
          </a:xfrm>
          <a:prstGeom prst="rect">
            <a:avLst/>
          </a:prstGeom>
          <a:solidFill>
            <a:schemeClr val="bg1">
              <a:lumMod val="85000"/>
            </a:schemeClr>
          </a:solidFill>
        </p:spPr>
        <p:txBody>
          <a:bodyPr/>
          <a:lstStyle/>
          <a:p>
            <a:endParaRPr lang="en-GB"/>
          </a:p>
        </p:txBody>
      </p:sp>
      <p:sp>
        <p:nvSpPr>
          <p:cNvPr id="21" name="Picture Placeholder 8">
            <a:extLst>
              <a:ext uri="{FF2B5EF4-FFF2-40B4-BE49-F238E27FC236}">
                <a16:creationId xmlns:a16="http://schemas.microsoft.com/office/drawing/2014/main" id="{3189B23B-90CA-44D3-94DB-D124B4FC4F69}"/>
              </a:ext>
            </a:extLst>
          </p:cNvPr>
          <p:cNvSpPr>
            <a:spLocks noGrp="1"/>
          </p:cNvSpPr>
          <p:nvPr>
            <p:ph type="pic" sz="quarter" idx="17"/>
          </p:nvPr>
        </p:nvSpPr>
        <p:spPr>
          <a:xfrm>
            <a:off x="4930580" y="3411769"/>
            <a:ext cx="3318069" cy="1853970"/>
          </a:xfrm>
          <a:prstGeom prst="rect">
            <a:avLst/>
          </a:prstGeom>
          <a:solidFill>
            <a:schemeClr val="bg1">
              <a:lumMod val="85000"/>
            </a:schemeClr>
          </a:solidFill>
        </p:spPr>
        <p:txBody>
          <a:bodyPr/>
          <a:lstStyle/>
          <a:p>
            <a:endParaRPr lang="en-GB"/>
          </a:p>
        </p:txBody>
      </p:sp>
    </p:spTree>
    <p:custDataLst>
      <p:tags r:id="rId1"/>
    </p:custDataLst>
    <p:extLst>
      <p:ext uri="{BB962C8B-B14F-4D97-AF65-F5344CB8AC3E}">
        <p14:creationId xmlns:p14="http://schemas.microsoft.com/office/powerpoint/2010/main" val="1696041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3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9" name="Text Placeholder 6"/>
          <p:cNvSpPr>
            <a:spLocks noGrp="1"/>
          </p:cNvSpPr>
          <p:nvPr>
            <p:ph type="body" sz="quarter" idx="13"/>
          </p:nvPr>
        </p:nvSpPr>
        <p:spPr>
          <a:xfrm>
            <a:off x="377759" y="3831702"/>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0" name="Straight Connector 9"/>
          <p:cNvCxnSpPr/>
          <p:nvPr/>
        </p:nvCxnSpPr>
        <p:spPr>
          <a:xfrm>
            <a:off x="487996"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4184266" y="3822699"/>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3" name="Straight Connector 12"/>
          <p:cNvCxnSpPr/>
          <p:nvPr/>
        </p:nvCxnSpPr>
        <p:spPr>
          <a:xfrm>
            <a:off x="427335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7990774" y="3822699"/>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22" name="Straight Connector 21"/>
          <p:cNvCxnSpPr/>
          <p:nvPr/>
        </p:nvCxnSpPr>
        <p:spPr>
          <a:xfrm>
            <a:off x="806728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8">
            <a:extLst>
              <a:ext uri="{FF2B5EF4-FFF2-40B4-BE49-F238E27FC236}">
                <a16:creationId xmlns:a16="http://schemas.microsoft.com/office/drawing/2014/main" id="{8DFCE19A-1050-41D6-952B-88D1EA6241CC}"/>
              </a:ext>
            </a:extLst>
          </p:cNvPr>
          <p:cNvSpPr>
            <a:spLocks noGrp="1"/>
          </p:cNvSpPr>
          <p:nvPr>
            <p:ph type="pic" sz="quarter" idx="14"/>
          </p:nvPr>
        </p:nvSpPr>
        <p:spPr>
          <a:xfrm>
            <a:off x="4273355" y="1428749"/>
            <a:ext cx="3645289" cy="2106775"/>
          </a:xfrm>
          <a:prstGeom prst="rect">
            <a:avLst/>
          </a:prstGeom>
          <a:solidFill>
            <a:schemeClr val="bg1">
              <a:lumMod val="85000"/>
            </a:schemeClr>
          </a:solidFill>
        </p:spPr>
        <p:txBody>
          <a:bodyPr/>
          <a:lstStyle/>
          <a:p>
            <a:r>
              <a:rPr lang="en-US"/>
              <a:t>Click icon to add picture</a:t>
            </a:r>
            <a:endParaRPr lang="en-GB"/>
          </a:p>
        </p:txBody>
      </p:sp>
      <p:sp>
        <p:nvSpPr>
          <p:cNvPr id="28" name="Picture Placeholder 8">
            <a:extLst>
              <a:ext uri="{FF2B5EF4-FFF2-40B4-BE49-F238E27FC236}">
                <a16:creationId xmlns:a16="http://schemas.microsoft.com/office/drawing/2014/main" id="{474332AB-8E82-4D2C-A077-AD78447B3B65}"/>
              </a:ext>
            </a:extLst>
          </p:cNvPr>
          <p:cNvSpPr>
            <a:spLocks noGrp="1"/>
          </p:cNvSpPr>
          <p:nvPr>
            <p:ph type="pic" sz="quarter" idx="15"/>
          </p:nvPr>
        </p:nvSpPr>
        <p:spPr>
          <a:xfrm>
            <a:off x="8067285" y="1428749"/>
            <a:ext cx="3645289" cy="2106775"/>
          </a:xfrm>
          <a:prstGeom prst="rect">
            <a:avLst/>
          </a:prstGeom>
          <a:solidFill>
            <a:schemeClr val="bg1">
              <a:lumMod val="85000"/>
            </a:schemeClr>
          </a:solidFill>
        </p:spPr>
        <p:txBody>
          <a:bodyPr/>
          <a:lstStyle/>
          <a:p>
            <a:r>
              <a:rPr lang="en-US"/>
              <a:t>Click icon to add picture</a:t>
            </a:r>
            <a:endParaRPr lang="en-GB"/>
          </a:p>
        </p:txBody>
      </p:sp>
      <p:sp>
        <p:nvSpPr>
          <p:cNvPr id="29" name="Picture Placeholder 8">
            <a:extLst>
              <a:ext uri="{FF2B5EF4-FFF2-40B4-BE49-F238E27FC236}">
                <a16:creationId xmlns:a16="http://schemas.microsoft.com/office/drawing/2014/main" id="{44395837-4037-4FBC-A80F-2DFA7942FF5A}"/>
              </a:ext>
            </a:extLst>
          </p:cNvPr>
          <p:cNvSpPr>
            <a:spLocks noGrp="1"/>
          </p:cNvSpPr>
          <p:nvPr>
            <p:ph type="pic" sz="quarter" idx="22"/>
          </p:nvPr>
        </p:nvSpPr>
        <p:spPr>
          <a:xfrm>
            <a:off x="479425" y="1428749"/>
            <a:ext cx="3645289" cy="2106775"/>
          </a:xfrm>
          <a:prstGeom prst="rect">
            <a:avLst/>
          </a:prstGeom>
          <a:solidFill>
            <a:schemeClr val="bg1">
              <a:lumMod val="85000"/>
            </a:schemeClr>
          </a:solidFill>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2369801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4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9" name="Text Placeholder 6"/>
          <p:cNvSpPr>
            <a:spLocks noGrp="1"/>
          </p:cNvSpPr>
          <p:nvPr>
            <p:ph type="body" sz="quarter" idx="13"/>
          </p:nvPr>
        </p:nvSpPr>
        <p:spPr>
          <a:xfrm>
            <a:off x="377759" y="3831702"/>
            <a:ext cx="2792238"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0" name="Straight Connector 9"/>
          <p:cNvCxnSpPr/>
          <p:nvPr/>
        </p:nvCxnSpPr>
        <p:spPr>
          <a:xfrm>
            <a:off x="487997"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3337118"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3" name="Straight Connector 12"/>
          <p:cNvCxnSpPr/>
          <p:nvPr/>
        </p:nvCxnSpPr>
        <p:spPr>
          <a:xfrm>
            <a:off x="3330340"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6184644"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22" name="Straight Connector 21"/>
          <p:cNvCxnSpPr/>
          <p:nvPr/>
        </p:nvCxnSpPr>
        <p:spPr>
          <a:xfrm>
            <a:off x="6181255"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16">
            <a:extLst>
              <a:ext uri="{FF2B5EF4-FFF2-40B4-BE49-F238E27FC236}">
                <a16:creationId xmlns:a16="http://schemas.microsoft.com/office/drawing/2014/main" id="{CCB00622-CF55-4D6B-A1E3-FEDA9C507933}"/>
              </a:ext>
            </a:extLst>
          </p:cNvPr>
          <p:cNvSpPr>
            <a:spLocks noGrp="1"/>
          </p:cNvSpPr>
          <p:nvPr>
            <p:ph type="pic" sz="quarter" idx="23"/>
          </p:nvPr>
        </p:nvSpPr>
        <p:spPr>
          <a:xfrm>
            <a:off x="479425" y="1428750"/>
            <a:ext cx="2680405" cy="2106774"/>
          </a:xfrm>
          <a:solidFill>
            <a:schemeClr val="bg1">
              <a:lumMod val="85000"/>
            </a:schemeClr>
          </a:solidFill>
        </p:spPr>
        <p:txBody>
          <a:bodyPr/>
          <a:lstStyle/>
          <a:p>
            <a:r>
              <a:rPr lang="en-US"/>
              <a:t>Click icon to add picture</a:t>
            </a:r>
            <a:endParaRPr lang="en-GB"/>
          </a:p>
        </p:txBody>
      </p:sp>
      <p:sp>
        <p:nvSpPr>
          <p:cNvPr id="28" name="Picture Placeholder 16">
            <a:extLst>
              <a:ext uri="{FF2B5EF4-FFF2-40B4-BE49-F238E27FC236}">
                <a16:creationId xmlns:a16="http://schemas.microsoft.com/office/drawing/2014/main" id="{2B88D738-52E2-4893-86C8-E779DC5CA1A3}"/>
              </a:ext>
            </a:extLst>
          </p:cNvPr>
          <p:cNvSpPr>
            <a:spLocks noGrp="1"/>
          </p:cNvSpPr>
          <p:nvPr>
            <p:ph type="pic" sz="quarter" idx="24"/>
          </p:nvPr>
        </p:nvSpPr>
        <p:spPr>
          <a:xfrm>
            <a:off x="3330340" y="1428750"/>
            <a:ext cx="2680405" cy="2106774"/>
          </a:xfrm>
          <a:solidFill>
            <a:schemeClr val="bg1">
              <a:lumMod val="85000"/>
            </a:schemeClr>
          </a:solidFill>
        </p:spPr>
        <p:txBody>
          <a:bodyPr/>
          <a:lstStyle/>
          <a:p>
            <a:r>
              <a:rPr lang="en-US"/>
              <a:t>Click icon to add picture</a:t>
            </a:r>
            <a:endParaRPr lang="en-GB"/>
          </a:p>
        </p:txBody>
      </p:sp>
      <p:sp>
        <p:nvSpPr>
          <p:cNvPr id="29" name="Picture Placeholder 16">
            <a:extLst>
              <a:ext uri="{FF2B5EF4-FFF2-40B4-BE49-F238E27FC236}">
                <a16:creationId xmlns:a16="http://schemas.microsoft.com/office/drawing/2014/main" id="{796217F8-03C9-4D68-93B3-20FA2E83EE1B}"/>
              </a:ext>
            </a:extLst>
          </p:cNvPr>
          <p:cNvSpPr>
            <a:spLocks noGrp="1"/>
          </p:cNvSpPr>
          <p:nvPr>
            <p:ph type="pic" sz="quarter" idx="25"/>
          </p:nvPr>
        </p:nvSpPr>
        <p:spPr>
          <a:xfrm>
            <a:off x="6181255" y="1428750"/>
            <a:ext cx="2680405" cy="2106774"/>
          </a:xfrm>
          <a:solidFill>
            <a:schemeClr val="bg1">
              <a:lumMod val="85000"/>
            </a:schemeClr>
          </a:solidFill>
        </p:spPr>
        <p:txBody>
          <a:bodyPr/>
          <a:lstStyle/>
          <a:p>
            <a:r>
              <a:rPr lang="en-US"/>
              <a:t>Click icon to add picture</a:t>
            </a:r>
            <a:endParaRPr lang="en-GB"/>
          </a:p>
        </p:txBody>
      </p:sp>
      <p:sp>
        <p:nvSpPr>
          <p:cNvPr id="30" name="Picture Placeholder 16">
            <a:extLst>
              <a:ext uri="{FF2B5EF4-FFF2-40B4-BE49-F238E27FC236}">
                <a16:creationId xmlns:a16="http://schemas.microsoft.com/office/drawing/2014/main" id="{2723B1CA-8DFB-497B-9F08-8CA0C90D7E3E}"/>
              </a:ext>
            </a:extLst>
          </p:cNvPr>
          <p:cNvSpPr>
            <a:spLocks noGrp="1"/>
          </p:cNvSpPr>
          <p:nvPr>
            <p:ph type="pic" sz="quarter" idx="26"/>
          </p:nvPr>
        </p:nvSpPr>
        <p:spPr>
          <a:xfrm>
            <a:off x="9032169" y="1428750"/>
            <a:ext cx="2680405" cy="2106774"/>
          </a:xfrm>
          <a:solidFill>
            <a:schemeClr val="bg1">
              <a:lumMod val="85000"/>
            </a:schemeClr>
          </a:solidFill>
        </p:spPr>
        <p:txBody>
          <a:bodyPr/>
          <a:lstStyle/>
          <a:p>
            <a:r>
              <a:rPr lang="en-US"/>
              <a:t>Click icon to add picture</a:t>
            </a:r>
            <a:endParaRPr lang="en-GB"/>
          </a:p>
        </p:txBody>
      </p:sp>
      <p:cxnSp>
        <p:nvCxnSpPr>
          <p:cNvPr id="31" name="Straight Connector 30">
            <a:extLst>
              <a:ext uri="{FF2B5EF4-FFF2-40B4-BE49-F238E27FC236}">
                <a16:creationId xmlns:a16="http://schemas.microsoft.com/office/drawing/2014/main" id="{B54C563D-6383-41D0-9D47-C959095D88EA}"/>
              </a:ext>
            </a:extLst>
          </p:cNvPr>
          <p:cNvCxnSpPr/>
          <p:nvPr/>
        </p:nvCxnSpPr>
        <p:spPr>
          <a:xfrm>
            <a:off x="9030574"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32" name="Text Placeholder 6">
            <a:extLst>
              <a:ext uri="{FF2B5EF4-FFF2-40B4-BE49-F238E27FC236}">
                <a16:creationId xmlns:a16="http://schemas.microsoft.com/office/drawing/2014/main" id="{334F0F9F-7167-4551-BFAC-B216392DF765}"/>
              </a:ext>
            </a:extLst>
          </p:cNvPr>
          <p:cNvSpPr>
            <a:spLocks noGrp="1"/>
          </p:cNvSpPr>
          <p:nvPr>
            <p:ph type="body" sz="quarter" idx="27"/>
          </p:nvPr>
        </p:nvSpPr>
        <p:spPr>
          <a:xfrm>
            <a:off x="9032170"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spTree>
    <p:custDataLst>
      <p:tags r:id="rId1"/>
    </p:custDataLst>
    <p:extLst>
      <p:ext uri="{BB962C8B-B14F-4D97-AF65-F5344CB8AC3E}">
        <p14:creationId xmlns:p14="http://schemas.microsoft.com/office/powerpoint/2010/main" val="287156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4x Portrait image">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17" name="Picture Placeholder 16"/>
          <p:cNvSpPr>
            <a:spLocks noGrp="1"/>
          </p:cNvSpPr>
          <p:nvPr>
            <p:ph type="pic" sz="quarter" idx="19"/>
          </p:nvPr>
        </p:nvSpPr>
        <p:spPr>
          <a:xfrm>
            <a:off x="479425" y="1428750"/>
            <a:ext cx="2680405" cy="3836988"/>
          </a:xfrm>
          <a:solidFill>
            <a:schemeClr val="bg1">
              <a:lumMod val="85000"/>
            </a:schemeClr>
          </a:solidFill>
        </p:spPr>
        <p:txBody>
          <a:bodyPr/>
          <a:lstStyle/>
          <a:p>
            <a:r>
              <a:rPr lang="en-US"/>
              <a:t>Click icon to add picture</a:t>
            </a:r>
            <a:endParaRPr lang="en-GB"/>
          </a:p>
        </p:txBody>
      </p:sp>
      <p:sp>
        <p:nvSpPr>
          <p:cNvPr id="20" name="Picture Placeholder 16"/>
          <p:cNvSpPr>
            <a:spLocks noGrp="1"/>
          </p:cNvSpPr>
          <p:nvPr>
            <p:ph type="pic" sz="quarter" idx="20"/>
          </p:nvPr>
        </p:nvSpPr>
        <p:spPr>
          <a:xfrm>
            <a:off x="3330340" y="1428750"/>
            <a:ext cx="2680405" cy="3836988"/>
          </a:xfrm>
          <a:solidFill>
            <a:schemeClr val="bg1">
              <a:lumMod val="85000"/>
            </a:schemeClr>
          </a:solidFill>
        </p:spPr>
        <p:txBody>
          <a:bodyPr/>
          <a:lstStyle/>
          <a:p>
            <a:r>
              <a:rPr lang="en-US"/>
              <a:t>Click icon to add picture</a:t>
            </a:r>
            <a:endParaRPr lang="en-GB"/>
          </a:p>
        </p:txBody>
      </p:sp>
      <p:sp>
        <p:nvSpPr>
          <p:cNvPr id="21" name="Picture Placeholder 16"/>
          <p:cNvSpPr>
            <a:spLocks noGrp="1"/>
          </p:cNvSpPr>
          <p:nvPr>
            <p:ph type="pic" sz="quarter" idx="21"/>
          </p:nvPr>
        </p:nvSpPr>
        <p:spPr>
          <a:xfrm>
            <a:off x="6181255" y="1428750"/>
            <a:ext cx="2680405" cy="3836988"/>
          </a:xfrm>
          <a:solidFill>
            <a:schemeClr val="bg1">
              <a:lumMod val="85000"/>
            </a:schemeClr>
          </a:solidFill>
        </p:spPr>
        <p:txBody>
          <a:bodyPr/>
          <a:lstStyle/>
          <a:p>
            <a:r>
              <a:rPr lang="en-US"/>
              <a:t>Click icon to add picture</a:t>
            </a:r>
            <a:endParaRPr lang="en-GB"/>
          </a:p>
        </p:txBody>
      </p:sp>
      <p:sp>
        <p:nvSpPr>
          <p:cNvPr id="18" name="Picture Placeholder 16"/>
          <p:cNvSpPr>
            <a:spLocks noGrp="1"/>
          </p:cNvSpPr>
          <p:nvPr>
            <p:ph type="pic" sz="quarter" idx="22"/>
          </p:nvPr>
        </p:nvSpPr>
        <p:spPr>
          <a:xfrm>
            <a:off x="9032169" y="1428750"/>
            <a:ext cx="2680405" cy="3836988"/>
          </a:xfrm>
          <a:solidFill>
            <a:schemeClr val="bg1">
              <a:lumMod val="85000"/>
            </a:schemeClr>
          </a:solidFill>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2166010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Text &amp; on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7" name="Text Placeholder 6"/>
          <p:cNvSpPr>
            <a:spLocks noGrp="1"/>
          </p:cNvSpPr>
          <p:nvPr>
            <p:ph type="body" sz="quarter" idx="13"/>
          </p:nvPr>
        </p:nvSpPr>
        <p:spPr>
          <a:xfrm>
            <a:off x="377758" y="1614207"/>
            <a:ext cx="4368867"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5369668" y="1428750"/>
            <a:ext cx="6342907" cy="3836988"/>
          </a:xfrm>
          <a:prstGeom prst="rect">
            <a:avLst/>
          </a:prstGeom>
          <a:solidFill>
            <a:schemeClr val="bg1">
              <a:lumMod val="85000"/>
            </a:schemeClr>
          </a:solidFill>
        </p:spPr>
        <p:txBody>
          <a:bodyPr/>
          <a:lstStyle/>
          <a:p>
            <a:r>
              <a:rPr lang="en-US"/>
              <a:t>Click icon to add picture</a:t>
            </a:r>
            <a:endParaRPr lang="en-GB"/>
          </a:p>
        </p:txBody>
      </p:sp>
      <p:cxnSp>
        <p:nvCxnSpPr>
          <p:cNvPr id="10" name="Straight Connector 9"/>
          <p:cNvCxnSpPr/>
          <p:nvPr/>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2267638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Text &amp; two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7" name="Text Placeholder 6"/>
          <p:cNvSpPr>
            <a:spLocks noGrp="1"/>
          </p:cNvSpPr>
          <p:nvPr>
            <p:ph type="body" sz="quarter" idx="13"/>
          </p:nvPr>
        </p:nvSpPr>
        <p:spPr>
          <a:xfrm>
            <a:off x="377758" y="1614207"/>
            <a:ext cx="5442018"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7373566" y="447473"/>
            <a:ext cx="4339009" cy="2322372"/>
          </a:xfrm>
          <a:prstGeom prst="rect">
            <a:avLst/>
          </a:prstGeom>
          <a:solidFill>
            <a:schemeClr val="bg1">
              <a:lumMod val="85000"/>
            </a:schemeClr>
          </a:solidFill>
        </p:spPr>
        <p:txBody>
          <a:bodyPr/>
          <a:lstStyle/>
          <a:p>
            <a:r>
              <a:rPr lang="en-US"/>
              <a:t>Click icon to add picture</a:t>
            </a:r>
            <a:endParaRPr lang="en-GB"/>
          </a:p>
        </p:txBody>
      </p:sp>
      <p:cxnSp>
        <p:nvCxnSpPr>
          <p:cNvPr id="10" name="Straight Connector 9"/>
          <p:cNvCxnSpPr/>
          <p:nvPr/>
        </p:nvCxnSpPr>
        <p:spPr>
          <a:xfrm>
            <a:off x="479425" y="1428750"/>
            <a:ext cx="5340351"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Picture Placeholder 8"/>
          <p:cNvSpPr>
            <a:spLocks noGrp="1"/>
          </p:cNvSpPr>
          <p:nvPr>
            <p:ph type="pic" sz="quarter" idx="15"/>
          </p:nvPr>
        </p:nvSpPr>
        <p:spPr>
          <a:xfrm>
            <a:off x="7373566" y="2943366"/>
            <a:ext cx="4339009" cy="2322372"/>
          </a:xfrm>
          <a:prstGeom prst="rect">
            <a:avLst/>
          </a:prstGeom>
          <a:solidFill>
            <a:schemeClr val="bg1">
              <a:lumMod val="85000"/>
            </a:schemeClr>
          </a:solidFill>
        </p:spPr>
        <p:txBody>
          <a:bodyPr/>
          <a:lstStyle/>
          <a:p>
            <a:r>
              <a:rPr lang="en-US"/>
              <a:t>Click icon to add picture</a:t>
            </a:r>
            <a:endParaRPr lang="en-GB"/>
          </a:p>
        </p:txBody>
      </p:sp>
      <p:sp>
        <p:nvSpPr>
          <p:cNvPr id="12"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530205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Text &amp; four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7" name="Text Placeholder 6"/>
          <p:cNvSpPr>
            <a:spLocks noGrp="1"/>
          </p:cNvSpPr>
          <p:nvPr>
            <p:ph type="body" sz="quarter" idx="13"/>
          </p:nvPr>
        </p:nvSpPr>
        <p:spPr>
          <a:xfrm>
            <a:off x="377758" y="1614207"/>
            <a:ext cx="4368867"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0" name="Straight Connector 9"/>
          <p:cNvCxnSpPr/>
          <p:nvPr/>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
        <p:nvSpPr>
          <p:cNvPr id="18" name="Picture Placeholder 8">
            <a:extLst>
              <a:ext uri="{FF2B5EF4-FFF2-40B4-BE49-F238E27FC236}">
                <a16:creationId xmlns:a16="http://schemas.microsoft.com/office/drawing/2014/main" id="{C83E0A7E-A4E1-41C3-86F6-B6D82D556557}"/>
              </a:ext>
            </a:extLst>
          </p:cNvPr>
          <p:cNvSpPr>
            <a:spLocks noGrp="1"/>
          </p:cNvSpPr>
          <p:nvPr>
            <p:ph type="pic" sz="quarter" idx="14"/>
          </p:nvPr>
        </p:nvSpPr>
        <p:spPr>
          <a:xfrm>
            <a:off x="4930580" y="1428750"/>
            <a:ext cx="3318069" cy="1853970"/>
          </a:xfrm>
          <a:prstGeom prst="rect">
            <a:avLst/>
          </a:prstGeom>
          <a:solidFill>
            <a:schemeClr val="bg1">
              <a:lumMod val="85000"/>
            </a:schemeClr>
          </a:solidFill>
        </p:spPr>
        <p:txBody>
          <a:bodyPr/>
          <a:lstStyle/>
          <a:p>
            <a:r>
              <a:rPr lang="en-US"/>
              <a:t>Click icon to add picture</a:t>
            </a:r>
            <a:endParaRPr lang="en-GB"/>
          </a:p>
        </p:txBody>
      </p:sp>
      <p:sp>
        <p:nvSpPr>
          <p:cNvPr id="19" name="Picture Placeholder 8">
            <a:extLst>
              <a:ext uri="{FF2B5EF4-FFF2-40B4-BE49-F238E27FC236}">
                <a16:creationId xmlns:a16="http://schemas.microsoft.com/office/drawing/2014/main" id="{2E7303BD-8C87-4547-94CC-49DD3934C1D4}"/>
              </a:ext>
            </a:extLst>
          </p:cNvPr>
          <p:cNvSpPr>
            <a:spLocks noGrp="1"/>
          </p:cNvSpPr>
          <p:nvPr>
            <p:ph type="pic" sz="quarter" idx="15"/>
          </p:nvPr>
        </p:nvSpPr>
        <p:spPr>
          <a:xfrm>
            <a:off x="8394505" y="1428750"/>
            <a:ext cx="3318069" cy="1853970"/>
          </a:xfrm>
          <a:prstGeom prst="rect">
            <a:avLst/>
          </a:prstGeom>
          <a:solidFill>
            <a:schemeClr val="bg1">
              <a:lumMod val="85000"/>
            </a:schemeClr>
          </a:solidFill>
        </p:spPr>
        <p:txBody>
          <a:bodyPr/>
          <a:lstStyle/>
          <a:p>
            <a:r>
              <a:rPr lang="en-US"/>
              <a:t>Click icon to add picture</a:t>
            </a:r>
            <a:endParaRPr lang="en-GB"/>
          </a:p>
        </p:txBody>
      </p:sp>
      <p:sp>
        <p:nvSpPr>
          <p:cNvPr id="20" name="Picture Placeholder 8">
            <a:extLst>
              <a:ext uri="{FF2B5EF4-FFF2-40B4-BE49-F238E27FC236}">
                <a16:creationId xmlns:a16="http://schemas.microsoft.com/office/drawing/2014/main" id="{3F505454-5599-4E41-93B7-601ECB120810}"/>
              </a:ext>
            </a:extLst>
          </p:cNvPr>
          <p:cNvSpPr>
            <a:spLocks noGrp="1"/>
          </p:cNvSpPr>
          <p:nvPr>
            <p:ph type="pic" sz="quarter" idx="16"/>
          </p:nvPr>
        </p:nvSpPr>
        <p:spPr>
          <a:xfrm>
            <a:off x="8394505" y="3411769"/>
            <a:ext cx="3318069" cy="1853970"/>
          </a:xfrm>
          <a:prstGeom prst="rect">
            <a:avLst/>
          </a:prstGeom>
          <a:solidFill>
            <a:schemeClr val="bg1">
              <a:lumMod val="85000"/>
            </a:schemeClr>
          </a:solidFill>
        </p:spPr>
        <p:txBody>
          <a:bodyPr/>
          <a:lstStyle/>
          <a:p>
            <a:r>
              <a:rPr lang="en-US"/>
              <a:t>Click icon to add picture</a:t>
            </a:r>
            <a:endParaRPr lang="en-GB"/>
          </a:p>
        </p:txBody>
      </p:sp>
      <p:sp>
        <p:nvSpPr>
          <p:cNvPr id="21" name="Picture Placeholder 8">
            <a:extLst>
              <a:ext uri="{FF2B5EF4-FFF2-40B4-BE49-F238E27FC236}">
                <a16:creationId xmlns:a16="http://schemas.microsoft.com/office/drawing/2014/main" id="{3189B23B-90CA-44D3-94DB-D124B4FC4F69}"/>
              </a:ext>
            </a:extLst>
          </p:cNvPr>
          <p:cNvSpPr>
            <a:spLocks noGrp="1"/>
          </p:cNvSpPr>
          <p:nvPr>
            <p:ph type="pic" sz="quarter" idx="17"/>
          </p:nvPr>
        </p:nvSpPr>
        <p:spPr>
          <a:xfrm>
            <a:off x="4930580" y="3411769"/>
            <a:ext cx="3318069" cy="1853970"/>
          </a:xfrm>
          <a:prstGeom prst="rect">
            <a:avLst/>
          </a:prstGeom>
          <a:solidFill>
            <a:schemeClr val="bg1">
              <a:lumMod val="85000"/>
            </a:schemeClr>
          </a:solidFill>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4289890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6 images">
    <p:spTree>
      <p:nvGrpSpPr>
        <p:cNvPr id="1" name=""/>
        <p:cNvGrpSpPr/>
        <p:nvPr/>
      </p:nvGrpSpPr>
      <p:grpSpPr>
        <a:xfrm>
          <a:off x="0" y="0"/>
          <a:ext cx="0" cy="0"/>
          <a:chOff x="0" y="0"/>
          <a:chExt cx="0" cy="0"/>
        </a:xfrm>
      </p:grpSpPr>
      <p:sp>
        <p:nvSpPr>
          <p:cNvPr id="11" name="Picture Placeholder 8"/>
          <p:cNvSpPr>
            <a:spLocks noGrp="1"/>
          </p:cNvSpPr>
          <p:nvPr>
            <p:ph type="pic" sz="quarter" idx="14"/>
          </p:nvPr>
        </p:nvSpPr>
        <p:spPr>
          <a:xfrm>
            <a:off x="4273355" y="1428750"/>
            <a:ext cx="3645289" cy="1853970"/>
          </a:xfrm>
          <a:prstGeom prst="rect">
            <a:avLst/>
          </a:prstGeom>
          <a:solidFill>
            <a:schemeClr val="bg1">
              <a:lumMod val="85000"/>
            </a:schemeClr>
          </a:solidFill>
        </p:spPr>
        <p:txBody>
          <a:bodyPr/>
          <a:lstStyle/>
          <a:p>
            <a:r>
              <a:rPr lang="en-US"/>
              <a:t>Click icon to add picture</a:t>
            </a:r>
            <a:endParaRPr lang="en-GB"/>
          </a:p>
        </p:txBody>
      </p:sp>
      <p:sp>
        <p:nvSpPr>
          <p:cNvPr id="12" name="Picture Placeholder 8"/>
          <p:cNvSpPr>
            <a:spLocks noGrp="1"/>
          </p:cNvSpPr>
          <p:nvPr>
            <p:ph type="pic" sz="quarter" idx="15"/>
          </p:nvPr>
        </p:nvSpPr>
        <p:spPr>
          <a:xfrm>
            <a:off x="8067285" y="1428750"/>
            <a:ext cx="3645289" cy="1853970"/>
          </a:xfrm>
          <a:prstGeom prst="rect">
            <a:avLst/>
          </a:prstGeom>
          <a:solidFill>
            <a:schemeClr val="bg1">
              <a:lumMod val="85000"/>
            </a:schemeClr>
          </a:solidFill>
        </p:spPr>
        <p:txBody>
          <a:bodyPr/>
          <a:lstStyle/>
          <a:p>
            <a:r>
              <a:rPr lang="en-US"/>
              <a:t>Click icon to add picture</a:t>
            </a:r>
            <a:endParaRPr lang="en-GB"/>
          </a:p>
        </p:txBody>
      </p:sp>
      <p:sp>
        <p:nvSpPr>
          <p:cNvPr id="17" name="Picture Placeholder 8"/>
          <p:cNvSpPr>
            <a:spLocks noGrp="1"/>
          </p:cNvSpPr>
          <p:nvPr>
            <p:ph type="pic" sz="quarter" idx="19"/>
          </p:nvPr>
        </p:nvSpPr>
        <p:spPr>
          <a:xfrm>
            <a:off x="479425" y="1428750"/>
            <a:ext cx="3645289" cy="1853970"/>
          </a:xfrm>
          <a:prstGeom prst="rect">
            <a:avLst/>
          </a:prstGeo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13" name="Picture Placeholder 8"/>
          <p:cNvSpPr>
            <a:spLocks noGrp="1"/>
          </p:cNvSpPr>
          <p:nvPr>
            <p:ph type="pic" sz="quarter" idx="16"/>
          </p:nvPr>
        </p:nvSpPr>
        <p:spPr>
          <a:xfrm>
            <a:off x="8067285" y="3411769"/>
            <a:ext cx="3645289" cy="1853970"/>
          </a:xfrm>
          <a:prstGeom prst="rect">
            <a:avLst/>
          </a:prstGeom>
          <a:solidFill>
            <a:schemeClr val="bg1">
              <a:lumMod val="85000"/>
            </a:schemeClr>
          </a:solidFill>
        </p:spPr>
        <p:txBody>
          <a:bodyPr/>
          <a:lstStyle/>
          <a:p>
            <a:r>
              <a:rPr lang="en-US"/>
              <a:t>Click icon to add picture</a:t>
            </a:r>
            <a:endParaRPr lang="en-GB"/>
          </a:p>
        </p:txBody>
      </p:sp>
      <p:sp>
        <p:nvSpPr>
          <p:cNvPr id="14" name="Picture Placeholder 8"/>
          <p:cNvSpPr>
            <a:spLocks noGrp="1"/>
          </p:cNvSpPr>
          <p:nvPr>
            <p:ph type="pic" sz="quarter" idx="17"/>
          </p:nvPr>
        </p:nvSpPr>
        <p:spPr>
          <a:xfrm>
            <a:off x="4273355" y="3411769"/>
            <a:ext cx="3645289" cy="1853970"/>
          </a:xfrm>
          <a:prstGeom prst="rect">
            <a:avLst/>
          </a:prstGeom>
          <a:solidFill>
            <a:schemeClr val="bg1">
              <a:lumMod val="85000"/>
            </a:schemeClr>
          </a:solidFill>
        </p:spPr>
        <p:txBody>
          <a:bodyPr/>
          <a:lstStyle/>
          <a:p>
            <a:r>
              <a:rPr lang="en-US"/>
              <a:t>Click icon to add picture</a:t>
            </a:r>
            <a:endParaRPr lang="en-GB"/>
          </a:p>
        </p:txBody>
      </p: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
        <p:nvSpPr>
          <p:cNvPr id="18" name="Picture Placeholder 8"/>
          <p:cNvSpPr>
            <a:spLocks noGrp="1"/>
          </p:cNvSpPr>
          <p:nvPr>
            <p:ph type="pic" sz="quarter" idx="20"/>
          </p:nvPr>
        </p:nvSpPr>
        <p:spPr>
          <a:xfrm>
            <a:off x="479425" y="3411769"/>
            <a:ext cx="3645289" cy="1853970"/>
          </a:xfrm>
          <a:prstGeom prst="rect">
            <a:avLst/>
          </a:prstGeom>
          <a:solidFill>
            <a:schemeClr val="bg1">
              <a:lumMod val="85000"/>
            </a:schemeClr>
          </a:solidFill>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3803799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p:cSld name="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6" y="359944"/>
            <a:ext cx="5448300" cy="102118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371476" y="1614207"/>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7D4F53B-E777-4D22-BF14-5A6FF8D3BEAE}"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FBDBA1E-F2E9-4EAB-A2DA-23DB5AEB00CA}" type="slidenum">
              <a:rPr lang="en-GB" smtClean="0"/>
              <a:t>‹#›</a:t>
            </a:fld>
            <a:endParaRPr lang="en-GB"/>
          </a:p>
        </p:txBody>
      </p:sp>
    </p:spTree>
    <p:custDataLst>
      <p:tags r:id="rId1"/>
    </p:custDataLst>
    <p:extLst>
      <p:ext uri="{BB962C8B-B14F-4D97-AF65-F5344CB8AC3E}">
        <p14:creationId xmlns:p14="http://schemas.microsoft.com/office/powerpoint/2010/main" val="3762036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p:cSld name="Long title 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6" y="359944"/>
            <a:ext cx="5448300" cy="146822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371476" y="1930399"/>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7D4F53B-E777-4D22-BF14-5A6FF8D3BEAE}"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FBDBA1E-F2E9-4EAB-A2DA-23DB5AEB00CA}" type="slidenum">
              <a:rPr lang="en-GB" smtClean="0"/>
              <a:t>‹#›</a:t>
            </a:fld>
            <a:endParaRPr lang="en-GB"/>
          </a:p>
        </p:txBody>
      </p:sp>
    </p:spTree>
    <p:custDataLst>
      <p:tags r:id="rId1"/>
    </p:custDataLst>
    <p:extLst>
      <p:ext uri="{BB962C8B-B14F-4D97-AF65-F5344CB8AC3E}">
        <p14:creationId xmlns:p14="http://schemas.microsoft.com/office/powerpoint/2010/main" val="4063382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p:cSld name="Text in bubble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621221" y="651774"/>
            <a:ext cx="3714140" cy="102118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621221" y="1614207"/>
            <a:ext cx="3714140" cy="4051479"/>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7D4F53B-E777-4D22-BF14-5A6FF8D3BEAE}"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FBDBA1E-F2E9-4EAB-A2DA-23DB5AEB00CA}" type="slidenum">
              <a:rPr lang="en-GB" smtClean="0"/>
              <a:t>‹#›</a:t>
            </a:fld>
            <a:endParaRPr lang="en-GB"/>
          </a:p>
        </p:txBody>
      </p:sp>
    </p:spTree>
    <p:custDataLst>
      <p:tags r:id="rId1"/>
    </p:custDataLst>
    <p:extLst>
      <p:ext uri="{BB962C8B-B14F-4D97-AF65-F5344CB8AC3E}">
        <p14:creationId xmlns:p14="http://schemas.microsoft.com/office/powerpoint/2010/main" val="224325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 images">
    <p:spTree>
      <p:nvGrpSpPr>
        <p:cNvPr id="1" name=""/>
        <p:cNvGrpSpPr/>
        <p:nvPr/>
      </p:nvGrpSpPr>
      <p:grpSpPr>
        <a:xfrm>
          <a:off x="0" y="0"/>
          <a:ext cx="0" cy="0"/>
          <a:chOff x="0" y="0"/>
          <a:chExt cx="0" cy="0"/>
        </a:xfrm>
      </p:grpSpPr>
      <p:sp>
        <p:nvSpPr>
          <p:cNvPr id="11" name="Picture Placeholder 8"/>
          <p:cNvSpPr>
            <a:spLocks noGrp="1"/>
          </p:cNvSpPr>
          <p:nvPr>
            <p:ph type="pic" sz="quarter" idx="14"/>
          </p:nvPr>
        </p:nvSpPr>
        <p:spPr>
          <a:xfrm>
            <a:off x="4273355" y="1428750"/>
            <a:ext cx="3645289" cy="1853970"/>
          </a:xfrm>
          <a:prstGeom prst="rect">
            <a:avLst/>
          </a:prstGeom>
          <a:solidFill>
            <a:schemeClr val="bg1">
              <a:lumMod val="85000"/>
            </a:schemeClr>
          </a:solidFill>
        </p:spPr>
        <p:txBody>
          <a:bodyPr/>
          <a:lstStyle/>
          <a:p>
            <a:endParaRPr lang="en-GB"/>
          </a:p>
        </p:txBody>
      </p:sp>
      <p:sp>
        <p:nvSpPr>
          <p:cNvPr id="12" name="Picture Placeholder 8"/>
          <p:cNvSpPr>
            <a:spLocks noGrp="1"/>
          </p:cNvSpPr>
          <p:nvPr>
            <p:ph type="pic" sz="quarter" idx="15"/>
          </p:nvPr>
        </p:nvSpPr>
        <p:spPr>
          <a:xfrm>
            <a:off x="8067285" y="1428750"/>
            <a:ext cx="3645289" cy="1853970"/>
          </a:xfrm>
          <a:prstGeom prst="rect">
            <a:avLst/>
          </a:prstGeom>
          <a:solidFill>
            <a:schemeClr val="bg1">
              <a:lumMod val="85000"/>
            </a:schemeClr>
          </a:solidFill>
        </p:spPr>
        <p:txBody>
          <a:bodyPr/>
          <a:lstStyle/>
          <a:p>
            <a:endParaRPr lang="en-GB"/>
          </a:p>
        </p:txBody>
      </p:sp>
      <p:sp>
        <p:nvSpPr>
          <p:cNvPr id="17" name="Picture Placeholder 8"/>
          <p:cNvSpPr>
            <a:spLocks noGrp="1"/>
          </p:cNvSpPr>
          <p:nvPr>
            <p:ph type="pic" sz="quarter" idx="19"/>
          </p:nvPr>
        </p:nvSpPr>
        <p:spPr>
          <a:xfrm>
            <a:off x="479425" y="1428750"/>
            <a:ext cx="3645289" cy="1853970"/>
          </a:xfrm>
          <a:prstGeom prst="rect">
            <a:avLst/>
          </a:prstGeom>
          <a:solidFill>
            <a:schemeClr val="bg1">
              <a:lumMod val="85000"/>
            </a:schemeClr>
          </a:solidFill>
        </p:spPr>
        <p:txBody>
          <a:bodyPr/>
          <a:lstStyle/>
          <a:p>
            <a:endParaRPr lang="en-GB"/>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13" name="Picture Placeholder 8"/>
          <p:cNvSpPr>
            <a:spLocks noGrp="1"/>
          </p:cNvSpPr>
          <p:nvPr>
            <p:ph type="pic" sz="quarter" idx="16"/>
          </p:nvPr>
        </p:nvSpPr>
        <p:spPr>
          <a:xfrm>
            <a:off x="8067285" y="3411769"/>
            <a:ext cx="3645289" cy="1853970"/>
          </a:xfrm>
          <a:prstGeom prst="rect">
            <a:avLst/>
          </a:prstGeom>
          <a:solidFill>
            <a:schemeClr val="bg1">
              <a:lumMod val="85000"/>
            </a:schemeClr>
          </a:solidFill>
        </p:spPr>
        <p:txBody>
          <a:bodyPr/>
          <a:lstStyle/>
          <a:p>
            <a:endParaRPr lang="en-GB"/>
          </a:p>
        </p:txBody>
      </p:sp>
      <p:sp>
        <p:nvSpPr>
          <p:cNvPr id="14" name="Picture Placeholder 8"/>
          <p:cNvSpPr>
            <a:spLocks noGrp="1"/>
          </p:cNvSpPr>
          <p:nvPr>
            <p:ph type="pic" sz="quarter" idx="17"/>
          </p:nvPr>
        </p:nvSpPr>
        <p:spPr>
          <a:xfrm>
            <a:off x="4273355" y="3411769"/>
            <a:ext cx="3645289" cy="1853970"/>
          </a:xfrm>
          <a:prstGeom prst="rect">
            <a:avLst/>
          </a:prstGeom>
          <a:solidFill>
            <a:schemeClr val="bg1">
              <a:lumMod val="85000"/>
            </a:schemeClr>
          </a:solidFill>
        </p:spPr>
        <p:txBody>
          <a:bodyPr/>
          <a:lstStyle/>
          <a:p>
            <a:endParaRPr lang="en-GB"/>
          </a:p>
        </p:txBody>
      </p: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
        <p:nvSpPr>
          <p:cNvPr id="18" name="Picture Placeholder 8"/>
          <p:cNvSpPr>
            <a:spLocks noGrp="1"/>
          </p:cNvSpPr>
          <p:nvPr>
            <p:ph type="pic" sz="quarter" idx="20"/>
          </p:nvPr>
        </p:nvSpPr>
        <p:spPr>
          <a:xfrm>
            <a:off x="479425" y="3411769"/>
            <a:ext cx="3645289" cy="1853970"/>
          </a:xfrm>
          <a:prstGeom prst="rect">
            <a:avLst/>
          </a:prstGeom>
          <a:solidFill>
            <a:schemeClr val="bg1">
              <a:lumMod val="85000"/>
            </a:schemeClr>
          </a:solidFill>
        </p:spPr>
        <p:txBody>
          <a:bodyPr/>
          <a:lstStyle/>
          <a:p>
            <a:endParaRPr lang="en-GB"/>
          </a:p>
        </p:txBody>
      </p:sp>
    </p:spTree>
    <p:custDataLst>
      <p:tags r:id="rId1"/>
    </p:custDataLst>
    <p:extLst>
      <p:ext uri="{BB962C8B-B14F-4D97-AF65-F5344CB8AC3E}">
        <p14:creationId xmlns:p14="http://schemas.microsoft.com/office/powerpoint/2010/main" val="3947570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Key statistic">
    <p:spTree>
      <p:nvGrpSpPr>
        <p:cNvPr id="1" name=""/>
        <p:cNvGrpSpPr/>
        <p:nvPr/>
      </p:nvGrpSpPr>
      <p:grpSpPr>
        <a:xfrm>
          <a:off x="0" y="0"/>
          <a:ext cx="0" cy="0"/>
          <a:chOff x="0" y="0"/>
          <a:chExt cx="0" cy="0"/>
        </a:xfrm>
      </p:grpSpPr>
      <p:sp>
        <p:nvSpPr>
          <p:cNvPr id="8" name="Text Placeholder 7"/>
          <p:cNvSpPr>
            <a:spLocks noGrp="1"/>
          </p:cNvSpPr>
          <p:nvPr>
            <p:ph type="body" sz="quarter" idx="17"/>
          </p:nvPr>
        </p:nvSpPr>
        <p:spPr>
          <a:xfrm>
            <a:off x="377758" y="2033529"/>
            <a:ext cx="4368867" cy="30591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hasCustomPrompt="1"/>
          </p:nvPr>
        </p:nvSpPr>
        <p:spPr>
          <a:xfrm>
            <a:off x="371476" y="182083"/>
            <a:ext cx="4459604" cy="1745777"/>
          </a:xfrm>
        </p:spPr>
        <p:txBody>
          <a:bodyPr bIns="0">
            <a:noAutofit/>
          </a:bodyPr>
          <a:lstStyle>
            <a:lvl1pPr>
              <a:defRPr sz="12600" kern="5000" spc="-700" baseline="0"/>
            </a:lvl1pPr>
          </a:lstStyle>
          <a:p>
            <a:r>
              <a:rPr lang="en-US"/>
              <a:t>XXX%</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6" name="Text Placeholder 7"/>
          <p:cNvSpPr>
            <a:spLocks noGrp="1"/>
          </p:cNvSpPr>
          <p:nvPr>
            <p:ph type="body" sz="quarter" idx="16"/>
          </p:nvPr>
        </p:nvSpPr>
        <p:spPr>
          <a:xfrm>
            <a:off x="377759" y="5365115"/>
            <a:ext cx="11334816"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11" name="Straight Connector 10"/>
          <p:cNvCxnSpPr/>
          <p:nvPr/>
        </p:nvCxnSpPr>
        <p:spPr>
          <a:xfrm>
            <a:off x="479425" y="1874892"/>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058306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15:clr>
            <a:srgbClr val="FBAE40"/>
          </p15:clr>
        </p15:guide>
        <p15:guide id="3" orient="horz" pos="2160">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Full Screen Video - Option 1">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4F53B-E777-4D22-BF14-5A6FF8D3BEAE}" type="datetimeFigureOut">
              <a:rPr lang="en-GB" smtClean="0"/>
              <a:t>01/09/2026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FBDBA1E-F2E9-4EAB-A2DA-23DB5AEB00CA}" type="slidenum">
              <a:rPr lang="en-GB" smtClean="0"/>
              <a:t>‹#›</a:t>
            </a:fld>
            <a:endParaRPr lang="en-GB"/>
          </a:p>
        </p:txBody>
      </p:sp>
      <p:sp>
        <p:nvSpPr>
          <p:cNvPr id="6" name="Picture Placeholder 5"/>
          <p:cNvSpPr>
            <a:spLocks noGrp="1"/>
          </p:cNvSpPr>
          <p:nvPr>
            <p:ph type="pic" sz="quarter" idx="13"/>
          </p:nvPr>
        </p:nvSpPr>
        <p:spPr>
          <a:xfrm>
            <a:off x="0" y="0"/>
            <a:ext cx="12192000" cy="5939790"/>
          </a:xfrm>
          <a:solidFill>
            <a:schemeClr val="bg1">
              <a:lumMod val="85000"/>
            </a:schemeClr>
          </a:solidFill>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130522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4x Video - Option 1">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479425" y="447473"/>
            <a:ext cx="5535613" cy="2435428"/>
          </a:xfrm>
          <a:solidFill>
            <a:schemeClr val="bg1">
              <a:lumMod val="85000"/>
            </a:schemeClr>
          </a:solidFill>
        </p:spPr>
        <p:txBody>
          <a:bodyPr/>
          <a:lstStyle/>
          <a:p>
            <a:r>
              <a:rPr lang="en-US"/>
              <a:t>Click icon to add picture</a:t>
            </a:r>
            <a:endParaRPr lang="en-GB"/>
          </a:p>
        </p:txBody>
      </p:sp>
      <p:sp>
        <p:nvSpPr>
          <p:cNvPr id="17" name="Picture Placeholder 5"/>
          <p:cNvSpPr>
            <a:spLocks noGrp="1"/>
          </p:cNvSpPr>
          <p:nvPr>
            <p:ph type="pic" sz="quarter" idx="14"/>
          </p:nvPr>
        </p:nvSpPr>
        <p:spPr>
          <a:xfrm>
            <a:off x="6176962" y="447472"/>
            <a:ext cx="5535613" cy="2435428"/>
          </a:xfrm>
          <a:solidFill>
            <a:schemeClr val="bg1">
              <a:lumMod val="85000"/>
            </a:schemeClr>
          </a:solidFill>
        </p:spPr>
        <p:txBody>
          <a:bodyPr/>
          <a:lstStyle/>
          <a:p>
            <a:r>
              <a:rPr lang="en-US"/>
              <a:t>Click icon to add picture</a:t>
            </a:r>
            <a:endParaRPr lang="en-GB"/>
          </a:p>
        </p:txBody>
      </p:sp>
      <p:sp>
        <p:nvSpPr>
          <p:cNvPr id="18" name="Picture Placeholder 5"/>
          <p:cNvSpPr>
            <a:spLocks noGrp="1"/>
          </p:cNvSpPr>
          <p:nvPr>
            <p:ph type="pic" sz="quarter" idx="15"/>
          </p:nvPr>
        </p:nvSpPr>
        <p:spPr>
          <a:xfrm>
            <a:off x="6177278" y="3063315"/>
            <a:ext cx="5535613" cy="2435428"/>
          </a:xfrm>
          <a:solidFill>
            <a:schemeClr val="bg1">
              <a:lumMod val="85000"/>
            </a:schemeClr>
          </a:solidFill>
        </p:spPr>
        <p:txBody>
          <a:bodyPr/>
          <a:lstStyle/>
          <a:p>
            <a:r>
              <a:rPr lang="en-US"/>
              <a:t>Click icon to add picture</a:t>
            </a:r>
            <a:endParaRPr lang="en-GB"/>
          </a:p>
        </p:txBody>
      </p:sp>
      <p:sp>
        <p:nvSpPr>
          <p:cNvPr id="19" name="Picture Placeholder 5"/>
          <p:cNvSpPr>
            <a:spLocks noGrp="1"/>
          </p:cNvSpPr>
          <p:nvPr>
            <p:ph type="pic" sz="quarter" idx="16"/>
          </p:nvPr>
        </p:nvSpPr>
        <p:spPr>
          <a:xfrm>
            <a:off x="479425" y="3058519"/>
            <a:ext cx="5535613" cy="2435428"/>
          </a:xfrm>
          <a:solidFill>
            <a:schemeClr val="bg1">
              <a:lumMod val="85000"/>
            </a:schemeClr>
          </a:solidFill>
        </p:spPr>
        <p:txBody>
          <a:bodyPr/>
          <a:lstStyle/>
          <a:p>
            <a:r>
              <a:rPr lang="en-US"/>
              <a:t>Click icon to add picture</a:t>
            </a:r>
            <a:endParaRPr lang="en-GB"/>
          </a:p>
        </p:txBody>
      </p:sp>
      <p:sp>
        <p:nvSpPr>
          <p:cNvPr id="2" name="Date Placeholder 1"/>
          <p:cNvSpPr>
            <a:spLocks noGrp="1"/>
          </p:cNvSpPr>
          <p:nvPr>
            <p:ph type="dt" sz="half" idx="10"/>
          </p:nvPr>
        </p:nvSpPr>
        <p:spPr/>
        <p:txBody>
          <a:bodyPr/>
          <a:lstStyle/>
          <a:p>
            <a:fld id="{87D4F53B-E777-4D22-BF14-5A6FF8D3BEAE}" type="datetimeFigureOut">
              <a:rPr lang="en-GB" smtClean="0"/>
              <a:t>01/09/2026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FBDBA1E-F2E9-4EAB-A2DA-23DB5AEB00CA}" type="slidenum">
              <a:rPr lang="en-GB" smtClean="0"/>
              <a:t>‹#›</a:t>
            </a:fld>
            <a:endParaRPr lang="en-GB"/>
          </a:p>
        </p:txBody>
      </p:sp>
    </p:spTree>
    <p:custDataLst>
      <p:tags r:id="rId1"/>
    </p:custDataLst>
    <p:extLst>
      <p:ext uri="{BB962C8B-B14F-4D97-AF65-F5344CB8AC3E}">
        <p14:creationId xmlns:p14="http://schemas.microsoft.com/office/powerpoint/2010/main" val="3430311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Full screen video - Option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4DE1B2C-E2EB-4D98-843F-9CDD27271EB2}"/>
              </a:ext>
            </a:extLst>
          </p:cNvPr>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a:extLst>
              <a:ext uri="{FF2B5EF4-FFF2-40B4-BE49-F238E27FC236}">
                <a16:creationId xmlns:a16="http://schemas.microsoft.com/office/drawing/2014/main" id="{09B3BE8F-C639-42D5-B26C-D4093C44687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48228E9-593B-43BF-9FE7-6F9613A7A563}"/>
              </a:ext>
            </a:extLst>
          </p:cNvPr>
          <p:cNvSpPr>
            <a:spLocks noGrp="1"/>
          </p:cNvSpPr>
          <p:nvPr>
            <p:ph type="sldNum" sz="quarter" idx="12"/>
          </p:nvPr>
        </p:nvSpPr>
        <p:spPr/>
        <p:txBody>
          <a:bodyPr/>
          <a:lstStyle/>
          <a:p>
            <a:fld id="{9FBDBA1E-F2E9-4EAB-A2DA-23DB5AEB00CA}" type="slidenum">
              <a:rPr lang="en-GB" smtClean="0"/>
              <a:t>‹#›</a:t>
            </a:fld>
            <a:endParaRPr lang="en-GB"/>
          </a:p>
        </p:txBody>
      </p:sp>
      <p:sp>
        <p:nvSpPr>
          <p:cNvPr id="7" name="Media Placeholder 6">
            <a:extLst>
              <a:ext uri="{FF2B5EF4-FFF2-40B4-BE49-F238E27FC236}">
                <a16:creationId xmlns:a16="http://schemas.microsoft.com/office/drawing/2014/main" id="{89F17558-6D60-4901-A0B6-C4274AAB5238}"/>
              </a:ext>
            </a:extLst>
          </p:cNvPr>
          <p:cNvSpPr>
            <a:spLocks noGrp="1"/>
          </p:cNvSpPr>
          <p:nvPr>
            <p:ph type="media" sz="quarter" idx="13"/>
          </p:nvPr>
        </p:nvSpPr>
        <p:spPr>
          <a:xfrm>
            <a:off x="0" y="0"/>
            <a:ext cx="12192000" cy="6858000"/>
          </a:xfrm>
        </p:spPr>
        <p:txBody>
          <a:bodyPr/>
          <a:lstStyle/>
          <a:p>
            <a:r>
              <a:rPr lang="en-US"/>
              <a:t>Click icon to add media</a:t>
            </a:r>
            <a:endParaRPr lang="en-GB"/>
          </a:p>
        </p:txBody>
      </p:sp>
    </p:spTree>
    <p:custDataLst>
      <p:tags r:id="rId1"/>
    </p:custDataLst>
    <p:extLst>
      <p:ext uri="{BB962C8B-B14F-4D97-AF65-F5344CB8AC3E}">
        <p14:creationId xmlns:p14="http://schemas.microsoft.com/office/powerpoint/2010/main" val="13637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a:t>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r>
              <a:rPr lang="en-US"/>
              <a:t>Click icon to add picture</a:t>
            </a:r>
            <a:endParaRPr lang="en-GB"/>
          </a:p>
        </p:txBody>
      </p:sp>
      <p:sp>
        <p:nvSpPr>
          <p:cNvPr id="8" name="Freeform 8"/>
          <p:cNvSpPr>
            <a:spLocks/>
          </p:cNvSpPr>
          <p:nvPr/>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Tree>
    <p:custDataLst>
      <p:tags r:id="rId1"/>
    </p:custDataLst>
    <p:extLst>
      <p:ext uri="{BB962C8B-B14F-4D97-AF65-F5344CB8AC3E}">
        <p14:creationId xmlns:p14="http://schemas.microsoft.com/office/powerpoint/2010/main" val="2293958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Quote with imag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a:t>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r>
              <a:rPr lang="en-US"/>
              <a:t>Click icon to add picture</a:t>
            </a:r>
            <a:endParaRPr lang="en-GB"/>
          </a:p>
        </p:txBody>
      </p:sp>
      <p:sp>
        <p:nvSpPr>
          <p:cNvPr id="12" name="Picture Placeholder 8"/>
          <p:cNvSpPr>
            <a:spLocks noGrp="1"/>
          </p:cNvSpPr>
          <p:nvPr>
            <p:ph type="pic" sz="quarter" idx="16"/>
          </p:nvPr>
        </p:nvSpPr>
        <p:spPr>
          <a:xfrm>
            <a:off x="8313420" y="-9729"/>
            <a:ext cx="3878580" cy="5948364"/>
          </a:xfrm>
          <a:prstGeom prst="rect">
            <a:avLst/>
          </a:prstGeom>
          <a:solidFill>
            <a:schemeClr val="bg1">
              <a:lumMod val="85000"/>
            </a:schemeClr>
          </a:solidFill>
        </p:spPr>
        <p:txBody>
          <a:bodyPr/>
          <a:lstStyle>
            <a:lvl1pPr>
              <a:defRPr>
                <a:solidFill>
                  <a:schemeClr val="bg2"/>
                </a:solidFill>
              </a:defRPr>
            </a:lvl1pPr>
          </a:lstStyle>
          <a:p>
            <a:r>
              <a:rPr lang="en-US"/>
              <a:t>Click icon to add picture</a:t>
            </a:r>
            <a:endParaRPr lang="en-GB"/>
          </a:p>
        </p:txBody>
      </p:sp>
      <p:sp>
        <p:nvSpPr>
          <p:cNvPr id="9" name="Freeform 8"/>
          <p:cNvSpPr>
            <a:spLocks/>
          </p:cNvSpPr>
          <p:nvPr/>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Tree>
    <p:custDataLst>
      <p:tags r:id="rId1"/>
    </p:custDataLst>
    <p:extLst>
      <p:ext uri="{BB962C8B-B14F-4D97-AF65-F5344CB8AC3E}">
        <p14:creationId xmlns:p14="http://schemas.microsoft.com/office/powerpoint/2010/main" val="4096436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p:cSld name="Quote with full screen image - Small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14" name="Text Placeholder 13"/>
          <p:cNvSpPr>
            <a:spLocks noGrp="1"/>
          </p:cNvSpPr>
          <p:nvPr>
            <p:ph type="body" sz="quarter" idx="13"/>
          </p:nvPr>
        </p:nvSpPr>
        <p:spPr>
          <a:xfrm>
            <a:off x="535313" y="3773511"/>
            <a:ext cx="1746970" cy="357149"/>
          </a:xfrm>
        </p:spPr>
        <p:txBody>
          <a:bodyPr/>
          <a:lstStyle>
            <a:lvl1pPr>
              <a:defRPr>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243464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p:cSld name="Quote with full screen image - Medium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14" name="Text Placeholder 13"/>
          <p:cNvSpPr>
            <a:spLocks noGrp="1"/>
          </p:cNvSpPr>
          <p:nvPr>
            <p:ph type="body" sz="quarter" idx="13"/>
          </p:nvPr>
        </p:nvSpPr>
        <p:spPr>
          <a:xfrm>
            <a:off x="535313" y="3773511"/>
            <a:ext cx="2858126" cy="357149"/>
          </a:xfrm>
        </p:spPr>
        <p:txBody>
          <a:bodyPr/>
          <a:lstStyle>
            <a:lvl1pPr>
              <a:defRPr>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2216447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p:cSld name="Quote with full screen image - Large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14" name="Text Placeholder 13"/>
          <p:cNvSpPr>
            <a:spLocks noGrp="1"/>
          </p:cNvSpPr>
          <p:nvPr>
            <p:ph type="body" sz="quarter" idx="13"/>
          </p:nvPr>
        </p:nvSpPr>
        <p:spPr>
          <a:xfrm>
            <a:off x="535312" y="3773511"/>
            <a:ext cx="5659748" cy="357149"/>
          </a:xfrm>
        </p:spPr>
        <p:txBody>
          <a:bodyPr/>
          <a:lstStyle>
            <a:lvl1pPr>
              <a:defRPr>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646519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Press cuttings">
    <p:spTree>
      <p:nvGrpSpPr>
        <p:cNvPr id="1" name=""/>
        <p:cNvGrpSpPr/>
        <p:nvPr/>
      </p:nvGrpSpPr>
      <p:grpSpPr>
        <a:xfrm>
          <a:off x="0" y="0"/>
          <a:ext cx="0" cy="0"/>
          <a:chOff x="0" y="0"/>
          <a:chExt cx="0" cy="0"/>
        </a:xfrm>
      </p:grpSpPr>
      <p:sp>
        <p:nvSpPr>
          <p:cNvPr id="8" name="Rectangle 7"/>
          <p:cNvSpPr/>
          <p:nvPr/>
        </p:nvSpPr>
        <p:spPr>
          <a:xfrm>
            <a:off x="0" y="0"/>
            <a:ext cx="12192000" cy="5935980"/>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4081823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a:p>
        </p:txBody>
      </p:sp>
      <p:sp>
        <p:nvSpPr>
          <p:cNvPr id="2" name="Title 1"/>
          <p:cNvSpPr>
            <a:spLocks noGrp="1"/>
          </p:cNvSpPr>
          <p:nvPr>
            <p:ph type="title"/>
          </p:nvPr>
        </p:nvSpPr>
        <p:spPr>
          <a:xfrm>
            <a:off x="371476" y="359944"/>
            <a:ext cx="5448300" cy="102118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371476" y="1614207"/>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6EF22D-7DBE-4099-99F0-B83DD9779912}"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1514640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4F53B-E777-4D22-BF14-5A6FF8D3BEAE}" type="datetimeFigureOut">
              <a:rPr lang="en-GB" smtClean="0"/>
              <a:t>01/09/2026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FBDBA1E-F2E9-4EAB-A2DA-23DB5AEB00CA}" type="slidenum">
              <a:rPr lang="en-GB" smtClean="0"/>
              <a:t>‹#›</a:t>
            </a:fld>
            <a:endParaRPr lang="en-GB"/>
          </a:p>
        </p:txBody>
      </p:sp>
      <p:sp>
        <p:nvSpPr>
          <p:cNvPr id="5"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2465464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p:cSld name="End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a:t>Click icon to add picture</a:t>
            </a:r>
            <a:endParaRPr lang="en-GB"/>
          </a:p>
        </p:txBody>
      </p:sp>
      <p:sp>
        <p:nvSpPr>
          <p:cNvPr id="2" name="Title 1"/>
          <p:cNvSpPr>
            <a:spLocks noGrp="1"/>
          </p:cNvSpPr>
          <p:nvPr>
            <p:ph type="ctrTitle"/>
          </p:nvPr>
        </p:nvSpPr>
        <p:spPr>
          <a:xfrm>
            <a:off x="403766" y="759293"/>
            <a:ext cx="5633780" cy="1663867"/>
          </a:xfrm>
          <a:solidFill>
            <a:schemeClr val="bg1">
              <a:alpha val="0"/>
            </a:schemeClr>
          </a:solidFill>
          <a:effectLst/>
        </p:spPr>
        <p:txBody>
          <a:bodyPr anchor="t">
            <a:normAutofit/>
          </a:bodyPr>
          <a:lstStyle>
            <a:lvl1pPr algn="l">
              <a:defRPr sz="5400" b="1">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87D4F53B-E777-4D22-BF14-5A6FF8D3BEAE}"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BDBA1E-F2E9-4EAB-A2DA-23DB5AEB00CA}" type="slidenum">
              <a:rPr lang="en-GB" smtClean="0"/>
              <a:t>‹#›</a:t>
            </a:fld>
            <a:endParaRPr lang="en-GB"/>
          </a:p>
        </p:txBody>
      </p:sp>
      <p:sp>
        <p:nvSpPr>
          <p:cNvPr id="10" name="Text Placeholder 9"/>
          <p:cNvSpPr>
            <a:spLocks noGrp="1"/>
          </p:cNvSpPr>
          <p:nvPr>
            <p:ph type="body" sz="quarter" idx="14"/>
          </p:nvPr>
        </p:nvSpPr>
        <p:spPr>
          <a:xfrm>
            <a:off x="552577" y="2627694"/>
            <a:ext cx="3757295" cy="365442"/>
          </a:xfrm>
        </p:spPr>
        <p:txBody>
          <a:bodyPr/>
          <a:lstStyle>
            <a:lvl1pPr>
              <a:defRPr b="1">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2143674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9164"/>
            <a:ext cx="10094912" cy="957509"/>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4F67E03-C16F-4D47-BA0F-C964DEC7C6A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F3B5EE3-1294-4C67-BFA9-F819AB347851}" type="slidenum">
              <a:rPr lang="en-GB" smtClean="0"/>
              <a:t>‹#›</a:t>
            </a:fld>
            <a:endParaRPr lang="en-GB"/>
          </a:p>
        </p:txBody>
      </p:sp>
    </p:spTree>
    <p:extLst>
      <p:ext uri="{BB962C8B-B14F-4D97-AF65-F5344CB8AC3E}">
        <p14:creationId xmlns:p14="http://schemas.microsoft.com/office/powerpoint/2010/main" val="1314614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a:p>
        </p:txBody>
      </p:sp>
      <p:sp>
        <p:nvSpPr>
          <p:cNvPr id="2" name="Title 1"/>
          <p:cNvSpPr>
            <a:spLocks noGrp="1"/>
          </p:cNvSpPr>
          <p:nvPr>
            <p:ph type="ctrTitle"/>
          </p:nvPr>
        </p:nvSpPr>
        <p:spPr>
          <a:xfrm>
            <a:off x="358588" y="1292694"/>
            <a:ext cx="5298141" cy="2411176"/>
          </a:xfrm>
        </p:spPr>
        <p:txBody>
          <a:bodyPr anchor="t">
            <a:normAutofit/>
          </a:bodyPr>
          <a:lstStyle>
            <a:lvl1pPr algn="l">
              <a:defRPr sz="4000" b="1">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2E6EF22D-7DBE-4099-99F0-B83DD9779912}"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1" name="Text Placeholder 14"/>
          <p:cNvSpPr>
            <a:spLocks noGrp="1"/>
          </p:cNvSpPr>
          <p:nvPr>
            <p:ph type="body" sz="quarter" idx="15" hasCustomPrompt="1"/>
          </p:nvPr>
        </p:nvSpPr>
        <p:spPr>
          <a:xfrm>
            <a:off x="565622" y="571616"/>
            <a:ext cx="5530378" cy="352613"/>
          </a:xfrm>
        </p:spPr>
        <p:txBody>
          <a:bodyPr>
            <a:normAutofit/>
          </a:bodyPr>
          <a:lstStyle>
            <a:lvl1pPr marL="0" algn="l" defTabSz="914400" rtl="0" eaLnBrk="1" latinLnBrk="0" hangingPunct="1">
              <a:lnSpc>
                <a:spcPct val="90000"/>
              </a:lnSpc>
              <a:spcBef>
                <a:spcPct val="0"/>
              </a:spcBef>
              <a:buNone/>
              <a:defRPr lang="en-US" sz="1700" b="1" kern="1200" cap="none" spc="0" baseline="0" dirty="0" smtClean="0">
                <a:solidFill>
                  <a:schemeClr val="bg1"/>
                </a:solidFill>
                <a:latin typeface="+mj-lt"/>
                <a:ea typeface="+mj-ea"/>
                <a:cs typeface="+mj-cs"/>
              </a:defRPr>
            </a:lvl1pPr>
          </a:lstStyle>
          <a:p>
            <a:pPr lvl="0"/>
            <a:r>
              <a:rPr lang="en-US"/>
              <a:t>EDIT MASTER TEXT STYLES</a:t>
            </a:r>
          </a:p>
        </p:txBody>
      </p:sp>
      <p:sp>
        <p:nvSpPr>
          <p:cNvPr id="7" name="Text Placeholder 6">
            <a:extLst>
              <a:ext uri="{FF2B5EF4-FFF2-40B4-BE49-F238E27FC236}">
                <a16:creationId xmlns:a16="http://schemas.microsoft.com/office/drawing/2014/main" id="{77FD7B46-C0E5-4A41-9337-30B99A971FC8}"/>
              </a:ext>
            </a:extLst>
          </p:cNvPr>
          <p:cNvSpPr>
            <a:spLocks noGrp="1"/>
          </p:cNvSpPr>
          <p:nvPr>
            <p:ph type="body" sz="quarter" idx="16" hasCustomPrompt="1"/>
          </p:nvPr>
        </p:nvSpPr>
        <p:spPr>
          <a:xfrm>
            <a:off x="358588" y="3806104"/>
            <a:ext cx="5299200" cy="596244"/>
          </a:xfrm>
        </p:spPr>
        <p:txBody>
          <a:bodyPr lIns="108000" anchor="b" anchorCtr="0">
            <a:normAutofit/>
          </a:bodyPr>
          <a:lstStyle>
            <a:lvl1pPr>
              <a:defRPr sz="17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a:t>
            </a:r>
            <a:endParaRPr lang="en-GB"/>
          </a:p>
        </p:txBody>
      </p:sp>
    </p:spTree>
    <p:custDataLst>
      <p:tags r:id="rId1"/>
    </p:custDataLst>
    <p:extLst>
      <p:ext uri="{BB962C8B-B14F-4D97-AF65-F5344CB8AC3E}">
        <p14:creationId xmlns:p14="http://schemas.microsoft.com/office/powerpoint/2010/main" val="4291130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Divider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a:p>
        </p:txBody>
      </p:sp>
      <p:sp>
        <p:nvSpPr>
          <p:cNvPr id="2" name="Title 1"/>
          <p:cNvSpPr>
            <a:spLocks noGrp="1"/>
          </p:cNvSpPr>
          <p:nvPr>
            <p:ph type="ctrTitle"/>
          </p:nvPr>
        </p:nvSpPr>
        <p:spPr>
          <a:xfrm>
            <a:off x="371288" y="1140293"/>
            <a:ext cx="5298141" cy="2412000"/>
          </a:xfrm>
        </p:spPr>
        <p:txBody>
          <a:bodyPr anchor="t">
            <a:noAutofit/>
          </a:bodyPr>
          <a:lstStyle>
            <a:lvl1pPr algn="l">
              <a:defRPr sz="4000" b="1" baseline="0">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2E6EF22D-7DBE-4099-99F0-B83DD9779912}"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6" name="Text Placeholder 14"/>
          <p:cNvSpPr>
            <a:spLocks noGrp="1"/>
          </p:cNvSpPr>
          <p:nvPr>
            <p:ph type="body" sz="quarter" idx="14" hasCustomPrompt="1"/>
          </p:nvPr>
        </p:nvSpPr>
        <p:spPr>
          <a:xfrm>
            <a:off x="371288" y="651155"/>
            <a:ext cx="6450012" cy="352613"/>
          </a:xfrm>
        </p:spPr>
        <p:txBody>
          <a:bodyPr>
            <a:normAutofit/>
          </a:bodyPr>
          <a:lstStyle>
            <a:lvl1pPr marL="0" algn="l" defTabSz="914400" rtl="0" eaLnBrk="1" latinLnBrk="0" hangingPunct="1">
              <a:lnSpc>
                <a:spcPct val="90000"/>
              </a:lnSpc>
              <a:spcBef>
                <a:spcPct val="0"/>
              </a:spcBef>
              <a:buNone/>
              <a:defRPr lang="en-US" sz="1800" b="1" kern="1200" spc="30" baseline="0" dirty="0" smtClean="0">
                <a:solidFill>
                  <a:schemeClr val="bg1"/>
                </a:solidFill>
                <a:latin typeface="+mj-lt"/>
                <a:ea typeface="+mj-ea"/>
                <a:cs typeface="+mj-cs"/>
              </a:defRPr>
            </a:lvl1pPr>
          </a:lstStyle>
          <a:p>
            <a:pPr lvl="0"/>
            <a:r>
              <a:rPr lang="en-US"/>
              <a:t>EDIT MASTER TEXT STYLES</a:t>
            </a:r>
          </a:p>
        </p:txBody>
      </p:sp>
    </p:spTree>
    <p:custDataLst>
      <p:tags r:id="rId1"/>
    </p:custDataLst>
    <p:extLst>
      <p:ext uri="{BB962C8B-B14F-4D97-AF65-F5344CB8AC3E}">
        <p14:creationId xmlns:p14="http://schemas.microsoft.com/office/powerpoint/2010/main" val="1098378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0" name="Text Placeholder 7"/>
          <p:cNvSpPr>
            <a:spLocks noGrp="1"/>
          </p:cNvSpPr>
          <p:nvPr>
            <p:ph type="body" sz="quarter" idx="15"/>
          </p:nvPr>
        </p:nvSpPr>
        <p:spPr>
          <a:xfrm>
            <a:off x="377757" y="5365115"/>
            <a:ext cx="11334817" cy="304800"/>
          </a:xfrm>
        </p:spPr>
        <p:txBody>
          <a:bodyPr>
            <a:noAutofit/>
          </a:bodyPr>
          <a:lstStyle>
            <a:lvl1pPr>
              <a:defRPr sz="1000" b="0">
                <a:solidFill>
                  <a:schemeClr val="bg2"/>
                </a:solidFill>
              </a:defRPr>
            </a:lvl1pPr>
          </a:lstStyle>
          <a:p>
            <a:pPr lvl="0"/>
            <a:r>
              <a:rPr lang="en-US"/>
              <a:t>Edit Master text styles</a:t>
            </a:r>
          </a:p>
        </p:txBody>
      </p:sp>
    </p:spTree>
    <p:custDataLst>
      <p:tags r:id="rId1"/>
    </p:custDataLst>
    <p:extLst>
      <p:ext uri="{BB962C8B-B14F-4D97-AF65-F5344CB8AC3E}">
        <p14:creationId xmlns:p14="http://schemas.microsoft.com/office/powerpoint/2010/main" val="954073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59944"/>
            <a:ext cx="11341099" cy="1021181"/>
          </a:xfrm>
        </p:spPr>
        <p:txBody>
          <a:bodyPr/>
          <a:lstStyle>
            <a:lvl1pPr>
              <a:defRPr/>
            </a:lvl1pPr>
          </a:lstStyle>
          <a:p>
            <a:r>
              <a:rPr lang="en-US"/>
              <a:t>Click to edit </a:t>
            </a:r>
            <a:br>
              <a:rPr lang="en-US"/>
            </a:br>
            <a:r>
              <a:rPr lang="en-US"/>
              <a:t>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9" name="Content Placeholder 7"/>
          <p:cNvSpPr>
            <a:spLocks noGrp="1"/>
          </p:cNvSpPr>
          <p:nvPr>
            <p:ph sz="quarter" idx="14"/>
          </p:nvPr>
        </p:nvSpPr>
        <p:spPr>
          <a:xfrm>
            <a:off x="379142" y="1614207"/>
            <a:ext cx="1129603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8" name="Straight Connector 7"/>
          <p:cNvCxnSpPr/>
          <p:nvPr userDrawn="1"/>
        </p:nvCxnSpPr>
        <p:spPr>
          <a:xfrm>
            <a:off x="479425" y="1428750"/>
            <a:ext cx="1123315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610314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9" name="Content Placeholder 7"/>
          <p:cNvSpPr>
            <a:spLocks noGrp="1"/>
          </p:cNvSpPr>
          <p:nvPr>
            <p:ph sz="quarter" idx="14"/>
          </p:nvPr>
        </p:nvSpPr>
        <p:spPr>
          <a:xfrm>
            <a:off x="379142" y="1614207"/>
            <a:ext cx="556260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8" name="Straight Connector 7"/>
          <p:cNvCxnSpPr/>
          <p:nvPr userDrawn="1"/>
        </p:nvCxnSpPr>
        <p:spPr>
          <a:xfrm>
            <a:off x="479425"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Content Placeholder 7"/>
          <p:cNvSpPr>
            <a:spLocks noGrp="1"/>
          </p:cNvSpPr>
          <p:nvPr>
            <p:ph sz="quarter" idx="16"/>
          </p:nvPr>
        </p:nvSpPr>
        <p:spPr>
          <a:xfrm>
            <a:off x="6096000" y="1614207"/>
            <a:ext cx="556260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p:cNvCxnSpPr/>
          <p:nvPr userDrawn="1"/>
        </p:nvCxnSpPr>
        <p:spPr>
          <a:xfrm>
            <a:off x="6196283"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95590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Text &amp; graph">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6272054" y="359945"/>
            <a:ext cx="5594826" cy="51975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65153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3"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2350395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Text &amp; half pag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651531"/>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6007894" y="-9729"/>
            <a:ext cx="6184106" cy="5948364"/>
          </a:xfrm>
          <a:prstGeom prst="rect">
            <a:avLst/>
          </a:prstGeom>
          <a:solidFill>
            <a:schemeClr val="bg1">
              <a:lumMod val="85000"/>
            </a:schemeClr>
          </a:solidFill>
        </p:spPr>
        <p:txBody>
          <a:bodyPr/>
          <a:lstStyle/>
          <a:p>
            <a:endParaRPr lang="en-GB"/>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8"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1429846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Long title 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a:p>
        </p:txBody>
      </p:sp>
      <p:sp>
        <p:nvSpPr>
          <p:cNvPr id="2" name="Title 1"/>
          <p:cNvSpPr>
            <a:spLocks noGrp="1"/>
          </p:cNvSpPr>
          <p:nvPr>
            <p:ph type="title"/>
          </p:nvPr>
        </p:nvSpPr>
        <p:spPr>
          <a:xfrm>
            <a:off x="371476" y="359944"/>
            <a:ext cx="5448300" cy="146822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371476" y="1930399"/>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6EF22D-7DBE-4099-99F0-B83DD9779912}"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776488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3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9" name="Text Placeholder 6"/>
          <p:cNvSpPr>
            <a:spLocks noGrp="1"/>
          </p:cNvSpPr>
          <p:nvPr>
            <p:ph type="body" sz="quarter" idx="13"/>
          </p:nvPr>
        </p:nvSpPr>
        <p:spPr>
          <a:xfrm>
            <a:off x="377759" y="3831702"/>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0" name="Straight Connector 9"/>
          <p:cNvCxnSpPr/>
          <p:nvPr userDrawn="1"/>
        </p:nvCxnSpPr>
        <p:spPr>
          <a:xfrm>
            <a:off x="487996"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4184266" y="3822699"/>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3" name="Straight Connector 12"/>
          <p:cNvCxnSpPr/>
          <p:nvPr userDrawn="1"/>
        </p:nvCxnSpPr>
        <p:spPr>
          <a:xfrm>
            <a:off x="427335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7990774" y="3822699"/>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22" name="Straight Connector 21"/>
          <p:cNvCxnSpPr/>
          <p:nvPr userDrawn="1"/>
        </p:nvCxnSpPr>
        <p:spPr>
          <a:xfrm>
            <a:off x="806728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8">
            <a:extLst>
              <a:ext uri="{FF2B5EF4-FFF2-40B4-BE49-F238E27FC236}">
                <a16:creationId xmlns:a16="http://schemas.microsoft.com/office/drawing/2014/main" id="{8DFCE19A-1050-41D6-952B-88D1EA6241CC}"/>
              </a:ext>
            </a:extLst>
          </p:cNvPr>
          <p:cNvSpPr>
            <a:spLocks noGrp="1"/>
          </p:cNvSpPr>
          <p:nvPr>
            <p:ph type="pic" sz="quarter" idx="14"/>
          </p:nvPr>
        </p:nvSpPr>
        <p:spPr>
          <a:xfrm>
            <a:off x="4273355" y="1428749"/>
            <a:ext cx="3645289" cy="2106775"/>
          </a:xfrm>
          <a:prstGeom prst="rect">
            <a:avLst/>
          </a:prstGeom>
          <a:solidFill>
            <a:schemeClr val="bg1">
              <a:lumMod val="85000"/>
            </a:schemeClr>
          </a:solidFill>
        </p:spPr>
        <p:txBody>
          <a:bodyPr/>
          <a:lstStyle/>
          <a:p>
            <a:endParaRPr lang="en-GB"/>
          </a:p>
        </p:txBody>
      </p:sp>
      <p:sp>
        <p:nvSpPr>
          <p:cNvPr id="28" name="Picture Placeholder 8">
            <a:extLst>
              <a:ext uri="{FF2B5EF4-FFF2-40B4-BE49-F238E27FC236}">
                <a16:creationId xmlns:a16="http://schemas.microsoft.com/office/drawing/2014/main" id="{474332AB-8E82-4D2C-A077-AD78447B3B65}"/>
              </a:ext>
            </a:extLst>
          </p:cNvPr>
          <p:cNvSpPr>
            <a:spLocks noGrp="1"/>
          </p:cNvSpPr>
          <p:nvPr>
            <p:ph type="pic" sz="quarter" idx="15"/>
          </p:nvPr>
        </p:nvSpPr>
        <p:spPr>
          <a:xfrm>
            <a:off x="8067285" y="1428749"/>
            <a:ext cx="3645289" cy="2106775"/>
          </a:xfrm>
          <a:prstGeom prst="rect">
            <a:avLst/>
          </a:prstGeom>
          <a:solidFill>
            <a:schemeClr val="bg1">
              <a:lumMod val="85000"/>
            </a:schemeClr>
          </a:solidFill>
        </p:spPr>
        <p:txBody>
          <a:bodyPr/>
          <a:lstStyle/>
          <a:p>
            <a:endParaRPr lang="en-GB"/>
          </a:p>
        </p:txBody>
      </p:sp>
      <p:sp>
        <p:nvSpPr>
          <p:cNvPr id="29" name="Picture Placeholder 8">
            <a:extLst>
              <a:ext uri="{FF2B5EF4-FFF2-40B4-BE49-F238E27FC236}">
                <a16:creationId xmlns:a16="http://schemas.microsoft.com/office/drawing/2014/main" id="{44395837-4037-4FBC-A80F-2DFA7942FF5A}"/>
              </a:ext>
            </a:extLst>
          </p:cNvPr>
          <p:cNvSpPr>
            <a:spLocks noGrp="1"/>
          </p:cNvSpPr>
          <p:nvPr>
            <p:ph type="pic" sz="quarter" idx="22"/>
          </p:nvPr>
        </p:nvSpPr>
        <p:spPr>
          <a:xfrm>
            <a:off x="479425" y="1428749"/>
            <a:ext cx="3645289" cy="2106775"/>
          </a:xfrm>
          <a:prstGeom prst="rect">
            <a:avLst/>
          </a:prstGeom>
          <a:solidFill>
            <a:schemeClr val="bg1">
              <a:lumMod val="85000"/>
            </a:schemeClr>
          </a:solidFill>
        </p:spPr>
        <p:txBody>
          <a:bodyPr/>
          <a:lstStyle/>
          <a:p>
            <a:endParaRPr lang="en-GB"/>
          </a:p>
        </p:txBody>
      </p:sp>
    </p:spTree>
    <p:custDataLst>
      <p:tags r:id="rId1"/>
    </p:custDataLst>
    <p:extLst>
      <p:ext uri="{BB962C8B-B14F-4D97-AF65-F5344CB8AC3E}">
        <p14:creationId xmlns:p14="http://schemas.microsoft.com/office/powerpoint/2010/main" val="2669141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4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9" name="Text Placeholder 6"/>
          <p:cNvSpPr>
            <a:spLocks noGrp="1"/>
          </p:cNvSpPr>
          <p:nvPr>
            <p:ph type="body" sz="quarter" idx="13"/>
          </p:nvPr>
        </p:nvSpPr>
        <p:spPr>
          <a:xfrm>
            <a:off x="377759" y="3831702"/>
            <a:ext cx="2792238"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0" name="Straight Connector 9"/>
          <p:cNvCxnSpPr/>
          <p:nvPr userDrawn="1"/>
        </p:nvCxnSpPr>
        <p:spPr>
          <a:xfrm>
            <a:off x="487997"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3337118"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3" name="Straight Connector 12"/>
          <p:cNvCxnSpPr/>
          <p:nvPr userDrawn="1"/>
        </p:nvCxnSpPr>
        <p:spPr>
          <a:xfrm>
            <a:off x="3330340"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6184644"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22" name="Straight Connector 21"/>
          <p:cNvCxnSpPr/>
          <p:nvPr userDrawn="1"/>
        </p:nvCxnSpPr>
        <p:spPr>
          <a:xfrm>
            <a:off x="6181255"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16">
            <a:extLst>
              <a:ext uri="{FF2B5EF4-FFF2-40B4-BE49-F238E27FC236}">
                <a16:creationId xmlns:a16="http://schemas.microsoft.com/office/drawing/2014/main" id="{CCB00622-CF55-4D6B-A1E3-FEDA9C507933}"/>
              </a:ext>
            </a:extLst>
          </p:cNvPr>
          <p:cNvSpPr>
            <a:spLocks noGrp="1"/>
          </p:cNvSpPr>
          <p:nvPr>
            <p:ph type="pic" sz="quarter" idx="23"/>
          </p:nvPr>
        </p:nvSpPr>
        <p:spPr>
          <a:xfrm>
            <a:off x="479425" y="1428750"/>
            <a:ext cx="2680405" cy="2106774"/>
          </a:xfrm>
          <a:solidFill>
            <a:schemeClr val="bg1">
              <a:lumMod val="85000"/>
            </a:schemeClr>
          </a:solidFill>
        </p:spPr>
        <p:txBody>
          <a:bodyPr/>
          <a:lstStyle/>
          <a:p>
            <a:endParaRPr lang="en-GB"/>
          </a:p>
        </p:txBody>
      </p:sp>
      <p:sp>
        <p:nvSpPr>
          <p:cNvPr id="28" name="Picture Placeholder 16">
            <a:extLst>
              <a:ext uri="{FF2B5EF4-FFF2-40B4-BE49-F238E27FC236}">
                <a16:creationId xmlns:a16="http://schemas.microsoft.com/office/drawing/2014/main" id="{2B88D738-52E2-4893-86C8-E779DC5CA1A3}"/>
              </a:ext>
            </a:extLst>
          </p:cNvPr>
          <p:cNvSpPr>
            <a:spLocks noGrp="1"/>
          </p:cNvSpPr>
          <p:nvPr>
            <p:ph type="pic" sz="quarter" idx="24"/>
          </p:nvPr>
        </p:nvSpPr>
        <p:spPr>
          <a:xfrm>
            <a:off x="3330340" y="1428750"/>
            <a:ext cx="2680405" cy="2106774"/>
          </a:xfrm>
          <a:solidFill>
            <a:schemeClr val="bg1">
              <a:lumMod val="85000"/>
            </a:schemeClr>
          </a:solidFill>
        </p:spPr>
        <p:txBody>
          <a:bodyPr/>
          <a:lstStyle/>
          <a:p>
            <a:endParaRPr lang="en-GB"/>
          </a:p>
        </p:txBody>
      </p:sp>
      <p:sp>
        <p:nvSpPr>
          <p:cNvPr id="29" name="Picture Placeholder 16">
            <a:extLst>
              <a:ext uri="{FF2B5EF4-FFF2-40B4-BE49-F238E27FC236}">
                <a16:creationId xmlns:a16="http://schemas.microsoft.com/office/drawing/2014/main" id="{796217F8-03C9-4D68-93B3-20FA2E83EE1B}"/>
              </a:ext>
            </a:extLst>
          </p:cNvPr>
          <p:cNvSpPr>
            <a:spLocks noGrp="1"/>
          </p:cNvSpPr>
          <p:nvPr>
            <p:ph type="pic" sz="quarter" idx="25"/>
          </p:nvPr>
        </p:nvSpPr>
        <p:spPr>
          <a:xfrm>
            <a:off x="6181255" y="1428750"/>
            <a:ext cx="2680405" cy="2106774"/>
          </a:xfrm>
          <a:solidFill>
            <a:schemeClr val="bg1">
              <a:lumMod val="85000"/>
            </a:schemeClr>
          </a:solidFill>
        </p:spPr>
        <p:txBody>
          <a:bodyPr/>
          <a:lstStyle/>
          <a:p>
            <a:endParaRPr lang="en-GB"/>
          </a:p>
        </p:txBody>
      </p:sp>
      <p:sp>
        <p:nvSpPr>
          <p:cNvPr id="30" name="Picture Placeholder 16">
            <a:extLst>
              <a:ext uri="{FF2B5EF4-FFF2-40B4-BE49-F238E27FC236}">
                <a16:creationId xmlns:a16="http://schemas.microsoft.com/office/drawing/2014/main" id="{2723B1CA-8DFB-497B-9F08-8CA0C90D7E3E}"/>
              </a:ext>
            </a:extLst>
          </p:cNvPr>
          <p:cNvSpPr>
            <a:spLocks noGrp="1"/>
          </p:cNvSpPr>
          <p:nvPr>
            <p:ph type="pic" sz="quarter" idx="26"/>
          </p:nvPr>
        </p:nvSpPr>
        <p:spPr>
          <a:xfrm>
            <a:off x="9032169" y="1428750"/>
            <a:ext cx="2680405" cy="2106774"/>
          </a:xfrm>
          <a:solidFill>
            <a:schemeClr val="bg1">
              <a:lumMod val="85000"/>
            </a:schemeClr>
          </a:solidFill>
        </p:spPr>
        <p:txBody>
          <a:bodyPr/>
          <a:lstStyle/>
          <a:p>
            <a:endParaRPr lang="en-GB"/>
          </a:p>
        </p:txBody>
      </p:sp>
      <p:cxnSp>
        <p:nvCxnSpPr>
          <p:cNvPr id="31" name="Straight Connector 30">
            <a:extLst>
              <a:ext uri="{FF2B5EF4-FFF2-40B4-BE49-F238E27FC236}">
                <a16:creationId xmlns:a16="http://schemas.microsoft.com/office/drawing/2014/main" id="{B54C563D-6383-41D0-9D47-C959095D88EA}"/>
              </a:ext>
            </a:extLst>
          </p:cNvPr>
          <p:cNvCxnSpPr/>
          <p:nvPr userDrawn="1"/>
        </p:nvCxnSpPr>
        <p:spPr>
          <a:xfrm>
            <a:off x="9030574"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32" name="Text Placeholder 6">
            <a:extLst>
              <a:ext uri="{FF2B5EF4-FFF2-40B4-BE49-F238E27FC236}">
                <a16:creationId xmlns:a16="http://schemas.microsoft.com/office/drawing/2014/main" id="{334F0F9F-7167-4551-BFAC-B216392DF765}"/>
              </a:ext>
            </a:extLst>
          </p:cNvPr>
          <p:cNvSpPr>
            <a:spLocks noGrp="1"/>
          </p:cNvSpPr>
          <p:nvPr>
            <p:ph type="body" sz="quarter" idx="27"/>
          </p:nvPr>
        </p:nvSpPr>
        <p:spPr>
          <a:xfrm>
            <a:off x="9032170"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spTree>
    <p:custDataLst>
      <p:tags r:id="rId1"/>
    </p:custDataLst>
    <p:extLst>
      <p:ext uri="{BB962C8B-B14F-4D97-AF65-F5344CB8AC3E}">
        <p14:creationId xmlns:p14="http://schemas.microsoft.com/office/powerpoint/2010/main" val="2215965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4x Portrait image">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17" name="Picture Placeholder 16"/>
          <p:cNvSpPr>
            <a:spLocks noGrp="1"/>
          </p:cNvSpPr>
          <p:nvPr>
            <p:ph type="pic" sz="quarter" idx="19"/>
          </p:nvPr>
        </p:nvSpPr>
        <p:spPr>
          <a:xfrm>
            <a:off x="479425" y="1428750"/>
            <a:ext cx="2680405" cy="3836988"/>
          </a:xfrm>
          <a:solidFill>
            <a:schemeClr val="bg1">
              <a:lumMod val="85000"/>
            </a:schemeClr>
          </a:solidFill>
        </p:spPr>
        <p:txBody>
          <a:bodyPr/>
          <a:lstStyle/>
          <a:p>
            <a:endParaRPr lang="en-GB"/>
          </a:p>
        </p:txBody>
      </p:sp>
      <p:sp>
        <p:nvSpPr>
          <p:cNvPr id="20" name="Picture Placeholder 16"/>
          <p:cNvSpPr>
            <a:spLocks noGrp="1"/>
          </p:cNvSpPr>
          <p:nvPr>
            <p:ph type="pic" sz="quarter" idx="20"/>
          </p:nvPr>
        </p:nvSpPr>
        <p:spPr>
          <a:xfrm>
            <a:off x="3330340" y="1428750"/>
            <a:ext cx="2680405" cy="3836988"/>
          </a:xfrm>
          <a:solidFill>
            <a:schemeClr val="bg1">
              <a:lumMod val="85000"/>
            </a:schemeClr>
          </a:solidFill>
        </p:spPr>
        <p:txBody>
          <a:bodyPr/>
          <a:lstStyle/>
          <a:p>
            <a:endParaRPr lang="en-GB"/>
          </a:p>
        </p:txBody>
      </p:sp>
      <p:sp>
        <p:nvSpPr>
          <p:cNvPr id="21" name="Picture Placeholder 16"/>
          <p:cNvSpPr>
            <a:spLocks noGrp="1"/>
          </p:cNvSpPr>
          <p:nvPr>
            <p:ph type="pic" sz="quarter" idx="21"/>
          </p:nvPr>
        </p:nvSpPr>
        <p:spPr>
          <a:xfrm>
            <a:off x="6181255" y="1428750"/>
            <a:ext cx="2680405" cy="3836988"/>
          </a:xfrm>
          <a:solidFill>
            <a:schemeClr val="bg1">
              <a:lumMod val="85000"/>
            </a:schemeClr>
          </a:solidFill>
        </p:spPr>
        <p:txBody>
          <a:bodyPr/>
          <a:lstStyle/>
          <a:p>
            <a:endParaRPr lang="en-GB"/>
          </a:p>
        </p:txBody>
      </p:sp>
      <p:sp>
        <p:nvSpPr>
          <p:cNvPr id="18" name="Picture Placeholder 16"/>
          <p:cNvSpPr>
            <a:spLocks noGrp="1"/>
          </p:cNvSpPr>
          <p:nvPr>
            <p:ph type="pic" sz="quarter" idx="22"/>
          </p:nvPr>
        </p:nvSpPr>
        <p:spPr>
          <a:xfrm>
            <a:off x="9032169" y="1428750"/>
            <a:ext cx="2680405" cy="3836988"/>
          </a:xfrm>
          <a:solidFill>
            <a:schemeClr val="bg1">
              <a:lumMod val="85000"/>
            </a:schemeClr>
          </a:solidFill>
        </p:spPr>
        <p:txBody>
          <a:bodyPr/>
          <a:lstStyle/>
          <a:p>
            <a:endParaRPr lang="en-GB"/>
          </a:p>
        </p:txBody>
      </p:sp>
    </p:spTree>
    <p:custDataLst>
      <p:tags r:id="rId1"/>
    </p:custDataLst>
    <p:extLst>
      <p:ext uri="{BB962C8B-B14F-4D97-AF65-F5344CB8AC3E}">
        <p14:creationId xmlns:p14="http://schemas.microsoft.com/office/powerpoint/2010/main" val="2212882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ext &amp; on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5369668" y="1428750"/>
            <a:ext cx="6342907" cy="3836988"/>
          </a:xfrm>
          <a:prstGeom prst="rect">
            <a:avLst/>
          </a:prstGeom>
          <a:solidFill>
            <a:schemeClr val="bg1">
              <a:lumMod val="85000"/>
            </a:schemeClr>
          </a:solidFill>
        </p:spPr>
        <p:txBody>
          <a:bodyPr/>
          <a:lstStyle/>
          <a:p>
            <a:endParaRPr lang="en-GB"/>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1910370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ext &amp; two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5442018"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7373566" y="447473"/>
            <a:ext cx="4339009" cy="2322372"/>
          </a:xfrm>
          <a:prstGeom prst="rect">
            <a:avLst/>
          </a:prstGeom>
          <a:solidFill>
            <a:schemeClr val="bg1">
              <a:lumMod val="85000"/>
            </a:schemeClr>
          </a:solidFill>
        </p:spPr>
        <p:txBody>
          <a:bodyPr/>
          <a:lstStyle/>
          <a:p>
            <a:endParaRPr lang="en-GB"/>
          </a:p>
        </p:txBody>
      </p:sp>
      <p:cxnSp>
        <p:nvCxnSpPr>
          <p:cNvPr id="10" name="Straight Connector 9"/>
          <p:cNvCxnSpPr/>
          <p:nvPr userDrawn="1"/>
        </p:nvCxnSpPr>
        <p:spPr>
          <a:xfrm>
            <a:off x="479425" y="1428750"/>
            <a:ext cx="5340351"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Picture Placeholder 8"/>
          <p:cNvSpPr>
            <a:spLocks noGrp="1"/>
          </p:cNvSpPr>
          <p:nvPr>
            <p:ph type="pic" sz="quarter" idx="15"/>
          </p:nvPr>
        </p:nvSpPr>
        <p:spPr>
          <a:xfrm>
            <a:off x="7373566" y="2943366"/>
            <a:ext cx="4339009" cy="2322372"/>
          </a:xfrm>
          <a:prstGeom prst="rect">
            <a:avLst/>
          </a:prstGeom>
          <a:solidFill>
            <a:schemeClr val="bg1">
              <a:lumMod val="85000"/>
            </a:schemeClr>
          </a:solidFill>
        </p:spPr>
        <p:txBody>
          <a:bodyPr/>
          <a:lstStyle/>
          <a:p>
            <a:endParaRPr lang="en-GB"/>
          </a:p>
        </p:txBody>
      </p:sp>
      <p:sp>
        <p:nvSpPr>
          <p:cNvPr id="12"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2850818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Text &amp; four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
        <p:nvSpPr>
          <p:cNvPr id="18" name="Picture Placeholder 8">
            <a:extLst>
              <a:ext uri="{FF2B5EF4-FFF2-40B4-BE49-F238E27FC236}">
                <a16:creationId xmlns:a16="http://schemas.microsoft.com/office/drawing/2014/main" id="{C83E0A7E-A4E1-41C3-86F6-B6D82D556557}"/>
              </a:ext>
            </a:extLst>
          </p:cNvPr>
          <p:cNvSpPr>
            <a:spLocks noGrp="1"/>
          </p:cNvSpPr>
          <p:nvPr>
            <p:ph type="pic" sz="quarter" idx="14"/>
          </p:nvPr>
        </p:nvSpPr>
        <p:spPr>
          <a:xfrm>
            <a:off x="4930580" y="1428750"/>
            <a:ext cx="3318069" cy="1853970"/>
          </a:xfrm>
          <a:prstGeom prst="rect">
            <a:avLst/>
          </a:prstGeom>
          <a:solidFill>
            <a:schemeClr val="bg1">
              <a:lumMod val="85000"/>
            </a:schemeClr>
          </a:solidFill>
        </p:spPr>
        <p:txBody>
          <a:bodyPr/>
          <a:lstStyle/>
          <a:p>
            <a:endParaRPr lang="en-GB"/>
          </a:p>
        </p:txBody>
      </p:sp>
      <p:sp>
        <p:nvSpPr>
          <p:cNvPr id="19" name="Picture Placeholder 8">
            <a:extLst>
              <a:ext uri="{FF2B5EF4-FFF2-40B4-BE49-F238E27FC236}">
                <a16:creationId xmlns:a16="http://schemas.microsoft.com/office/drawing/2014/main" id="{2E7303BD-8C87-4547-94CC-49DD3934C1D4}"/>
              </a:ext>
            </a:extLst>
          </p:cNvPr>
          <p:cNvSpPr>
            <a:spLocks noGrp="1"/>
          </p:cNvSpPr>
          <p:nvPr>
            <p:ph type="pic" sz="quarter" idx="15"/>
          </p:nvPr>
        </p:nvSpPr>
        <p:spPr>
          <a:xfrm>
            <a:off x="8394505" y="1428750"/>
            <a:ext cx="3318069" cy="1853970"/>
          </a:xfrm>
          <a:prstGeom prst="rect">
            <a:avLst/>
          </a:prstGeom>
          <a:solidFill>
            <a:schemeClr val="bg1">
              <a:lumMod val="85000"/>
            </a:schemeClr>
          </a:solidFill>
        </p:spPr>
        <p:txBody>
          <a:bodyPr/>
          <a:lstStyle/>
          <a:p>
            <a:endParaRPr lang="en-GB"/>
          </a:p>
        </p:txBody>
      </p:sp>
      <p:sp>
        <p:nvSpPr>
          <p:cNvPr id="20" name="Picture Placeholder 8">
            <a:extLst>
              <a:ext uri="{FF2B5EF4-FFF2-40B4-BE49-F238E27FC236}">
                <a16:creationId xmlns:a16="http://schemas.microsoft.com/office/drawing/2014/main" id="{3F505454-5599-4E41-93B7-601ECB120810}"/>
              </a:ext>
            </a:extLst>
          </p:cNvPr>
          <p:cNvSpPr>
            <a:spLocks noGrp="1"/>
          </p:cNvSpPr>
          <p:nvPr>
            <p:ph type="pic" sz="quarter" idx="16"/>
          </p:nvPr>
        </p:nvSpPr>
        <p:spPr>
          <a:xfrm>
            <a:off x="8394505" y="3411769"/>
            <a:ext cx="3318069" cy="1853970"/>
          </a:xfrm>
          <a:prstGeom prst="rect">
            <a:avLst/>
          </a:prstGeom>
          <a:solidFill>
            <a:schemeClr val="bg1">
              <a:lumMod val="85000"/>
            </a:schemeClr>
          </a:solidFill>
        </p:spPr>
        <p:txBody>
          <a:bodyPr/>
          <a:lstStyle/>
          <a:p>
            <a:endParaRPr lang="en-GB"/>
          </a:p>
        </p:txBody>
      </p:sp>
      <p:sp>
        <p:nvSpPr>
          <p:cNvPr id="21" name="Picture Placeholder 8">
            <a:extLst>
              <a:ext uri="{FF2B5EF4-FFF2-40B4-BE49-F238E27FC236}">
                <a16:creationId xmlns:a16="http://schemas.microsoft.com/office/drawing/2014/main" id="{3189B23B-90CA-44D3-94DB-D124B4FC4F69}"/>
              </a:ext>
            </a:extLst>
          </p:cNvPr>
          <p:cNvSpPr>
            <a:spLocks noGrp="1"/>
          </p:cNvSpPr>
          <p:nvPr>
            <p:ph type="pic" sz="quarter" idx="17"/>
          </p:nvPr>
        </p:nvSpPr>
        <p:spPr>
          <a:xfrm>
            <a:off x="4930580" y="3411769"/>
            <a:ext cx="3318069" cy="1853970"/>
          </a:xfrm>
          <a:prstGeom prst="rect">
            <a:avLst/>
          </a:prstGeom>
          <a:solidFill>
            <a:schemeClr val="bg1">
              <a:lumMod val="85000"/>
            </a:schemeClr>
          </a:solidFill>
        </p:spPr>
        <p:txBody>
          <a:bodyPr/>
          <a:lstStyle/>
          <a:p>
            <a:endParaRPr lang="en-GB"/>
          </a:p>
        </p:txBody>
      </p:sp>
    </p:spTree>
    <p:custDataLst>
      <p:tags r:id="rId1"/>
    </p:custDataLst>
    <p:extLst>
      <p:ext uri="{BB962C8B-B14F-4D97-AF65-F5344CB8AC3E}">
        <p14:creationId xmlns:p14="http://schemas.microsoft.com/office/powerpoint/2010/main" val="278596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6 images">
    <p:spTree>
      <p:nvGrpSpPr>
        <p:cNvPr id="1" name=""/>
        <p:cNvGrpSpPr/>
        <p:nvPr/>
      </p:nvGrpSpPr>
      <p:grpSpPr>
        <a:xfrm>
          <a:off x="0" y="0"/>
          <a:ext cx="0" cy="0"/>
          <a:chOff x="0" y="0"/>
          <a:chExt cx="0" cy="0"/>
        </a:xfrm>
      </p:grpSpPr>
      <p:sp>
        <p:nvSpPr>
          <p:cNvPr id="11" name="Picture Placeholder 8"/>
          <p:cNvSpPr>
            <a:spLocks noGrp="1"/>
          </p:cNvSpPr>
          <p:nvPr>
            <p:ph type="pic" sz="quarter" idx="14"/>
          </p:nvPr>
        </p:nvSpPr>
        <p:spPr>
          <a:xfrm>
            <a:off x="4273355" y="1428750"/>
            <a:ext cx="3645289" cy="1853970"/>
          </a:xfrm>
          <a:prstGeom prst="rect">
            <a:avLst/>
          </a:prstGeom>
          <a:solidFill>
            <a:schemeClr val="bg1">
              <a:lumMod val="85000"/>
            </a:schemeClr>
          </a:solidFill>
        </p:spPr>
        <p:txBody>
          <a:bodyPr/>
          <a:lstStyle/>
          <a:p>
            <a:endParaRPr lang="en-GB"/>
          </a:p>
        </p:txBody>
      </p:sp>
      <p:sp>
        <p:nvSpPr>
          <p:cNvPr id="12" name="Picture Placeholder 8"/>
          <p:cNvSpPr>
            <a:spLocks noGrp="1"/>
          </p:cNvSpPr>
          <p:nvPr>
            <p:ph type="pic" sz="quarter" idx="15"/>
          </p:nvPr>
        </p:nvSpPr>
        <p:spPr>
          <a:xfrm>
            <a:off x="8067285" y="1428750"/>
            <a:ext cx="3645289" cy="1853970"/>
          </a:xfrm>
          <a:prstGeom prst="rect">
            <a:avLst/>
          </a:prstGeom>
          <a:solidFill>
            <a:schemeClr val="bg1">
              <a:lumMod val="85000"/>
            </a:schemeClr>
          </a:solidFill>
        </p:spPr>
        <p:txBody>
          <a:bodyPr/>
          <a:lstStyle/>
          <a:p>
            <a:endParaRPr lang="en-GB"/>
          </a:p>
        </p:txBody>
      </p:sp>
      <p:sp>
        <p:nvSpPr>
          <p:cNvPr id="17" name="Picture Placeholder 8"/>
          <p:cNvSpPr>
            <a:spLocks noGrp="1"/>
          </p:cNvSpPr>
          <p:nvPr>
            <p:ph type="pic" sz="quarter" idx="19"/>
          </p:nvPr>
        </p:nvSpPr>
        <p:spPr>
          <a:xfrm>
            <a:off x="479425" y="1428750"/>
            <a:ext cx="3645289" cy="1853970"/>
          </a:xfrm>
          <a:prstGeom prst="rect">
            <a:avLst/>
          </a:prstGeom>
          <a:solidFill>
            <a:schemeClr val="bg1">
              <a:lumMod val="85000"/>
            </a:schemeClr>
          </a:solidFill>
        </p:spPr>
        <p:txBody>
          <a:bodyPr/>
          <a:lstStyle/>
          <a:p>
            <a:endParaRPr lang="en-GB"/>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13" name="Picture Placeholder 8"/>
          <p:cNvSpPr>
            <a:spLocks noGrp="1"/>
          </p:cNvSpPr>
          <p:nvPr>
            <p:ph type="pic" sz="quarter" idx="16"/>
          </p:nvPr>
        </p:nvSpPr>
        <p:spPr>
          <a:xfrm>
            <a:off x="8067285" y="3411769"/>
            <a:ext cx="3645289" cy="1853970"/>
          </a:xfrm>
          <a:prstGeom prst="rect">
            <a:avLst/>
          </a:prstGeom>
          <a:solidFill>
            <a:schemeClr val="bg1">
              <a:lumMod val="85000"/>
            </a:schemeClr>
          </a:solidFill>
        </p:spPr>
        <p:txBody>
          <a:bodyPr/>
          <a:lstStyle/>
          <a:p>
            <a:endParaRPr lang="en-GB"/>
          </a:p>
        </p:txBody>
      </p:sp>
      <p:sp>
        <p:nvSpPr>
          <p:cNvPr id="14" name="Picture Placeholder 8"/>
          <p:cNvSpPr>
            <a:spLocks noGrp="1"/>
          </p:cNvSpPr>
          <p:nvPr>
            <p:ph type="pic" sz="quarter" idx="17"/>
          </p:nvPr>
        </p:nvSpPr>
        <p:spPr>
          <a:xfrm>
            <a:off x="4273355" y="3411769"/>
            <a:ext cx="3645289" cy="1853970"/>
          </a:xfrm>
          <a:prstGeom prst="rect">
            <a:avLst/>
          </a:prstGeom>
          <a:solidFill>
            <a:schemeClr val="bg1">
              <a:lumMod val="85000"/>
            </a:schemeClr>
          </a:solidFill>
        </p:spPr>
        <p:txBody>
          <a:bodyPr/>
          <a:lstStyle/>
          <a:p>
            <a:endParaRPr lang="en-GB"/>
          </a:p>
        </p:txBody>
      </p: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
        <p:nvSpPr>
          <p:cNvPr id="18" name="Picture Placeholder 8"/>
          <p:cNvSpPr>
            <a:spLocks noGrp="1"/>
          </p:cNvSpPr>
          <p:nvPr>
            <p:ph type="pic" sz="quarter" idx="20"/>
          </p:nvPr>
        </p:nvSpPr>
        <p:spPr>
          <a:xfrm>
            <a:off x="479425" y="3411769"/>
            <a:ext cx="3645289" cy="1853970"/>
          </a:xfrm>
          <a:prstGeom prst="rect">
            <a:avLst/>
          </a:prstGeom>
          <a:solidFill>
            <a:schemeClr val="bg1">
              <a:lumMod val="85000"/>
            </a:schemeClr>
          </a:solidFill>
        </p:spPr>
        <p:txBody>
          <a:bodyPr/>
          <a:lstStyle/>
          <a:p>
            <a:endParaRPr lang="en-GB"/>
          </a:p>
        </p:txBody>
      </p:sp>
    </p:spTree>
    <p:custDataLst>
      <p:tags r:id="rId1"/>
    </p:custDataLst>
    <p:extLst>
      <p:ext uri="{BB962C8B-B14F-4D97-AF65-F5344CB8AC3E}">
        <p14:creationId xmlns:p14="http://schemas.microsoft.com/office/powerpoint/2010/main" val="2408167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a:p>
        </p:txBody>
      </p:sp>
      <p:sp>
        <p:nvSpPr>
          <p:cNvPr id="2" name="Title 1"/>
          <p:cNvSpPr>
            <a:spLocks noGrp="1"/>
          </p:cNvSpPr>
          <p:nvPr>
            <p:ph type="title"/>
          </p:nvPr>
        </p:nvSpPr>
        <p:spPr>
          <a:xfrm>
            <a:off x="371476" y="359944"/>
            <a:ext cx="5448300" cy="102118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371476" y="1614207"/>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6EF22D-7DBE-4099-99F0-B83DD9779912}"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728495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Long title 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a:p>
        </p:txBody>
      </p:sp>
      <p:sp>
        <p:nvSpPr>
          <p:cNvPr id="2" name="Title 1"/>
          <p:cNvSpPr>
            <a:spLocks noGrp="1"/>
          </p:cNvSpPr>
          <p:nvPr>
            <p:ph type="title"/>
          </p:nvPr>
        </p:nvSpPr>
        <p:spPr>
          <a:xfrm>
            <a:off x="371476" y="359944"/>
            <a:ext cx="5448300" cy="146822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371476" y="1930399"/>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6EF22D-7DBE-4099-99F0-B83DD9779912}"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182804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Text in bubble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a:p>
        </p:txBody>
      </p:sp>
      <p:sp>
        <p:nvSpPr>
          <p:cNvPr id="2" name="Title 1"/>
          <p:cNvSpPr>
            <a:spLocks noGrp="1"/>
          </p:cNvSpPr>
          <p:nvPr>
            <p:ph type="title"/>
          </p:nvPr>
        </p:nvSpPr>
        <p:spPr>
          <a:xfrm>
            <a:off x="621221" y="651774"/>
            <a:ext cx="3714140" cy="102118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621221" y="1614207"/>
            <a:ext cx="3714140" cy="4051479"/>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6EF22D-7DBE-4099-99F0-B83DD9779912}"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4292204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ext in bubble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a:p>
        </p:txBody>
      </p:sp>
      <p:sp>
        <p:nvSpPr>
          <p:cNvPr id="2" name="Title 1"/>
          <p:cNvSpPr>
            <a:spLocks noGrp="1"/>
          </p:cNvSpPr>
          <p:nvPr>
            <p:ph type="title"/>
          </p:nvPr>
        </p:nvSpPr>
        <p:spPr>
          <a:xfrm>
            <a:off x="621221" y="651774"/>
            <a:ext cx="3714140" cy="102118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621221" y="1614207"/>
            <a:ext cx="3714140" cy="4051479"/>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6EF22D-7DBE-4099-99F0-B83DD9779912}"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1259113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Key statistic">
    <p:spTree>
      <p:nvGrpSpPr>
        <p:cNvPr id="1" name=""/>
        <p:cNvGrpSpPr/>
        <p:nvPr/>
      </p:nvGrpSpPr>
      <p:grpSpPr>
        <a:xfrm>
          <a:off x="0" y="0"/>
          <a:ext cx="0" cy="0"/>
          <a:chOff x="0" y="0"/>
          <a:chExt cx="0" cy="0"/>
        </a:xfrm>
      </p:grpSpPr>
      <p:sp>
        <p:nvSpPr>
          <p:cNvPr id="8" name="Text Placeholder 7"/>
          <p:cNvSpPr>
            <a:spLocks noGrp="1"/>
          </p:cNvSpPr>
          <p:nvPr>
            <p:ph type="body" sz="quarter" idx="17"/>
          </p:nvPr>
        </p:nvSpPr>
        <p:spPr>
          <a:xfrm>
            <a:off x="377758" y="2033529"/>
            <a:ext cx="4368867" cy="30591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hasCustomPrompt="1"/>
          </p:nvPr>
        </p:nvSpPr>
        <p:spPr>
          <a:xfrm>
            <a:off x="371476" y="182083"/>
            <a:ext cx="4459604" cy="1745777"/>
          </a:xfrm>
        </p:spPr>
        <p:txBody>
          <a:bodyPr bIns="0">
            <a:noAutofit/>
          </a:bodyPr>
          <a:lstStyle>
            <a:lvl1pPr>
              <a:defRPr sz="12600" kern="5000" spc="-700" baseline="0"/>
            </a:lvl1pPr>
          </a:lstStyle>
          <a:p>
            <a:r>
              <a:rPr lang="en-US"/>
              <a:t>XXX%</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9" y="5365115"/>
            <a:ext cx="11334816"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11" name="Straight Connector 10"/>
          <p:cNvCxnSpPr/>
          <p:nvPr userDrawn="1"/>
        </p:nvCxnSpPr>
        <p:spPr>
          <a:xfrm>
            <a:off x="479425" y="1874892"/>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754585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15:clr>
            <a:srgbClr val="FBAE40"/>
          </p15:clr>
        </p15:guide>
        <p15:guide id="3" orient="horz" pos="2160">
          <p15:clr>
            <a:srgbClr val="FBAE40"/>
          </p15:clr>
        </p15:guide>
      </p15:sldGuideLst>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Full Screen Video - Option 1">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EF22D-7DBE-4099-99F0-B83DD9779912}" type="datetimeFigureOut">
              <a:rPr lang="en-GB" smtClean="0"/>
              <a:t>01/09/2026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
        <p:nvSpPr>
          <p:cNvPr id="6" name="Picture Placeholder 5"/>
          <p:cNvSpPr>
            <a:spLocks noGrp="1"/>
          </p:cNvSpPr>
          <p:nvPr>
            <p:ph type="pic" sz="quarter" idx="13"/>
          </p:nvPr>
        </p:nvSpPr>
        <p:spPr>
          <a:xfrm>
            <a:off x="0" y="0"/>
            <a:ext cx="12192000" cy="5939790"/>
          </a:xfrm>
          <a:solidFill>
            <a:schemeClr val="bg1">
              <a:lumMod val="85000"/>
            </a:schemeClr>
          </a:solidFill>
        </p:spPr>
        <p:txBody>
          <a:bodyPr/>
          <a:lstStyle/>
          <a:p>
            <a:endParaRPr lang="en-GB"/>
          </a:p>
        </p:txBody>
      </p:sp>
    </p:spTree>
    <p:custDataLst>
      <p:tags r:id="rId1"/>
    </p:custDataLst>
    <p:extLst>
      <p:ext uri="{BB962C8B-B14F-4D97-AF65-F5344CB8AC3E}">
        <p14:creationId xmlns:p14="http://schemas.microsoft.com/office/powerpoint/2010/main" val="641989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4x Video - Option 1">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479425" y="447473"/>
            <a:ext cx="5535613" cy="2435428"/>
          </a:xfrm>
          <a:solidFill>
            <a:schemeClr val="bg1">
              <a:lumMod val="85000"/>
            </a:schemeClr>
          </a:solidFill>
        </p:spPr>
        <p:txBody>
          <a:bodyPr/>
          <a:lstStyle/>
          <a:p>
            <a:endParaRPr lang="en-GB"/>
          </a:p>
        </p:txBody>
      </p:sp>
      <p:sp>
        <p:nvSpPr>
          <p:cNvPr id="17" name="Picture Placeholder 5"/>
          <p:cNvSpPr>
            <a:spLocks noGrp="1"/>
          </p:cNvSpPr>
          <p:nvPr>
            <p:ph type="pic" sz="quarter" idx="14"/>
          </p:nvPr>
        </p:nvSpPr>
        <p:spPr>
          <a:xfrm>
            <a:off x="6176962" y="447472"/>
            <a:ext cx="5535613" cy="2435428"/>
          </a:xfrm>
          <a:solidFill>
            <a:schemeClr val="bg1">
              <a:lumMod val="85000"/>
            </a:schemeClr>
          </a:solidFill>
        </p:spPr>
        <p:txBody>
          <a:bodyPr/>
          <a:lstStyle/>
          <a:p>
            <a:endParaRPr lang="en-GB"/>
          </a:p>
        </p:txBody>
      </p:sp>
      <p:sp>
        <p:nvSpPr>
          <p:cNvPr id="18" name="Picture Placeholder 5"/>
          <p:cNvSpPr>
            <a:spLocks noGrp="1"/>
          </p:cNvSpPr>
          <p:nvPr>
            <p:ph type="pic" sz="quarter" idx="15"/>
          </p:nvPr>
        </p:nvSpPr>
        <p:spPr>
          <a:xfrm>
            <a:off x="6177278" y="3063315"/>
            <a:ext cx="5535613" cy="2435428"/>
          </a:xfrm>
          <a:solidFill>
            <a:schemeClr val="bg1">
              <a:lumMod val="85000"/>
            </a:schemeClr>
          </a:solidFill>
        </p:spPr>
        <p:txBody>
          <a:bodyPr/>
          <a:lstStyle/>
          <a:p>
            <a:endParaRPr lang="en-GB"/>
          </a:p>
        </p:txBody>
      </p:sp>
      <p:sp>
        <p:nvSpPr>
          <p:cNvPr id="19" name="Picture Placeholder 5"/>
          <p:cNvSpPr>
            <a:spLocks noGrp="1"/>
          </p:cNvSpPr>
          <p:nvPr>
            <p:ph type="pic" sz="quarter" idx="16"/>
          </p:nvPr>
        </p:nvSpPr>
        <p:spPr>
          <a:xfrm>
            <a:off x="479425" y="3058519"/>
            <a:ext cx="5535613" cy="2435428"/>
          </a:xfrm>
          <a:solidFill>
            <a:schemeClr val="bg1">
              <a:lumMod val="85000"/>
            </a:schemeClr>
          </a:solidFill>
        </p:spPr>
        <p:txBody>
          <a:bodyPr/>
          <a:lstStyle/>
          <a:p>
            <a:endParaRPr lang="en-GB"/>
          </a:p>
        </p:txBody>
      </p:sp>
      <p:sp>
        <p:nvSpPr>
          <p:cNvPr id="2" name="Date Placeholder 1"/>
          <p:cNvSpPr>
            <a:spLocks noGrp="1"/>
          </p:cNvSpPr>
          <p:nvPr>
            <p:ph type="dt" sz="half" idx="10"/>
          </p:nvPr>
        </p:nvSpPr>
        <p:spPr/>
        <p:txBody>
          <a:bodyPr/>
          <a:lstStyle/>
          <a:p>
            <a:fld id="{2E6EF22D-7DBE-4099-99F0-B83DD9779912}" type="datetimeFigureOut">
              <a:rPr lang="en-GB" smtClean="0"/>
              <a:t>01/09/2026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3707286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Full screen video - Option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4DE1B2C-E2EB-4D98-843F-9CDD27271EB2}"/>
              </a:ext>
            </a:extLst>
          </p:cNvPr>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a:extLst>
              <a:ext uri="{FF2B5EF4-FFF2-40B4-BE49-F238E27FC236}">
                <a16:creationId xmlns:a16="http://schemas.microsoft.com/office/drawing/2014/main" id="{09B3BE8F-C639-42D5-B26C-D4093C44687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48228E9-593B-43BF-9FE7-6F9613A7A563}"/>
              </a:ext>
            </a:extLst>
          </p:cNvPr>
          <p:cNvSpPr>
            <a:spLocks noGrp="1"/>
          </p:cNvSpPr>
          <p:nvPr>
            <p:ph type="sldNum" sz="quarter" idx="12"/>
          </p:nvPr>
        </p:nvSpPr>
        <p:spPr/>
        <p:txBody>
          <a:bodyPr/>
          <a:lstStyle/>
          <a:p>
            <a:fld id="{6623F64F-6692-49A2-80FF-3D660AAAEE7A}" type="slidenum">
              <a:rPr lang="en-GB" smtClean="0"/>
              <a:pPr/>
              <a:t>‹#›</a:t>
            </a:fld>
            <a:endParaRPr lang="en-GB"/>
          </a:p>
        </p:txBody>
      </p:sp>
      <p:sp>
        <p:nvSpPr>
          <p:cNvPr id="7" name="Media Placeholder 6">
            <a:extLst>
              <a:ext uri="{FF2B5EF4-FFF2-40B4-BE49-F238E27FC236}">
                <a16:creationId xmlns:a16="http://schemas.microsoft.com/office/drawing/2014/main" id="{89F17558-6D60-4901-A0B6-C4274AAB5238}"/>
              </a:ext>
            </a:extLst>
          </p:cNvPr>
          <p:cNvSpPr>
            <a:spLocks noGrp="1"/>
          </p:cNvSpPr>
          <p:nvPr>
            <p:ph type="media" sz="quarter" idx="13"/>
          </p:nvPr>
        </p:nvSpPr>
        <p:spPr>
          <a:xfrm>
            <a:off x="0" y="0"/>
            <a:ext cx="12192000" cy="6858000"/>
          </a:xfrm>
        </p:spPr>
        <p:txBody>
          <a:bodyPr/>
          <a:lstStyle/>
          <a:p>
            <a:endParaRPr lang="en-GB"/>
          </a:p>
        </p:txBody>
      </p:sp>
    </p:spTree>
    <p:custDataLst>
      <p:tags r:id="rId1"/>
    </p:custDataLst>
    <p:extLst>
      <p:ext uri="{BB962C8B-B14F-4D97-AF65-F5344CB8AC3E}">
        <p14:creationId xmlns:p14="http://schemas.microsoft.com/office/powerpoint/2010/main" val="769477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a:t>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endParaRPr lang="en-GB"/>
          </a:p>
        </p:txBody>
      </p:sp>
      <p:sp>
        <p:nvSpPr>
          <p:cNvPr id="8" name="Freeform 8"/>
          <p:cNvSpPr>
            <a:spLocks/>
          </p:cNvSpPr>
          <p:nvPr userDrawn="1"/>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Tree>
    <p:custDataLst>
      <p:tags r:id="rId1"/>
    </p:custDataLst>
    <p:extLst>
      <p:ext uri="{BB962C8B-B14F-4D97-AF65-F5344CB8AC3E}">
        <p14:creationId xmlns:p14="http://schemas.microsoft.com/office/powerpoint/2010/main" val="55875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Quote with imag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a:t>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endParaRPr lang="en-GB"/>
          </a:p>
        </p:txBody>
      </p:sp>
      <p:sp>
        <p:nvSpPr>
          <p:cNvPr id="12" name="Picture Placeholder 8"/>
          <p:cNvSpPr>
            <a:spLocks noGrp="1"/>
          </p:cNvSpPr>
          <p:nvPr>
            <p:ph type="pic" sz="quarter" idx="16"/>
          </p:nvPr>
        </p:nvSpPr>
        <p:spPr>
          <a:xfrm>
            <a:off x="8313420" y="-9729"/>
            <a:ext cx="3878580" cy="5948364"/>
          </a:xfrm>
          <a:prstGeom prst="rect">
            <a:avLst/>
          </a:prstGeom>
          <a:solidFill>
            <a:schemeClr val="bg1">
              <a:lumMod val="85000"/>
            </a:schemeClr>
          </a:solidFill>
        </p:spPr>
        <p:txBody>
          <a:bodyPr/>
          <a:lstStyle>
            <a:lvl1pPr>
              <a:defRPr>
                <a:solidFill>
                  <a:schemeClr val="bg2"/>
                </a:solidFill>
              </a:defRPr>
            </a:lvl1pPr>
          </a:lstStyle>
          <a:p>
            <a:endParaRPr lang="en-GB"/>
          </a:p>
        </p:txBody>
      </p:sp>
      <p:sp>
        <p:nvSpPr>
          <p:cNvPr id="9" name="Freeform 8"/>
          <p:cNvSpPr>
            <a:spLocks/>
          </p:cNvSpPr>
          <p:nvPr userDrawn="1"/>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Tree>
    <p:custDataLst>
      <p:tags r:id="rId1"/>
    </p:custDataLst>
    <p:extLst>
      <p:ext uri="{BB962C8B-B14F-4D97-AF65-F5344CB8AC3E}">
        <p14:creationId xmlns:p14="http://schemas.microsoft.com/office/powerpoint/2010/main" val="3276807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Small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4" name="Text Placeholder 13"/>
          <p:cNvSpPr>
            <a:spLocks noGrp="1"/>
          </p:cNvSpPr>
          <p:nvPr>
            <p:ph type="body" sz="quarter" idx="13"/>
          </p:nvPr>
        </p:nvSpPr>
        <p:spPr>
          <a:xfrm>
            <a:off x="535313" y="3773511"/>
            <a:ext cx="1746970" cy="357149"/>
          </a:xfrm>
        </p:spPr>
        <p:txBody>
          <a:bodyPr/>
          <a:lstStyle>
            <a:lvl1pPr>
              <a:defRPr>
                <a:solidFill>
                  <a:schemeClr val="bg1"/>
                </a:solidFill>
              </a:defRPr>
            </a:lvl1pPr>
            <a:lvl2pPr marL="0" indent="0">
              <a:buNone/>
              <a:defRPr/>
            </a:lvl2pPr>
          </a:lstStyle>
          <a:p>
            <a:pPr lvl="0"/>
            <a:r>
              <a:rPr lang="en-US"/>
              <a:t>Edit Master text</a:t>
            </a:r>
          </a:p>
        </p:txBody>
      </p:sp>
    </p:spTree>
    <p:custDataLst>
      <p:tags r:id="rId1"/>
    </p:custDataLst>
    <p:extLst>
      <p:ext uri="{BB962C8B-B14F-4D97-AF65-F5344CB8AC3E}">
        <p14:creationId xmlns:p14="http://schemas.microsoft.com/office/powerpoint/2010/main" val="199160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Medium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4" name="Text Placeholder 13"/>
          <p:cNvSpPr>
            <a:spLocks noGrp="1"/>
          </p:cNvSpPr>
          <p:nvPr>
            <p:ph type="body" sz="quarter" idx="13"/>
          </p:nvPr>
        </p:nvSpPr>
        <p:spPr>
          <a:xfrm>
            <a:off x="535313" y="3773511"/>
            <a:ext cx="2858126" cy="357149"/>
          </a:xfrm>
        </p:spPr>
        <p:txBody>
          <a:bodyPr/>
          <a:lstStyle>
            <a:lvl1pPr>
              <a:defRPr>
                <a:solidFill>
                  <a:schemeClr val="bg1"/>
                </a:solidFill>
              </a:defRPr>
            </a:lvl1pPr>
            <a:lvl2pPr marL="0" indent="0">
              <a:buNone/>
              <a:defRPr/>
            </a:lvl2pPr>
          </a:lstStyle>
          <a:p>
            <a:pPr lvl="0"/>
            <a:r>
              <a:rPr lang="en-US"/>
              <a:t>Edit Master text</a:t>
            </a:r>
          </a:p>
        </p:txBody>
      </p:sp>
    </p:spTree>
    <p:custDataLst>
      <p:tags r:id="rId1"/>
    </p:custDataLst>
    <p:extLst>
      <p:ext uri="{BB962C8B-B14F-4D97-AF65-F5344CB8AC3E}">
        <p14:creationId xmlns:p14="http://schemas.microsoft.com/office/powerpoint/2010/main" val="276841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Large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4" name="Text Placeholder 13"/>
          <p:cNvSpPr>
            <a:spLocks noGrp="1"/>
          </p:cNvSpPr>
          <p:nvPr>
            <p:ph type="body" sz="quarter" idx="13"/>
          </p:nvPr>
        </p:nvSpPr>
        <p:spPr>
          <a:xfrm>
            <a:off x="535312" y="3773511"/>
            <a:ext cx="5659748" cy="357149"/>
          </a:xfrm>
        </p:spPr>
        <p:txBody>
          <a:bodyPr/>
          <a:lstStyle>
            <a:lvl1pPr>
              <a:defRPr>
                <a:solidFill>
                  <a:schemeClr val="bg1"/>
                </a:solidFill>
              </a:defRPr>
            </a:lvl1pPr>
            <a:lvl2pPr marL="0" indent="0">
              <a:buNone/>
              <a:defRPr/>
            </a:lvl2pPr>
          </a:lstStyle>
          <a:p>
            <a:pPr lvl="0"/>
            <a:r>
              <a:rPr lang="en-US"/>
              <a:t>Edit Master text</a:t>
            </a:r>
          </a:p>
        </p:txBody>
      </p:sp>
    </p:spTree>
    <p:custDataLst>
      <p:tags r:id="rId1"/>
    </p:custDataLst>
    <p:extLst>
      <p:ext uri="{BB962C8B-B14F-4D97-AF65-F5344CB8AC3E}">
        <p14:creationId xmlns:p14="http://schemas.microsoft.com/office/powerpoint/2010/main" val="2830436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Press cuttings">
    <p:spTree>
      <p:nvGrpSpPr>
        <p:cNvPr id="1" name=""/>
        <p:cNvGrpSpPr/>
        <p:nvPr/>
      </p:nvGrpSpPr>
      <p:grpSpPr>
        <a:xfrm>
          <a:off x="0" y="0"/>
          <a:ext cx="0" cy="0"/>
          <a:chOff x="0" y="0"/>
          <a:chExt cx="0" cy="0"/>
        </a:xfrm>
      </p:grpSpPr>
      <p:sp>
        <p:nvSpPr>
          <p:cNvPr id="8" name="Rectangle 7"/>
          <p:cNvSpPr/>
          <p:nvPr userDrawn="1"/>
        </p:nvSpPr>
        <p:spPr>
          <a:xfrm>
            <a:off x="0" y="0"/>
            <a:ext cx="12192000" cy="5935980"/>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101566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ey statistic">
    <p:spTree>
      <p:nvGrpSpPr>
        <p:cNvPr id="1" name=""/>
        <p:cNvGrpSpPr/>
        <p:nvPr/>
      </p:nvGrpSpPr>
      <p:grpSpPr>
        <a:xfrm>
          <a:off x="0" y="0"/>
          <a:ext cx="0" cy="0"/>
          <a:chOff x="0" y="0"/>
          <a:chExt cx="0" cy="0"/>
        </a:xfrm>
      </p:grpSpPr>
      <p:sp>
        <p:nvSpPr>
          <p:cNvPr id="8" name="Text Placeholder 7"/>
          <p:cNvSpPr>
            <a:spLocks noGrp="1"/>
          </p:cNvSpPr>
          <p:nvPr>
            <p:ph type="body" sz="quarter" idx="17"/>
          </p:nvPr>
        </p:nvSpPr>
        <p:spPr>
          <a:xfrm>
            <a:off x="377758" y="2033529"/>
            <a:ext cx="4368867" cy="30591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hasCustomPrompt="1"/>
          </p:nvPr>
        </p:nvSpPr>
        <p:spPr>
          <a:xfrm>
            <a:off x="371476" y="182083"/>
            <a:ext cx="4459604" cy="1745777"/>
          </a:xfrm>
        </p:spPr>
        <p:txBody>
          <a:bodyPr bIns="0">
            <a:noAutofit/>
          </a:bodyPr>
          <a:lstStyle>
            <a:lvl1pPr>
              <a:defRPr sz="12600" kern="5000" spc="-700" baseline="0"/>
            </a:lvl1pPr>
          </a:lstStyle>
          <a:p>
            <a:r>
              <a:rPr lang="en-US"/>
              <a:t>XXX%</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9" y="5365115"/>
            <a:ext cx="11334816"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11" name="Straight Connector 10"/>
          <p:cNvCxnSpPr/>
          <p:nvPr userDrawn="1"/>
        </p:nvCxnSpPr>
        <p:spPr>
          <a:xfrm>
            <a:off x="479425" y="1874892"/>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605144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15:clr>
            <a:srgbClr val="FBAE40"/>
          </p15:clr>
        </p15:guide>
        <p15:guide id="3" orient="horz" pos="2160">
          <p15:clr>
            <a:srgbClr val="FBAE40"/>
          </p15:clr>
        </p15:guide>
      </p15:sldGuideLst>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EF22D-7DBE-4099-99F0-B83DD9779912}" type="datetimeFigureOut">
              <a:rPr lang="en-GB" smtClean="0"/>
              <a:t>01/09/2026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
        <p:nvSpPr>
          <p:cNvPr id="5"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3726244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a:p>
        </p:txBody>
      </p:sp>
      <p:sp>
        <p:nvSpPr>
          <p:cNvPr id="2" name="Title 1"/>
          <p:cNvSpPr>
            <a:spLocks noGrp="1"/>
          </p:cNvSpPr>
          <p:nvPr>
            <p:ph type="ctrTitle"/>
          </p:nvPr>
        </p:nvSpPr>
        <p:spPr>
          <a:xfrm>
            <a:off x="403766" y="759293"/>
            <a:ext cx="5633780" cy="1663867"/>
          </a:xfrm>
          <a:solidFill>
            <a:schemeClr val="bg1">
              <a:alpha val="0"/>
            </a:schemeClr>
          </a:solidFill>
          <a:effectLst/>
        </p:spPr>
        <p:txBody>
          <a:bodyPr anchor="t">
            <a:normAutofit/>
          </a:bodyPr>
          <a:lstStyle>
            <a:lvl1pPr algn="l">
              <a:defRPr sz="5400" b="1">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2E6EF22D-7DBE-4099-99F0-B83DD9779912}"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0" name="Text Placeholder 9"/>
          <p:cNvSpPr>
            <a:spLocks noGrp="1"/>
          </p:cNvSpPr>
          <p:nvPr>
            <p:ph type="body" sz="quarter" idx="14"/>
          </p:nvPr>
        </p:nvSpPr>
        <p:spPr>
          <a:xfrm>
            <a:off x="552577" y="2627694"/>
            <a:ext cx="3757295" cy="365442"/>
          </a:xfrm>
        </p:spPr>
        <p:txBody>
          <a:bodyPr/>
          <a:lstStyle>
            <a:lvl1pPr>
              <a:defRPr b="1">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1757225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6FAC5BB-39CE-1A4C-8812-F3A17EA4417C}"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537034-C073-224B-8A1D-BD7C891A4C35}" type="slidenum">
              <a:rPr lang="en-US" smtClean="0"/>
              <a:t>‹#›</a:t>
            </a:fld>
            <a:endParaRPr lang="en-US"/>
          </a:p>
        </p:txBody>
      </p:sp>
    </p:spTree>
    <p:extLst>
      <p:ext uri="{BB962C8B-B14F-4D97-AF65-F5344CB8AC3E}">
        <p14:creationId xmlns:p14="http://schemas.microsoft.com/office/powerpoint/2010/main" val="4109829350"/>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6FAC5BB-39CE-1A4C-8812-F3A17EA4417C}" type="datetimeFigureOut">
              <a:rPr lang="en-US" smtClean="0"/>
              <a:t>9/1/2026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537034-C073-224B-8A1D-BD7C891A4C35}" type="slidenum">
              <a:rPr lang="en-US" smtClean="0"/>
              <a:t>‹#›</a:t>
            </a:fld>
            <a:endParaRPr lang="en-US"/>
          </a:p>
        </p:txBody>
      </p:sp>
    </p:spTree>
    <p:extLst>
      <p:ext uri="{BB962C8B-B14F-4D97-AF65-F5344CB8AC3E}">
        <p14:creationId xmlns:p14="http://schemas.microsoft.com/office/powerpoint/2010/main" val="27512220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a:t>Click icon to add picture</a:t>
            </a:r>
            <a:endParaRPr lang="en-GB"/>
          </a:p>
        </p:txBody>
      </p:sp>
      <p:sp>
        <p:nvSpPr>
          <p:cNvPr id="2" name="Title 1"/>
          <p:cNvSpPr>
            <a:spLocks noGrp="1"/>
          </p:cNvSpPr>
          <p:nvPr>
            <p:ph type="ctrTitle"/>
          </p:nvPr>
        </p:nvSpPr>
        <p:spPr>
          <a:xfrm>
            <a:off x="358588" y="1292695"/>
            <a:ext cx="5298141" cy="2411176"/>
          </a:xfrm>
        </p:spPr>
        <p:txBody>
          <a:bodyPr anchor="t">
            <a:normAutofit/>
          </a:bodyPr>
          <a:lstStyle>
            <a:lvl1pPr algn="l">
              <a:defRPr sz="4000" b="1">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2E6EF22D-7DBE-4099-99F0-B83DD9779912}"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1" name="Text Placeholder 14"/>
          <p:cNvSpPr>
            <a:spLocks noGrp="1"/>
          </p:cNvSpPr>
          <p:nvPr>
            <p:ph type="body" sz="quarter" idx="15" hasCustomPrompt="1"/>
          </p:nvPr>
        </p:nvSpPr>
        <p:spPr>
          <a:xfrm>
            <a:off x="565621" y="571616"/>
            <a:ext cx="5530379" cy="352613"/>
          </a:xfrm>
        </p:spPr>
        <p:txBody>
          <a:bodyPr>
            <a:normAutofit/>
          </a:bodyPr>
          <a:lstStyle>
            <a:lvl1pPr marL="0" algn="l" defTabSz="914377" rtl="0" eaLnBrk="1" latinLnBrk="0" hangingPunct="1">
              <a:lnSpc>
                <a:spcPct val="90000"/>
              </a:lnSpc>
              <a:spcBef>
                <a:spcPct val="0"/>
              </a:spcBef>
              <a:buNone/>
              <a:defRPr lang="en-US" sz="1700" b="1" kern="1200" cap="none" spc="0" baseline="0" dirty="0" smtClean="0">
                <a:solidFill>
                  <a:schemeClr val="bg1"/>
                </a:solidFill>
                <a:latin typeface="+mj-lt"/>
                <a:ea typeface="+mj-ea"/>
                <a:cs typeface="+mj-cs"/>
              </a:defRPr>
            </a:lvl1pPr>
          </a:lstStyle>
          <a:p>
            <a:pPr lvl="0"/>
            <a:r>
              <a:rPr lang="en-US"/>
              <a:t>EDIT MASTER TEXT STYLES</a:t>
            </a:r>
          </a:p>
        </p:txBody>
      </p:sp>
      <p:sp>
        <p:nvSpPr>
          <p:cNvPr id="7" name="Text Placeholder 6">
            <a:extLst>
              <a:ext uri="{FF2B5EF4-FFF2-40B4-BE49-F238E27FC236}">
                <a16:creationId xmlns:a16="http://schemas.microsoft.com/office/drawing/2014/main" id="{77FD7B46-C0E5-4A41-9337-30B99A971FC8}"/>
              </a:ext>
            </a:extLst>
          </p:cNvPr>
          <p:cNvSpPr>
            <a:spLocks noGrp="1"/>
          </p:cNvSpPr>
          <p:nvPr>
            <p:ph type="body" sz="quarter" idx="16" hasCustomPrompt="1"/>
          </p:nvPr>
        </p:nvSpPr>
        <p:spPr>
          <a:xfrm>
            <a:off x="358588" y="3806105"/>
            <a:ext cx="5299200" cy="596244"/>
          </a:xfrm>
        </p:spPr>
        <p:txBody>
          <a:bodyPr lIns="108000" anchor="b" anchorCtr="0">
            <a:normAutofit/>
          </a:bodyPr>
          <a:lstStyle>
            <a:lvl1pPr>
              <a:defRPr sz="17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a:t>
            </a:r>
            <a:endParaRPr lang="en-GB"/>
          </a:p>
        </p:txBody>
      </p:sp>
    </p:spTree>
    <p:custDataLst>
      <p:tags r:id="rId1"/>
    </p:custDataLst>
    <p:extLst>
      <p:ext uri="{BB962C8B-B14F-4D97-AF65-F5344CB8AC3E}">
        <p14:creationId xmlns:p14="http://schemas.microsoft.com/office/powerpoint/2010/main" val="1273947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Divider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a:t>Click icon to add picture</a:t>
            </a:r>
            <a:endParaRPr lang="en-GB"/>
          </a:p>
        </p:txBody>
      </p:sp>
      <p:sp>
        <p:nvSpPr>
          <p:cNvPr id="2" name="Title 1"/>
          <p:cNvSpPr>
            <a:spLocks noGrp="1"/>
          </p:cNvSpPr>
          <p:nvPr>
            <p:ph type="ctrTitle"/>
          </p:nvPr>
        </p:nvSpPr>
        <p:spPr>
          <a:xfrm>
            <a:off x="371288" y="1140293"/>
            <a:ext cx="5298141" cy="2412000"/>
          </a:xfrm>
        </p:spPr>
        <p:txBody>
          <a:bodyPr anchor="t">
            <a:noAutofit/>
          </a:bodyPr>
          <a:lstStyle>
            <a:lvl1pPr algn="l">
              <a:defRPr sz="4000" b="1" baseline="0">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2E6EF22D-7DBE-4099-99F0-B83DD9779912}"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6" name="Text Placeholder 14"/>
          <p:cNvSpPr>
            <a:spLocks noGrp="1"/>
          </p:cNvSpPr>
          <p:nvPr>
            <p:ph type="body" sz="quarter" idx="14" hasCustomPrompt="1"/>
          </p:nvPr>
        </p:nvSpPr>
        <p:spPr>
          <a:xfrm>
            <a:off x="371289" y="651156"/>
            <a:ext cx="6450012" cy="352613"/>
          </a:xfrm>
        </p:spPr>
        <p:txBody>
          <a:bodyPr>
            <a:normAutofit/>
          </a:bodyPr>
          <a:lstStyle>
            <a:lvl1pPr marL="0" algn="l" defTabSz="914377" rtl="0" eaLnBrk="1" latinLnBrk="0" hangingPunct="1">
              <a:lnSpc>
                <a:spcPct val="90000"/>
              </a:lnSpc>
              <a:spcBef>
                <a:spcPct val="0"/>
              </a:spcBef>
              <a:buNone/>
              <a:defRPr lang="en-US" sz="1800" b="1" kern="1200" spc="31" baseline="0" dirty="0" smtClean="0">
                <a:solidFill>
                  <a:schemeClr val="bg1"/>
                </a:solidFill>
                <a:latin typeface="+mj-lt"/>
                <a:ea typeface="+mj-ea"/>
                <a:cs typeface="+mj-cs"/>
              </a:defRPr>
            </a:lvl1pPr>
          </a:lstStyle>
          <a:p>
            <a:pPr lvl="0"/>
            <a:r>
              <a:rPr lang="en-US"/>
              <a:t>EDIT MASTER TEXT STYLES</a:t>
            </a:r>
          </a:p>
        </p:txBody>
      </p:sp>
    </p:spTree>
    <p:custDataLst>
      <p:tags r:id="rId1"/>
    </p:custDataLst>
    <p:extLst>
      <p:ext uri="{BB962C8B-B14F-4D97-AF65-F5344CB8AC3E}">
        <p14:creationId xmlns:p14="http://schemas.microsoft.com/office/powerpoint/2010/main" val="3447533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0" name="Text Placeholder 7"/>
          <p:cNvSpPr>
            <a:spLocks noGrp="1"/>
          </p:cNvSpPr>
          <p:nvPr>
            <p:ph type="body" sz="quarter" idx="15"/>
          </p:nvPr>
        </p:nvSpPr>
        <p:spPr>
          <a:xfrm>
            <a:off x="377758" y="5365115"/>
            <a:ext cx="11334817" cy="304800"/>
          </a:xfrm>
        </p:spPr>
        <p:txBody>
          <a:bodyPr>
            <a:noAutofit/>
          </a:bodyPr>
          <a:lstStyle>
            <a:lvl1pPr>
              <a:defRPr sz="1000" b="0">
                <a:solidFill>
                  <a:schemeClr val="bg2"/>
                </a:solidFill>
              </a:defRPr>
            </a:lvl1pPr>
          </a:lstStyle>
          <a:p>
            <a:pPr lvl="0"/>
            <a:r>
              <a:rPr lang="en-US"/>
              <a:t>Click to edit Master text styles</a:t>
            </a:r>
          </a:p>
        </p:txBody>
      </p:sp>
    </p:spTree>
    <p:custDataLst>
      <p:tags r:id="rId1"/>
    </p:custDataLst>
    <p:extLst>
      <p:ext uri="{BB962C8B-B14F-4D97-AF65-F5344CB8AC3E}">
        <p14:creationId xmlns:p14="http://schemas.microsoft.com/office/powerpoint/2010/main" val="699809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6" y="359944"/>
            <a:ext cx="11341099" cy="1021181"/>
          </a:xfrm>
        </p:spPr>
        <p:txBody>
          <a:bodyPr/>
          <a:lstStyle>
            <a:lvl1pPr>
              <a:defRPr/>
            </a:lvl1pPr>
          </a:lstStyle>
          <a:p>
            <a:r>
              <a:rPr lang="en-US"/>
              <a:t>Click to edit </a:t>
            </a:r>
            <a:br>
              <a:rPr lang="en-US"/>
            </a:br>
            <a:r>
              <a:rPr lang="en-US"/>
              <a:t>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9" name="Content Placeholder 7"/>
          <p:cNvSpPr>
            <a:spLocks noGrp="1"/>
          </p:cNvSpPr>
          <p:nvPr>
            <p:ph sz="quarter" idx="14"/>
          </p:nvPr>
        </p:nvSpPr>
        <p:spPr>
          <a:xfrm>
            <a:off x="379142" y="1614207"/>
            <a:ext cx="11296031" cy="36515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7"/>
          <p:cNvSpPr>
            <a:spLocks noGrp="1"/>
          </p:cNvSpPr>
          <p:nvPr>
            <p:ph type="body" sz="quarter" idx="15"/>
          </p:nvPr>
        </p:nvSpPr>
        <p:spPr>
          <a:xfrm>
            <a:off x="377757" y="5365115"/>
            <a:ext cx="5718243"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cxnSp>
        <p:nvCxnSpPr>
          <p:cNvPr id="8" name="Straight Connector 7"/>
          <p:cNvCxnSpPr/>
          <p:nvPr userDrawn="1"/>
        </p:nvCxnSpPr>
        <p:spPr>
          <a:xfrm>
            <a:off x="479426" y="1428751"/>
            <a:ext cx="11233151"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255361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9" name="Content Placeholder 7"/>
          <p:cNvSpPr>
            <a:spLocks noGrp="1"/>
          </p:cNvSpPr>
          <p:nvPr>
            <p:ph sz="quarter" idx="14"/>
          </p:nvPr>
        </p:nvSpPr>
        <p:spPr>
          <a:xfrm>
            <a:off x="379143" y="1614207"/>
            <a:ext cx="5562600" cy="36515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7"/>
          <p:cNvSpPr>
            <a:spLocks noGrp="1"/>
          </p:cNvSpPr>
          <p:nvPr>
            <p:ph type="body" sz="quarter" idx="15"/>
          </p:nvPr>
        </p:nvSpPr>
        <p:spPr>
          <a:xfrm>
            <a:off x="377757" y="5365115"/>
            <a:ext cx="5718243"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cxnSp>
        <p:nvCxnSpPr>
          <p:cNvPr id="8" name="Straight Connector 7"/>
          <p:cNvCxnSpPr/>
          <p:nvPr userDrawn="1"/>
        </p:nvCxnSpPr>
        <p:spPr>
          <a:xfrm>
            <a:off x="479425" y="1428751"/>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Content Placeholder 7"/>
          <p:cNvSpPr>
            <a:spLocks noGrp="1"/>
          </p:cNvSpPr>
          <p:nvPr>
            <p:ph sz="quarter" idx="16"/>
          </p:nvPr>
        </p:nvSpPr>
        <p:spPr>
          <a:xfrm>
            <a:off x="6096000" y="1614207"/>
            <a:ext cx="5562600" cy="36515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p:cNvCxnSpPr/>
          <p:nvPr userDrawn="1"/>
        </p:nvCxnSpPr>
        <p:spPr>
          <a:xfrm>
            <a:off x="6196284" y="1428751"/>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258203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Text &amp; graph">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6272053" y="359945"/>
            <a:ext cx="5594827" cy="5197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9" y="1614208"/>
            <a:ext cx="4368867" cy="36515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0" name="Straight Connector 9"/>
          <p:cNvCxnSpPr/>
          <p:nvPr userDrawn="1"/>
        </p:nvCxnSpPr>
        <p:spPr>
          <a:xfrm>
            <a:off x="479425" y="1428751"/>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3" name="Text Placeholder 7"/>
          <p:cNvSpPr>
            <a:spLocks noGrp="1"/>
          </p:cNvSpPr>
          <p:nvPr>
            <p:ph type="body" sz="quarter" idx="16"/>
          </p:nvPr>
        </p:nvSpPr>
        <p:spPr>
          <a:xfrm>
            <a:off x="377759"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spTree>
    <p:custDataLst>
      <p:tags r:id="rId1"/>
    </p:custDataLst>
    <p:extLst>
      <p:ext uri="{BB962C8B-B14F-4D97-AF65-F5344CB8AC3E}">
        <p14:creationId xmlns:p14="http://schemas.microsoft.com/office/powerpoint/2010/main" val="1973049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ll Screen Video - Option 1">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EF22D-7DBE-4099-99F0-B83DD9779912}" type="datetimeFigureOut">
              <a:rPr lang="en-GB" smtClean="0"/>
              <a:t>01/09/2026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
        <p:nvSpPr>
          <p:cNvPr id="6" name="Picture Placeholder 5"/>
          <p:cNvSpPr>
            <a:spLocks noGrp="1"/>
          </p:cNvSpPr>
          <p:nvPr>
            <p:ph type="pic" sz="quarter" idx="13"/>
          </p:nvPr>
        </p:nvSpPr>
        <p:spPr>
          <a:xfrm>
            <a:off x="0" y="0"/>
            <a:ext cx="12192000" cy="5939790"/>
          </a:xfrm>
          <a:solidFill>
            <a:schemeClr val="bg1">
              <a:lumMod val="85000"/>
            </a:schemeClr>
          </a:solidFill>
        </p:spPr>
        <p:txBody>
          <a:bodyPr/>
          <a:lstStyle/>
          <a:p>
            <a:endParaRPr lang="en-GB"/>
          </a:p>
        </p:txBody>
      </p:sp>
    </p:spTree>
    <p:custDataLst>
      <p:tags r:id="rId1"/>
    </p:custDataLst>
    <p:extLst>
      <p:ext uri="{BB962C8B-B14F-4D97-AF65-F5344CB8AC3E}">
        <p14:creationId xmlns:p14="http://schemas.microsoft.com/office/powerpoint/2010/main" val="1773741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Text &amp; half pag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9" y="1614208"/>
            <a:ext cx="4368867" cy="3651531"/>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6007893" y="-9729"/>
            <a:ext cx="6184107" cy="5948364"/>
          </a:xfrm>
          <a:prstGeom prst="rect">
            <a:avLst/>
          </a:prstGeom>
          <a:solidFill>
            <a:schemeClr val="bg1">
              <a:lumMod val="85000"/>
            </a:schemeClr>
          </a:solidFill>
        </p:spPr>
        <p:txBody>
          <a:bodyPr/>
          <a:lstStyle/>
          <a:p>
            <a:r>
              <a:rPr lang="en-US"/>
              <a:t>Click icon to add picture</a:t>
            </a:r>
            <a:endParaRPr lang="en-GB"/>
          </a:p>
        </p:txBody>
      </p:sp>
      <p:cxnSp>
        <p:nvCxnSpPr>
          <p:cNvPr id="10" name="Straight Connector 9"/>
          <p:cNvCxnSpPr/>
          <p:nvPr userDrawn="1"/>
        </p:nvCxnSpPr>
        <p:spPr>
          <a:xfrm>
            <a:off x="479425" y="1428751"/>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8" name="Text Placeholder 7"/>
          <p:cNvSpPr>
            <a:spLocks noGrp="1"/>
          </p:cNvSpPr>
          <p:nvPr>
            <p:ph type="body" sz="quarter" idx="15"/>
          </p:nvPr>
        </p:nvSpPr>
        <p:spPr>
          <a:xfrm>
            <a:off x="377759"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spTree>
    <p:custDataLst>
      <p:tags r:id="rId1"/>
    </p:custDataLst>
    <p:extLst>
      <p:ext uri="{BB962C8B-B14F-4D97-AF65-F5344CB8AC3E}">
        <p14:creationId xmlns:p14="http://schemas.microsoft.com/office/powerpoint/2010/main" val="499494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3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60" y="5365115"/>
            <a:ext cx="11334817" cy="304800"/>
          </a:xfrm>
        </p:spPr>
        <p:txBody>
          <a:bodyPr>
            <a:noAutofit/>
          </a:bodyPr>
          <a:lstStyle>
            <a:lvl1pPr>
              <a:defRPr sz="1000" b="0">
                <a:solidFill>
                  <a:schemeClr val="bg2"/>
                </a:solidFill>
              </a:defRPr>
            </a:lvl1pPr>
          </a:lstStyle>
          <a:p>
            <a:pPr lvl="0"/>
            <a:r>
              <a:rPr lang="en-US"/>
              <a:t>Click to edit Master text styles</a:t>
            </a:r>
          </a:p>
        </p:txBody>
      </p:sp>
      <p:sp>
        <p:nvSpPr>
          <p:cNvPr id="9" name="Text Placeholder 6"/>
          <p:cNvSpPr>
            <a:spLocks noGrp="1"/>
          </p:cNvSpPr>
          <p:nvPr>
            <p:ph type="body" sz="quarter" idx="13"/>
          </p:nvPr>
        </p:nvSpPr>
        <p:spPr>
          <a:xfrm>
            <a:off x="377759" y="3831703"/>
            <a:ext cx="3713547" cy="144303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10" name="Straight Connector 9"/>
          <p:cNvCxnSpPr/>
          <p:nvPr userDrawn="1"/>
        </p:nvCxnSpPr>
        <p:spPr>
          <a:xfrm>
            <a:off x="487996"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4184265" y="3822701"/>
            <a:ext cx="3713547" cy="144303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13" name="Straight Connector 12"/>
          <p:cNvCxnSpPr/>
          <p:nvPr userDrawn="1"/>
        </p:nvCxnSpPr>
        <p:spPr>
          <a:xfrm>
            <a:off x="427335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7990773" y="3822701"/>
            <a:ext cx="3713547" cy="144303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22" name="Straight Connector 21"/>
          <p:cNvCxnSpPr/>
          <p:nvPr userDrawn="1"/>
        </p:nvCxnSpPr>
        <p:spPr>
          <a:xfrm>
            <a:off x="806728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8">
            <a:extLst>
              <a:ext uri="{FF2B5EF4-FFF2-40B4-BE49-F238E27FC236}">
                <a16:creationId xmlns:a16="http://schemas.microsoft.com/office/drawing/2014/main" id="{8DFCE19A-1050-41D6-952B-88D1EA6241CC}"/>
              </a:ext>
            </a:extLst>
          </p:cNvPr>
          <p:cNvSpPr>
            <a:spLocks noGrp="1"/>
          </p:cNvSpPr>
          <p:nvPr>
            <p:ph type="pic" sz="quarter" idx="14"/>
          </p:nvPr>
        </p:nvSpPr>
        <p:spPr>
          <a:xfrm>
            <a:off x="4273357" y="1428750"/>
            <a:ext cx="3645289" cy="2106775"/>
          </a:xfrm>
          <a:prstGeom prst="rect">
            <a:avLst/>
          </a:prstGeom>
          <a:solidFill>
            <a:schemeClr val="bg1">
              <a:lumMod val="85000"/>
            </a:schemeClr>
          </a:solidFill>
        </p:spPr>
        <p:txBody>
          <a:bodyPr/>
          <a:lstStyle/>
          <a:p>
            <a:r>
              <a:rPr lang="en-US"/>
              <a:t>Click icon to add picture</a:t>
            </a:r>
            <a:endParaRPr lang="en-GB"/>
          </a:p>
        </p:txBody>
      </p:sp>
      <p:sp>
        <p:nvSpPr>
          <p:cNvPr id="28" name="Picture Placeholder 8">
            <a:extLst>
              <a:ext uri="{FF2B5EF4-FFF2-40B4-BE49-F238E27FC236}">
                <a16:creationId xmlns:a16="http://schemas.microsoft.com/office/drawing/2014/main" id="{474332AB-8E82-4D2C-A077-AD78447B3B65}"/>
              </a:ext>
            </a:extLst>
          </p:cNvPr>
          <p:cNvSpPr>
            <a:spLocks noGrp="1"/>
          </p:cNvSpPr>
          <p:nvPr>
            <p:ph type="pic" sz="quarter" idx="15"/>
          </p:nvPr>
        </p:nvSpPr>
        <p:spPr>
          <a:xfrm>
            <a:off x="8067286" y="1428750"/>
            <a:ext cx="3645289" cy="2106775"/>
          </a:xfrm>
          <a:prstGeom prst="rect">
            <a:avLst/>
          </a:prstGeom>
          <a:solidFill>
            <a:schemeClr val="bg1">
              <a:lumMod val="85000"/>
            </a:schemeClr>
          </a:solidFill>
        </p:spPr>
        <p:txBody>
          <a:bodyPr/>
          <a:lstStyle/>
          <a:p>
            <a:r>
              <a:rPr lang="en-US"/>
              <a:t>Click icon to add picture</a:t>
            </a:r>
            <a:endParaRPr lang="en-GB"/>
          </a:p>
        </p:txBody>
      </p:sp>
      <p:sp>
        <p:nvSpPr>
          <p:cNvPr id="29" name="Picture Placeholder 8">
            <a:extLst>
              <a:ext uri="{FF2B5EF4-FFF2-40B4-BE49-F238E27FC236}">
                <a16:creationId xmlns:a16="http://schemas.microsoft.com/office/drawing/2014/main" id="{44395837-4037-4FBC-A80F-2DFA7942FF5A}"/>
              </a:ext>
            </a:extLst>
          </p:cNvPr>
          <p:cNvSpPr>
            <a:spLocks noGrp="1"/>
          </p:cNvSpPr>
          <p:nvPr>
            <p:ph type="pic" sz="quarter" idx="22"/>
          </p:nvPr>
        </p:nvSpPr>
        <p:spPr>
          <a:xfrm>
            <a:off x="479426" y="1428750"/>
            <a:ext cx="3645289" cy="2106775"/>
          </a:xfrm>
          <a:prstGeom prst="rect">
            <a:avLst/>
          </a:prstGeom>
          <a:solidFill>
            <a:schemeClr val="bg1">
              <a:lumMod val="85000"/>
            </a:schemeClr>
          </a:solidFill>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3999650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4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60" y="5365115"/>
            <a:ext cx="11334817" cy="304800"/>
          </a:xfrm>
        </p:spPr>
        <p:txBody>
          <a:bodyPr>
            <a:noAutofit/>
          </a:bodyPr>
          <a:lstStyle>
            <a:lvl1pPr>
              <a:defRPr sz="1000" b="0">
                <a:solidFill>
                  <a:schemeClr val="bg2"/>
                </a:solidFill>
              </a:defRPr>
            </a:lvl1pPr>
          </a:lstStyle>
          <a:p>
            <a:pPr lvl="0"/>
            <a:r>
              <a:rPr lang="en-US"/>
              <a:t>Click to edit Master text styles</a:t>
            </a:r>
          </a:p>
        </p:txBody>
      </p:sp>
      <p:sp>
        <p:nvSpPr>
          <p:cNvPr id="9" name="Text Placeholder 6"/>
          <p:cNvSpPr>
            <a:spLocks noGrp="1"/>
          </p:cNvSpPr>
          <p:nvPr>
            <p:ph type="body" sz="quarter" idx="13"/>
          </p:nvPr>
        </p:nvSpPr>
        <p:spPr>
          <a:xfrm>
            <a:off x="377759" y="3831703"/>
            <a:ext cx="2792239" cy="144303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10" name="Straight Connector 9"/>
          <p:cNvCxnSpPr/>
          <p:nvPr userDrawn="1"/>
        </p:nvCxnSpPr>
        <p:spPr>
          <a:xfrm>
            <a:off x="487997"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3337119" y="3822701"/>
            <a:ext cx="2680405" cy="144303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13" name="Straight Connector 12"/>
          <p:cNvCxnSpPr/>
          <p:nvPr userDrawn="1"/>
        </p:nvCxnSpPr>
        <p:spPr>
          <a:xfrm>
            <a:off x="3330340"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6184644" y="3822701"/>
            <a:ext cx="2680405" cy="144303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22" name="Straight Connector 21"/>
          <p:cNvCxnSpPr/>
          <p:nvPr userDrawn="1"/>
        </p:nvCxnSpPr>
        <p:spPr>
          <a:xfrm>
            <a:off x="6181255"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16">
            <a:extLst>
              <a:ext uri="{FF2B5EF4-FFF2-40B4-BE49-F238E27FC236}">
                <a16:creationId xmlns:a16="http://schemas.microsoft.com/office/drawing/2014/main" id="{CCB00622-CF55-4D6B-A1E3-FEDA9C507933}"/>
              </a:ext>
            </a:extLst>
          </p:cNvPr>
          <p:cNvSpPr>
            <a:spLocks noGrp="1"/>
          </p:cNvSpPr>
          <p:nvPr>
            <p:ph type="pic" sz="quarter" idx="23"/>
          </p:nvPr>
        </p:nvSpPr>
        <p:spPr>
          <a:xfrm>
            <a:off x="479426" y="1428750"/>
            <a:ext cx="2680405" cy="2106775"/>
          </a:xfrm>
          <a:solidFill>
            <a:schemeClr val="bg1">
              <a:lumMod val="85000"/>
            </a:schemeClr>
          </a:solidFill>
        </p:spPr>
        <p:txBody>
          <a:bodyPr/>
          <a:lstStyle/>
          <a:p>
            <a:r>
              <a:rPr lang="en-US"/>
              <a:t>Click icon to add picture</a:t>
            </a:r>
            <a:endParaRPr lang="en-GB"/>
          </a:p>
        </p:txBody>
      </p:sp>
      <p:sp>
        <p:nvSpPr>
          <p:cNvPr id="28" name="Picture Placeholder 16">
            <a:extLst>
              <a:ext uri="{FF2B5EF4-FFF2-40B4-BE49-F238E27FC236}">
                <a16:creationId xmlns:a16="http://schemas.microsoft.com/office/drawing/2014/main" id="{2B88D738-52E2-4893-86C8-E779DC5CA1A3}"/>
              </a:ext>
            </a:extLst>
          </p:cNvPr>
          <p:cNvSpPr>
            <a:spLocks noGrp="1"/>
          </p:cNvSpPr>
          <p:nvPr>
            <p:ph type="pic" sz="quarter" idx="24"/>
          </p:nvPr>
        </p:nvSpPr>
        <p:spPr>
          <a:xfrm>
            <a:off x="3330340" y="1428750"/>
            <a:ext cx="2680405" cy="2106775"/>
          </a:xfrm>
          <a:solidFill>
            <a:schemeClr val="bg1">
              <a:lumMod val="85000"/>
            </a:schemeClr>
          </a:solidFill>
        </p:spPr>
        <p:txBody>
          <a:bodyPr/>
          <a:lstStyle/>
          <a:p>
            <a:r>
              <a:rPr lang="en-US"/>
              <a:t>Click icon to add picture</a:t>
            </a:r>
            <a:endParaRPr lang="en-GB"/>
          </a:p>
        </p:txBody>
      </p:sp>
      <p:sp>
        <p:nvSpPr>
          <p:cNvPr id="29" name="Picture Placeholder 16">
            <a:extLst>
              <a:ext uri="{FF2B5EF4-FFF2-40B4-BE49-F238E27FC236}">
                <a16:creationId xmlns:a16="http://schemas.microsoft.com/office/drawing/2014/main" id="{796217F8-03C9-4D68-93B3-20FA2E83EE1B}"/>
              </a:ext>
            </a:extLst>
          </p:cNvPr>
          <p:cNvSpPr>
            <a:spLocks noGrp="1"/>
          </p:cNvSpPr>
          <p:nvPr>
            <p:ph type="pic" sz="quarter" idx="25"/>
          </p:nvPr>
        </p:nvSpPr>
        <p:spPr>
          <a:xfrm>
            <a:off x="6181256" y="1428750"/>
            <a:ext cx="2680405" cy="2106775"/>
          </a:xfrm>
          <a:solidFill>
            <a:schemeClr val="bg1">
              <a:lumMod val="85000"/>
            </a:schemeClr>
          </a:solidFill>
        </p:spPr>
        <p:txBody>
          <a:bodyPr/>
          <a:lstStyle/>
          <a:p>
            <a:r>
              <a:rPr lang="en-US"/>
              <a:t>Click icon to add picture</a:t>
            </a:r>
            <a:endParaRPr lang="en-GB"/>
          </a:p>
        </p:txBody>
      </p:sp>
      <p:sp>
        <p:nvSpPr>
          <p:cNvPr id="30" name="Picture Placeholder 16">
            <a:extLst>
              <a:ext uri="{FF2B5EF4-FFF2-40B4-BE49-F238E27FC236}">
                <a16:creationId xmlns:a16="http://schemas.microsoft.com/office/drawing/2014/main" id="{2723B1CA-8DFB-497B-9F08-8CA0C90D7E3E}"/>
              </a:ext>
            </a:extLst>
          </p:cNvPr>
          <p:cNvSpPr>
            <a:spLocks noGrp="1"/>
          </p:cNvSpPr>
          <p:nvPr>
            <p:ph type="pic" sz="quarter" idx="26"/>
          </p:nvPr>
        </p:nvSpPr>
        <p:spPr>
          <a:xfrm>
            <a:off x="9032170" y="1428750"/>
            <a:ext cx="2680405" cy="2106775"/>
          </a:xfrm>
          <a:solidFill>
            <a:schemeClr val="bg1">
              <a:lumMod val="85000"/>
            </a:schemeClr>
          </a:solidFill>
        </p:spPr>
        <p:txBody>
          <a:bodyPr/>
          <a:lstStyle/>
          <a:p>
            <a:r>
              <a:rPr lang="en-US"/>
              <a:t>Click icon to add picture</a:t>
            </a:r>
            <a:endParaRPr lang="en-GB"/>
          </a:p>
        </p:txBody>
      </p:sp>
      <p:cxnSp>
        <p:nvCxnSpPr>
          <p:cNvPr id="31" name="Straight Connector 30">
            <a:extLst>
              <a:ext uri="{FF2B5EF4-FFF2-40B4-BE49-F238E27FC236}">
                <a16:creationId xmlns:a16="http://schemas.microsoft.com/office/drawing/2014/main" id="{B54C563D-6383-41D0-9D47-C959095D88EA}"/>
              </a:ext>
            </a:extLst>
          </p:cNvPr>
          <p:cNvCxnSpPr/>
          <p:nvPr userDrawn="1"/>
        </p:nvCxnSpPr>
        <p:spPr>
          <a:xfrm>
            <a:off x="9030575"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32" name="Text Placeholder 6">
            <a:extLst>
              <a:ext uri="{FF2B5EF4-FFF2-40B4-BE49-F238E27FC236}">
                <a16:creationId xmlns:a16="http://schemas.microsoft.com/office/drawing/2014/main" id="{334F0F9F-7167-4551-BFAC-B216392DF765}"/>
              </a:ext>
            </a:extLst>
          </p:cNvPr>
          <p:cNvSpPr>
            <a:spLocks noGrp="1"/>
          </p:cNvSpPr>
          <p:nvPr>
            <p:ph type="body" sz="quarter" idx="27"/>
          </p:nvPr>
        </p:nvSpPr>
        <p:spPr>
          <a:xfrm>
            <a:off x="9032171" y="3822701"/>
            <a:ext cx="2680405" cy="144303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custDataLst>
      <p:tags r:id="rId1"/>
    </p:custDataLst>
    <p:extLst>
      <p:ext uri="{BB962C8B-B14F-4D97-AF65-F5344CB8AC3E}">
        <p14:creationId xmlns:p14="http://schemas.microsoft.com/office/powerpoint/2010/main" val="1692561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4x Portrait imag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60" y="5365115"/>
            <a:ext cx="11334817" cy="304800"/>
          </a:xfrm>
        </p:spPr>
        <p:txBody>
          <a:bodyPr>
            <a:noAutofit/>
          </a:bodyPr>
          <a:lstStyle>
            <a:lvl1pPr>
              <a:defRPr sz="1000" b="0">
                <a:solidFill>
                  <a:schemeClr val="bg2"/>
                </a:solidFill>
              </a:defRPr>
            </a:lvl1pPr>
          </a:lstStyle>
          <a:p>
            <a:pPr lvl="0"/>
            <a:r>
              <a:rPr lang="en-US"/>
              <a:t>Click to edit Master text styles</a:t>
            </a:r>
          </a:p>
        </p:txBody>
      </p:sp>
      <p:sp>
        <p:nvSpPr>
          <p:cNvPr id="17" name="Picture Placeholder 16"/>
          <p:cNvSpPr>
            <a:spLocks noGrp="1"/>
          </p:cNvSpPr>
          <p:nvPr>
            <p:ph type="pic" sz="quarter" idx="19"/>
          </p:nvPr>
        </p:nvSpPr>
        <p:spPr>
          <a:xfrm>
            <a:off x="479426" y="1428751"/>
            <a:ext cx="2680405" cy="3836988"/>
          </a:xfrm>
          <a:solidFill>
            <a:schemeClr val="bg1">
              <a:lumMod val="85000"/>
            </a:schemeClr>
          </a:solidFill>
        </p:spPr>
        <p:txBody>
          <a:bodyPr/>
          <a:lstStyle/>
          <a:p>
            <a:r>
              <a:rPr lang="en-US"/>
              <a:t>Click icon to add picture</a:t>
            </a:r>
            <a:endParaRPr lang="en-GB"/>
          </a:p>
        </p:txBody>
      </p:sp>
      <p:sp>
        <p:nvSpPr>
          <p:cNvPr id="20" name="Picture Placeholder 16"/>
          <p:cNvSpPr>
            <a:spLocks noGrp="1"/>
          </p:cNvSpPr>
          <p:nvPr>
            <p:ph type="pic" sz="quarter" idx="20"/>
          </p:nvPr>
        </p:nvSpPr>
        <p:spPr>
          <a:xfrm>
            <a:off x="3330340" y="1428751"/>
            <a:ext cx="2680405" cy="3836988"/>
          </a:xfrm>
          <a:solidFill>
            <a:schemeClr val="bg1">
              <a:lumMod val="85000"/>
            </a:schemeClr>
          </a:solidFill>
        </p:spPr>
        <p:txBody>
          <a:bodyPr/>
          <a:lstStyle/>
          <a:p>
            <a:r>
              <a:rPr lang="en-US"/>
              <a:t>Click icon to add picture</a:t>
            </a:r>
            <a:endParaRPr lang="en-GB"/>
          </a:p>
        </p:txBody>
      </p:sp>
      <p:sp>
        <p:nvSpPr>
          <p:cNvPr id="21" name="Picture Placeholder 16"/>
          <p:cNvSpPr>
            <a:spLocks noGrp="1"/>
          </p:cNvSpPr>
          <p:nvPr>
            <p:ph type="pic" sz="quarter" idx="21"/>
          </p:nvPr>
        </p:nvSpPr>
        <p:spPr>
          <a:xfrm>
            <a:off x="6181256" y="1428751"/>
            <a:ext cx="2680405" cy="3836988"/>
          </a:xfrm>
          <a:solidFill>
            <a:schemeClr val="bg1">
              <a:lumMod val="85000"/>
            </a:schemeClr>
          </a:solidFill>
        </p:spPr>
        <p:txBody>
          <a:bodyPr/>
          <a:lstStyle/>
          <a:p>
            <a:r>
              <a:rPr lang="en-US"/>
              <a:t>Click icon to add picture</a:t>
            </a:r>
            <a:endParaRPr lang="en-GB"/>
          </a:p>
        </p:txBody>
      </p:sp>
      <p:sp>
        <p:nvSpPr>
          <p:cNvPr id="18" name="Picture Placeholder 16"/>
          <p:cNvSpPr>
            <a:spLocks noGrp="1"/>
          </p:cNvSpPr>
          <p:nvPr>
            <p:ph type="pic" sz="quarter" idx="22"/>
          </p:nvPr>
        </p:nvSpPr>
        <p:spPr>
          <a:xfrm>
            <a:off x="9032170" y="1428751"/>
            <a:ext cx="2680405" cy="3836988"/>
          </a:xfrm>
          <a:solidFill>
            <a:schemeClr val="bg1">
              <a:lumMod val="85000"/>
            </a:schemeClr>
          </a:solidFill>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3791167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Text &amp; on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9" y="1614207"/>
            <a:ext cx="4368867" cy="37117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5369669" y="1428751"/>
            <a:ext cx="6342907" cy="3836988"/>
          </a:xfrm>
          <a:prstGeom prst="rect">
            <a:avLst/>
          </a:prstGeom>
          <a:solidFill>
            <a:schemeClr val="bg1">
              <a:lumMod val="85000"/>
            </a:schemeClr>
          </a:solidFill>
        </p:spPr>
        <p:txBody>
          <a:bodyPr/>
          <a:lstStyle/>
          <a:p>
            <a:r>
              <a:rPr lang="en-US"/>
              <a:t>Click icon to add picture</a:t>
            </a:r>
            <a:endParaRPr lang="en-GB"/>
          </a:p>
        </p:txBody>
      </p:sp>
      <p:cxnSp>
        <p:nvCxnSpPr>
          <p:cNvPr id="10" name="Straight Connector 9"/>
          <p:cNvCxnSpPr/>
          <p:nvPr userDrawn="1"/>
        </p:nvCxnSpPr>
        <p:spPr>
          <a:xfrm>
            <a:off x="479425" y="1428751"/>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Text Placeholder 7"/>
          <p:cNvSpPr>
            <a:spLocks noGrp="1"/>
          </p:cNvSpPr>
          <p:nvPr>
            <p:ph type="body" sz="quarter" idx="15"/>
          </p:nvPr>
        </p:nvSpPr>
        <p:spPr>
          <a:xfrm>
            <a:off x="377759"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spTree>
    <p:custDataLst>
      <p:tags r:id="rId1"/>
    </p:custDataLst>
    <p:extLst>
      <p:ext uri="{BB962C8B-B14F-4D97-AF65-F5344CB8AC3E}">
        <p14:creationId xmlns:p14="http://schemas.microsoft.com/office/powerpoint/2010/main" val="1991218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Text &amp; two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7" y="1614207"/>
            <a:ext cx="5442019" cy="37117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7373568" y="447474"/>
            <a:ext cx="4339009" cy="2322372"/>
          </a:xfrm>
          <a:prstGeom prst="rect">
            <a:avLst/>
          </a:prstGeom>
          <a:solidFill>
            <a:schemeClr val="bg1">
              <a:lumMod val="85000"/>
            </a:schemeClr>
          </a:solidFill>
        </p:spPr>
        <p:txBody>
          <a:bodyPr/>
          <a:lstStyle/>
          <a:p>
            <a:r>
              <a:rPr lang="en-US"/>
              <a:t>Click icon to add picture</a:t>
            </a:r>
            <a:endParaRPr lang="en-GB"/>
          </a:p>
        </p:txBody>
      </p:sp>
      <p:cxnSp>
        <p:nvCxnSpPr>
          <p:cNvPr id="10" name="Straight Connector 9"/>
          <p:cNvCxnSpPr/>
          <p:nvPr userDrawn="1"/>
        </p:nvCxnSpPr>
        <p:spPr>
          <a:xfrm>
            <a:off x="479426" y="1428751"/>
            <a:ext cx="5340351"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Picture Placeholder 8"/>
          <p:cNvSpPr>
            <a:spLocks noGrp="1"/>
          </p:cNvSpPr>
          <p:nvPr>
            <p:ph type="pic" sz="quarter" idx="15"/>
          </p:nvPr>
        </p:nvSpPr>
        <p:spPr>
          <a:xfrm>
            <a:off x="7373568" y="2943367"/>
            <a:ext cx="4339009" cy="2322372"/>
          </a:xfrm>
          <a:prstGeom prst="rect">
            <a:avLst/>
          </a:prstGeom>
          <a:solidFill>
            <a:schemeClr val="bg1">
              <a:lumMod val="85000"/>
            </a:schemeClr>
          </a:solidFill>
        </p:spPr>
        <p:txBody>
          <a:bodyPr/>
          <a:lstStyle/>
          <a:p>
            <a:r>
              <a:rPr lang="en-US"/>
              <a:t>Click icon to add picture</a:t>
            </a:r>
            <a:endParaRPr lang="en-GB"/>
          </a:p>
        </p:txBody>
      </p:sp>
      <p:sp>
        <p:nvSpPr>
          <p:cNvPr id="12" name="Text Placeholder 7"/>
          <p:cNvSpPr>
            <a:spLocks noGrp="1"/>
          </p:cNvSpPr>
          <p:nvPr>
            <p:ph type="body" sz="quarter" idx="16"/>
          </p:nvPr>
        </p:nvSpPr>
        <p:spPr>
          <a:xfrm>
            <a:off x="377759"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spTree>
    <p:custDataLst>
      <p:tags r:id="rId1"/>
    </p:custDataLst>
    <p:extLst>
      <p:ext uri="{BB962C8B-B14F-4D97-AF65-F5344CB8AC3E}">
        <p14:creationId xmlns:p14="http://schemas.microsoft.com/office/powerpoint/2010/main" val="3780544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Text &amp; four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9" y="1614207"/>
            <a:ext cx="4368867" cy="37117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0" name="Straight Connector 9"/>
          <p:cNvCxnSpPr/>
          <p:nvPr userDrawn="1"/>
        </p:nvCxnSpPr>
        <p:spPr>
          <a:xfrm>
            <a:off x="479425" y="1428751"/>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5" name="Text Placeholder 7"/>
          <p:cNvSpPr>
            <a:spLocks noGrp="1"/>
          </p:cNvSpPr>
          <p:nvPr>
            <p:ph type="body" sz="quarter" idx="18"/>
          </p:nvPr>
        </p:nvSpPr>
        <p:spPr>
          <a:xfrm>
            <a:off x="377759"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sp>
        <p:nvSpPr>
          <p:cNvPr id="18" name="Picture Placeholder 8">
            <a:extLst>
              <a:ext uri="{FF2B5EF4-FFF2-40B4-BE49-F238E27FC236}">
                <a16:creationId xmlns:a16="http://schemas.microsoft.com/office/drawing/2014/main" id="{C83E0A7E-A4E1-41C3-86F6-B6D82D556557}"/>
              </a:ext>
            </a:extLst>
          </p:cNvPr>
          <p:cNvSpPr>
            <a:spLocks noGrp="1"/>
          </p:cNvSpPr>
          <p:nvPr>
            <p:ph type="pic" sz="quarter" idx="14"/>
          </p:nvPr>
        </p:nvSpPr>
        <p:spPr>
          <a:xfrm>
            <a:off x="4930580" y="1428749"/>
            <a:ext cx="3318069" cy="1853971"/>
          </a:xfrm>
          <a:prstGeom prst="rect">
            <a:avLst/>
          </a:prstGeom>
          <a:solidFill>
            <a:schemeClr val="bg1">
              <a:lumMod val="85000"/>
            </a:schemeClr>
          </a:solidFill>
        </p:spPr>
        <p:txBody>
          <a:bodyPr/>
          <a:lstStyle/>
          <a:p>
            <a:r>
              <a:rPr lang="en-US"/>
              <a:t>Click icon to add picture</a:t>
            </a:r>
            <a:endParaRPr lang="en-GB"/>
          </a:p>
        </p:txBody>
      </p:sp>
      <p:sp>
        <p:nvSpPr>
          <p:cNvPr id="19" name="Picture Placeholder 8">
            <a:extLst>
              <a:ext uri="{FF2B5EF4-FFF2-40B4-BE49-F238E27FC236}">
                <a16:creationId xmlns:a16="http://schemas.microsoft.com/office/drawing/2014/main" id="{2E7303BD-8C87-4547-94CC-49DD3934C1D4}"/>
              </a:ext>
            </a:extLst>
          </p:cNvPr>
          <p:cNvSpPr>
            <a:spLocks noGrp="1"/>
          </p:cNvSpPr>
          <p:nvPr>
            <p:ph type="pic" sz="quarter" idx="15"/>
          </p:nvPr>
        </p:nvSpPr>
        <p:spPr>
          <a:xfrm>
            <a:off x="8394506" y="1428749"/>
            <a:ext cx="3318069" cy="1853971"/>
          </a:xfrm>
          <a:prstGeom prst="rect">
            <a:avLst/>
          </a:prstGeom>
          <a:solidFill>
            <a:schemeClr val="bg1">
              <a:lumMod val="85000"/>
            </a:schemeClr>
          </a:solidFill>
        </p:spPr>
        <p:txBody>
          <a:bodyPr/>
          <a:lstStyle/>
          <a:p>
            <a:r>
              <a:rPr lang="en-US"/>
              <a:t>Click icon to add picture</a:t>
            </a:r>
            <a:endParaRPr lang="en-GB"/>
          </a:p>
        </p:txBody>
      </p:sp>
      <p:sp>
        <p:nvSpPr>
          <p:cNvPr id="20" name="Picture Placeholder 8">
            <a:extLst>
              <a:ext uri="{FF2B5EF4-FFF2-40B4-BE49-F238E27FC236}">
                <a16:creationId xmlns:a16="http://schemas.microsoft.com/office/drawing/2014/main" id="{3F505454-5599-4E41-93B7-601ECB120810}"/>
              </a:ext>
            </a:extLst>
          </p:cNvPr>
          <p:cNvSpPr>
            <a:spLocks noGrp="1"/>
          </p:cNvSpPr>
          <p:nvPr>
            <p:ph type="pic" sz="quarter" idx="16"/>
          </p:nvPr>
        </p:nvSpPr>
        <p:spPr>
          <a:xfrm>
            <a:off x="8394506" y="3411769"/>
            <a:ext cx="3318069" cy="1853971"/>
          </a:xfrm>
          <a:prstGeom prst="rect">
            <a:avLst/>
          </a:prstGeom>
          <a:solidFill>
            <a:schemeClr val="bg1">
              <a:lumMod val="85000"/>
            </a:schemeClr>
          </a:solidFill>
        </p:spPr>
        <p:txBody>
          <a:bodyPr/>
          <a:lstStyle/>
          <a:p>
            <a:r>
              <a:rPr lang="en-US"/>
              <a:t>Click icon to add picture</a:t>
            </a:r>
            <a:endParaRPr lang="en-GB"/>
          </a:p>
        </p:txBody>
      </p:sp>
      <p:sp>
        <p:nvSpPr>
          <p:cNvPr id="21" name="Picture Placeholder 8">
            <a:extLst>
              <a:ext uri="{FF2B5EF4-FFF2-40B4-BE49-F238E27FC236}">
                <a16:creationId xmlns:a16="http://schemas.microsoft.com/office/drawing/2014/main" id="{3189B23B-90CA-44D3-94DB-D124B4FC4F69}"/>
              </a:ext>
            </a:extLst>
          </p:cNvPr>
          <p:cNvSpPr>
            <a:spLocks noGrp="1"/>
          </p:cNvSpPr>
          <p:nvPr>
            <p:ph type="pic" sz="quarter" idx="17"/>
          </p:nvPr>
        </p:nvSpPr>
        <p:spPr>
          <a:xfrm>
            <a:off x="4930580" y="3411769"/>
            <a:ext cx="3318069" cy="1853971"/>
          </a:xfrm>
          <a:prstGeom prst="rect">
            <a:avLst/>
          </a:prstGeom>
          <a:solidFill>
            <a:schemeClr val="bg1">
              <a:lumMod val="85000"/>
            </a:schemeClr>
          </a:solidFill>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922928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6 images">
    <p:spTree>
      <p:nvGrpSpPr>
        <p:cNvPr id="1" name=""/>
        <p:cNvGrpSpPr/>
        <p:nvPr/>
      </p:nvGrpSpPr>
      <p:grpSpPr>
        <a:xfrm>
          <a:off x="0" y="0"/>
          <a:ext cx="0" cy="0"/>
          <a:chOff x="0" y="0"/>
          <a:chExt cx="0" cy="0"/>
        </a:xfrm>
      </p:grpSpPr>
      <p:sp>
        <p:nvSpPr>
          <p:cNvPr id="11" name="Picture Placeholder 8"/>
          <p:cNvSpPr>
            <a:spLocks noGrp="1"/>
          </p:cNvSpPr>
          <p:nvPr>
            <p:ph type="pic" sz="quarter" idx="14"/>
          </p:nvPr>
        </p:nvSpPr>
        <p:spPr>
          <a:xfrm>
            <a:off x="4273357" y="1428749"/>
            <a:ext cx="3645289" cy="1853971"/>
          </a:xfrm>
          <a:prstGeom prst="rect">
            <a:avLst/>
          </a:prstGeom>
          <a:solidFill>
            <a:schemeClr val="bg1">
              <a:lumMod val="85000"/>
            </a:schemeClr>
          </a:solidFill>
        </p:spPr>
        <p:txBody>
          <a:bodyPr/>
          <a:lstStyle/>
          <a:p>
            <a:r>
              <a:rPr lang="en-US"/>
              <a:t>Click icon to add picture</a:t>
            </a:r>
            <a:endParaRPr lang="en-GB"/>
          </a:p>
        </p:txBody>
      </p:sp>
      <p:sp>
        <p:nvSpPr>
          <p:cNvPr id="12" name="Picture Placeholder 8"/>
          <p:cNvSpPr>
            <a:spLocks noGrp="1"/>
          </p:cNvSpPr>
          <p:nvPr>
            <p:ph type="pic" sz="quarter" idx="15"/>
          </p:nvPr>
        </p:nvSpPr>
        <p:spPr>
          <a:xfrm>
            <a:off x="8067286" y="1428749"/>
            <a:ext cx="3645289" cy="1853971"/>
          </a:xfrm>
          <a:prstGeom prst="rect">
            <a:avLst/>
          </a:prstGeom>
          <a:solidFill>
            <a:schemeClr val="bg1">
              <a:lumMod val="85000"/>
            </a:schemeClr>
          </a:solidFill>
        </p:spPr>
        <p:txBody>
          <a:bodyPr/>
          <a:lstStyle/>
          <a:p>
            <a:r>
              <a:rPr lang="en-US"/>
              <a:t>Click icon to add picture</a:t>
            </a:r>
            <a:endParaRPr lang="en-GB"/>
          </a:p>
        </p:txBody>
      </p:sp>
      <p:sp>
        <p:nvSpPr>
          <p:cNvPr id="17" name="Picture Placeholder 8"/>
          <p:cNvSpPr>
            <a:spLocks noGrp="1"/>
          </p:cNvSpPr>
          <p:nvPr>
            <p:ph type="pic" sz="quarter" idx="19"/>
          </p:nvPr>
        </p:nvSpPr>
        <p:spPr>
          <a:xfrm>
            <a:off x="479426" y="1428749"/>
            <a:ext cx="3645289" cy="1853971"/>
          </a:xfrm>
          <a:prstGeom prst="rect">
            <a:avLst/>
          </a:prstGeo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13" name="Picture Placeholder 8"/>
          <p:cNvSpPr>
            <a:spLocks noGrp="1"/>
          </p:cNvSpPr>
          <p:nvPr>
            <p:ph type="pic" sz="quarter" idx="16"/>
          </p:nvPr>
        </p:nvSpPr>
        <p:spPr>
          <a:xfrm>
            <a:off x="8067286" y="3411769"/>
            <a:ext cx="3645289" cy="1853971"/>
          </a:xfrm>
          <a:prstGeom prst="rect">
            <a:avLst/>
          </a:prstGeom>
          <a:solidFill>
            <a:schemeClr val="bg1">
              <a:lumMod val="85000"/>
            </a:schemeClr>
          </a:solidFill>
        </p:spPr>
        <p:txBody>
          <a:bodyPr/>
          <a:lstStyle/>
          <a:p>
            <a:r>
              <a:rPr lang="en-US"/>
              <a:t>Click icon to add picture</a:t>
            </a:r>
            <a:endParaRPr lang="en-GB"/>
          </a:p>
        </p:txBody>
      </p:sp>
      <p:sp>
        <p:nvSpPr>
          <p:cNvPr id="14" name="Picture Placeholder 8"/>
          <p:cNvSpPr>
            <a:spLocks noGrp="1"/>
          </p:cNvSpPr>
          <p:nvPr>
            <p:ph type="pic" sz="quarter" idx="17"/>
          </p:nvPr>
        </p:nvSpPr>
        <p:spPr>
          <a:xfrm>
            <a:off x="4273357" y="3411769"/>
            <a:ext cx="3645289" cy="1853971"/>
          </a:xfrm>
          <a:prstGeom prst="rect">
            <a:avLst/>
          </a:prstGeom>
          <a:solidFill>
            <a:schemeClr val="bg1">
              <a:lumMod val="85000"/>
            </a:schemeClr>
          </a:solidFill>
        </p:spPr>
        <p:txBody>
          <a:bodyPr/>
          <a:lstStyle/>
          <a:p>
            <a:r>
              <a:rPr lang="en-US"/>
              <a:t>Click icon to add picture</a:t>
            </a:r>
            <a:endParaRPr lang="en-GB"/>
          </a:p>
        </p:txBody>
      </p:sp>
      <p:sp>
        <p:nvSpPr>
          <p:cNvPr id="15" name="Text Placeholder 7"/>
          <p:cNvSpPr>
            <a:spLocks noGrp="1"/>
          </p:cNvSpPr>
          <p:nvPr>
            <p:ph type="body" sz="quarter" idx="18"/>
          </p:nvPr>
        </p:nvSpPr>
        <p:spPr>
          <a:xfrm>
            <a:off x="377759"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sp>
        <p:nvSpPr>
          <p:cNvPr id="18" name="Picture Placeholder 8"/>
          <p:cNvSpPr>
            <a:spLocks noGrp="1"/>
          </p:cNvSpPr>
          <p:nvPr>
            <p:ph type="pic" sz="quarter" idx="20"/>
          </p:nvPr>
        </p:nvSpPr>
        <p:spPr>
          <a:xfrm>
            <a:off x="479426" y="3411769"/>
            <a:ext cx="3645289" cy="1853971"/>
          </a:xfrm>
          <a:prstGeom prst="rect">
            <a:avLst/>
          </a:prstGeom>
          <a:solidFill>
            <a:schemeClr val="bg1">
              <a:lumMod val="85000"/>
            </a:schemeClr>
          </a:solidFill>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3086909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7" y="359944"/>
            <a:ext cx="5448300" cy="102118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371476" y="1614208"/>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6EF22D-7DBE-4099-99F0-B83DD9779912}"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2797177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Long title 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7" y="359944"/>
            <a:ext cx="5448300" cy="146822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371476" y="1930400"/>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6EF22D-7DBE-4099-99F0-B83DD9779912}"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657496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Divider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a:p>
        </p:txBody>
      </p:sp>
      <p:sp>
        <p:nvSpPr>
          <p:cNvPr id="2" name="Title 1"/>
          <p:cNvSpPr>
            <a:spLocks noGrp="1"/>
          </p:cNvSpPr>
          <p:nvPr>
            <p:ph type="ctrTitle"/>
          </p:nvPr>
        </p:nvSpPr>
        <p:spPr>
          <a:xfrm>
            <a:off x="371288" y="1140293"/>
            <a:ext cx="5298141" cy="2412000"/>
          </a:xfrm>
        </p:spPr>
        <p:txBody>
          <a:bodyPr anchor="t">
            <a:noAutofit/>
          </a:bodyPr>
          <a:lstStyle>
            <a:lvl1pPr algn="l">
              <a:defRPr sz="4000" b="1" baseline="0">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2E6EF22D-7DBE-4099-99F0-B83DD9779912}"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6" name="Text Placeholder 14"/>
          <p:cNvSpPr>
            <a:spLocks noGrp="1"/>
          </p:cNvSpPr>
          <p:nvPr>
            <p:ph type="body" sz="quarter" idx="14" hasCustomPrompt="1"/>
          </p:nvPr>
        </p:nvSpPr>
        <p:spPr>
          <a:xfrm>
            <a:off x="371288" y="651155"/>
            <a:ext cx="6450012" cy="352613"/>
          </a:xfrm>
        </p:spPr>
        <p:txBody>
          <a:bodyPr>
            <a:normAutofit/>
          </a:bodyPr>
          <a:lstStyle>
            <a:lvl1pPr marL="0" algn="l" defTabSz="914400" rtl="0" eaLnBrk="1" latinLnBrk="0" hangingPunct="1">
              <a:lnSpc>
                <a:spcPct val="90000"/>
              </a:lnSpc>
              <a:spcBef>
                <a:spcPct val="0"/>
              </a:spcBef>
              <a:buNone/>
              <a:defRPr lang="en-US" sz="1800" b="1" kern="1200" spc="30" baseline="0" dirty="0" smtClean="0">
                <a:solidFill>
                  <a:schemeClr val="bg1"/>
                </a:solidFill>
                <a:latin typeface="+mj-lt"/>
                <a:ea typeface="+mj-ea"/>
                <a:cs typeface="+mj-cs"/>
              </a:defRPr>
            </a:lvl1pPr>
          </a:lstStyle>
          <a:p>
            <a:pPr lvl="0"/>
            <a:r>
              <a:rPr lang="en-US"/>
              <a:t>EDIT MASTER TEXT STYLES</a:t>
            </a:r>
          </a:p>
        </p:txBody>
      </p:sp>
    </p:spTree>
    <p:custDataLst>
      <p:tags r:id="rId1"/>
    </p:custDataLst>
    <p:extLst>
      <p:ext uri="{BB962C8B-B14F-4D97-AF65-F5344CB8AC3E}">
        <p14:creationId xmlns:p14="http://schemas.microsoft.com/office/powerpoint/2010/main" val="4060249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x Video - Option 1">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479425" y="447473"/>
            <a:ext cx="5535613" cy="2435428"/>
          </a:xfrm>
          <a:solidFill>
            <a:schemeClr val="bg1">
              <a:lumMod val="85000"/>
            </a:schemeClr>
          </a:solidFill>
        </p:spPr>
        <p:txBody>
          <a:bodyPr/>
          <a:lstStyle/>
          <a:p>
            <a:endParaRPr lang="en-GB"/>
          </a:p>
        </p:txBody>
      </p:sp>
      <p:sp>
        <p:nvSpPr>
          <p:cNvPr id="17" name="Picture Placeholder 5"/>
          <p:cNvSpPr>
            <a:spLocks noGrp="1"/>
          </p:cNvSpPr>
          <p:nvPr>
            <p:ph type="pic" sz="quarter" idx="14"/>
          </p:nvPr>
        </p:nvSpPr>
        <p:spPr>
          <a:xfrm>
            <a:off x="6176962" y="447472"/>
            <a:ext cx="5535613" cy="2435428"/>
          </a:xfrm>
          <a:solidFill>
            <a:schemeClr val="bg1">
              <a:lumMod val="85000"/>
            </a:schemeClr>
          </a:solidFill>
        </p:spPr>
        <p:txBody>
          <a:bodyPr/>
          <a:lstStyle/>
          <a:p>
            <a:endParaRPr lang="en-GB"/>
          </a:p>
        </p:txBody>
      </p:sp>
      <p:sp>
        <p:nvSpPr>
          <p:cNvPr id="18" name="Picture Placeholder 5"/>
          <p:cNvSpPr>
            <a:spLocks noGrp="1"/>
          </p:cNvSpPr>
          <p:nvPr>
            <p:ph type="pic" sz="quarter" idx="15"/>
          </p:nvPr>
        </p:nvSpPr>
        <p:spPr>
          <a:xfrm>
            <a:off x="6177278" y="3063315"/>
            <a:ext cx="5535613" cy="2435428"/>
          </a:xfrm>
          <a:solidFill>
            <a:schemeClr val="bg1">
              <a:lumMod val="85000"/>
            </a:schemeClr>
          </a:solidFill>
        </p:spPr>
        <p:txBody>
          <a:bodyPr/>
          <a:lstStyle/>
          <a:p>
            <a:endParaRPr lang="en-GB"/>
          </a:p>
        </p:txBody>
      </p:sp>
      <p:sp>
        <p:nvSpPr>
          <p:cNvPr id="19" name="Picture Placeholder 5"/>
          <p:cNvSpPr>
            <a:spLocks noGrp="1"/>
          </p:cNvSpPr>
          <p:nvPr>
            <p:ph type="pic" sz="quarter" idx="16"/>
          </p:nvPr>
        </p:nvSpPr>
        <p:spPr>
          <a:xfrm>
            <a:off x="479425" y="3058519"/>
            <a:ext cx="5535613" cy="2435428"/>
          </a:xfrm>
          <a:solidFill>
            <a:schemeClr val="bg1">
              <a:lumMod val="85000"/>
            </a:schemeClr>
          </a:solidFill>
        </p:spPr>
        <p:txBody>
          <a:bodyPr/>
          <a:lstStyle/>
          <a:p>
            <a:endParaRPr lang="en-GB"/>
          </a:p>
        </p:txBody>
      </p:sp>
      <p:sp>
        <p:nvSpPr>
          <p:cNvPr id="2" name="Date Placeholder 1"/>
          <p:cNvSpPr>
            <a:spLocks noGrp="1"/>
          </p:cNvSpPr>
          <p:nvPr>
            <p:ph type="dt" sz="half" idx="10"/>
          </p:nvPr>
        </p:nvSpPr>
        <p:spPr/>
        <p:txBody>
          <a:bodyPr/>
          <a:lstStyle/>
          <a:p>
            <a:fld id="{2E6EF22D-7DBE-4099-99F0-B83DD9779912}" type="datetimeFigureOut">
              <a:rPr lang="en-GB" smtClean="0"/>
              <a:t>01/09/2026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1434200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Text in bubble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621222" y="651775"/>
            <a:ext cx="3714140" cy="102118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621222" y="1614209"/>
            <a:ext cx="3714140" cy="4051479"/>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6EF22D-7DBE-4099-99F0-B83DD9779912}"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598564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Key statistic">
    <p:spTree>
      <p:nvGrpSpPr>
        <p:cNvPr id="1" name=""/>
        <p:cNvGrpSpPr/>
        <p:nvPr/>
      </p:nvGrpSpPr>
      <p:grpSpPr>
        <a:xfrm>
          <a:off x="0" y="0"/>
          <a:ext cx="0" cy="0"/>
          <a:chOff x="0" y="0"/>
          <a:chExt cx="0" cy="0"/>
        </a:xfrm>
      </p:grpSpPr>
      <p:sp>
        <p:nvSpPr>
          <p:cNvPr id="8" name="Text Placeholder 7"/>
          <p:cNvSpPr>
            <a:spLocks noGrp="1"/>
          </p:cNvSpPr>
          <p:nvPr>
            <p:ph type="body" sz="quarter" idx="17"/>
          </p:nvPr>
        </p:nvSpPr>
        <p:spPr>
          <a:xfrm>
            <a:off x="377759" y="2033530"/>
            <a:ext cx="4368867" cy="30591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hasCustomPrompt="1"/>
          </p:nvPr>
        </p:nvSpPr>
        <p:spPr>
          <a:xfrm>
            <a:off x="371477" y="182084"/>
            <a:ext cx="4459604" cy="1745777"/>
          </a:xfrm>
        </p:spPr>
        <p:txBody>
          <a:bodyPr bIns="0">
            <a:noAutofit/>
          </a:bodyPr>
          <a:lstStyle>
            <a:lvl1pPr>
              <a:defRPr sz="12600" kern="5000" spc="-700" baseline="0"/>
            </a:lvl1pPr>
          </a:lstStyle>
          <a:p>
            <a:r>
              <a:rPr lang="en-US"/>
              <a:t>XXX%</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9" y="5365115"/>
            <a:ext cx="11334816"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cxnSp>
        <p:nvCxnSpPr>
          <p:cNvPr id="11" name="Straight Connector 10"/>
          <p:cNvCxnSpPr/>
          <p:nvPr userDrawn="1"/>
        </p:nvCxnSpPr>
        <p:spPr>
          <a:xfrm>
            <a:off x="479425" y="1874892"/>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774611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15:clr>
            <a:srgbClr val="FBAE40"/>
          </p15:clr>
        </p15:guide>
        <p15:guide id="3" orient="horz" pos="2160">
          <p15:clr>
            <a:srgbClr val="FBAE40"/>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Full Screen Video - Option 1">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EF22D-7DBE-4099-99F0-B83DD9779912}" type="datetimeFigureOut">
              <a:rPr lang="en-GB" smtClean="0"/>
              <a:t>01/09/2026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
        <p:nvSpPr>
          <p:cNvPr id="6" name="Picture Placeholder 5"/>
          <p:cNvSpPr>
            <a:spLocks noGrp="1"/>
          </p:cNvSpPr>
          <p:nvPr>
            <p:ph type="pic" sz="quarter" idx="13"/>
          </p:nvPr>
        </p:nvSpPr>
        <p:spPr>
          <a:xfrm>
            <a:off x="0" y="1"/>
            <a:ext cx="12192000" cy="5939791"/>
          </a:xfrm>
          <a:solidFill>
            <a:schemeClr val="bg1">
              <a:lumMod val="85000"/>
            </a:schemeClr>
          </a:solidFill>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1552085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4x Video - Option 1">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479425" y="447474"/>
            <a:ext cx="5535613" cy="2435428"/>
          </a:xfrm>
          <a:solidFill>
            <a:schemeClr val="bg1">
              <a:lumMod val="85000"/>
            </a:schemeClr>
          </a:solidFill>
        </p:spPr>
        <p:txBody>
          <a:bodyPr/>
          <a:lstStyle/>
          <a:p>
            <a:r>
              <a:rPr lang="en-US"/>
              <a:t>Click icon to add picture</a:t>
            </a:r>
            <a:endParaRPr lang="en-GB"/>
          </a:p>
        </p:txBody>
      </p:sp>
      <p:sp>
        <p:nvSpPr>
          <p:cNvPr id="17" name="Picture Placeholder 5"/>
          <p:cNvSpPr>
            <a:spLocks noGrp="1"/>
          </p:cNvSpPr>
          <p:nvPr>
            <p:ph type="pic" sz="quarter" idx="14"/>
          </p:nvPr>
        </p:nvSpPr>
        <p:spPr>
          <a:xfrm>
            <a:off x="6176963" y="447473"/>
            <a:ext cx="5535613" cy="2435428"/>
          </a:xfrm>
          <a:solidFill>
            <a:schemeClr val="bg1">
              <a:lumMod val="85000"/>
            </a:schemeClr>
          </a:solidFill>
        </p:spPr>
        <p:txBody>
          <a:bodyPr/>
          <a:lstStyle/>
          <a:p>
            <a:r>
              <a:rPr lang="en-US"/>
              <a:t>Click icon to add picture</a:t>
            </a:r>
            <a:endParaRPr lang="en-GB"/>
          </a:p>
        </p:txBody>
      </p:sp>
      <p:sp>
        <p:nvSpPr>
          <p:cNvPr id="18" name="Picture Placeholder 5"/>
          <p:cNvSpPr>
            <a:spLocks noGrp="1"/>
          </p:cNvSpPr>
          <p:nvPr>
            <p:ph type="pic" sz="quarter" idx="15"/>
          </p:nvPr>
        </p:nvSpPr>
        <p:spPr>
          <a:xfrm>
            <a:off x="6177279" y="3063315"/>
            <a:ext cx="5535613" cy="2435428"/>
          </a:xfrm>
          <a:solidFill>
            <a:schemeClr val="bg1">
              <a:lumMod val="85000"/>
            </a:schemeClr>
          </a:solidFill>
        </p:spPr>
        <p:txBody>
          <a:bodyPr/>
          <a:lstStyle/>
          <a:p>
            <a:r>
              <a:rPr lang="en-US"/>
              <a:t>Click icon to add picture</a:t>
            </a:r>
            <a:endParaRPr lang="en-GB"/>
          </a:p>
        </p:txBody>
      </p:sp>
      <p:sp>
        <p:nvSpPr>
          <p:cNvPr id="19" name="Picture Placeholder 5"/>
          <p:cNvSpPr>
            <a:spLocks noGrp="1"/>
          </p:cNvSpPr>
          <p:nvPr>
            <p:ph type="pic" sz="quarter" idx="16"/>
          </p:nvPr>
        </p:nvSpPr>
        <p:spPr>
          <a:xfrm>
            <a:off x="479425" y="3058519"/>
            <a:ext cx="5535613" cy="2435428"/>
          </a:xfrm>
          <a:solidFill>
            <a:schemeClr val="bg1">
              <a:lumMod val="85000"/>
            </a:schemeClr>
          </a:solidFill>
        </p:spPr>
        <p:txBody>
          <a:bodyPr/>
          <a:lstStyle/>
          <a:p>
            <a:r>
              <a:rPr lang="en-US"/>
              <a:t>Click icon to add picture</a:t>
            </a:r>
            <a:endParaRPr lang="en-GB"/>
          </a:p>
        </p:txBody>
      </p:sp>
      <p:sp>
        <p:nvSpPr>
          <p:cNvPr id="2" name="Date Placeholder 1"/>
          <p:cNvSpPr>
            <a:spLocks noGrp="1"/>
          </p:cNvSpPr>
          <p:nvPr>
            <p:ph type="dt" sz="half" idx="10"/>
          </p:nvPr>
        </p:nvSpPr>
        <p:spPr/>
        <p:txBody>
          <a:bodyPr/>
          <a:lstStyle/>
          <a:p>
            <a:fld id="{2E6EF22D-7DBE-4099-99F0-B83DD9779912}" type="datetimeFigureOut">
              <a:rPr lang="en-GB" smtClean="0"/>
              <a:t>01/09/2026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2609022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userDrawn="1">
  <p:cSld name="Full screen video - Option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4DE1B2C-E2EB-4D98-843F-9CDD27271EB2}"/>
              </a:ext>
            </a:extLst>
          </p:cNvPr>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a:extLst>
              <a:ext uri="{FF2B5EF4-FFF2-40B4-BE49-F238E27FC236}">
                <a16:creationId xmlns:a16="http://schemas.microsoft.com/office/drawing/2014/main" id="{09B3BE8F-C639-42D5-B26C-D4093C44687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48228E9-593B-43BF-9FE7-6F9613A7A563}"/>
              </a:ext>
            </a:extLst>
          </p:cNvPr>
          <p:cNvSpPr>
            <a:spLocks noGrp="1"/>
          </p:cNvSpPr>
          <p:nvPr>
            <p:ph type="sldNum" sz="quarter" idx="12"/>
          </p:nvPr>
        </p:nvSpPr>
        <p:spPr/>
        <p:txBody>
          <a:bodyPr/>
          <a:lstStyle/>
          <a:p>
            <a:fld id="{6623F64F-6692-49A2-80FF-3D660AAAEE7A}" type="slidenum">
              <a:rPr lang="en-GB" smtClean="0"/>
              <a:pPr/>
              <a:t>‹#›</a:t>
            </a:fld>
            <a:endParaRPr lang="en-GB"/>
          </a:p>
        </p:txBody>
      </p:sp>
      <p:sp>
        <p:nvSpPr>
          <p:cNvPr id="7" name="Media Placeholder 6">
            <a:extLst>
              <a:ext uri="{FF2B5EF4-FFF2-40B4-BE49-F238E27FC236}">
                <a16:creationId xmlns:a16="http://schemas.microsoft.com/office/drawing/2014/main" id="{89F17558-6D60-4901-A0B6-C4274AAB5238}"/>
              </a:ext>
            </a:extLst>
          </p:cNvPr>
          <p:cNvSpPr>
            <a:spLocks noGrp="1"/>
          </p:cNvSpPr>
          <p:nvPr>
            <p:ph type="media" sz="quarter" idx="13"/>
          </p:nvPr>
        </p:nvSpPr>
        <p:spPr>
          <a:xfrm>
            <a:off x="0" y="0"/>
            <a:ext cx="12192000" cy="6858000"/>
          </a:xfrm>
        </p:spPr>
        <p:txBody>
          <a:bodyPr/>
          <a:lstStyle/>
          <a:p>
            <a:r>
              <a:rPr lang="en-US"/>
              <a:t>Click icon to add media</a:t>
            </a:r>
            <a:endParaRPr lang="en-GB"/>
          </a:p>
        </p:txBody>
      </p:sp>
    </p:spTree>
    <p:custDataLst>
      <p:tags r:id="rId1"/>
    </p:custDataLst>
    <p:extLst>
      <p:ext uri="{BB962C8B-B14F-4D97-AF65-F5344CB8AC3E}">
        <p14:creationId xmlns:p14="http://schemas.microsoft.com/office/powerpoint/2010/main" val="3299473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4" name="Text Placeholder 13"/>
          <p:cNvSpPr>
            <a:spLocks noGrp="1"/>
          </p:cNvSpPr>
          <p:nvPr>
            <p:ph type="body" sz="quarter" idx="13"/>
          </p:nvPr>
        </p:nvSpPr>
        <p:spPr>
          <a:xfrm>
            <a:off x="535314" y="3773512"/>
            <a:ext cx="2858127" cy="357149"/>
          </a:xfrm>
        </p:spPr>
        <p:txBody>
          <a:bodyPr/>
          <a:lstStyle>
            <a:lvl1pPr>
              <a:defRPr>
                <a:solidFill>
                  <a:schemeClr val="bg2"/>
                </a:solidFill>
              </a:defRPr>
            </a:lvl1pPr>
            <a:lvl2pPr marL="0" indent="0">
              <a:buNone/>
              <a:defRPr/>
            </a:lvl2pPr>
          </a:lstStyle>
          <a:p>
            <a:pPr lvl="0"/>
            <a:r>
              <a:rPr lang="en-US"/>
              <a:t>Click to edit Master text styles</a:t>
            </a:r>
          </a:p>
        </p:txBody>
      </p:sp>
      <p:sp>
        <p:nvSpPr>
          <p:cNvPr id="17" name="Picture Placeholder 15"/>
          <p:cNvSpPr>
            <a:spLocks noGrp="1"/>
          </p:cNvSpPr>
          <p:nvPr>
            <p:ph type="pic" sz="quarter" idx="14"/>
          </p:nvPr>
        </p:nvSpPr>
        <p:spPr>
          <a:xfrm>
            <a:off x="477204" y="4393566"/>
            <a:ext cx="1092517" cy="1092519"/>
          </a:xfrm>
          <a:prstGeom prst="ellipse">
            <a:avLst/>
          </a:prstGeom>
        </p:spPr>
        <p:txBody>
          <a:bodyPr>
            <a:normAutofit/>
          </a:bodyPr>
          <a:lstStyle>
            <a:lvl1pPr>
              <a:defRPr sz="1100">
                <a:solidFill>
                  <a:schemeClr val="bg2"/>
                </a:solidFill>
              </a:defRPr>
            </a:lvl1pPr>
          </a:lstStyle>
          <a:p>
            <a:r>
              <a:rPr lang="en-US"/>
              <a:t>Click icon to add picture</a:t>
            </a:r>
            <a:endParaRPr lang="en-GB"/>
          </a:p>
        </p:txBody>
      </p:sp>
      <p:sp>
        <p:nvSpPr>
          <p:cNvPr id="8" name="Freeform 8"/>
          <p:cNvSpPr>
            <a:spLocks/>
          </p:cNvSpPr>
          <p:nvPr userDrawn="1"/>
        </p:nvSpPr>
        <p:spPr bwMode="auto">
          <a:xfrm>
            <a:off x="463294" y="3652420"/>
            <a:ext cx="3019047" cy="576787"/>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sz="1800"/>
          </a:p>
        </p:txBody>
      </p:sp>
    </p:spTree>
    <p:custDataLst>
      <p:tags r:id="rId1"/>
    </p:custDataLst>
    <p:extLst>
      <p:ext uri="{BB962C8B-B14F-4D97-AF65-F5344CB8AC3E}">
        <p14:creationId xmlns:p14="http://schemas.microsoft.com/office/powerpoint/2010/main" val="856505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Quote with imag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4" name="Text Placeholder 13"/>
          <p:cNvSpPr>
            <a:spLocks noGrp="1"/>
          </p:cNvSpPr>
          <p:nvPr>
            <p:ph type="body" sz="quarter" idx="13"/>
          </p:nvPr>
        </p:nvSpPr>
        <p:spPr>
          <a:xfrm>
            <a:off x="535314" y="3773512"/>
            <a:ext cx="2858127" cy="357149"/>
          </a:xfrm>
        </p:spPr>
        <p:txBody>
          <a:bodyPr/>
          <a:lstStyle>
            <a:lvl1pPr>
              <a:defRPr>
                <a:solidFill>
                  <a:schemeClr val="bg2"/>
                </a:solidFill>
              </a:defRPr>
            </a:lvl1pPr>
            <a:lvl2pPr marL="0" indent="0">
              <a:buNone/>
              <a:defRPr/>
            </a:lvl2pPr>
          </a:lstStyle>
          <a:p>
            <a:pPr lvl="0"/>
            <a:r>
              <a:rPr lang="en-US"/>
              <a:t>Click to edit Master text styles</a:t>
            </a:r>
          </a:p>
        </p:txBody>
      </p:sp>
      <p:sp>
        <p:nvSpPr>
          <p:cNvPr id="17" name="Picture Placeholder 15"/>
          <p:cNvSpPr>
            <a:spLocks noGrp="1"/>
          </p:cNvSpPr>
          <p:nvPr>
            <p:ph type="pic" sz="quarter" idx="14"/>
          </p:nvPr>
        </p:nvSpPr>
        <p:spPr>
          <a:xfrm>
            <a:off x="477204" y="4393566"/>
            <a:ext cx="1092517" cy="1092519"/>
          </a:xfrm>
          <a:prstGeom prst="ellipse">
            <a:avLst/>
          </a:prstGeom>
        </p:spPr>
        <p:txBody>
          <a:bodyPr>
            <a:normAutofit/>
          </a:bodyPr>
          <a:lstStyle>
            <a:lvl1pPr>
              <a:defRPr sz="1100">
                <a:solidFill>
                  <a:schemeClr val="bg2"/>
                </a:solidFill>
              </a:defRPr>
            </a:lvl1pPr>
          </a:lstStyle>
          <a:p>
            <a:r>
              <a:rPr lang="en-US"/>
              <a:t>Click icon to add picture</a:t>
            </a:r>
            <a:endParaRPr lang="en-GB"/>
          </a:p>
        </p:txBody>
      </p:sp>
      <p:sp>
        <p:nvSpPr>
          <p:cNvPr id="12" name="Picture Placeholder 8"/>
          <p:cNvSpPr>
            <a:spLocks noGrp="1"/>
          </p:cNvSpPr>
          <p:nvPr>
            <p:ph type="pic" sz="quarter" idx="16"/>
          </p:nvPr>
        </p:nvSpPr>
        <p:spPr>
          <a:xfrm>
            <a:off x="8313421" y="-9729"/>
            <a:ext cx="3878580" cy="5948364"/>
          </a:xfrm>
          <a:prstGeom prst="rect">
            <a:avLst/>
          </a:prstGeom>
          <a:solidFill>
            <a:schemeClr val="bg1">
              <a:lumMod val="85000"/>
            </a:schemeClr>
          </a:solidFill>
        </p:spPr>
        <p:txBody>
          <a:bodyPr/>
          <a:lstStyle>
            <a:lvl1pPr>
              <a:defRPr>
                <a:solidFill>
                  <a:schemeClr val="bg2"/>
                </a:solidFill>
              </a:defRPr>
            </a:lvl1pPr>
          </a:lstStyle>
          <a:p>
            <a:r>
              <a:rPr lang="en-US"/>
              <a:t>Click icon to add picture</a:t>
            </a:r>
            <a:endParaRPr lang="en-GB"/>
          </a:p>
        </p:txBody>
      </p:sp>
      <p:sp>
        <p:nvSpPr>
          <p:cNvPr id="9" name="Freeform 8"/>
          <p:cNvSpPr>
            <a:spLocks/>
          </p:cNvSpPr>
          <p:nvPr userDrawn="1"/>
        </p:nvSpPr>
        <p:spPr bwMode="auto">
          <a:xfrm>
            <a:off x="463294" y="3652420"/>
            <a:ext cx="3019047" cy="576787"/>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sz="1800"/>
          </a:p>
        </p:txBody>
      </p:sp>
    </p:spTree>
    <p:custDataLst>
      <p:tags r:id="rId1"/>
    </p:custDataLst>
    <p:extLst>
      <p:ext uri="{BB962C8B-B14F-4D97-AF65-F5344CB8AC3E}">
        <p14:creationId xmlns:p14="http://schemas.microsoft.com/office/powerpoint/2010/main" val="76027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Small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29"/>
            <a:ext cx="12192000" cy="6867729"/>
          </a:xfrm>
          <a:prstGeom prst="rect">
            <a:avLst/>
          </a:prstGeo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4" name="Text Placeholder 13"/>
          <p:cNvSpPr>
            <a:spLocks noGrp="1"/>
          </p:cNvSpPr>
          <p:nvPr>
            <p:ph type="body" sz="quarter" idx="13"/>
          </p:nvPr>
        </p:nvSpPr>
        <p:spPr>
          <a:xfrm>
            <a:off x="535313" y="3773512"/>
            <a:ext cx="1746971" cy="357149"/>
          </a:xfrm>
        </p:spPr>
        <p:txBody>
          <a:bodyPr/>
          <a:lstStyle>
            <a:lvl1pPr>
              <a:defRPr>
                <a:solidFill>
                  <a:schemeClr val="bg1"/>
                </a:solidFill>
              </a:defRPr>
            </a:lvl1pPr>
            <a:lvl2pPr marL="0" indent="0">
              <a:buNone/>
              <a:defRPr/>
            </a:lvl2pPr>
          </a:lstStyle>
          <a:p>
            <a:pPr lvl="0"/>
            <a:r>
              <a:rPr lang="en-US"/>
              <a:t>Click to edit Master text styles</a:t>
            </a:r>
          </a:p>
        </p:txBody>
      </p:sp>
    </p:spTree>
    <p:custDataLst>
      <p:tags r:id="rId1"/>
    </p:custDataLst>
    <p:extLst>
      <p:ext uri="{BB962C8B-B14F-4D97-AF65-F5344CB8AC3E}">
        <p14:creationId xmlns:p14="http://schemas.microsoft.com/office/powerpoint/2010/main" val="6906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Medium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29"/>
            <a:ext cx="12192000" cy="6867729"/>
          </a:xfrm>
          <a:prstGeom prst="rect">
            <a:avLst/>
          </a:prstGeo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4" name="Text Placeholder 13"/>
          <p:cNvSpPr>
            <a:spLocks noGrp="1"/>
          </p:cNvSpPr>
          <p:nvPr>
            <p:ph type="body" sz="quarter" idx="13"/>
          </p:nvPr>
        </p:nvSpPr>
        <p:spPr>
          <a:xfrm>
            <a:off x="535314" y="3773512"/>
            <a:ext cx="2858127" cy="357149"/>
          </a:xfrm>
        </p:spPr>
        <p:txBody>
          <a:bodyPr/>
          <a:lstStyle>
            <a:lvl1pPr>
              <a:defRPr>
                <a:solidFill>
                  <a:schemeClr val="bg1"/>
                </a:solidFill>
              </a:defRPr>
            </a:lvl1pPr>
            <a:lvl2pPr marL="0" indent="0">
              <a:buNone/>
              <a:defRPr/>
            </a:lvl2pPr>
          </a:lstStyle>
          <a:p>
            <a:pPr lvl="0"/>
            <a:r>
              <a:rPr lang="en-US"/>
              <a:t>Click to edit Master text styles</a:t>
            </a:r>
          </a:p>
        </p:txBody>
      </p:sp>
    </p:spTree>
    <p:custDataLst>
      <p:tags r:id="rId1"/>
    </p:custDataLst>
    <p:extLst>
      <p:ext uri="{BB962C8B-B14F-4D97-AF65-F5344CB8AC3E}">
        <p14:creationId xmlns:p14="http://schemas.microsoft.com/office/powerpoint/2010/main" val="1283420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Large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29"/>
            <a:ext cx="12192000" cy="6867729"/>
          </a:xfrm>
          <a:prstGeom prst="rect">
            <a:avLst/>
          </a:prstGeo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4" name="Text Placeholder 13"/>
          <p:cNvSpPr>
            <a:spLocks noGrp="1"/>
          </p:cNvSpPr>
          <p:nvPr>
            <p:ph type="body" sz="quarter" idx="13"/>
          </p:nvPr>
        </p:nvSpPr>
        <p:spPr>
          <a:xfrm>
            <a:off x="535313" y="3773512"/>
            <a:ext cx="5659748" cy="357149"/>
          </a:xfrm>
        </p:spPr>
        <p:txBody>
          <a:bodyPr/>
          <a:lstStyle>
            <a:lvl1pPr>
              <a:defRPr>
                <a:solidFill>
                  <a:schemeClr val="bg1"/>
                </a:solidFill>
              </a:defRPr>
            </a:lvl1pPr>
            <a:lvl2pPr marL="0" indent="0">
              <a:buNone/>
              <a:defRPr/>
            </a:lvl2pPr>
          </a:lstStyle>
          <a:p>
            <a:pPr lvl="0"/>
            <a:r>
              <a:rPr lang="en-US"/>
              <a:t>Click to edit Master text styles</a:t>
            </a:r>
          </a:p>
        </p:txBody>
      </p:sp>
    </p:spTree>
    <p:custDataLst>
      <p:tags r:id="rId1"/>
    </p:custDataLst>
    <p:extLst>
      <p:ext uri="{BB962C8B-B14F-4D97-AF65-F5344CB8AC3E}">
        <p14:creationId xmlns:p14="http://schemas.microsoft.com/office/powerpoint/2010/main" val="2375186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ull screen video - Option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4DE1B2C-E2EB-4D98-843F-9CDD27271EB2}"/>
              </a:ext>
            </a:extLst>
          </p:cNvPr>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a:extLst>
              <a:ext uri="{FF2B5EF4-FFF2-40B4-BE49-F238E27FC236}">
                <a16:creationId xmlns:a16="http://schemas.microsoft.com/office/drawing/2014/main" id="{09B3BE8F-C639-42D5-B26C-D4093C44687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48228E9-593B-43BF-9FE7-6F9613A7A563}"/>
              </a:ext>
            </a:extLst>
          </p:cNvPr>
          <p:cNvSpPr>
            <a:spLocks noGrp="1"/>
          </p:cNvSpPr>
          <p:nvPr>
            <p:ph type="sldNum" sz="quarter" idx="12"/>
          </p:nvPr>
        </p:nvSpPr>
        <p:spPr/>
        <p:txBody>
          <a:bodyPr/>
          <a:lstStyle/>
          <a:p>
            <a:fld id="{6623F64F-6692-49A2-80FF-3D660AAAEE7A}" type="slidenum">
              <a:rPr lang="en-GB" smtClean="0"/>
              <a:pPr/>
              <a:t>‹#›</a:t>
            </a:fld>
            <a:endParaRPr lang="en-GB"/>
          </a:p>
        </p:txBody>
      </p:sp>
      <p:sp>
        <p:nvSpPr>
          <p:cNvPr id="7" name="Media Placeholder 6">
            <a:extLst>
              <a:ext uri="{FF2B5EF4-FFF2-40B4-BE49-F238E27FC236}">
                <a16:creationId xmlns:a16="http://schemas.microsoft.com/office/drawing/2014/main" id="{89F17558-6D60-4901-A0B6-C4274AAB5238}"/>
              </a:ext>
            </a:extLst>
          </p:cNvPr>
          <p:cNvSpPr>
            <a:spLocks noGrp="1"/>
          </p:cNvSpPr>
          <p:nvPr>
            <p:ph type="media" sz="quarter" idx="13"/>
          </p:nvPr>
        </p:nvSpPr>
        <p:spPr>
          <a:xfrm>
            <a:off x="0" y="0"/>
            <a:ext cx="12192000" cy="6858000"/>
          </a:xfrm>
        </p:spPr>
        <p:txBody>
          <a:bodyPr/>
          <a:lstStyle/>
          <a:p>
            <a:endParaRPr lang="en-GB"/>
          </a:p>
        </p:txBody>
      </p:sp>
    </p:spTree>
    <p:custDataLst>
      <p:tags r:id="rId1"/>
    </p:custDataLst>
    <p:extLst>
      <p:ext uri="{BB962C8B-B14F-4D97-AF65-F5344CB8AC3E}">
        <p14:creationId xmlns:p14="http://schemas.microsoft.com/office/powerpoint/2010/main" val="2491000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Press cuttings">
    <p:spTree>
      <p:nvGrpSpPr>
        <p:cNvPr id="1" name=""/>
        <p:cNvGrpSpPr/>
        <p:nvPr/>
      </p:nvGrpSpPr>
      <p:grpSpPr>
        <a:xfrm>
          <a:off x="0" y="0"/>
          <a:ext cx="0" cy="0"/>
          <a:chOff x="0" y="0"/>
          <a:chExt cx="0" cy="0"/>
        </a:xfrm>
      </p:grpSpPr>
      <p:sp>
        <p:nvSpPr>
          <p:cNvPr id="8" name="Rectangle 7"/>
          <p:cNvSpPr/>
          <p:nvPr userDrawn="1"/>
        </p:nvSpPr>
        <p:spPr>
          <a:xfrm>
            <a:off x="0" y="1"/>
            <a:ext cx="12192000" cy="5935980"/>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p:cNvSpPr>
            <a:spLocks noGrp="1"/>
          </p:cNvSpPr>
          <p:nvPr>
            <p:ph type="title"/>
          </p:nvPr>
        </p:nvSpPr>
        <p:spPr>
          <a:xfrm>
            <a:off x="371476"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0" name="Text Placeholder 7"/>
          <p:cNvSpPr>
            <a:spLocks noGrp="1"/>
          </p:cNvSpPr>
          <p:nvPr>
            <p:ph type="body" sz="quarter" idx="15"/>
          </p:nvPr>
        </p:nvSpPr>
        <p:spPr>
          <a:xfrm>
            <a:off x="377757" y="5365115"/>
            <a:ext cx="5718243"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spTree>
    <p:custDataLst>
      <p:tags r:id="rId1"/>
    </p:custDataLst>
    <p:extLst>
      <p:ext uri="{BB962C8B-B14F-4D97-AF65-F5344CB8AC3E}">
        <p14:creationId xmlns:p14="http://schemas.microsoft.com/office/powerpoint/2010/main" val="1301294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EF22D-7DBE-4099-99F0-B83DD9779912}" type="datetimeFigureOut">
              <a:rPr lang="en-GB" smtClean="0"/>
              <a:t>01/09/2026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
        <p:nvSpPr>
          <p:cNvPr id="5" name="Text Placeholder 7"/>
          <p:cNvSpPr>
            <a:spLocks noGrp="1"/>
          </p:cNvSpPr>
          <p:nvPr>
            <p:ph type="body" sz="quarter" idx="16"/>
          </p:nvPr>
        </p:nvSpPr>
        <p:spPr>
          <a:xfrm>
            <a:off x="377759"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spTree>
    <p:custDataLst>
      <p:tags r:id="rId1"/>
    </p:custDataLst>
    <p:extLst>
      <p:ext uri="{BB962C8B-B14F-4D97-AF65-F5344CB8AC3E}">
        <p14:creationId xmlns:p14="http://schemas.microsoft.com/office/powerpoint/2010/main" val="3419104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a:t>Click icon to add picture</a:t>
            </a:r>
            <a:endParaRPr lang="en-GB"/>
          </a:p>
        </p:txBody>
      </p:sp>
      <p:sp>
        <p:nvSpPr>
          <p:cNvPr id="2" name="Title 1"/>
          <p:cNvSpPr>
            <a:spLocks noGrp="1"/>
          </p:cNvSpPr>
          <p:nvPr>
            <p:ph type="ctrTitle"/>
          </p:nvPr>
        </p:nvSpPr>
        <p:spPr>
          <a:xfrm>
            <a:off x="403767" y="759293"/>
            <a:ext cx="5633780" cy="1663867"/>
          </a:xfrm>
          <a:solidFill>
            <a:schemeClr val="bg1">
              <a:alpha val="0"/>
            </a:schemeClr>
          </a:solidFill>
          <a:effectLst/>
        </p:spPr>
        <p:txBody>
          <a:bodyPr anchor="t">
            <a:normAutofit/>
          </a:bodyPr>
          <a:lstStyle>
            <a:lvl1pPr algn="l">
              <a:defRPr sz="5400" b="1">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2E6EF22D-7DBE-4099-99F0-B83DD9779912}"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0" name="Text Placeholder 9"/>
          <p:cNvSpPr>
            <a:spLocks noGrp="1"/>
          </p:cNvSpPr>
          <p:nvPr>
            <p:ph type="body" sz="quarter" idx="14"/>
          </p:nvPr>
        </p:nvSpPr>
        <p:spPr>
          <a:xfrm>
            <a:off x="552578" y="2627693"/>
            <a:ext cx="3757295" cy="365443"/>
          </a:xfrm>
        </p:spPr>
        <p:txBody>
          <a:bodyPr/>
          <a:lstStyle>
            <a:lvl1pPr>
              <a:defRPr b="1">
                <a:solidFill>
                  <a:schemeClr val="bg1"/>
                </a:solidFill>
              </a:defRPr>
            </a:lvl1pPr>
            <a:lvl2pPr marL="0" indent="0">
              <a:buNone/>
              <a:defRPr/>
            </a:lvl2pPr>
          </a:lstStyle>
          <a:p>
            <a:pPr lvl="0"/>
            <a:r>
              <a:rPr lang="en-US"/>
              <a:t>Click to edit Master text styles</a:t>
            </a:r>
          </a:p>
        </p:txBody>
      </p:sp>
    </p:spTree>
    <p:custDataLst>
      <p:tags r:id="rId1"/>
    </p:custDataLst>
    <p:extLst>
      <p:ext uri="{BB962C8B-B14F-4D97-AF65-F5344CB8AC3E}">
        <p14:creationId xmlns:p14="http://schemas.microsoft.com/office/powerpoint/2010/main" val="1294604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reserve="1" userDrawn="1">
  <p:cSld name="Divider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a:t>Click icon to add picture</a:t>
            </a:r>
            <a:endParaRPr lang="en-GB"/>
          </a:p>
        </p:txBody>
      </p:sp>
      <p:sp>
        <p:nvSpPr>
          <p:cNvPr id="2" name="Title 1"/>
          <p:cNvSpPr>
            <a:spLocks noGrp="1"/>
          </p:cNvSpPr>
          <p:nvPr>
            <p:ph type="ctrTitle"/>
          </p:nvPr>
        </p:nvSpPr>
        <p:spPr>
          <a:xfrm>
            <a:off x="371288" y="1140293"/>
            <a:ext cx="5298141" cy="2412000"/>
          </a:xfrm>
        </p:spPr>
        <p:txBody>
          <a:bodyPr anchor="t">
            <a:noAutofit/>
          </a:bodyPr>
          <a:lstStyle>
            <a:lvl1pPr algn="l">
              <a:defRPr sz="4000" b="1" baseline="0">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2E6EF22D-7DBE-4099-99F0-B83DD9779912}"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6" name="Text Placeholder 14"/>
          <p:cNvSpPr>
            <a:spLocks noGrp="1"/>
          </p:cNvSpPr>
          <p:nvPr>
            <p:ph type="body" sz="quarter" idx="14" hasCustomPrompt="1"/>
          </p:nvPr>
        </p:nvSpPr>
        <p:spPr>
          <a:xfrm>
            <a:off x="371288" y="651155"/>
            <a:ext cx="6450012" cy="352613"/>
          </a:xfrm>
        </p:spPr>
        <p:txBody>
          <a:bodyPr>
            <a:normAutofit/>
          </a:bodyPr>
          <a:lstStyle>
            <a:lvl1pPr marL="0" algn="l" defTabSz="914400" rtl="0" eaLnBrk="1" latinLnBrk="0" hangingPunct="1">
              <a:lnSpc>
                <a:spcPct val="90000"/>
              </a:lnSpc>
              <a:spcBef>
                <a:spcPct val="0"/>
              </a:spcBef>
              <a:buNone/>
              <a:defRPr lang="en-US" sz="1800" b="1" kern="1200" spc="30" baseline="0" dirty="0" smtClean="0">
                <a:solidFill>
                  <a:schemeClr val="bg1"/>
                </a:solidFill>
                <a:latin typeface="+mj-lt"/>
                <a:ea typeface="+mj-ea"/>
                <a:cs typeface="+mj-cs"/>
              </a:defRPr>
            </a:lvl1pPr>
          </a:lstStyle>
          <a:p>
            <a:pPr lvl="0"/>
            <a:r>
              <a:rPr lang="en-US"/>
              <a:t>EDIT MASTER TEXT STYLES</a:t>
            </a:r>
          </a:p>
        </p:txBody>
      </p:sp>
    </p:spTree>
    <p:custDataLst>
      <p:tags r:id="rId1"/>
    </p:custDataLst>
    <p:extLst>
      <p:ext uri="{BB962C8B-B14F-4D97-AF65-F5344CB8AC3E}">
        <p14:creationId xmlns:p14="http://schemas.microsoft.com/office/powerpoint/2010/main" val="3051335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2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1424" y="1574934"/>
            <a:ext cx="10363200" cy="1470025"/>
          </a:xfrm>
        </p:spPr>
        <p:txBody>
          <a:bodyPr>
            <a:normAutofit/>
          </a:bodyPr>
          <a:lstStyle>
            <a:lvl1pPr>
              <a:defRPr sz="5067"/>
            </a:lvl1pPr>
          </a:lstStyle>
          <a:p>
            <a:r>
              <a:rPr lang="en-GB"/>
              <a:t>Click to edit Master title style</a:t>
            </a:r>
          </a:p>
        </p:txBody>
      </p:sp>
      <p:sp>
        <p:nvSpPr>
          <p:cNvPr id="3" name="Subtitle 2"/>
          <p:cNvSpPr>
            <a:spLocks noGrp="1"/>
          </p:cNvSpPr>
          <p:nvPr>
            <p:ph type="subTitle" idx="1"/>
          </p:nvPr>
        </p:nvSpPr>
        <p:spPr>
          <a:xfrm>
            <a:off x="1828800" y="3236979"/>
            <a:ext cx="8534400" cy="1752600"/>
          </a:xfrm>
        </p:spPr>
        <p:txBody>
          <a:bodyPr>
            <a:normAutofit/>
          </a:bodyPr>
          <a:lstStyle>
            <a:lvl1pPr marL="0" indent="0" algn="ctr">
              <a:buNone/>
              <a:defRPr sz="3733">
                <a:solidFill>
                  <a:schemeClr val="tx1">
                    <a:tint val="75000"/>
                  </a:schemeClr>
                </a:solidFill>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en-GB"/>
              <a:t>Click to edit Master subtitle style</a:t>
            </a:r>
          </a:p>
        </p:txBody>
      </p:sp>
      <p:sp>
        <p:nvSpPr>
          <p:cNvPr id="4" name="Date Placeholder 3"/>
          <p:cNvSpPr>
            <a:spLocks noGrp="1"/>
          </p:cNvSpPr>
          <p:nvPr>
            <p:ph type="dt" sz="half" idx="10"/>
          </p:nvPr>
        </p:nvSpPr>
        <p:spPr/>
        <p:txBody>
          <a:bodyPr/>
          <a:lstStyle/>
          <a:p>
            <a:fld id="{8D7FC91C-1C86-5F48-A8D9-E73E52B7F15F}"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CAE2C2-2198-3740-A526-0BC0F9E11284}" type="slidenum">
              <a:rPr lang="en-GB" smtClean="0"/>
              <a:t>‹#›</a:t>
            </a:fld>
            <a:endParaRPr lang="en-GB"/>
          </a:p>
        </p:txBody>
      </p:sp>
      <p:grpSp>
        <p:nvGrpSpPr>
          <p:cNvPr id="7" name="Group 6">
            <a:extLst>
              <a:ext uri="{FF2B5EF4-FFF2-40B4-BE49-F238E27FC236}">
                <a16:creationId xmlns:a16="http://schemas.microsoft.com/office/drawing/2014/main" id="{E98E136C-1EA1-946D-59F0-883DAF10A710}"/>
              </a:ext>
            </a:extLst>
          </p:cNvPr>
          <p:cNvGrpSpPr>
            <a:grpSpLocks noChangeAspect="1"/>
          </p:cNvGrpSpPr>
          <p:nvPr userDrawn="1"/>
        </p:nvGrpSpPr>
        <p:grpSpPr bwMode="auto">
          <a:xfrm>
            <a:off x="10524661" y="6321592"/>
            <a:ext cx="1524000" cy="467785"/>
            <a:chOff x="1728" y="1889"/>
            <a:chExt cx="2272" cy="694"/>
          </a:xfrm>
        </p:grpSpPr>
        <p:pic>
          <p:nvPicPr>
            <p:cNvPr id="8" name="Picture 7" descr="PF Logo">
              <a:extLst>
                <a:ext uri="{FF2B5EF4-FFF2-40B4-BE49-F238E27FC236}">
                  <a16:creationId xmlns:a16="http://schemas.microsoft.com/office/drawing/2014/main" id="{0B66E25A-177F-8A03-68FE-134FD0A67FEB}"/>
                </a:ext>
              </a:extLst>
            </p:cNvPr>
            <p:cNvPicPr>
              <a:picLocks noChangeAspect="1" noChangeArrowheads="1"/>
            </p:cNvPicPr>
            <p:nvPr/>
          </p:nvPicPr>
          <p:blipFill>
            <a:blip r:embed="rId2"/>
            <a:srcRect/>
            <a:stretch>
              <a:fillRect/>
            </a:stretch>
          </p:blipFill>
          <p:spPr bwMode="auto">
            <a:xfrm>
              <a:off x="1728" y="1889"/>
              <a:ext cx="2272" cy="536"/>
            </a:xfrm>
            <a:prstGeom prst="rect">
              <a:avLst/>
            </a:prstGeom>
            <a:noFill/>
          </p:spPr>
        </p:pic>
        <p:pic>
          <p:nvPicPr>
            <p:cNvPr id="9" name="Picture 8" descr="PF Logo 2">
              <a:extLst>
                <a:ext uri="{FF2B5EF4-FFF2-40B4-BE49-F238E27FC236}">
                  <a16:creationId xmlns:a16="http://schemas.microsoft.com/office/drawing/2014/main" id="{97065443-C56D-EACB-29CA-5A73E5001FFA}"/>
                </a:ext>
              </a:extLst>
            </p:cNvPr>
            <p:cNvPicPr>
              <a:picLocks noChangeAspect="1" noChangeArrowheads="1"/>
            </p:cNvPicPr>
            <p:nvPr/>
          </p:nvPicPr>
          <p:blipFill>
            <a:blip r:embed="rId3"/>
            <a:srcRect/>
            <a:stretch>
              <a:fillRect/>
            </a:stretch>
          </p:blipFill>
          <p:spPr bwMode="auto">
            <a:xfrm>
              <a:off x="1728" y="2400"/>
              <a:ext cx="2272" cy="183"/>
            </a:xfrm>
            <a:prstGeom prst="rect">
              <a:avLst/>
            </a:prstGeom>
            <a:noFill/>
          </p:spPr>
        </p:pic>
      </p:grpSp>
    </p:spTree>
    <p:extLst>
      <p:ext uri="{BB962C8B-B14F-4D97-AF65-F5344CB8AC3E}">
        <p14:creationId xmlns:p14="http://schemas.microsoft.com/office/powerpoint/2010/main" val="597584024"/>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D7FC91C-1C86-5F48-A8D9-E73E52B7F15F}"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CAE2C2-2198-3740-A526-0BC0F9E11284}" type="slidenum">
              <a:rPr lang="en-GB" smtClean="0"/>
              <a:t>‹#›</a:t>
            </a:fld>
            <a:endParaRPr lang="en-GB"/>
          </a:p>
        </p:txBody>
      </p:sp>
      <p:grpSp>
        <p:nvGrpSpPr>
          <p:cNvPr id="7" name="Group 6">
            <a:extLst>
              <a:ext uri="{FF2B5EF4-FFF2-40B4-BE49-F238E27FC236}">
                <a16:creationId xmlns:a16="http://schemas.microsoft.com/office/drawing/2014/main" id="{9AE8C484-1A5B-FBBC-F791-BC3546F7AAE9}"/>
              </a:ext>
            </a:extLst>
          </p:cNvPr>
          <p:cNvGrpSpPr>
            <a:grpSpLocks noChangeAspect="1"/>
          </p:cNvGrpSpPr>
          <p:nvPr userDrawn="1"/>
        </p:nvGrpSpPr>
        <p:grpSpPr bwMode="auto">
          <a:xfrm>
            <a:off x="10524661" y="6321592"/>
            <a:ext cx="1524000" cy="467785"/>
            <a:chOff x="1728" y="1889"/>
            <a:chExt cx="2272" cy="694"/>
          </a:xfrm>
        </p:grpSpPr>
        <p:pic>
          <p:nvPicPr>
            <p:cNvPr id="8" name="Picture 7" descr="PF Logo">
              <a:extLst>
                <a:ext uri="{FF2B5EF4-FFF2-40B4-BE49-F238E27FC236}">
                  <a16:creationId xmlns:a16="http://schemas.microsoft.com/office/drawing/2014/main" id="{DF50B12F-F556-E652-19A1-86B0B9FAD927}"/>
                </a:ext>
              </a:extLst>
            </p:cNvPr>
            <p:cNvPicPr>
              <a:picLocks noChangeAspect="1" noChangeArrowheads="1"/>
            </p:cNvPicPr>
            <p:nvPr/>
          </p:nvPicPr>
          <p:blipFill>
            <a:blip r:embed="rId2"/>
            <a:srcRect/>
            <a:stretch>
              <a:fillRect/>
            </a:stretch>
          </p:blipFill>
          <p:spPr bwMode="auto">
            <a:xfrm>
              <a:off x="1728" y="1889"/>
              <a:ext cx="2272" cy="536"/>
            </a:xfrm>
            <a:prstGeom prst="rect">
              <a:avLst/>
            </a:prstGeom>
            <a:noFill/>
          </p:spPr>
        </p:pic>
        <p:pic>
          <p:nvPicPr>
            <p:cNvPr id="9" name="Picture 8" descr="PF Logo 2">
              <a:extLst>
                <a:ext uri="{FF2B5EF4-FFF2-40B4-BE49-F238E27FC236}">
                  <a16:creationId xmlns:a16="http://schemas.microsoft.com/office/drawing/2014/main" id="{7E94F1AB-B364-B74A-C5E8-E601CEA75ACE}"/>
                </a:ext>
              </a:extLst>
            </p:cNvPr>
            <p:cNvPicPr>
              <a:picLocks noChangeAspect="1" noChangeArrowheads="1"/>
            </p:cNvPicPr>
            <p:nvPr/>
          </p:nvPicPr>
          <p:blipFill>
            <a:blip r:embed="rId3"/>
            <a:srcRect/>
            <a:stretch>
              <a:fillRect/>
            </a:stretch>
          </p:blipFill>
          <p:spPr bwMode="auto">
            <a:xfrm>
              <a:off x="1728" y="2400"/>
              <a:ext cx="2272" cy="183"/>
            </a:xfrm>
            <a:prstGeom prst="rect">
              <a:avLst/>
            </a:prstGeom>
            <a:noFill/>
          </p:spPr>
        </p:pic>
      </p:grpSp>
    </p:spTree>
    <p:extLst>
      <p:ext uri="{BB962C8B-B14F-4D97-AF65-F5344CB8AC3E}">
        <p14:creationId xmlns:p14="http://schemas.microsoft.com/office/powerpoint/2010/main" val="3215066572"/>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GB"/>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70" indent="0">
              <a:buNone/>
              <a:defRPr sz="2400">
                <a:solidFill>
                  <a:schemeClr val="tx1">
                    <a:tint val="75000"/>
                  </a:schemeClr>
                </a:solidFill>
              </a:defRPr>
            </a:lvl2pPr>
            <a:lvl3pPr marL="1219140" indent="0">
              <a:buNone/>
              <a:defRPr sz="2133">
                <a:solidFill>
                  <a:schemeClr val="tx1">
                    <a:tint val="75000"/>
                  </a:schemeClr>
                </a:solidFill>
              </a:defRPr>
            </a:lvl3pPr>
            <a:lvl4pPr marL="1828709" indent="0">
              <a:buNone/>
              <a:defRPr sz="1867">
                <a:solidFill>
                  <a:schemeClr val="tx1">
                    <a:tint val="75000"/>
                  </a:schemeClr>
                </a:solidFill>
              </a:defRPr>
            </a:lvl4pPr>
            <a:lvl5pPr marL="2438278" indent="0">
              <a:buNone/>
              <a:defRPr sz="1867">
                <a:solidFill>
                  <a:schemeClr val="tx1">
                    <a:tint val="75000"/>
                  </a:schemeClr>
                </a:solidFill>
              </a:defRPr>
            </a:lvl5pPr>
            <a:lvl6pPr marL="3047848" indent="0">
              <a:buNone/>
              <a:defRPr sz="1867">
                <a:solidFill>
                  <a:schemeClr val="tx1">
                    <a:tint val="75000"/>
                  </a:schemeClr>
                </a:solidFill>
              </a:defRPr>
            </a:lvl6pPr>
            <a:lvl7pPr marL="3657418" indent="0">
              <a:buNone/>
              <a:defRPr sz="1867">
                <a:solidFill>
                  <a:schemeClr val="tx1">
                    <a:tint val="75000"/>
                  </a:schemeClr>
                </a:solidFill>
              </a:defRPr>
            </a:lvl7pPr>
            <a:lvl8pPr marL="4266987" indent="0">
              <a:buNone/>
              <a:defRPr sz="1867">
                <a:solidFill>
                  <a:schemeClr val="tx1">
                    <a:tint val="75000"/>
                  </a:schemeClr>
                </a:solidFill>
              </a:defRPr>
            </a:lvl8pPr>
            <a:lvl9pPr marL="4876557" indent="0">
              <a:buNone/>
              <a:defRPr sz="1867">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D7FC91C-1C86-5F48-A8D9-E73E52B7F15F}"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CAE2C2-2198-3740-A526-0BC0F9E11284}" type="slidenum">
              <a:rPr lang="en-GB" smtClean="0"/>
              <a:t>‹#›</a:t>
            </a:fld>
            <a:endParaRPr lang="en-GB"/>
          </a:p>
        </p:txBody>
      </p:sp>
      <p:grpSp>
        <p:nvGrpSpPr>
          <p:cNvPr id="7" name="Group 6">
            <a:extLst>
              <a:ext uri="{FF2B5EF4-FFF2-40B4-BE49-F238E27FC236}">
                <a16:creationId xmlns:a16="http://schemas.microsoft.com/office/drawing/2014/main" id="{83AA9403-8857-302A-0BCF-AB6F67E29C14}"/>
              </a:ext>
            </a:extLst>
          </p:cNvPr>
          <p:cNvGrpSpPr>
            <a:grpSpLocks noChangeAspect="1"/>
          </p:cNvGrpSpPr>
          <p:nvPr userDrawn="1"/>
        </p:nvGrpSpPr>
        <p:grpSpPr bwMode="auto">
          <a:xfrm>
            <a:off x="10524661" y="6321592"/>
            <a:ext cx="1524000" cy="467785"/>
            <a:chOff x="1728" y="1889"/>
            <a:chExt cx="2272" cy="694"/>
          </a:xfrm>
        </p:grpSpPr>
        <p:pic>
          <p:nvPicPr>
            <p:cNvPr id="8" name="Picture 7" descr="PF Logo">
              <a:extLst>
                <a:ext uri="{FF2B5EF4-FFF2-40B4-BE49-F238E27FC236}">
                  <a16:creationId xmlns:a16="http://schemas.microsoft.com/office/drawing/2014/main" id="{C75CC2F6-8E0E-81F5-A6AA-17D8E11DE019}"/>
                </a:ext>
              </a:extLst>
            </p:cNvPr>
            <p:cNvPicPr>
              <a:picLocks noChangeAspect="1" noChangeArrowheads="1"/>
            </p:cNvPicPr>
            <p:nvPr/>
          </p:nvPicPr>
          <p:blipFill>
            <a:blip r:embed="rId2"/>
            <a:srcRect/>
            <a:stretch>
              <a:fillRect/>
            </a:stretch>
          </p:blipFill>
          <p:spPr bwMode="auto">
            <a:xfrm>
              <a:off x="1728" y="1889"/>
              <a:ext cx="2272" cy="536"/>
            </a:xfrm>
            <a:prstGeom prst="rect">
              <a:avLst/>
            </a:prstGeom>
            <a:noFill/>
          </p:spPr>
        </p:pic>
        <p:pic>
          <p:nvPicPr>
            <p:cNvPr id="9" name="Picture 8" descr="PF Logo 2">
              <a:extLst>
                <a:ext uri="{FF2B5EF4-FFF2-40B4-BE49-F238E27FC236}">
                  <a16:creationId xmlns:a16="http://schemas.microsoft.com/office/drawing/2014/main" id="{DC884D9A-A22C-5030-F1DE-E2A1DBA64CAE}"/>
                </a:ext>
              </a:extLst>
            </p:cNvPr>
            <p:cNvPicPr>
              <a:picLocks noChangeAspect="1" noChangeArrowheads="1"/>
            </p:cNvPicPr>
            <p:nvPr/>
          </p:nvPicPr>
          <p:blipFill>
            <a:blip r:embed="rId3"/>
            <a:srcRect/>
            <a:stretch>
              <a:fillRect/>
            </a:stretch>
          </p:blipFill>
          <p:spPr bwMode="auto">
            <a:xfrm>
              <a:off x="1728" y="2400"/>
              <a:ext cx="2272" cy="183"/>
            </a:xfrm>
            <a:prstGeom prst="rect">
              <a:avLst/>
            </a:prstGeom>
            <a:noFill/>
          </p:spPr>
        </p:pic>
      </p:grpSp>
    </p:spTree>
    <p:extLst>
      <p:ext uri="{BB962C8B-B14F-4D97-AF65-F5344CB8AC3E}">
        <p14:creationId xmlns:p14="http://schemas.microsoft.com/office/powerpoint/2010/main" val="1787672437"/>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8D7FC91C-1C86-5F48-A8D9-E73E52B7F15F}"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ECAE2C2-2198-3740-A526-0BC0F9E11284}" type="slidenum">
              <a:rPr lang="en-GB" smtClean="0"/>
              <a:t>‹#›</a:t>
            </a:fld>
            <a:endParaRPr lang="en-GB"/>
          </a:p>
        </p:txBody>
      </p:sp>
      <p:grpSp>
        <p:nvGrpSpPr>
          <p:cNvPr id="8" name="Group 7">
            <a:extLst>
              <a:ext uri="{FF2B5EF4-FFF2-40B4-BE49-F238E27FC236}">
                <a16:creationId xmlns:a16="http://schemas.microsoft.com/office/drawing/2014/main" id="{A6A1E144-F015-1BBE-29F4-DE92D0584DF9}"/>
              </a:ext>
            </a:extLst>
          </p:cNvPr>
          <p:cNvGrpSpPr>
            <a:grpSpLocks noChangeAspect="1"/>
          </p:cNvGrpSpPr>
          <p:nvPr userDrawn="1"/>
        </p:nvGrpSpPr>
        <p:grpSpPr bwMode="auto">
          <a:xfrm>
            <a:off x="10524661" y="6321592"/>
            <a:ext cx="1524000" cy="467785"/>
            <a:chOff x="1728" y="1889"/>
            <a:chExt cx="2272" cy="694"/>
          </a:xfrm>
        </p:grpSpPr>
        <p:pic>
          <p:nvPicPr>
            <p:cNvPr id="9" name="Picture 8" descr="PF Logo">
              <a:extLst>
                <a:ext uri="{FF2B5EF4-FFF2-40B4-BE49-F238E27FC236}">
                  <a16:creationId xmlns:a16="http://schemas.microsoft.com/office/drawing/2014/main" id="{FEFA09D8-1A4E-18D8-DDE8-0A7E8BFB346B}"/>
                </a:ext>
              </a:extLst>
            </p:cNvPr>
            <p:cNvPicPr>
              <a:picLocks noChangeAspect="1" noChangeArrowheads="1"/>
            </p:cNvPicPr>
            <p:nvPr/>
          </p:nvPicPr>
          <p:blipFill>
            <a:blip r:embed="rId2"/>
            <a:srcRect/>
            <a:stretch>
              <a:fillRect/>
            </a:stretch>
          </p:blipFill>
          <p:spPr bwMode="auto">
            <a:xfrm>
              <a:off x="1728" y="1889"/>
              <a:ext cx="2272" cy="536"/>
            </a:xfrm>
            <a:prstGeom prst="rect">
              <a:avLst/>
            </a:prstGeom>
            <a:noFill/>
          </p:spPr>
        </p:pic>
        <p:pic>
          <p:nvPicPr>
            <p:cNvPr id="10" name="Picture 9" descr="PF Logo 2">
              <a:extLst>
                <a:ext uri="{FF2B5EF4-FFF2-40B4-BE49-F238E27FC236}">
                  <a16:creationId xmlns:a16="http://schemas.microsoft.com/office/drawing/2014/main" id="{8DFB621E-A909-18B9-EE99-F4C32E813C10}"/>
                </a:ext>
              </a:extLst>
            </p:cNvPr>
            <p:cNvPicPr>
              <a:picLocks noChangeAspect="1" noChangeArrowheads="1"/>
            </p:cNvPicPr>
            <p:nvPr/>
          </p:nvPicPr>
          <p:blipFill>
            <a:blip r:embed="rId3"/>
            <a:srcRect/>
            <a:stretch>
              <a:fillRect/>
            </a:stretch>
          </p:blipFill>
          <p:spPr bwMode="auto">
            <a:xfrm>
              <a:off x="1728" y="2400"/>
              <a:ext cx="2272" cy="183"/>
            </a:xfrm>
            <a:prstGeom prst="rect">
              <a:avLst/>
            </a:prstGeom>
            <a:noFill/>
          </p:spPr>
        </p:pic>
      </p:grpSp>
    </p:spTree>
    <p:extLst>
      <p:ext uri="{BB962C8B-B14F-4D97-AF65-F5344CB8AC3E}">
        <p14:creationId xmlns:p14="http://schemas.microsoft.com/office/powerpoint/2010/main" val="2287838716"/>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93380" y="1535113"/>
            <a:ext cx="5389033" cy="639763"/>
          </a:xfrm>
        </p:spPr>
        <p:txBody>
          <a:bodyPr anchor="b"/>
          <a:lstStyle>
            <a:lvl1pPr marL="0" indent="0">
              <a:buNone/>
              <a:defRPr sz="3200" b="1"/>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GB"/>
              <a:t>Click to edit Master text styles</a:t>
            </a:r>
          </a:p>
        </p:txBody>
      </p:sp>
      <p:sp>
        <p:nvSpPr>
          <p:cNvPr id="6" name="Content Placeholder 5"/>
          <p:cNvSpPr>
            <a:spLocks noGrp="1"/>
          </p:cNvSpPr>
          <p:nvPr>
            <p:ph sz="quarter" idx="4"/>
          </p:nvPr>
        </p:nvSpPr>
        <p:spPr>
          <a:xfrm>
            <a:off x="6193380"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8D7FC91C-1C86-5F48-A8D9-E73E52B7F15F}" type="datetimeFigureOut">
              <a:rPr lang="en-GB" smtClean="0"/>
              <a:t>01/09/2026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ECAE2C2-2198-3740-A526-0BC0F9E11284}" type="slidenum">
              <a:rPr lang="en-GB" smtClean="0"/>
              <a:t>‹#›</a:t>
            </a:fld>
            <a:endParaRPr lang="en-GB"/>
          </a:p>
        </p:txBody>
      </p:sp>
      <p:grpSp>
        <p:nvGrpSpPr>
          <p:cNvPr id="10" name="Group 9">
            <a:extLst>
              <a:ext uri="{FF2B5EF4-FFF2-40B4-BE49-F238E27FC236}">
                <a16:creationId xmlns:a16="http://schemas.microsoft.com/office/drawing/2014/main" id="{80C4EF25-7FA0-BDA4-C1C7-F759D07A5F93}"/>
              </a:ext>
            </a:extLst>
          </p:cNvPr>
          <p:cNvGrpSpPr>
            <a:grpSpLocks noChangeAspect="1"/>
          </p:cNvGrpSpPr>
          <p:nvPr userDrawn="1"/>
        </p:nvGrpSpPr>
        <p:grpSpPr bwMode="auto">
          <a:xfrm>
            <a:off x="10524661" y="6321592"/>
            <a:ext cx="1524000" cy="467785"/>
            <a:chOff x="1728" y="1889"/>
            <a:chExt cx="2272" cy="694"/>
          </a:xfrm>
        </p:grpSpPr>
        <p:pic>
          <p:nvPicPr>
            <p:cNvPr id="11" name="Picture 10" descr="PF Logo">
              <a:extLst>
                <a:ext uri="{FF2B5EF4-FFF2-40B4-BE49-F238E27FC236}">
                  <a16:creationId xmlns:a16="http://schemas.microsoft.com/office/drawing/2014/main" id="{950581B3-721D-2E9B-8BAB-5917B8A82A74}"/>
                </a:ext>
              </a:extLst>
            </p:cNvPr>
            <p:cNvPicPr>
              <a:picLocks noChangeAspect="1" noChangeArrowheads="1"/>
            </p:cNvPicPr>
            <p:nvPr/>
          </p:nvPicPr>
          <p:blipFill>
            <a:blip r:embed="rId2"/>
            <a:srcRect/>
            <a:stretch>
              <a:fillRect/>
            </a:stretch>
          </p:blipFill>
          <p:spPr bwMode="auto">
            <a:xfrm>
              <a:off x="1728" y="1889"/>
              <a:ext cx="2272" cy="536"/>
            </a:xfrm>
            <a:prstGeom prst="rect">
              <a:avLst/>
            </a:prstGeom>
            <a:noFill/>
          </p:spPr>
        </p:pic>
        <p:pic>
          <p:nvPicPr>
            <p:cNvPr id="12" name="Picture 11" descr="PF Logo 2">
              <a:extLst>
                <a:ext uri="{FF2B5EF4-FFF2-40B4-BE49-F238E27FC236}">
                  <a16:creationId xmlns:a16="http://schemas.microsoft.com/office/drawing/2014/main" id="{D6F5F39B-0E1C-0DA1-E508-8452F0A81CD3}"/>
                </a:ext>
              </a:extLst>
            </p:cNvPr>
            <p:cNvPicPr>
              <a:picLocks noChangeAspect="1" noChangeArrowheads="1"/>
            </p:cNvPicPr>
            <p:nvPr/>
          </p:nvPicPr>
          <p:blipFill>
            <a:blip r:embed="rId3"/>
            <a:srcRect/>
            <a:stretch>
              <a:fillRect/>
            </a:stretch>
          </p:blipFill>
          <p:spPr bwMode="auto">
            <a:xfrm>
              <a:off x="1728" y="2400"/>
              <a:ext cx="2272" cy="183"/>
            </a:xfrm>
            <a:prstGeom prst="rect">
              <a:avLst/>
            </a:prstGeom>
            <a:noFill/>
          </p:spPr>
        </p:pic>
      </p:grpSp>
    </p:spTree>
    <p:extLst>
      <p:ext uri="{BB962C8B-B14F-4D97-AF65-F5344CB8AC3E}">
        <p14:creationId xmlns:p14="http://schemas.microsoft.com/office/powerpoint/2010/main" val="101075204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8D7FC91C-1C86-5F48-A8D9-E73E52B7F15F}"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ECAE2C2-2198-3740-A526-0BC0F9E11284}" type="slidenum">
              <a:rPr lang="en-GB" smtClean="0"/>
              <a:t>‹#›</a:t>
            </a:fld>
            <a:endParaRPr lang="en-GB"/>
          </a:p>
        </p:txBody>
      </p:sp>
      <p:grpSp>
        <p:nvGrpSpPr>
          <p:cNvPr id="6" name="Group 5">
            <a:extLst>
              <a:ext uri="{FF2B5EF4-FFF2-40B4-BE49-F238E27FC236}">
                <a16:creationId xmlns:a16="http://schemas.microsoft.com/office/drawing/2014/main" id="{379B8D47-A41A-A6C8-FE41-CEB7B49F4861}"/>
              </a:ext>
            </a:extLst>
          </p:cNvPr>
          <p:cNvGrpSpPr>
            <a:grpSpLocks noChangeAspect="1"/>
          </p:cNvGrpSpPr>
          <p:nvPr userDrawn="1"/>
        </p:nvGrpSpPr>
        <p:grpSpPr bwMode="auto">
          <a:xfrm>
            <a:off x="10524661" y="6321592"/>
            <a:ext cx="1524000" cy="467785"/>
            <a:chOff x="1728" y="1889"/>
            <a:chExt cx="2272" cy="694"/>
          </a:xfrm>
        </p:grpSpPr>
        <p:pic>
          <p:nvPicPr>
            <p:cNvPr id="7" name="Picture 6" descr="PF Logo">
              <a:extLst>
                <a:ext uri="{FF2B5EF4-FFF2-40B4-BE49-F238E27FC236}">
                  <a16:creationId xmlns:a16="http://schemas.microsoft.com/office/drawing/2014/main" id="{9A45D066-16F1-A824-FDB6-D4047F958BFF}"/>
                </a:ext>
              </a:extLst>
            </p:cNvPr>
            <p:cNvPicPr>
              <a:picLocks noChangeAspect="1" noChangeArrowheads="1"/>
            </p:cNvPicPr>
            <p:nvPr/>
          </p:nvPicPr>
          <p:blipFill>
            <a:blip r:embed="rId2"/>
            <a:srcRect/>
            <a:stretch>
              <a:fillRect/>
            </a:stretch>
          </p:blipFill>
          <p:spPr bwMode="auto">
            <a:xfrm>
              <a:off x="1728" y="1889"/>
              <a:ext cx="2272" cy="536"/>
            </a:xfrm>
            <a:prstGeom prst="rect">
              <a:avLst/>
            </a:prstGeom>
            <a:noFill/>
          </p:spPr>
        </p:pic>
        <p:pic>
          <p:nvPicPr>
            <p:cNvPr id="8" name="Picture 7" descr="PF Logo 2">
              <a:extLst>
                <a:ext uri="{FF2B5EF4-FFF2-40B4-BE49-F238E27FC236}">
                  <a16:creationId xmlns:a16="http://schemas.microsoft.com/office/drawing/2014/main" id="{3977D23F-2FEA-E94F-97B3-AC69A1657639}"/>
                </a:ext>
              </a:extLst>
            </p:cNvPr>
            <p:cNvPicPr>
              <a:picLocks noChangeAspect="1" noChangeArrowheads="1"/>
            </p:cNvPicPr>
            <p:nvPr/>
          </p:nvPicPr>
          <p:blipFill>
            <a:blip r:embed="rId3"/>
            <a:srcRect/>
            <a:stretch>
              <a:fillRect/>
            </a:stretch>
          </p:blipFill>
          <p:spPr bwMode="auto">
            <a:xfrm>
              <a:off x="1728" y="2400"/>
              <a:ext cx="2272" cy="183"/>
            </a:xfrm>
            <a:prstGeom prst="rect">
              <a:avLst/>
            </a:prstGeom>
            <a:noFill/>
          </p:spPr>
        </p:pic>
      </p:grpSp>
    </p:spTree>
    <p:extLst>
      <p:ext uri="{BB962C8B-B14F-4D97-AF65-F5344CB8AC3E}">
        <p14:creationId xmlns:p14="http://schemas.microsoft.com/office/powerpoint/2010/main" val="26792625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a:t>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endParaRPr lang="en-GB"/>
          </a:p>
        </p:txBody>
      </p:sp>
      <p:sp>
        <p:nvSpPr>
          <p:cNvPr id="8" name="Freeform 8"/>
          <p:cNvSpPr>
            <a:spLocks/>
          </p:cNvSpPr>
          <p:nvPr userDrawn="1"/>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Tree>
    <p:custDataLst>
      <p:tags r:id="rId1"/>
    </p:custDataLst>
    <p:extLst>
      <p:ext uri="{BB962C8B-B14F-4D97-AF65-F5344CB8AC3E}">
        <p14:creationId xmlns:p14="http://schemas.microsoft.com/office/powerpoint/2010/main" val="919314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7FC91C-1C86-5F48-A8D9-E73E52B7F15F}" type="datetimeFigureOut">
              <a:rPr lang="en-GB" smtClean="0"/>
              <a:t>01/09/2026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ECAE2C2-2198-3740-A526-0BC0F9E11284}" type="slidenum">
              <a:rPr lang="en-GB" smtClean="0"/>
              <a:t>‹#›</a:t>
            </a:fld>
            <a:endParaRPr lang="en-GB"/>
          </a:p>
        </p:txBody>
      </p:sp>
    </p:spTree>
    <p:extLst>
      <p:ext uri="{BB962C8B-B14F-4D97-AF65-F5344CB8AC3E}">
        <p14:creationId xmlns:p14="http://schemas.microsoft.com/office/powerpoint/2010/main" val="2208603841"/>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23" y="273049"/>
            <a:ext cx="4011084" cy="1162051"/>
          </a:xfrm>
        </p:spPr>
        <p:txBody>
          <a:bodyPr anchor="b"/>
          <a:lstStyle>
            <a:lvl1pPr algn="l">
              <a:defRPr sz="2667" b="1"/>
            </a:lvl1pPr>
          </a:lstStyle>
          <a:p>
            <a:r>
              <a:rPr lang="en-GB"/>
              <a:t>Click to edit Master title style</a:t>
            </a:r>
          </a:p>
        </p:txBody>
      </p:sp>
      <p:sp>
        <p:nvSpPr>
          <p:cNvPr id="3" name="Content Placeholder 2"/>
          <p:cNvSpPr>
            <a:spLocks noGrp="1"/>
          </p:cNvSpPr>
          <p:nvPr>
            <p:ph idx="1"/>
          </p:nvPr>
        </p:nvSpPr>
        <p:spPr>
          <a:xfrm>
            <a:off x="4766733" y="273070"/>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609623" y="1435104"/>
            <a:ext cx="4011084" cy="4691063"/>
          </a:xfrm>
        </p:spPr>
        <p:txBody>
          <a:bodyPr/>
          <a:lstStyle>
            <a:lvl1pPr marL="0" indent="0">
              <a:buNone/>
              <a:defRPr sz="1867"/>
            </a:lvl1pPr>
            <a:lvl2pPr marL="609570" indent="0">
              <a:buNone/>
              <a:defRPr sz="1600"/>
            </a:lvl2pPr>
            <a:lvl3pPr marL="1219140" indent="0">
              <a:buNone/>
              <a:defRPr sz="1333"/>
            </a:lvl3pPr>
            <a:lvl4pPr marL="1828709" indent="0">
              <a:buNone/>
              <a:defRPr sz="1200"/>
            </a:lvl4pPr>
            <a:lvl5pPr marL="2438278" indent="0">
              <a:buNone/>
              <a:defRPr sz="1200"/>
            </a:lvl5pPr>
            <a:lvl6pPr marL="3047848" indent="0">
              <a:buNone/>
              <a:defRPr sz="1200"/>
            </a:lvl6pPr>
            <a:lvl7pPr marL="3657418" indent="0">
              <a:buNone/>
              <a:defRPr sz="1200"/>
            </a:lvl7pPr>
            <a:lvl8pPr marL="4266987" indent="0">
              <a:buNone/>
              <a:defRPr sz="1200"/>
            </a:lvl8pPr>
            <a:lvl9pPr marL="4876557" indent="0">
              <a:buNone/>
              <a:defRPr sz="1200"/>
            </a:lvl9pPr>
          </a:lstStyle>
          <a:p>
            <a:pPr lvl="0"/>
            <a:r>
              <a:rPr lang="en-GB"/>
              <a:t>Click to edit Master text styles</a:t>
            </a:r>
          </a:p>
        </p:txBody>
      </p:sp>
      <p:sp>
        <p:nvSpPr>
          <p:cNvPr id="5" name="Date Placeholder 4"/>
          <p:cNvSpPr>
            <a:spLocks noGrp="1"/>
          </p:cNvSpPr>
          <p:nvPr>
            <p:ph type="dt" sz="half" idx="10"/>
          </p:nvPr>
        </p:nvSpPr>
        <p:spPr/>
        <p:txBody>
          <a:bodyPr/>
          <a:lstStyle/>
          <a:p>
            <a:fld id="{8D7FC91C-1C86-5F48-A8D9-E73E52B7F15F}"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ECAE2C2-2198-3740-A526-0BC0F9E11284}" type="slidenum">
              <a:rPr lang="en-GB" smtClean="0"/>
              <a:t>‹#›</a:t>
            </a:fld>
            <a:endParaRPr lang="en-GB"/>
          </a:p>
        </p:txBody>
      </p:sp>
    </p:spTree>
    <p:extLst>
      <p:ext uri="{BB962C8B-B14F-4D97-AF65-F5344CB8AC3E}">
        <p14:creationId xmlns:p14="http://schemas.microsoft.com/office/powerpoint/2010/main" val="2549146979"/>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667" b="1"/>
            </a:lvl1pPr>
          </a:lstStyle>
          <a:p>
            <a:r>
              <a:rPr lang="en-GB"/>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GB"/>
              <a:t>Click icon to add picture</a:t>
            </a:r>
          </a:p>
        </p:txBody>
      </p:sp>
      <p:sp>
        <p:nvSpPr>
          <p:cNvPr id="4" name="Text Placeholder 3"/>
          <p:cNvSpPr>
            <a:spLocks noGrp="1"/>
          </p:cNvSpPr>
          <p:nvPr>
            <p:ph type="body" sz="half" idx="2"/>
          </p:nvPr>
        </p:nvSpPr>
        <p:spPr>
          <a:xfrm>
            <a:off x="2389717" y="5367367"/>
            <a:ext cx="7315200" cy="804863"/>
          </a:xfrm>
        </p:spPr>
        <p:txBody>
          <a:bodyPr/>
          <a:lstStyle>
            <a:lvl1pPr marL="0" indent="0">
              <a:buNone/>
              <a:defRPr sz="1867"/>
            </a:lvl1pPr>
            <a:lvl2pPr marL="609570" indent="0">
              <a:buNone/>
              <a:defRPr sz="1600"/>
            </a:lvl2pPr>
            <a:lvl3pPr marL="1219140" indent="0">
              <a:buNone/>
              <a:defRPr sz="1333"/>
            </a:lvl3pPr>
            <a:lvl4pPr marL="1828709" indent="0">
              <a:buNone/>
              <a:defRPr sz="1200"/>
            </a:lvl4pPr>
            <a:lvl5pPr marL="2438278" indent="0">
              <a:buNone/>
              <a:defRPr sz="1200"/>
            </a:lvl5pPr>
            <a:lvl6pPr marL="3047848" indent="0">
              <a:buNone/>
              <a:defRPr sz="1200"/>
            </a:lvl6pPr>
            <a:lvl7pPr marL="3657418" indent="0">
              <a:buNone/>
              <a:defRPr sz="1200"/>
            </a:lvl7pPr>
            <a:lvl8pPr marL="4266987" indent="0">
              <a:buNone/>
              <a:defRPr sz="1200"/>
            </a:lvl8pPr>
            <a:lvl9pPr marL="4876557" indent="0">
              <a:buNone/>
              <a:defRPr sz="1200"/>
            </a:lvl9pPr>
          </a:lstStyle>
          <a:p>
            <a:pPr lvl="0"/>
            <a:r>
              <a:rPr lang="en-GB"/>
              <a:t>Click to edit Master text styles</a:t>
            </a:r>
          </a:p>
        </p:txBody>
      </p:sp>
      <p:sp>
        <p:nvSpPr>
          <p:cNvPr id="5" name="Date Placeholder 4"/>
          <p:cNvSpPr>
            <a:spLocks noGrp="1"/>
          </p:cNvSpPr>
          <p:nvPr>
            <p:ph type="dt" sz="half" idx="10"/>
          </p:nvPr>
        </p:nvSpPr>
        <p:spPr/>
        <p:txBody>
          <a:bodyPr/>
          <a:lstStyle/>
          <a:p>
            <a:fld id="{8D7FC91C-1C86-5F48-A8D9-E73E52B7F15F}"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ECAE2C2-2198-3740-A526-0BC0F9E11284}" type="slidenum">
              <a:rPr lang="en-GB" smtClean="0"/>
              <a:t>‹#›</a:t>
            </a:fld>
            <a:endParaRPr lang="en-GB"/>
          </a:p>
        </p:txBody>
      </p:sp>
    </p:spTree>
    <p:extLst>
      <p:ext uri="{BB962C8B-B14F-4D97-AF65-F5344CB8AC3E}">
        <p14:creationId xmlns:p14="http://schemas.microsoft.com/office/powerpoint/2010/main" val="1343306036"/>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D7FC91C-1C86-5F48-A8D9-E73E52B7F15F}"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CAE2C2-2198-3740-A526-0BC0F9E11284}" type="slidenum">
              <a:rPr lang="en-GB" smtClean="0"/>
              <a:t>‹#›</a:t>
            </a:fld>
            <a:endParaRPr lang="en-GB"/>
          </a:p>
        </p:txBody>
      </p:sp>
    </p:spTree>
    <p:extLst>
      <p:ext uri="{BB962C8B-B14F-4D97-AF65-F5344CB8AC3E}">
        <p14:creationId xmlns:p14="http://schemas.microsoft.com/office/powerpoint/2010/main" val="1751822198"/>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D7FC91C-1C86-5F48-A8D9-E73E52B7F15F}"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CAE2C2-2198-3740-A526-0BC0F9E11284}" type="slidenum">
              <a:rPr lang="en-GB" smtClean="0"/>
              <a:t>‹#›</a:t>
            </a:fld>
            <a:endParaRPr lang="en-GB"/>
          </a:p>
        </p:txBody>
      </p:sp>
    </p:spTree>
    <p:extLst>
      <p:ext uri="{BB962C8B-B14F-4D97-AF65-F5344CB8AC3E}">
        <p14:creationId xmlns:p14="http://schemas.microsoft.com/office/powerpoint/2010/main" val="3712045358"/>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0" y="3"/>
            <a:ext cx="12192000" cy="1417639"/>
          </a:xfrm>
        </p:spPr>
        <p:txBody>
          <a:bodyPr/>
          <a:lstStyle/>
          <a:p>
            <a:r>
              <a:rPr lang="en-GB"/>
              <a:t>Click to edit Master title style</a:t>
            </a:r>
            <a:endParaRPr lang="en-US"/>
          </a:p>
        </p:txBody>
      </p:sp>
      <p:sp>
        <p:nvSpPr>
          <p:cNvPr id="3" name="Chart Placeholder 2"/>
          <p:cNvSpPr>
            <a:spLocks noGrp="1"/>
          </p:cNvSpPr>
          <p:nvPr>
            <p:ph type="chart" idx="1"/>
          </p:nvPr>
        </p:nvSpPr>
        <p:spPr>
          <a:xfrm>
            <a:off x="609600" y="1600201"/>
            <a:ext cx="10972800" cy="4525963"/>
          </a:xfrm>
        </p:spPr>
        <p:txBody>
          <a:bodyPr/>
          <a:lstStyle/>
          <a:p>
            <a:r>
              <a:rPr lang="en-GB"/>
              <a:t>Click icon to add chart</a:t>
            </a:r>
            <a:endParaRPr lang="en-US"/>
          </a:p>
        </p:txBody>
      </p:sp>
      <p:sp>
        <p:nvSpPr>
          <p:cNvPr id="4" name="Date Placeholder 3"/>
          <p:cNvSpPr>
            <a:spLocks noGrp="1"/>
          </p:cNvSpPr>
          <p:nvPr>
            <p:ph type="dt" sz="half" idx="10"/>
          </p:nvPr>
        </p:nvSpPr>
        <p:spPr>
          <a:xfrm>
            <a:off x="609600" y="6245225"/>
            <a:ext cx="2844800" cy="476251"/>
          </a:xfrm>
        </p:spPr>
        <p:txBody>
          <a:bodyPr/>
          <a:lstStyle>
            <a:lvl1pPr>
              <a:defRPr/>
            </a:lvl1pPr>
          </a:lstStyle>
          <a:p>
            <a:fld id="{8D7FC91C-1C86-5F48-A8D9-E73E52B7F15F}" type="datetimeFigureOut">
              <a:rPr lang="en-GB" smtClean="0"/>
              <a:t>01/09/2026</a:t>
            </a:fld>
            <a:endParaRPr lang="en-GB"/>
          </a:p>
        </p:txBody>
      </p:sp>
      <p:sp>
        <p:nvSpPr>
          <p:cNvPr id="5" name="Footer Placeholder 4"/>
          <p:cNvSpPr>
            <a:spLocks noGrp="1"/>
          </p:cNvSpPr>
          <p:nvPr>
            <p:ph type="ftr" sz="quarter" idx="11"/>
          </p:nvPr>
        </p:nvSpPr>
        <p:spPr>
          <a:xfrm>
            <a:off x="4165600" y="6245225"/>
            <a:ext cx="3860800" cy="476251"/>
          </a:xfrm>
        </p:spPr>
        <p:txBody>
          <a:bodyPr/>
          <a:lstStyle>
            <a:lvl1pPr>
              <a:defRPr/>
            </a:lvl1pPr>
          </a:lstStyle>
          <a:p>
            <a:endParaRPr lang="en-GB"/>
          </a:p>
        </p:txBody>
      </p:sp>
      <p:sp>
        <p:nvSpPr>
          <p:cNvPr id="6" name="Slide Number Placeholder 5"/>
          <p:cNvSpPr>
            <a:spLocks noGrp="1"/>
          </p:cNvSpPr>
          <p:nvPr>
            <p:ph type="sldNum" sz="quarter" idx="12"/>
          </p:nvPr>
        </p:nvSpPr>
        <p:spPr>
          <a:xfrm>
            <a:off x="8737600" y="6245225"/>
            <a:ext cx="2844800" cy="476251"/>
          </a:xfrm>
        </p:spPr>
        <p:txBody>
          <a:bodyPr/>
          <a:lstStyle>
            <a:lvl1pPr>
              <a:defRPr/>
            </a:lvl1pPr>
          </a:lstStyle>
          <a:p>
            <a:fld id="{8ECAE2C2-2198-3740-A526-0BC0F9E11284}" type="slidenum">
              <a:rPr lang="en-GB" smtClean="0"/>
              <a:t>‹#›</a:t>
            </a:fld>
            <a:endParaRPr lang="en-GB"/>
          </a:p>
        </p:txBody>
      </p:sp>
      <p:grpSp>
        <p:nvGrpSpPr>
          <p:cNvPr id="7" name="Group 6">
            <a:extLst>
              <a:ext uri="{FF2B5EF4-FFF2-40B4-BE49-F238E27FC236}">
                <a16:creationId xmlns:a16="http://schemas.microsoft.com/office/drawing/2014/main" id="{A7CEBF7A-1E51-39D3-BC1E-F9E511F2200D}"/>
              </a:ext>
            </a:extLst>
          </p:cNvPr>
          <p:cNvGrpSpPr>
            <a:grpSpLocks noChangeAspect="1"/>
          </p:cNvGrpSpPr>
          <p:nvPr userDrawn="1"/>
        </p:nvGrpSpPr>
        <p:grpSpPr bwMode="auto">
          <a:xfrm>
            <a:off x="10524661" y="6321592"/>
            <a:ext cx="1524000" cy="467785"/>
            <a:chOff x="1728" y="1889"/>
            <a:chExt cx="2272" cy="694"/>
          </a:xfrm>
        </p:grpSpPr>
        <p:pic>
          <p:nvPicPr>
            <p:cNvPr id="8" name="Picture 7" descr="PF Logo">
              <a:extLst>
                <a:ext uri="{FF2B5EF4-FFF2-40B4-BE49-F238E27FC236}">
                  <a16:creationId xmlns:a16="http://schemas.microsoft.com/office/drawing/2014/main" id="{12DB6929-B1BA-58B9-B062-35DFC9FC8C9B}"/>
                </a:ext>
              </a:extLst>
            </p:cNvPr>
            <p:cNvPicPr>
              <a:picLocks noChangeAspect="1" noChangeArrowheads="1"/>
            </p:cNvPicPr>
            <p:nvPr/>
          </p:nvPicPr>
          <p:blipFill>
            <a:blip r:embed="rId2"/>
            <a:srcRect/>
            <a:stretch>
              <a:fillRect/>
            </a:stretch>
          </p:blipFill>
          <p:spPr bwMode="auto">
            <a:xfrm>
              <a:off x="1728" y="1889"/>
              <a:ext cx="2272" cy="536"/>
            </a:xfrm>
            <a:prstGeom prst="rect">
              <a:avLst/>
            </a:prstGeom>
            <a:noFill/>
          </p:spPr>
        </p:pic>
        <p:pic>
          <p:nvPicPr>
            <p:cNvPr id="9" name="Picture 8" descr="PF Logo 2">
              <a:extLst>
                <a:ext uri="{FF2B5EF4-FFF2-40B4-BE49-F238E27FC236}">
                  <a16:creationId xmlns:a16="http://schemas.microsoft.com/office/drawing/2014/main" id="{A6B98C44-B604-D154-776F-278452E70660}"/>
                </a:ext>
              </a:extLst>
            </p:cNvPr>
            <p:cNvPicPr>
              <a:picLocks noChangeAspect="1" noChangeArrowheads="1"/>
            </p:cNvPicPr>
            <p:nvPr/>
          </p:nvPicPr>
          <p:blipFill>
            <a:blip r:embed="rId3"/>
            <a:srcRect/>
            <a:stretch>
              <a:fillRect/>
            </a:stretch>
          </p:blipFill>
          <p:spPr bwMode="auto">
            <a:xfrm>
              <a:off x="1728" y="2400"/>
              <a:ext cx="2272" cy="183"/>
            </a:xfrm>
            <a:prstGeom prst="rect">
              <a:avLst/>
            </a:prstGeom>
            <a:noFill/>
          </p:spPr>
        </p:pic>
      </p:grpSp>
    </p:spTree>
    <p:extLst>
      <p:ext uri="{BB962C8B-B14F-4D97-AF65-F5344CB8AC3E}">
        <p14:creationId xmlns:p14="http://schemas.microsoft.com/office/powerpoint/2010/main" val="962546992"/>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0" y="3"/>
            <a:ext cx="12192000" cy="1417639"/>
          </a:xfrm>
        </p:spPr>
        <p:txBody>
          <a:bodyPr/>
          <a:lstStyle/>
          <a:p>
            <a:r>
              <a:rPr lang="en-GB"/>
              <a:t>Click to edit Master title style</a:t>
            </a:r>
            <a:endParaRPr lang="en-US"/>
          </a:p>
        </p:txBody>
      </p:sp>
      <p:sp>
        <p:nvSpPr>
          <p:cNvPr id="3" name="Content Placeholder 2"/>
          <p:cNvSpPr>
            <a:spLocks noGrp="1"/>
          </p:cNvSpPr>
          <p:nvPr>
            <p:ph sz="quarter" idx="1"/>
          </p:nvPr>
        </p:nvSpPr>
        <p:spPr>
          <a:xfrm>
            <a:off x="609600" y="1600203"/>
            <a:ext cx="5384800" cy="21859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609600" y="3938593"/>
            <a:ext cx="5384800" cy="21875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half" idx="3"/>
          </p:nvPr>
        </p:nvSpPr>
        <p:spPr>
          <a:xfrm>
            <a:off x="6197600" y="1600201"/>
            <a:ext cx="53848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5"/>
          <p:cNvSpPr>
            <a:spLocks noGrp="1"/>
          </p:cNvSpPr>
          <p:nvPr>
            <p:ph type="dt" sz="half" idx="10"/>
          </p:nvPr>
        </p:nvSpPr>
        <p:spPr>
          <a:xfrm>
            <a:off x="609600" y="6245225"/>
            <a:ext cx="2844800" cy="476251"/>
          </a:xfrm>
        </p:spPr>
        <p:txBody>
          <a:bodyPr/>
          <a:lstStyle>
            <a:lvl1pPr>
              <a:defRPr/>
            </a:lvl1pPr>
          </a:lstStyle>
          <a:p>
            <a:fld id="{8D7FC91C-1C86-5F48-A8D9-E73E52B7F15F}" type="datetimeFigureOut">
              <a:rPr lang="en-GB" smtClean="0"/>
              <a:t>01/09/2026</a:t>
            </a:fld>
            <a:endParaRPr lang="en-GB"/>
          </a:p>
        </p:txBody>
      </p:sp>
      <p:sp>
        <p:nvSpPr>
          <p:cNvPr id="7" name="Footer Placeholder 6"/>
          <p:cNvSpPr>
            <a:spLocks noGrp="1"/>
          </p:cNvSpPr>
          <p:nvPr>
            <p:ph type="ftr" sz="quarter" idx="11"/>
          </p:nvPr>
        </p:nvSpPr>
        <p:spPr>
          <a:xfrm>
            <a:off x="4165600" y="6245225"/>
            <a:ext cx="3860800" cy="476251"/>
          </a:xfrm>
        </p:spPr>
        <p:txBody>
          <a:bodyPr/>
          <a:lstStyle>
            <a:lvl1pPr>
              <a:defRPr/>
            </a:lvl1pPr>
          </a:lstStyle>
          <a:p>
            <a:endParaRPr lang="en-GB"/>
          </a:p>
        </p:txBody>
      </p:sp>
      <p:sp>
        <p:nvSpPr>
          <p:cNvPr id="8" name="Slide Number Placeholder 7"/>
          <p:cNvSpPr>
            <a:spLocks noGrp="1"/>
          </p:cNvSpPr>
          <p:nvPr>
            <p:ph type="sldNum" sz="quarter" idx="12"/>
          </p:nvPr>
        </p:nvSpPr>
        <p:spPr>
          <a:xfrm>
            <a:off x="8737600" y="6245225"/>
            <a:ext cx="2844800" cy="476251"/>
          </a:xfrm>
        </p:spPr>
        <p:txBody>
          <a:bodyPr/>
          <a:lstStyle>
            <a:lvl1pPr>
              <a:defRPr/>
            </a:lvl1pPr>
          </a:lstStyle>
          <a:p>
            <a:fld id="{8ECAE2C2-2198-3740-A526-0BC0F9E11284}" type="slidenum">
              <a:rPr lang="en-GB" smtClean="0"/>
              <a:t>‹#›</a:t>
            </a:fld>
            <a:endParaRPr lang="en-GB"/>
          </a:p>
        </p:txBody>
      </p:sp>
      <p:grpSp>
        <p:nvGrpSpPr>
          <p:cNvPr id="9" name="Group 8">
            <a:extLst>
              <a:ext uri="{FF2B5EF4-FFF2-40B4-BE49-F238E27FC236}">
                <a16:creationId xmlns:a16="http://schemas.microsoft.com/office/drawing/2014/main" id="{8CC969EB-8303-521C-D3C0-9A3539B7B469}"/>
              </a:ext>
            </a:extLst>
          </p:cNvPr>
          <p:cNvGrpSpPr>
            <a:grpSpLocks noChangeAspect="1"/>
          </p:cNvGrpSpPr>
          <p:nvPr userDrawn="1"/>
        </p:nvGrpSpPr>
        <p:grpSpPr bwMode="auto">
          <a:xfrm>
            <a:off x="10524661" y="6321592"/>
            <a:ext cx="1524000" cy="467785"/>
            <a:chOff x="1728" y="1889"/>
            <a:chExt cx="2272" cy="694"/>
          </a:xfrm>
        </p:grpSpPr>
        <p:pic>
          <p:nvPicPr>
            <p:cNvPr id="10" name="Picture 9" descr="PF Logo">
              <a:extLst>
                <a:ext uri="{FF2B5EF4-FFF2-40B4-BE49-F238E27FC236}">
                  <a16:creationId xmlns:a16="http://schemas.microsoft.com/office/drawing/2014/main" id="{3A5DB369-ED35-1CF3-B124-EBC57CAA9013}"/>
                </a:ext>
              </a:extLst>
            </p:cNvPr>
            <p:cNvPicPr>
              <a:picLocks noChangeAspect="1" noChangeArrowheads="1"/>
            </p:cNvPicPr>
            <p:nvPr/>
          </p:nvPicPr>
          <p:blipFill>
            <a:blip r:embed="rId2"/>
            <a:srcRect/>
            <a:stretch>
              <a:fillRect/>
            </a:stretch>
          </p:blipFill>
          <p:spPr bwMode="auto">
            <a:xfrm>
              <a:off x="1728" y="1889"/>
              <a:ext cx="2272" cy="536"/>
            </a:xfrm>
            <a:prstGeom prst="rect">
              <a:avLst/>
            </a:prstGeom>
            <a:noFill/>
          </p:spPr>
        </p:pic>
        <p:pic>
          <p:nvPicPr>
            <p:cNvPr id="11" name="Picture 10" descr="PF Logo 2">
              <a:extLst>
                <a:ext uri="{FF2B5EF4-FFF2-40B4-BE49-F238E27FC236}">
                  <a16:creationId xmlns:a16="http://schemas.microsoft.com/office/drawing/2014/main" id="{36A17B66-1F17-506C-0DC6-768312EB062E}"/>
                </a:ext>
              </a:extLst>
            </p:cNvPr>
            <p:cNvPicPr>
              <a:picLocks noChangeAspect="1" noChangeArrowheads="1"/>
            </p:cNvPicPr>
            <p:nvPr/>
          </p:nvPicPr>
          <p:blipFill>
            <a:blip r:embed="rId3"/>
            <a:srcRect/>
            <a:stretch>
              <a:fillRect/>
            </a:stretch>
          </p:blipFill>
          <p:spPr bwMode="auto">
            <a:xfrm>
              <a:off x="1728" y="2400"/>
              <a:ext cx="2272" cy="183"/>
            </a:xfrm>
            <a:prstGeom prst="rect">
              <a:avLst/>
            </a:prstGeom>
            <a:noFill/>
          </p:spPr>
        </p:pic>
      </p:grpSp>
    </p:spTree>
    <p:extLst>
      <p:ext uri="{BB962C8B-B14F-4D97-AF65-F5344CB8AC3E}">
        <p14:creationId xmlns:p14="http://schemas.microsoft.com/office/powerpoint/2010/main" val="2085209098"/>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9144000" cy="1143000"/>
          </a:xfrm>
        </p:spPr>
        <p:txBody>
          <a:bodyPr/>
          <a:lstStyle/>
          <a:p>
            <a:r>
              <a:rPr lang="en-GB"/>
              <a:t>Click to edit Master title style</a:t>
            </a:r>
          </a:p>
        </p:txBody>
      </p:sp>
      <p:sp>
        <p:nvSpPr>
          <p:cNvPr id="3" name="Table Placeholder 2"/>
          <p:cNvSpPr>
            <a:spLocks noGrp="1"/>
          </p:cNvSpPr>
          <p:nvPr>
            <p:ph type="tbl" idx="1"/>
          </p:nvPr>
        </p:nvSpPr>
        <p:spPr>
          <a:xfrm>
            <a:off x="609600" y="1600201"/>
            <a:ext cx="10972800" cy="4525963"/>
          </a:xfrm>
        </p:spPr>
        <p:txBody>
          <a:bodyPr/>
          <a:lstStyle/>
          <a:p>
            <a:r>
              <a:rPr lang="en-GB"/>
              <a:t>Click icon to add table</a:t>
            </a:r>
          </a:p>
        </p:txBody>
      </p:sp>
      <p:sp>
        <p:nvSpPr>
          <p:cNvPr id="4" name="Date Placeholder 3"/>
          <p:cNvSpPr>
            <a:spLocks noGrp="1"/>
          </p:cNvSpPr>
          <p:nvPr>
            <p:ph type="dt" sz="half" idx="10"/>
          </p:nvPr>
        </p:nvSpPr>
        <p:spPr>
          <a:xfrm>
            <a:off x="609600" y="6245225"/>
            <a:ext cx="2844800" cy="476251"/>
          </a:xfrm>
        </p:spPr>
        <p:txBody>
          <a:bodyPr/>
          <a:lstStyle>
            <a:lvl1pPr>
              <a:defRPr/>
            </a:lvl1pPr>
          </a:lstStyle>
          <a:p>
            <a:fld id="{8D7FC91C-1C86-5F48-A8D9-E73E52B7F15F}" type="datetimeFigureOut">
              <a:rPr lang="en-GB" smtClean="0"/>
              <a:t>01/09/2026</a:t>
            </a:fld>
            <a:endParaRPr lang="en-GB"/>
          </a:p>
        </p:txBody>
      </p:sp>
      <p:sp>
        <p:nvSpPr>
          <p:cNvPr id="5" name="Footer Placeholder 4"/>
          <p:cNvSpPr>
            <a:spLocks noGrp="1"/>
          </p:cNvSpPr>
          <p:nvPr>
            <p:ph type="ftr" sz="quarter" idx="11"/>
          </p:nvPr>
        </p:nvSpPr>
        <p:spPr>
          <a:xfrm>
            <a:off x="4165600" y="6245225"/>
            <a:ext cx="3860800" cy="476251"/>
          </a:xfrm>
        </p:spPr>
        <p:txBody>
          <a:bodyPr/>
          <a:lstStyle>
            <a:lvl1pPr>
              <a:defRPr/>
            </a:lvl1pPr>
          </a:lstStyle>
          <a:p>
            <a:endParaRPr lang="en-GB"/>
          </a:p>
        </p:txBody>
      </p:sp>
      <p:sp>
        <p:nvSpPr>
          <p:cNvPr id="6" name="Slide Number Placeholder 5"/>
          <p:cNvSpPr>
            <a:spLocks noGrp="1"/>
          </p:cNvSpPr>
          <p:nvPr>
            <p:ph type="sldNum" sz="quarter" idx="12"/>
          </p:nvPr>
        </p:nvSpPr>
        <p:spPr>
          <a:xfrm>
            <a:off x="8737600" y="6245225"/>
            <a:ext cx="2844800" cy="476251"/>
          </a:xfrm>
        </p:spPr>
        <p:txBody>
          <a:bodyPr/>
          <a:lstStyle>
            <a:lvl1pPr>
              <a:defRPr/>
            </a:lvl1pPr>
          </a:lstStyle>
          <a:p>
            <a:fld id="{8ECAE2C2-2198-3740-A526-0BC0F9E11284}" type="slidenum">
              <a:rPr lang="en-GB" smtClean="0"/>
              <a:t>‹#›</a:t>
            </a:fld>
            <a:endParaRPr lang="en-GB"/>
          </a:p>
        </p:txBody>
      </p:sp>
      <p:grpSp>
        <p:nvGrpSpPr>
          <p:cNvPr id="7" name="Group 6">
            <a:extLst>
              <a:ext uri="{FF2B5EF4-FFF2-40B4-BE49-F238E27FC236}">
                <a16:creationId xmlns:a16="http://schemas.microsoft.com/office/drawing/2014/main" id="{B367F133-A6E7-F078-6A24-0983DD91B539}"/>
              </a:ext>
            </a:extLst>
          </p:cNvPr>
          <p:cNvGrpSpPr>
            <a:grpSpLocks noChangeAspect="1"/>
          </p:cNvGrpSpPr>
          <p:nvPr userDrawn="1"/>
        </p:nvGrpSpPr>
        <p:grpSpPr bwMode="auto">
          <a:xfrm>
            <a:off x="10524661" y="6321592"/>
            <a:ext cx="1524000" cy="467785"/>
            <a:chOff x="1728" y="1889"/>
            <a:chExt cx="2272" cy="694"/>
          </a:xfrm>
        </p:grpSpPr>
        <p:pic>
          <p:nvPicPr>
            <p:cNvPr id="8" name="Picture 7" descr="PF Logo">
              <a:extLst>
                <a:ext uri="{FF2B5EF4-FFF2-40B4-BE49-F238E27FC236}">
                  <a16:creationId xmlns:a16="http://schemas.microsoft.com/office/drawing/2014/main" id="{1B127CC6-E010-3592-AB00-6916EA383094}"/>
                </a:ext>
              </a:extLst>
            </p:cNvPr>
            <p:cNvPicPr>
              <a:picLocks noChangeAspect="1" noChangeArrowheads="1"/>
            </p:cNvPicPr>
            <p:nvPr/>
          </p:nvPicPr>
          <p:blipFill>
            <a:blip r:embed="rId2"/>
            <a:srcRect/>
            <a:stretch>
              <a:fillRect/>
            </a:stretch>
          </p:blipFill>
          <p:spPr bwMode="auto">
            <a:xfrm>
              <a:off x="1728" y="1889"/>
              <a:ext cx="2272" cy="536"/>
            </a:xfrm>
            <a:prstGeom prst="rect">
              <a:avLst/>
            </a:prstGeom>
            <a:noFill/>
          </p:spPr>
        </p:pic>
        <p:pic>
          <p:nvPicPr>
            <p:cNvPr id="9" name="Picture 8" descr="PF Logo 2">
              <a:extLst>
                <a:ext uri="{FF2B5EF4-FFF2-40B4-BE49-F238E27FC236}">
                  <a16:creationId xmlns:a16="http://schemas.microsoft.com/office/drawing/2014/main" id="{19352671-D383-9723-61B3-1787866A142D}"/>
                </a:ext>
              </a:extLst>
            </p:cNvPr>
            <p:cNvPicPr>
              <a:picLocks noChangeAspect="1" noChangeArrowheads="1"/>
            </p:cNvPicPr>
            <p:nvPr/>
          </p:nvPicPr>
          <p:blipFill>
            <a:blip r:embed="rId3"/>
            <a:srcRect/>
            <a:stretch>
              <a:fillRect/>
            </a:stretch>
          </p:blipFill>
          <p:spPr bwMode="auto">
            <a:xfrm>
              <a:off x="1728" y="2400"/>
              <a:ext cx="2272" cy="183"/>
            </a:xfrm>
            <a:prstGeom prst="rect">
              <a:avLst/>
            </a:prstGeom>
            <a:noFill/>
          </p:spPr>
        </p:pic>
      </p:grpSp>
    </p:spTree>
    <p:extLst>
      <p:ext uri="{BB962C8B-B14F-4D97-AF65-F5344CB8AC3E}">
        <p14:creationId xmlns:p14="http://schemas.microsoft.com/office/powerpoint/2010/main" val="1684155292"/>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matchingName="Custom Layout 5 1 3 1 1 2 2">
  <p:cSld name="Custom Layout 5 1 3 1 1 2 2">
    <p:bg>
      <p:bgPr>
        <a:solidFill>
          <a:srgbClr val="403B38"/>
        </a:solidFill>
        <a:effectLst/>
      </p:bgPr>
    </p:bg>
    <p:spTree>
      <p:nvGrpSpPr>
        <p:cNvPr id="1" name="Shape 216"/>
        <p:cNvGrpSpPr/>
        <p:nvPr/>
      </p:nvGrpSpPr>
      <p:grpSpPr>
        <a:xfrm>
          <a:off x="0" y="0"/>
          <a:ext cx="0" cy="0"/>
          <a:chOff x="0" y="0"/>
          <a:chExt cx="0" cy="0"/>
        </a:xfrm>
      </p:grpSpPr>
      <p:sp>
        <p:nvSpPr>
          <p:cNvPr id="217" name="Google Shape;217;p53"/>
          <p:cNvSpPr/>
          <p:nvPr/>
        </p:nvSpPr>
        <p:spPr>
          <a:xfrm>
            <a:off x="4305301" y="0"/>
            <a:ext cx="7886700" cy="6858000"/>
          </a:xfrm>
          <a:prstGeom prst="rect">
            <a:avLst/>
          </a:prstGeom>
          <a:solidFill>
            <a:srgbClr val="EBE8E6"/>
          </a:solidFill>
          <a:ln>
            <a:noFill/>
          </a:ln>
        </p:spPr>
        <p:txBody>
          <a:bodyPr spcFirstLastPara="1" wrap="square" lIns="121875" tIns="121875" rIns="121875" bIns="121875" anchor="ctr" anchorCtr="0">
            <a:noAutofit/>
          </a:bodyPr>
          <a:lstStyle/>
          <a:p>
            <a:pPr marL="0" lvl="0" indent="0" algn="l" rtl="0">
              <a:spcBef>
                <a:spcPts val="0"/>
              </a:spcBef>
              <a:spcAft>
                <a:spcPts val="0"/>
              </a:spcAft>
              <a:buNone/>
            </a:pPr>
            <a:endParaRPr sz="1800"/>
          </a:p>
        </p:txBody>
      </p:sp>
      <p:sp>
        <p:nvSpPr>
          <p:cNvPr id="218" name="Google Shape;218;p53"/>
          <p:cNvSpPr txBox="1"/>
          <p:nvPr/>
        </p:nvSpPr>
        <p:spPr>
          <a:xfrm>
            <a:off x="7490167" y="6195833"/>
            <a:ext cx="4215600" cy="387708"/>
          </a:xfrm>
          <a:prstGeom prst="rect">
            <a:avLst/>
          </a:prstGeom>
          <a:noFill/>
          <a:ln>
            <a:noFill/>
          </a:ln>
        </p:spPr>
        <p:txBody>
          <a:bodyPr spcFirstLastPara="1" wrap="square" lIns="121875" tIns="121875" rIns="121875" bIns="121875" anchor="t" anchorCtr="0">
            <a:spAutoFit/>
          </a:bodyPr>
          <a:lstStyle/>
          <a:p>
            <a:pPr marL="0" lvl="0" indent="0" algn="r" rtl="0">
              <a:lnSpc>
                <a:spcPct val="115000"/>
              </a:lnSpc>
              <a:spcBef>
                <a:spcPts val="0"/>
              </a:spcBef>
              <a:spcAft>
                <a:spcPts val="0"/>
              </a:spcAft>
              <a:buNone/>
            </a:pPr>
            <a:r>
              <a:rPr lang="en-AU" sz="800">
                <a:solidFill>
                  <a:srgbClr val="404040"/>
                </a:solidFill>
                <a:latin typeface="Inter"/>
                <a:ea typeface="Inter"/>
                <a:cs typeface="Inter"/>
                <a:sym typeface="Inter"/>
              </a:rPr>
              <a:t>© Amplified Intelligence</a:t>
            </a:r>
            <a:endParaRPr sz="800" b="1">
              <a:solidFill>
                <a:srgbClr val="404040"/>
              </a:solidFill>
              <a:latin typeface="Inter"/>
              <a:ea typeface="Inter"/>
              <a:cs typeface="Inter"/>
              <a:sym typeface="Inter"/>
            </a:endParaRPr>
          </a:p>
        </p:txBody>
      </p:sp>
      <p:cxnSp>
        <p:nvCxnSpPr>
          <p:cNvPr id="219" name="Google Shape;219;p53"/>
          <p:cNvCxnSpPr/>
          <p:nvPr/>
        </p:nvCxnSpPr>
        <p:spPr>
          <a:xfrm>
            <a:off x="618434" y="441600"/>
            <a:ext cx="10955100" cy="0"/>
          </a:xfrm>
          <a:prstGeom prst="straightConnector1">
            <a:avLst/>
          </a:prstGeom>
          <a:noFill/>
          <a:ln w="9525" cap="flat" cmpd="sng">
            <a:solidFill>
              <a:schemeClr val="lt1"/>
            </a:solidFill>
            <a:prstDash val="solid"/>
            <a:round/>
            <a:headEnd type="none" w="med" len="med"/>
            <a:tailEnd type="none" w="med" len="med"/>
          </a:ln>
        </p:spPr>
      </p:cxnSp>
      <p:sp>
        <p:nvSpPr>
          <p:cNvPr id="220" name="Google Shape;220;p53"/>
          <p:cNvSpPr txBox="1">
            <a:spLocks noGrp="1"/>
          </p:cNvSpPr>
          <p:nvPr>
            <p:ph type="sldNum" idx="12"/>
          </p:nvPr>
        </p:nvSpPr>
        <p:spPr>
          <a:xfrm>
            <a:off x="11409046" y="6333135"/>
            <a:ext cx="731700" cy="524700"/>
          </a:xfrm>
          <a:prstGeom prst="rect">
            <a:avLst/>
          </a:prstGeom>
          <a:noFill/>
          <a:ln>
            <a:noFill/>
          </a:ln>
        </p:spPr>
        <p:txBody>
          <a:bodyPr spcFirstLastPara="1" wrap="square" lIns="91425" tIns="91425" rIns="91425" bIns="91425" anchor="t" anchorCtr="0">
            <a:noAutofit/>
          </a:bodyPr>
          <a:lstStyle>
            <a:lvl1pPr lvl="0" rtl="0">
              <a:buNone/>
              <a:defRPr sz="1500"/>
            </a:lvl1pPr>
            <a:lvl2pPr lvl="1" rtl="0">
              <a:buNone/>
              <a:defRPr sz="1500"/>
            </a:lvl2pPr>
            <a:lvl3pPr lvl="2" rtl="0">
              <a:buNone/>
              <a:defRPr sz="1500"/>
            </a:lvl3pPr>
            <a:lvl4pPr lvl="3" rtl="0">
              <a:buNone/>
              <a:defRPr sz="1500"/>
            </a:lvl4pPr>
            <a:lvl5pPr lvl="4" rtl="0">
              <a:buNone/>
              <a:defRPr sz="1500"/>
            </a:lvl5pPr>
            <a:lvl6pPr lvl="5" rtl="0">
              <a:buNone/>
              <a:defRPr sz="1500"/>
            </a:lvl6pPr>
            <a:lvl7pPr lvl="6" rtl="0">
              <a:buNone/>
              <a:defRPr sz="1500"/>
            </a:lvl7pPr>
            <a:lvl8pPr lvl="7" rtl="0">
              <a:buNone/>
              <a:defRPr sz="1500"/>
            </a:lvl8pPr>
            <a:lvl9pPr lvl="8" rtl="0">
              <a:buNone/>
              <a:defRPr sz="1500"/>
            </a:lvl9pPr>
          </a:lstStyle>
          <a:p>
            <a:pPr algn="l"/>
            <a:fld id="{00000000-1234-1234-1234-123412341234}" type="slidenum">
              <a:rPr lang="en-AU" smtClean="0"/>
              <a:pPr algn="l"/>
              <a:t>‹#›</a:t>
            </a:fld>
            <a:endParaRPr lang="en-AU"/>
          </a:p>
        </p:txBody>
      </p:sp>
    </p:spTree>
    <p:extLst>
      <p:ext uri="{BB962C8B-B14F-4D97-AF65-F5344CB8AC3E}">
        <p14:creationId xmlns:p14="http://schemas.microsoft.com/office/powerpoint/2010/main" val="4221397734"/>
      </p:ext>
    </p:extLst>
  </p:cSld>
  <p:clrMapOvr>
    <a:masterClrMapping/>
  </p:clrMapOvr>
  <p:extLst>
    <p:ext uri="{DCECCB84-F9BA-43D5-87BE-67443E8EF086}">
      <p15:sldGuideLst xmlns:p15="http://schemas.microsoft.com/office/powerpoint/2012/main">
        <p15:guide id="1" pos="3792">
          <p15:clr>
            <a:srgbClr val="FA7B17"/>
          </p15:clr>
        </p15:guide>
      </p15:sldGuideLst>
    </p:ext>
  </p:extLst>
</p:sldLayout>
</file>

<file path=ppt/slideLayouts/slideLayout229.xml><?xml version="1.0" encoding="utf-8"?>
<p:sldLayout xmlns:a="http://schemas.openxmlformats.org/drawingml/2006/main" xmlns:r="http://schemas.openxmlformats.org/officeDocument/2006/relationships" xmlns:p="http://schemas.openxmlformats.org/presentationml/2006/main" matchingName="Custom Layout 5 1 1 1">
  <p:cSld name="Custom Layout 5 1 1 1">
    <p:bg>
      <p:bgPr>
        <a:solidFill>
          <a:srgbClr val="EBE8E6"/>
        </a:solidFill>
        <a:effectLst/>
      </p:bgPr>
    </p:bg>
    <p:spTree>
      <p:nvGrpSpPr>
        <p:cNvPr id="1" name="Shape 980"/>
        <p:cNvGrpSpPr/>
        <p:nvPr/>
      </p:nvGrpSpPr>
      <p:grpSpPr>
        <a:xfrm>
          <a:off x="0" y="0"/>
          <a:ext cx="0" cy="0"/>
          <a:chOff x="0" y="0"/>
          <a:chExt cx="0" cy="0"/>
        </a:xfrm>
      </p:grpSpPr>
      <p:sp>
        <p:nvSpPr>
          <p:cNvPr id="981" name="Google Shape;981;p247"/>
          <p:cNvSpPr txBox="1"/>
          <p:nvPr/>
        </p:nvSpPr>
        <p:spPr>
          <a:xfrm>
            <a:off x="7490167" y="6195833"/>
            <a:ext cx="4215600" cy="387708"/>
          </a:xfrm>
          <a:prstGeom prst="rect">
            <a:avLst/>
          </a:prstGeom>
          <a:noFill/>
          <a:ln>
            <a:noFill/>
          </a:ln>
        </p:spPr>
        <p:txBody>
          <a:bodyPr spcFirstLastPara="1" wrap="square" lIns="121875" tIns="121875" rIns="121875" bIns="121875" anchor="t" anchorCtr="0">
            <a:spAutoFit/>
          </a:bodyPr>
          <a:lstStyle/>
          <a:p>
            <a:pPr marL="0" lvl="0" indent="0" algn="r" rtl="0">
              <a:lnSpc>
                <a:spcPct val="115000"/>
              </a:lnSpc>
              <a:spcBef>
                <a:spcPts val="0"/>
              </a:spcBef>
              <a:spcAft>
                <a:spcPts val="0"/>
              </a:spcAft>
              <a:buNone/>
            </a:pPr>
            <a:r>
              <a:rPr lang="en-AU" sz="800">
                <a:solidFill>
                  <a:srgbClr val="403B38"/>
                </a:solidFill>
                <a:latin typeface="Inter"/>
                <a:ea typeface="Inter"/>
                <a:cs typeface="Inter"/>
                <a:sym typeface="Inter"/>
              </a:rPr>
              <a:t>© Amplified Intelligence</a:t>
            </a:r>
            <a:endParaRPr sz="800" b="1">
              <a:solidFill>
                <a:srgbClr val="403B38"/>
              </a:solidFill>
              <a:latin typeface="Inter"/>
              <a:ea typeface="Inter"/>
              <a:cs typeface="Inter"/>
              <a:sym typeface="Inter"/>
            </a:endParaRPr>
          </a:p>
        </p:txBody>
      </p:sp>
      <p:cxnSp>
        <p:nvCxnSpPr>
          <p:cNvPr id="982" name="Google Shape;982;p247"/>
          <p:cNvCxnSpPr/>
          <p:nvPr/>
        </p:nvCxnSpPr>
        <p:spPr>
          <a:xfrm>
            <a:off x="618401" y="457200"/>
            <a:ext cx="10955100" cy="0"/>
          </a:xfrm>
          <a:prstGeom prst="straightConnector1">
            <a:avLst/>
          </a:prstGeom>
          <a:noFill/>
          <a:ln w="9525" cap="flat" cmpd="sng">
            <a:solidFill>
              <a:srgbClr val="403B38"/>
            </a:solidFill>
            <a:prstDash val="solid"/>
            <a:round/>
            <a:headEnd type="none" w="med" len="med"/>
            <a:tailEnd type="none" w="med" len="med"/>
          </a:ln>
        </p:spPr>
      </p:cxnSp>
      <p:sp>
        <p:nvSpPr>
          <p:cNvPr id="983" name="Google Shape;983;p247"/>
          <p:cNvSpPr txBox="1">
            <a:spLocks noGrp="1"/>
          </p:cNvSpPr>
          <p:nvPr>
            <p:ph type="sldNum" idx="12"/>
          </p:nvPr>
        </p:nvSpPr>
        <p:spPr>
          <a:xfrm>
            <a:off x="11409046" y="6333135"/>
            <a:ext cx="731700" cy="524700"/>
          </a:xfrm>
          <a:prstGeom prst="rect">
            <a:avLst/>
          </a:prstGeom>
          <a:noFill/>
          <a:ln>
            <a:noFill/>
          </a:ln>
        </p:spPr>
        <p:txBody>
          <a:bodyPr spcFirstLastPara="1" wrap="square" lIns="91425" tIns="91425" rIns="91425" bIns="91425" anchor="t" anchorCtr="0">
            <a:noAutofit/>
          </a:bodyPr>
          <a:lstStyle>
            <a:lvl1pPr lvl="0" rtl="0">
              <a:buNone/>
              <a:defRPr sz="1500"/>
            </a:lvl1pPr>
            <a:lvl2pPr lvl="1" rtl="0">
              <a:buNone/>
              <a:defRPr sz="1500"/>
            </a:lvl2pPr>
            <a:lvl3pPr lvl="2" rtl="0">
              <a:buNone/>
              <a:defRPr sz="1500"/>
            </a:lvl3pPr>
            <a:lvl4pPr lvl="3" rtl="0">
              <a:buNone/>
              <a:defRPr sz="1500"/>
            </a:lvl4pPr>
            <a:lvl5pPr lvl="4" rtl="0">
              <a:buNone/>
              <a:defRPr sz="1500"/>
            </a:lvl5pPr>
            <a:lvl6pPr lvl="5" rtl="0">
              <a:buNone/>
              <a:defRPr sz="1500"/>
            </a:lvl6pPr>
            <a:lvl7pPr lvl="6" rtl="0">
              <a:buNone/>
              <a:defRPr sz="1500"/>
            </a:lvl7pPr>
            <a:lvl8pPr lvl="7" rtl="0">
              <a:buNone/>
              <a:defRPr sz="1500"/>
            </a:lvl8pPr>
            <a:lvl9pPr lvl="8" rtl="0">
              <a:buNone/>
              <a:defRPr sz="1500"/>
            </a:lvl9pPr>
          </a:lstStyle>
          <a:p>
            <a:fld id="{00000000-1234-1234-1234-123412341234}" type="slidenum">
              <a:rPr lang="en-AU" smtClean="0"/>
              <a:pPr/>
              <a:t>‹#›</a:t>
            </a:fld>
            <a:endParaRPr lang="en-AU"/>
          </a:p>
        </p:txBody>
      </p:sp>
    </p:spTree>
    <p:extLst>
      <p:ext uri="{BB962C8B-B14F-4D97-AF65-F5344CB8AC3E}">
        <p14:creationId xmlns:p14="http://schemas.microsoft.com/office/powerpoint/2010/main" val="23857522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ote with imag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a:t>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endParaRPr lang="en-GB"/>
          </a:p>
        </p:txBody>
      </p:sp>
      <p:sp>
        <p:nvSpPr>
          <p:cNvPr id="12" name="Picture Placeholder 8"/>
          <p:cNvSpPr>
            <a:spLocks noGrp="1"/>
          </p:cNvSpPr>
          <p:nvPr>
            <p:ph type="pic" sz="quarter" idx="16"/>
          </p:nvPr>
        </p:nvSpPr>
        <p:spPr>
          <a:xfrm>
            <a:off x="8313420" y="-9729"/>
            <a:ext cx="3878580" cy="5948364"/>
          </a:xfrm>
          <a:prstGeom prst="rect">
            <a:avLst/>
          </a:prstGeom>
          <a:solidFill>
            <a:schemeClr val="bg1">
              <a:lumMod val="85000"/>
            </a:schemeClr>
          </a:solidFill>
        </p:spPr>
        <p:txBody>
          <a:bodyPr/>
          <a:lstStyle>
            <a:lvl1pPr>
              <a:defRPr>
                <a:solidFill>
                  <a:schemeClr val="bg2"/>
                </a:solidFill>
              </a:defRPr>
            </a:lvl1pPr>
          </a:lstStyle>
          <a:p>
            <a:endParaRPr lang="en-GB"/>
          </a:p>
        </p:txBody>
      </p:sp>
      <p:sp>
        <p:nvSpPr>
          <p:cNvPr id="9" name="Freeform 8"/>
          <p:cNvSpPr>
            <a:spLocks/>
          </p:cNvSpPr>
          <p:nvPr userDrawn="1"/>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Tree>
    <p:custDataLst>
      <p:tags r:id="rId1"/>
    </p:custDataLst>
    <p:extLst>
      <p:ext uri="{BB962C8B-B14F-4D97-AF65-F5344CB8AC3E}">
        <p14:creationId xmlns:p14="http://schemas.microsoft.com/office/powerpoint/2010/main" val="3672984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0.xml><?xml version="1.0" encoding="utf-8"?>
<p:sldLayout xmlns:a="http://schemas.openxmlformats.org/drawingml/2006/main" xmlns:r="http://schemas.openxmlformats.org/officeDocument/2006/relationships" xmlns:p="http://schemas.openxmlformats.org/presentationml/2006/main" userDrawn="1">
  <p:cSld name="Content_body copy_3">
    <p:bg>
      <p:bgPr>
        <a:solidFill>
          <a:srgbClr val="000118"/>
        </a:solidFill>
        <a:effectLst/>
      </p:bgPr>
    </p:bg>
    <p:spTree>
      <p:nvGrpSpPr>
        <p:cNvPr id="1" name=""/>
        <p:cNvGrpSpPr/>
        <p:nvPr/>
      </p:nvGrpSpPr>
      <p:grpSpPr>
        <a:xfrm>
          <a:off x="0" y="0"/>
          <a:ext cx="0" cy="0"/>
          <a:chOff x="0" y="0"/>
          <a:chExt cx="0" cy="0"/>
        </a:xfrm>
      </p:grpSpPr>
      <p:pic>
        <p:nvPicPr>
          <p:cNvPr id="3" name="Picture 2" descr="A picture containing computer, food&#10;&#10;Description automatically generated">
            <a:extLst>
              <a:ext uri="{FF2B5EF4-FFF2-40B4-BE49-F238E27FC236}">
                <a16:creationId xmlns:a16="http://schemas.microsoft.com/office/drawing/2014/main" id="{78996D8F-6027-1048-BD7C-781A86CAA94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0960" y="-34290"/>
            <a:ext cx="12313920" cy="6926580"/>
          </a:xfrm>
          <a:prstGeom prst="rect">
            <a:avLst/>
          </a:prstGeom>
        </p:spPr>
      </p:pic>
      <p:sp>
        <p:nvSpPr>
          <p:cNvPr id="17" name="Slide Number Placeholder 3">
            <a:extLst>
              <a:ext uri="{FF2B5EF4-FFF2-40B4-BE49-F238E27FC236}">
                <a16:creationId xmlns:a16="http://schemas.microsoft.com/office/drawing/2014/main" id="{D797CEB7-02E8-9248-8A9E-629A65474EE5}"/>
              </a:ext>
            </a:extLst>
          </p:cNvPr>
          <p:cNvSpPr>
            <a:spLocks noGrp="1"/>
          </p:cNvSpPr>
          <p:nvPr>
            <p:ph type="sldNum" sz="quarter" idx="11"/>
          </p:nvPr>
        </p:nvSpPr>
        <p:spPr>
          <a:xfrm>
            <a:off x="11353050" y="6493979"/>
            <a:ext cx="374321" cy="216000"/>
          </a:xfrm>
          <a:prstGeom prst="rect">
            <a:avLst/>
          </a:prstGeom>
        </p:spPr>
        <p:txBody>
          <a:bodyPr/>
          <a:lstStyle>
            <a:lvl1pPr>
              <a:defRPr>
                <a:solidFill>
                  <a:schemeClr val="tx1">
                    <a:alpha val="65000"/>
                  </a:schemeClr>
                </a:solidFill>
              </a:defRPr>
            </a:lvl1pPr>
          </a:lstStyle>
          <a:p>
            <a:fld id="{0B1F44A7-4017-4C40-8471-CBB8E1A65F48}" type="slidenum">
              <a:rPr lang="en-US" smtClean="0"/>
              <a:pPr/>
              <a:t>‹#›</a:t>
            </a:fld>
            <a:endParaRPr lang="en-US"/>
          </a:p>
        </p:txBody>
      </p:sp>
      <p:sp>
        <p:nvSpPr>
          <p:cNvPr id="11" name="Text Placeholder 10">
            <a:extLst>
              <a:ext uri="{FF2B5EF4-FFF2-40B4-BE49-F238E27FC236}">
                <a16:creationId xmlns:a16="http://schemas.microsoft.com/office/drawing/2014/main" id="{5681F30F-33C6-B341-A600-72429E4D9640}"/>
              </a:ext>
            </a:extLst>
          </p:cNvPr>
          <p:cNvSpPr>
            <a:spLocks noGrp="1"/>
          </p:cNvSpPr>
          <p:nvPr>
            <p:ph type="body" sz="quarter" idx="12" hasCustomPrompt="1"/>
          </p:nvPr>
        </p:nvSpPr>
        <p:spPr>
          <a:xfrm>
            <a:off x="550863" y="1455050"/>
            <a:ext cx="11053762" cy="4678032"/>
          </a:xfrm>
          <a:prstGeom prst="rect">
            <a:avLst/>
          </a:prstGeom>
        </p:spPr>
        <p:txBody>
          <a:bodyPr>
            <a:noAutofit/>
          </a:bodyPr>
          <a:lstStyle>
            <a:lvl1pPr marL="0" indent="0">
              <a:lnSpc>
                <a:spcPct val="150000"/>
              </a:lnSpc>
              <a:buNone/>
              <a:defRPr/>
            </a:lvl1pPr>
          </a:lstStyle>
          <a:p>
            <a:pPr lvl="0"/>
            <a:r>
              <a:rPr lang="en-US"/>
              <a:t>Click to add text</a:t>
            </a:r>
          </a:p>
        </p:txBody>
      </p:sp>
      <p:sp>
        <p:nvSpPr>
          <p:cNvPr id="13" name="Title 7">
            <a:extLst>
              <a:ext uri="{FF2B5EF4-FFF2-40B4-BE49-F238E27FC236}">
                <a16:creationId xmlns:a16="http://schemas.microsoft.com/office/drawing/2014/main" id="{296FF16A-A6DF-8040-9797-89D0338A1024}"/>
              </a:ext>
            </a:extLst>
          </p:cNvPr>
          <p:cNvSpPr>
            <a:spLocks noGrp="1"/>
          </p:cNvSpPr>
          <p:nvPr>
            <p:ph type="title" hasCustomPrompt="1"/>
          </p:nvPr>
        </p:nvSpPr>
        <p:spPr>
          <a:xfrm>
            <a:off x="550863" y="627241"/>
            <a:ext cx="11053762" cy="466911"/>
          </a:xfrm>
        </p:spPr>
        <p:txBody>
          <a:bodyPr>
            <a:noAutofit/>
          </a:bodyPr>
          <a:lstStyle>
            <a:lvl1pPr>
              <a:defRPr sz="2400"/>
            </a:lvl1pPr>
          </a:lstStyle>
          <a:p>
            <a:r>
              <a:rPr lang="en-US"/>
              <a:t>Click to edit slide title</a:t>
            </a:r>
          </a:p>
        </p:txBody>
      </p:sp>
    </p:spTree>
    <p:extLst>
      <p:ext uri="{BB962C8B-B14F-4D97-AF65-F5344CB8AC3E}">
        <p14:creationId xmlns:p14="http://schemas.microsoft.com/office/powerpoint/2010/main" val="4581383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Small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4" name="Text Placeholder 13"/>
          <p:cNvSpPr>
            <a:spLocks noGrp="1"/>
          </p:cNvSpPr>
          <p:nvPr>
            <p:ph type="body" sz="quarter" idx="13"/>
          </p:nvPr>
        </p:nvSpPr>
        <p:spPr>
          <a:xfrm>
            <a:off x="535313" y="3773511"/>
            <a:ext cx="1746970" cy="357149"/>
          </a:xfrm>
        </p:spPr>
        <p:txBody>
          <a:bodyPr/>
          <a:lstStyle>
            <a:lvl1pPr>
              <a:defRPr>
                <a:solidFill>
                  <a:schemeClr val="bg1"/>
                </a:solidFill>
              </a:defRPr>
            </a:lvl1pPr>
            <a:lvl2pPr marL="0" indent="0">
              <a:buNone/>
              <a:defRPr/>
            </a:lvl2pPr>
          </a:lstStyle>
          <a:p>
            <a:pPr lvl="0"/>
            <a:r>
              <a:rPr lang="en-US"/>
              <a:t>Edit Master text</a:t>
            </a:r>
          </a:p>
        </p:txBody>
      </p:sp>
    </p:spTree>
    <p:custDataLst>
      <p:tags r:id="rId1"/>
    </p:custDataLst>
    <p:extLst>
      <p:ext uri="{BB962C8B-B14F-4D97-AF65-F5344CB8AC3E}">
        <p14:creationId xmlns:p14="http://schemas.microsoft.com/office/powerpoint/2010/main" val="4170320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Medium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4" name="Text Placeholder 13"/>
          <p:cNvSpPr>
            <a:spLocks noGrp="1"/>
          </p:cNvSpPr>
          <p:nvPr>
            <p:ph type="body" sz="quarter" idx="13"/>
          </p:nvPr>
        </p:nvSpPr>
        <p:spPr>
          <a:xfrm>
            <a:off x="535313" y="3773511"/>
            <a:ext cx="2858126" cy="357149"/>
          </a:xfrm>
        </p:spPr>
        <p:txBody>
          <a:bodyPr/>
          <a:lstStyle>
            <a:lvl1pPr>
              <a:defRPr>
                <a:solidFill>
                  <a:schemeClr val="bg1"/>
                </a:solidFill>
              </a:defRPr>
            </a:lvl1pPr>
            <a:lvl2pPr marL="0" indent="0">
              <a:buNone/>
              <a:defRPr/>
            </a:lvl2pPr>
          </a:lstStyle>
          <a:p>
            <a:pPr lvl="0"/>
            <a:r>
              <a:rPr lang="en-US"/>
              <a:t>Edit Master text</a:t>
            </a:r>
          </a:p>
        </p:txBody>
      </p:sp>
    </p:spTree>
    <p:custDataLst>
      <p:tags r:id="rId1"/>
    </p:custDataLst>
    <p:extLst>
      <p:ext uri="{BB962C8B-B14F-4D97-AF65-F5344CB8AC3E}">
        <p14:creationId xmlns:p14="http://schemas.microsoft.com/office/powerpoint/2010/main" val="500113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Large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4" name="Text Placeholder 13"/>
          <p:cNvSpPr>
            <a:spLocks noGrp="1"/>
          </p:cNvSpPr>
          <p:nvPr>
            <p:ph type="body" sz="quarter" idx="13"/>
          </p:nvPr>
        </p:nvSpPr>
        <p:spPr>
          <a:xfrm>
            <a:off x="535312" y="3773511"/>
            <a:ext cx="5659748" cy="357149"/>
          </a:xfrm>
        </p:spPr>
        <p:txBody>
          <a:bodyPr/>
          <a:lstStyle>
            <a:lvl1pPr>
              <a:defRPr>
                <a:solidFill>
                  <a:schemeClr val="bg1"/>
                </a:solidFill>
              </a:defRPr>
            </a:lvl1pPr>
            <a:lvl2pPr marL="0" indent="0">
              <a:buNone/>
              <a:defRPr/>
            </a:lvl2pPr>
          </a:lstStyle>
          <a:p>
            <a:pPr lvl="0"/>
            <a:r>
              <a:rPr lang="en-US"/>
              <a:t>Edit Master text</a:t>
            </a:r>
          </a:p>
        </p:txBody>
      </p:sp>
    </p:spTree>
    <p:custDataLst>
      <p:tags r:id="rId1"/>
    </p:custDataLst>
    <p:extLst>
      <p:ext uri="{BB962C8B-B14F-4D97-AF65-F5344CB8AC3E}">
        <p14:creationId xmlns:p14="http://schemas.microsoft.com/office/powerpoint/2010/main" val="3342097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ess cuttings">
    <p:spTree>
      <p:nvGrpSpPr>
        <p:cNvPr id="1" name=""/>
        <p:cNvGrpSpPr/>
        <p:nvPr/>
      </p:nvGrpSpPr>
      <p:grpSpPr>
        <a:xfrm>
          <a:off x="0" y="0"/>
          <a:ext cx="0" cy="0"/>
          <a:chOff x="0" y="0"/>
          <a:chExt cx="0" cy="0"/>
        </a:xfrm>
      </p:grpSpPr>
      <p:sp>
        <p:nvSpPr>
          <p:cNvPr id="8" name="Rectangle 7"/>
          <p:cNvSpPr/>
          <p:nvPr userDrawn="1"/>
        </p:nvSpPr>
        <p:spPr>
          <a:xfrm>
            <a:off x="0" y="0"/>
            <a:ext cx="12192000" cy="5935980"/>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1128747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EF22D-7DBE-4099-99F0-B83DD9779912}" type="datetimeFigureOut">
              <a:rPr lang="en-GB" smtClean="0"/>
              <a:t>01/09/2026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
        <p:nvSpPr>
          <p:cNvPr id="5"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1820983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a:p>
        </p:txBody>
      </p:sp>
      <p:sp>
        <p:nvSpPr>
          <p:cNvPr id="2" name="Title 1"/>
          <p:cNvSpPr>
            <a:spLocks noGrp="1"/>
          </p:cNvSpPr>
          <p:nvPr>
            <p:ph type="ctrTitle"/>
          </p:nvPr>
        </p:nvSpPr>
        <p:spPr>
          <a:xfrm>
            <a:off x="403766" y="759293"/>
            <a:ext cx="5633780" cy="1663867"/>
          </a:xfrm>
          <a:solidFill>
            <a:schemeClr val="bg1">
              <a:alpha val="0"/>
            </a:schemeClr>
          </a:solidFill>
          <a:effectLst/>
        </p:spPr>
        <p:txBody>
          <a:bodyPr anchor="t">
            <a:normAutofit/>
          </a:bodyPr>
          <a:lstStyle>
            <a:lvl1pPr algn="l">
              <a:defRPr sz="5400" b="1">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2E6EF22D-7DBE-4099-99F0-B83DD9779912}"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0" name="Text Placeholder 9"/>
          <p:cNvSpPr>
            <a:spLocks noGrp="1"/>
          </p:cNvSpPr>
          <p:nvPr>
            <p:ph type="body" sz="quarter" idx="14"/>
          </p:nvPr>
        </p:nvSpPr>
        <p:spPr>
          <a:xfrm>
            <a:off x="552577" y="2627694"/>
            <a:ext cx="3757295" cy="365442"/>
          </a:xfrm>
        </p:spPr>
        <p:txBody>
          <a:bodyPr/>
          <a:lstStyle>
            <a:lvl1pPr>
              <a:defRPr b="1">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58414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0" name="Text Placeholder 7"/>
          <p:cNvSpPr>
            <a:spLocks noGrp="1"/>
          </p:cNvSpPr>
          <p:nvPr>
            <p:ph type="body" sz="quarter" idx="15"/>
          </p:nvPr>
        </p:nvSpPr>
        <p:spPr>
          <a:xfrm>
            <a:off x="377757" y="5365115"/>
            <a:ext cx="11334817" cy="304800"/>
          </a:xfrm>
        </p:spPr>
        <p:txBody>
          <a:bodyPr>
            <a:noAutofit/>
          </a:bodyPr>
          <a:lstStyle>
            <a:lvl1pPr>
              <a:defRPr sz="1000" b="0">
                <a:solidFill>
                  <a:schemeClr val="bg2"/>
                </a:solidFill>
              </a:defRPr>
            </a:lvl1pPr>
          </a:lstStyle>
          <a:p>
            <a:pPr lvl="0"/>
            <a:r>
              <a:rPr lang="en-US"/>
              <a:t>Edit Master text styles</a:t>
            </a:r>
          </a:p>
        </p:txBody>
      </p:sp>
    </p:spTree>
    <p:custDataLst>
      <p:tags r:id="rId1"/>
    </p:custDataLst>
    <p:extLst>
      <p:ext uri="{BB962C8B-B14F-4D97-AF65-F5344CB8AC3E}">
        <p14:creationId xmlns:p14="http://schemas.microsoft.com/office/powerpoint/2010/main" val="3838529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3915">
          <p15:clr>
            <a:srgbClr val="FBAE40"/>
          </p15:clr>
        </p15:guide>
        <p15:guide id="3" orient="horz" pos="4025">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cSld name="Line Title">
    <p:spTree>
      <p:nvGrpSpPr>
        <p:cNvPr id="1" name=""/>
        <p:cNvGrpSpPr/>
        <p:nvPr/>
      </p:nvGrpSpPr>
      <p:grpSpPr>
        <a:xfrm>
          <a:off x="0" y="0"/>
          <a:ext cx="0" cy="0"/>
          <a:chOff x="0" y="0"/>
          <a:chExt cx="0" cy="0"/>
        </a:xfrm>
      </p:grpSpPr>
      <p:sp>
        <p:nvSpPr>
          <p:cNvPr id="9" name="Rectangle 8"/>
          <p:cNvSpPr/>
          <p:nvPr/>
        </p:nvSpPr>
        <p:spPr>
          <a:xfrm>
            <a:off x="0" y="0"/>
            <a:ext cx="12192000" cy="6858000"/>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GB"/>
          </a:p>
        </p:txBody>
      </p:sp>
      <p:sp>
        <p:nvSpPr>
          <p:cNvPr id="2" name="Title 1"/>
          <p:cNvSpPr>
            <a:spLocks noGrp="1"/>
          </p:cNvSpPr>
          <p:nvPr>
            <p:ph type="ctrTitle"/>
          </p:nvPr>
        </p:nvSpPr>
        <p:spPr>
          <a:xfrm>
            <a:off x="576648" y="804344"/>
            <a:ext cx="3887171" cy="2112000"/>
          </a:xfrm>
        </p:spPr>
        <p:txBody>
          <a:bodyPr anchor="t">
            <a:normAutofit/>
          </a:bodyPr>
          <a:lstStyle>
            <a:lvl1pPr algn="l">
              <a:defRPr sz="370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576648" y="2938157"/>
            <a:ext cx="3887171" cy="2123024"/>
          </a:xfrm>
        </p:spPr>
        <p:txBody>
          <a:bodyPr>
            <a:normAutofit/>
          </a:bodyPr>
          <a:lstStyle>
            <a:lvl1pPr marL="0" indent="0" algn="l">
              <a:buNone/>
              <a:defRPr sz="190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576648" y="548680"/>
            <a:ext cx="2844800" cy="240000"/>
          </a:xfrm>
        </p:spPr>
        <p:txBody>
          <a:bodyPr/>
          <a:lstStyle>
            <a:lvl1pPr>
              <a:defRPr sz="1400" b="1">
                <a:solidFill>
                  <a:schemeClr val="bg1"/>
                </a:solidFill>
              </a:defRPr>
            </a:lvl1pPr>
          </a:lstStyle>
          <a:p>
            <a:fld id="{59585B9F-EF5C-4314-BCBC-A6F82ED753B2}" type="datetimeFigureOut">
              <a:rPr lang="en-GB" smtClean="0"/>
              <a:pPr/>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A73F885-FE6B-4251-84D2-F6CEF084999B}" type="slidenum">
              <a:rPr lang="en-GB" smtClean="0"/>
              <a:t>‹#›</a:t>
            </a:fld>
            <a:endParaRPr lang="en-GB"/>
          </a:p>
        </p:txBody>
      </p:sp>
      <p:cxnSp>
        <p:nvCxnSpPr>
          <p:cNvPr id="7" name="Straight Connector 6"/>
          <p:cNvCxnSpPr/>
          <p:nvPr/>
        </p:nvCxnSpPr>
        <p:spPr>
          <a:xfrm>
            <a:off x="716827" y="488405"/>
            <a:ext cx="36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716827" y="488405"/>
            <a:ext cx="36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6858000"/>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GB"/>
          </a:p>
        </p:txBody>
      </p:sp>
      <p:cxnSp>
        <p:nvCxnSpPr>
          <p:cNvPr id="12" name="Straight Connector 11"/>
          <p:cNvCxnSpPr/>
          <p:nvPr/>
        </p:nvCxnSpPr>
        <p:spPr>
          <a:xfrm>
            <a:off x="716827" y="488405"/>
            <a:ext cx="36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0"/>
            <a:ext cx="12192000" cy="6858000"/>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GB"/>
          </a:p>
        </p:txBody>
      </p:sp>
      <p:cxnSp>
        <p:nvCxnSpPr>
          <p:cNvPr id="14" name="Straight Connector 13"/>
          <p:cNvCxnSpPr/>
          <p:nvPr/>
        </p:nvCxnSpPr>
        <p:spPr>
          <a:xfrm>
            <a:off x="716827" y="488405"/>
            <a:ext cx="36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0" y="0"/>
            <a:ext cx="12192000" cy="6858000"/>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GB"/>
          </a:p>
        </p:txBody>
      </p:sp>
      <p:cxnSp>
        <p:nvCxnSpPr>
          <p:cNvPr id="16" name="Straight Connector 15"/>
          <p:cNvCxnSpPr/>
          <p:nvPr userDrawn="1"/>
        </p:nvCxnSpPr>
        <p:spPr>
          <a:xfrm>
            <a:off x="716827" y="488405"/>
            <a:ext cx="36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0162788"/>
      </p:ext>
    </p:extLst>
  </p:cSld>
  <p:clrMapOvr>
    <a:masterClrMapping/>
  </p:clrMapOvr>
  <mc:AlternateContent xmlns:mc="http://schemas.openxmlformats.org/markup-compatibility/2006" xmlns:p14="http://schemas.microsoft.com/office/powerpoint/2010/main">
    <mc:Choice Requires="p14">
      <p:transition spd="med" p14:dur="700" advClick="0" advTm="20000">
        <p:fade/>
      </p:transition>
    </mc:Choice>
    <mc:Fallback xmlns="">
      <p:transition spd="med" advClick="0" advTm="20000">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Whole Slide Text">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5875" y="-75629"/>
            <a:ext cx="12192000" cy="408285"/>
          </a:xfrm>
          <a:prstGeom prst="rect">
            <a:avLst/>
          </a:prstGeom>
        </p:spPr>
      </p:pic>
      <p:sp>
        <p:nvSpPr>
          <p:cNvPr id="2" name="Title 1"/>
          <p:cNvSpPr>
            <a:spLocks noGrp="1"/>
          </p:cNvSpPr>
          <p:nvPr>
            <p:ph type="title" hasCustomPrompt="1"/>
          </p:nvPr>
        </p:nvSpPr>
        <p:spPr>
          <a:xfrm>
            <a:off x="480001" y="514975"/>
            <a:ext cx="11233633" cy="936000"/>
          </a:xfrm>
          <a:prstGeom prst="rect">
            <a:avLst/>
          </a:prstGeom>
        </p:spPr>
        <p:txBody>
          <a:bodyPr lIns="0" tIns="36000" rIns="0" bIns="36000" anchor="t"/>
          <a:lstStyle>
            <a:lvl1pPr>
              <a:defRPr sz="2800"/>
            </a:lvl1pPr>
          </a:lstStyle>
          <a:p>
            <a:r>
              <a:rPr lang="en-US"/>
              <a:t>Click to add title</a:t>
            </a:r>
            <a:endParaRPr lang="en-GB"/>
          </a:p>
        </p:txBody>
      </p:sp>
      <p:sp>
        <p:nvSpPr>
          <p:cNvPr id="9" name="TextBox 8"/>
          <p:cNvSpPr txBox="1"/>
          <p:nvPr userDrawn="1"/>
        </p:nvSpPr>
        <p:spPr>
          <a:xfrm>
            <a:off x="11448000" y="44625"/>
            <a:ext cx="341760" cy="246221"/>
          </a:xfrm>
          <a:prstGeom prst="rect">
            <a:avLst/>
          </a:prstGeom>
          <a:noFill/>
        </p:spPr>
        <p:txBody>
          <a:bodyPr wrap="none">
            <a:spAutoFit/>
          </a:bodyPr>
          <a:lstStyle/>
          <a:p>
            <a:pPr fontAlgn="auto">
              <a:spcBef>
                <a:spcPts val="0"/>
              </a:spcBef>
              <a:spcAft>
                <a:spcPts val="0"/>
              </a:spcAft>
              <a:defRPr/>
            </a:pPr>
            <a:fld id="{CC1F650A-73F3-45B0-B89C-37B7A7A179DA}" type="slidenum">
              <a:rPr lang="en-GB" sz="1000">
                <a:solidFill>
                  <a:prstClr val="black"/>
                </a:solidFill>
                <a:latin typeface="Century Gothic" panose="020B0502020202020204" pitchFamily="34" charset="0"/>
                <a:cs typeface="+mn-cs"/>
              </a:rPr>
              <a:pPr fontAlgn="auto">
                <a:spcBef>
                  <a:spcPts val="0"/>
                </a:spcBef>
                <a:spcAft>
                  <a:spcPts val="0"/>
                </a:spcAft>
                <a:defRPr/>
              </a:pPr>
              <a:t>‹#›</a:t>
            </a:fld>
            <a:endParaRPr lang="en-GB" sz="1000">
              <a:solidFill>
                <a:prstClr val="black"/>
              </a:solidFill>
              <a:latin typeface="Century Gothic" panose="020B0502020202020204" pitchFamily="34" charset="0"/>
              <a:cs typeface="+mn-cs"/>
            </a:endParaRPr>
          </a:p>
        </p:txBody>
      </p:sp>
      <p:sp>
        <p:nvSpPr>
          <p:cNvPr id="10" name="Text Placeholder 15"/>
          <p:cNvSpPr>
            <a:spLocks noGrp="1"/>
          </p:cNvSpPr>
          <p:nvPr>
            <p:ph type="body" sz="quarter" idx="12" hasCustomPrompt="1"/>
          </p:nvPr>
        </p:nvSpPr>
        <p:spPr>
          <a:xfrm>
            <a:off x="479998" y="0"/>
            <a:ext cx="3550135" cy="289424"/>
          </a:xfrm>
          <a:prstGeom prst="rect">
            <a:avLst/>
          </a:prstGeom>
        </p:spPr>
        <p:txBody>
          <a:bodyPr anchor="b"/>
          <a:lstStyle>
            <a:lvl1pPr marL="0" indent="0">
              <a:buNone/>
              <a:defRPr sz="1000"/>
            </a:lvl1pPr>
          </a:lstStyle>
          <a:p>
            <a:pPr lvl="0"/>
            <a:r>
              <a:rPr lang="en-US"/>
              <a:t>Click to add doc section/title</a:t>
            </a:r>
          </a:p>
        </p:txBody>
      </p:sp>
      <p:sp>
        <p:nvSpPr>
          <p:cNvPr id="11" name="Text Placeholder 5"/>
          <p:cNvSpPr>
            <a:spLocks noGrp="1"/>
          </p:cNvSpPr>
          <p:nvPr>
            <p:ph type="body" sz="quarter" idx="11"/>
          </p:nvPr>
        </p:nvSpPr>
        <p:spPr>
          <a:xfrm>
            <a:off x="480000" y="1952626"/>
            <a:ext cx="11233633" cy="4321175"/>
          </a:xfrm>
          <a:prstGeom prst="rect">
            <a:avLst/>
          </a:prstGeom>
        </p:spPr>
        <p:txBody>
          <a:bodyPr lIns="0" tIns="0" rIns="0"/>
          <a:lstStyle>
            <a:lvl1pPr>
              <a:defRPr sz="1600"/>
            </a:lvl1pPr>
            <a:lvl2pPr>
              <a:defRPr sz="1600"/>
            </a:lvl2pPr>
            <a:lvl3pPr>
              <a:defRPr sz="1600"/>
            </a:lvl3pPr>
          </a:lstStyle>
          <a:p>
            <a:pPr lvl="0"/>
            <a:r>
              <a:rPr lang="en-US"/>
              <a:t>Click to edit Master text styles</a:t>
            </a:r>
          </a:p>
          <a:p>
            <a:pPr lvl="1"/>
            <a:r>
              <a:rPr lang="en-US"/>
              <a:t>Second level</a:t>
            </a:r>
          </a:p>
          <a:p>
            <a:pPr lvl="2"/>
            <a:r>
              <a:rPr lang="en-US"/>
              <a:t>Third level</a:t>
            </a:r>
          </a:p>
        </p:txBody>
      </p:sp>
      <p:sp>
        <p:nvSpPr>
          <p:cNvPr id="13" name="Text Placeholder 3"/>
          <p:cNvSpPr>
            <a:spLocks noGrp="1"/>
          </p:cNvSpPr>
          <p:nvPr>
            <p:ph type="body" sz="quarter" idx="13" hasCustomPrompt="1"/>
          </p:nvPr>
        </p:nvSpPr>
        <p:spPr>
          <a:xfrm>
            <a:off x="479999" y="6489700"/>
            <a:ext cx="11233635" cy="368300"/>
          </a:xfrm>
          <a:prstGeom prst="rect">
            <a:avLst/>
          </a:prstGeom>
        </p:spPr>
        <p:txBody>
          <a:bodyPr/>
          <a:lstStyle>
            <a:lvl1pPr marL="0" indent="0">
              <a:spcBef>
                <a:spcPts val="0"/>
              </a:spcBef>
              <a:spcAft>
                <a:spcPts val="0"/>
              </a:spcAft>
              <a:buNone/>
              <a:defRPr sz="900" baseline="0"/>
            </a:lvl1pPr>
          </a:lstStyle>
          <a:p>
            <a:pPr lvl="0"/>
            <a:r>
              <a:rPr lang="en-US"/>
              <a:t>Click to add sources/notes</a:t>
            </a:r>
          </a:p>
        </p:txBody>
      </p:sp>
      <p:pic>
        <p:nvPicPr>
          <p:cNvPr id="14" name="Picture 9" descr="mtm_95black-03.jpg"/>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712619" y="0"/>
            <a:ext cx="766763" cy="260350"/>
          </a:xfrm>
          <a:prstGeom prst="rect">
            <a:avLst/>
          </a:prstGeom>
          <a:noFill/>
          <a:ln w="9525">
            <a:noFill/>
            <a:miter lim="800000"/>
            <a:headEnd/>
            <a:tailEnd/>
          </a:ln>
        </p:spPr>
      </p:pic>
    </p:spTree>
    <p:extLst>
      <p:ext uri="{BB962C8B-B14F-4D97-AF65-F5344CB8AC3E}">
        <p14:creationId xmlns:p14="http://schemas.microsoft.com/office/powerpoint/2010/main" val="308376512"/>
      </p:ext>
    </p:extLst>
  </p:cSld>
  <p:clrMapOvr>
    <a:masterClrMapping/>
  </p:clrMapOvr>
  <p:extLst>
    <p:ext uri="{DCECCB84-F9BA-43D5-87BE-67443E8EF086}">
      <p15:sldGuideLst xmlns:p15="http://schemas.microsoft.com/office/powerpoint/2012/main">
        <p15:guide id="1" orient="horz" pos="3952">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72" name="Text Placeholder 6">
            <a:extLst>
              <a:ext uri="{FF2B5EF4-FFF2-40B4-BE49-F238E27FC236}">
                <a16:creationId xmlns:a16="http://schemas.microsoft.com/office/drawing/2014/main" id="{9C8B26C0-A80C-691B-592F-DF64977168B2}"/>
              </a:ext>
            </a:extLst>
          </p:cNvPr>
          <p:cNvSpPr>
            <a:spLocks noGrp="1"/>
          </p:cNvSpPr>
          <p:nvPr>
            <p:ph type="body" sz="quarter" idx="34" hasCustomPrompt="1"/>
          </p:nvPr>
        </p:nvSpPr>
        <p:spPr>
          <a:xfrm>
            <a:off x="2792633" y="2428621"/>
            <a:ext cx="1727232" cy="812103"/>
          </a:xfrm>
        </p:spPr>
        <p:txBody>
          <a:bodyPr>
            <a:normAutofit/>
          </a:bodyPr>
          <a:lstStyle>
            <a:lvl1pPr marL="0" indent="0">
              <a:spcBef>
                <a:spcPts val="200"/>
              </a:spcBef>
              <a:buFont typeface="Arial" panose="020B0604020202020204" pitchFamily="34" charset="0"/>
              <a:buNone/>
              <a:defRPr sz="1100" b="0">
                <a:solidFill>
                  <a:schemeClr val="tx1"/>
                </a:solidFill>
              </a:defRPr>
            </a:lvl1pPr>
            <a:lvl2pPr marL="0" indent="0">
              <a:spcBef>
                <a:spcPts val="200"/>
              </a:spcBef>
              <a:buFont typeface="Arial" panose="020B0604020202020204" pitchFamily="34" charset="0"/>
              <a:buNone/>
              <a:defRPr sz="1100" b="0">
                <a:solidFill>
                  <a:schemeClr val="tx1"/>
                </a:solidFill>
              </a:defRPr>
            </a:lvl2pPr>
            <a:lvl3pPr>
              <a:defRPr sz="1200"/>
            </a:lvl3pPr>
            <a:lvl4pPr>
              <a:defRPr sz="1200"/>
            </a:lvl4pPr>
          </a:lstStyle>
          <a:p>
            <a:pPr lvl="0"/>
            <a:r>
              <a:rPr lang="en-US"/>
              <a:t>Edit Master text</a:t>
            </a:r>
          </a:p>
          <a:p>
            <a:pPr lvl="1"/>
            <a:r>
              <a:rPr lang="en-US"/>
              <a:t>Second level</a:t>
            </a:r>
          </a:p>
        </p:txBody>
      </p:sp>
      <p:sp>
        <p:nvSpPr>
          <p:cNvPr id="6" name="Picture Placeholder 5">
            <a:extLst>
              <a:ext uri="{FF2B5EF4-FFF2-40B4-BE49-F238E27FC236}">
                <a16:creationId xmlns:a16="http://schemas.microsoft.com/office/drawing/2014/main" id="{CAD97536-789A-7744-C13B-53E10C02D1D3}"/>
              </a:ext>
            </a:extLst>
          </p:cNvPr>
          <p:cNvSpPr>
            <a:spLocks noGrp="1"/>
          </p:cNvSpPr>
          <p:nvPr>
            <p:ph type="pic" sz="quarter" idx="13"/>
          </p:nvPr>
        </p:nvSpPr>
        <p:spPr>
          <a:xfrm>
            <a:off x="614885" y="1149559"/>
            <a:ext cx="1184400" cy="1184400"/>
          </a:xfrm>
          <a:solidFill>
            <a:schemeClr val="bg1">
              <a:lumMod val="85000"/>
            </a:schemeClr>
          </a:solidFill>
        </p:spPr>
        <p:txBody>
          <a:bodyPr/>
          <a:lstStyle/>
          <a:p>
            <a:endParaRPr lang="en-GB"/>
          </a:p>
        </p:txBody>
      </p:sp>
      <p:sp>
        <p:nvSpPr>
          <p:cNvPr id="39" name="Picture Placeholder 5">
            <a:extLst>
              <a:ext uri="{FF2B5EF4-FFF2-40B4-BE49-F238E27FC236}">
                <a16:creationId xmlns:a16="http://schemas.microsoft.com/office/drawing/2014/main" id="{9B94EB92-59A2-CAE0-A920-38D56FEEE97A}"/>
              </a:ext>
            </a:extLst>
          </p:cNvPr>
          <p:cNvSpPr>
            <a:spLocks noGrp="1"/>
          </p:cNvSpPr>
          <p:nvPr>
            <p:ph type="pic" sz="quarter" idx="14"/>
          </p:nvPr>
        </p:nvSpPr>
        <p:spPr>
          <a:xfrm>
            <a:off x="3077087" y="1149559"/>
            <a:ext cx="1184400" cy="1184400"/>
          </a:xfrm>
          <a:solidFill>
            <a:schemeClr val="bg1">
              <a:lumMod val="85000"/>
            </a:schemeClr>
          </a:solidFill>
        </p:spPr>
        <p:txBody>
          <a:bodyPr/>
          <a:lstStyle/>
          <a:p>
            <a:endParaRPr lang="en-GB"/>
          </a:p>
        </p:txBody>
      </p:sp>
      <p:sp>
        <p:nvSpPr>
          <p:cNvPr id="40" name="Picture Placeholder 5">
            <a:extLst>
              <a:ext uri="{FF2B5EF4-FFF2-40B4-BE49-F238E27FC236}">
                <a16:creationId xmlns:a16="http://schemas.microsoft.com/office/drawing/2014/main" id="{A2037EF0-46C5-5ECD-6D7D-8B423B135415}"/>
              </a:ext>
            </a:extLst>
          </p:cNvPr>
          <p:cNvSpPr>
            <a:spLocks noGrp="1"/>
          </p:cNvSpPr>
          <p:nvPr>
            <p:ph type="pic" sz="quarter" idx="15"/>
          </p:nvPr>
        </p:nvSpPr>
        <p:spPr>
          <a:xfrm>
            <a:off x="5539289" y="1149559"/>
            <a:ext cx="1184400" cy="1184400"/>
          </a:xfrm>
          <a:solidFill>
            <a:schemeClr val="bg1">
              <a:lumMod val="85000"/>
            </a:schemeClr>
          </a:solidFill>
        </p:spPr>
        <p:txBody>
          <a:bodyPr/>
          <a:lstStyle/>
          <a:p>
            <a:endParaRPr lang="en-GB"/>
          </a:p>
        </p:txBody>
      </p:sp>
      <p:sp>
        <p:nvSpPr>
          <p:cNvPr id="41" name="Picture Placeholder 5">
            <a:extLst>
              <a:ext uri="{FF2B5EF4-FFF2-40B4-BE49-F238E27FC236}">
                <a16:creationId xmlns:a16="http://schemas.microsoft.com/office/drawing/2014/main" id="{691DB60B-EBF1-0394-56AB-9271D3584436}"/>
              </a:ext>
            </a:extLst>
          </p:cNvPr>
          <p:cNvSpPr>
            <a:spLocks noGrp="1"/>
          </p:cNvSpPr>
          <p:nvPr>
            <p:ph type="pic" sz="quarter" idx="16"/>
          </p:nvPr>
        </p:nvSpPr>
        <p:spPr>
          <a:xfrm>
            <a:off x="8001491" y="1149559"/>
            <a:ext cx="1184400" cy="1184400"/>
          </a:xfrm>
          <a:solidFill>
            <a:schemeClr val="bg1">
              <a:lumMod val="85000"/>
            </a:schemeClr>
          </a:solidFill>
        </p:spPr>
        <p:txBody>
          <a:bodyPr/>
          <a:lstStyle/>
          <a:p>
            <a:endParaRPr lang="en-GB"/>
          </a:p>
        </p:txBody>
      </p:sp>
      <p:sp>
        <p:nvSpPr>
          <p:cNvPr id="42" name="Picture Placeholder 5">
            <a:extLst>
              <a:ext uri="{FF2B5EF4-FFF2-40B4-BE49-F238E27FC236}">
                <a16:creationId xmlns:a16="http://schemas.microsoft.com/office/drawing/2014/main" id="{0743C6B7-447D-329E-04CC-831A65AA2BDF}"/>
              </a:ext>
            </a:extLst>
          </p:cNvPr>
          <p:cNvSpPr>
            <a:spLocks noGrp="1"/>
          </p:cNvSpPr>
          <p:nvPr>
            <p:ph type="pic" sz="quarter" idx="17"/>
          </p:nvPr>
        </p:nvSpPr>
        <p:spPr>
          <a:xfrm>
            <a:off x="10463691" y="1149559"/>
            <a:ext cx="1184400" cy="1184400"/>
          </a:xfrm>
          <a:solidFill>
            <a:schemeClr val="bg1">
              <a:lumMod val="85000"/>
            </a:schemeClr>
          </a:solidFill>
        </p:spPr>
        <p:txBody>
          <a:bodyPr/>
          <a:lstStyle/>
          <a:p>
            <a:endParaRPr lang="en-GB"/>
          </a:p>
        </p:txBody>
      </p:sp>
      <p:sp>
        <p:nvSpPr>
          <p:cNvPr id="43" name="Picture Placeholder 5">
            <a:extLst>
              <a:ext uri="{FF2B5EF4-FFF2-40B4-BE49-F238E27FC236}">
                <a16:creationId xmlns:a16="http://schemas.microsoft.com/office/drawing/2014/main" id="{97885C51-DAF8-CFE4-E07E-4A77D20A2D0B}"/>
              </a:ext>
            </a:extLst>
          </p:cNvPr>
          <p:cNvSpPr>
            <a:spLocks noGrp="1"/>
          </p:cNvSpPr>
          <p:nvPr>
            <p:ph type="pic" sz="quarter" idx="18"/>
          </p:nvPr>
        </p:nvSpPr>
        <p:spPr>
          <a:xfrm>
            <a:off x="614259" y="3346575"/>
            <a:ext cx="1184400" cy="1184400"/>
          </a:xfrm>
          <a:solidFill>
            <a:schemeClr val="bg1">
              <a:lumMod val="85000"/>
            </a:schemeClr>
          </a:solidFill>
        </p:spPr>
        <p:txBody>
          <a:bodyPr/>
          <a:lstStyle/>
          <a:p>
            <a:endParaRPr lang="en-GB"/>
          </a:p>
        </p:txBody>
      </p:sp>
      <p:sp>
        <p:nvSpPr>
          <p:cNvPr id="44" name="Picture Placeholder 5">
            <a:extLst>
              <a:ext uri="{FF2B5EF4-FFF2-40B4-BE49-F238E27FC236}">
                <a16:creationId xmlns:a16="http://schemas.microsoft.com/office/drawing/2014/main" id="{85B93E8A-559B-3B56-D8B2-697FFE006976}"/>
              </a:ext>
            </a:extLst>
          </p:cNvPr>
          <p:cNvSpPr>
            <a:spLocks noGrp="1"/>
          </p:cNvSpPr>
          <p:nvPr>
            <p:ph type="pic" sz="quarter" idx="19"/>
          </p:nvPr>
        </p:nvSpPr>
        <p:spPr>
          <a:xfrm>
            <a:off x="3076461" y="3346575"/>
            <a:ext cx="1184400" cy="1184400"/>
          </a:xfrm>
          <a:solidFill>
            <a:schemeClr val="bg1">
              <a:lumMod val="85000"/>
            </a:schemeClr>
          </a:solidFill>
        </p:spPr>
        <p:txBody>
          <a:bodyPr/>
          <a:lstStyle/>
          <a:p>
            <a:endParaRPr lang="en-GB"/>
          </a:p>
        </p:txBody>
      </p:sp>
      <p:sp>
        <p:nvSpPr>
          <p:cNvPr id="45" name="Picture Placeholder 5">
            <a:extLst>
              <a:ext uri="{FF2B5EF4-FFF2-40B4-BE49-F238E27FC236}">
                <a16:creationId xmlns:a16="http://schemas.microsoft.com/office/drawing/2014/main" id="{CABD96A4-7320-AAC4-F94F-6763511A79E3}"/>
              </a:ext>
            </a:extLst>
          </p:cNvPr>
          <p:cNvSpPr>
            <a:spLocks noGrp="1"/>
          </p:cNvSpPr>
          <p:nvPr>
            <p:ph type="pic" sz="quarter" idx="20"/>
          </p:nvPr>
        </p:nvSpPr>
        <p:spPr>
          <a:xfrm>
            <a:off x="5538663" y="3346575"/>
            <a:ext cx="1184400" cy="1184400"/>
          </a:xfrm>
          <a:solidFill>
            <a:schemeClr val="bg1">
              <a:lumMod val="85000"/>
            </a:schemeClr>
          </a:solidFill>
        </p:spPr>
        <p:txBody>
          <a:bodyPr/>
          <a:lstStyle/>
          <a:p>
            <a:endParaRPr lang="en-GB"/>
          </a:p>
        </p:txBody>
      </p:sp>
      <p:sp>
        <p:nvSpPr>
          <p:cNvPr id="46" name="Picture Placeholder 5">
            <a:extLst>
              <a:ext uri="{FF2B5EF4-FFF2-40B4-BE49-F238E27FC236}">
                <a16:creationId xmlns:a16="http://schemas.microsoft.com/office/drawing/2014/main" id="{4877BC27-3D51-9663-2237-14A93A7CC097}"/>
              </a:ext>
            </a:extLst>
          </p:cNvPr>
          <p:cNvSpPr>
            <a:spLocks noGrp="1"/>
          </p:cNvSpPr>
          <p:nvPr>
            <p:ph type="pic" sz="quarter" idx="21"/>
          </p:nvPr>
        </p:nvSpPr>
        <p:spPr>
          <a:xfrm>
            <a:off x="8000865" y="3346575"/>
            <a:ext cx="1184400" cy="1184400"/>
          </a:xfrm>
          <a:solidFill>
            <a:schemeClr val="bg1">
              <a:lumMod val="85000"/>
            </a:schemeClr>
          </a:solidFill>
        </p:spPr>
        <p:txBody>
          <a:bodyPr/>
          <a:lstStyle/>
          <a:p>
            <a:endParaRPr lang="en-GB"/>
          </a:p>
        </p:txBody>
      </p:sp>
      <p:sp>
        <p:nvSpPr>
          <p:cNvPr id="47" name="Picture Placeholder 5">
            <a:extLst>
              <a:ext uri="{FF2B5EF4-FFF2-40B4-BE49-F238E27FC236}">
                <a16:creationId xmlns:a16="http://schemas.microsoft.com/office/drawing/2014/main" id="{14626682-DD25-49BD-144A-69E8DC53596B}"/>
              </a:ext>
            </a:extLst>
          </p:cNvPr>
          <p:cNvSpPr>
            <a:spLocks noGrp="1"/>
          </p:cNvSpPr>
          <p:nvPr>
            <p:ph type="pic" sz="quarter" idx="22"/>
          </p:nvPr>
        </p:nvSpPr>
        <p:spPr>
          <a:xfrm>
            <a:off x="10463065" y="3346575"/>
            <a:ext cx="1184400" cy="1184400"/>
          </a:xfrm>
          <a:solidFill>
            <a:schemeClr val="bg1">
              <a:lumMod val="85000"/>
            </a:schemeClr>
          </a:solidFill>
        </p:spPr>
        <p:txBody>
          <a:bodyPr/>
          <a:lstStyle/>
          <a:p>
            <a:endParaRPr lang="en-GB"/>
          </a:p>
        </p:txBody>
      </p:sp>
      <p:sp>
        <p:nvSpPr>
          <p:cNvPr id="2" name="Title 1">
            <a:extLst>
              <a:ext uri="{FF2B5EF4-FFF2-40B4-BE49-F238E27FC236}">
                <a16:creationId xmlns:a16="http://schemas.microsoft.com/office/drawing/2014/main" id="{21E1C2C8-4790-21AB-D95A-92CA8FA8C069}"/>
              </a:ext>
            </a:extLst>
          </p:cNvPr>
          <p:cNvSpPr>
            <a:spLocks noGrp="1"/>
          </p:cNvSpPr>
          <p:nvPr>
            <p:ph type="title"/>
          </p:nvPr>
        </p:nvSpPr>
        <p:spPr>
          <a:xfrm>
            <a:off x="371475" y="359944"/>
            <a:ext cx="11518423" cy="701501"/>
          </a:xfr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0761C70-B041-4A23-4BCB-F5CB4E9443EB}"/>
              </a:ext>
            </a:extLst>
          </p:cNvPr>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a:extLst>
              <a:ext uri="{FF2B5EF4-FFF2-40B4-BE49-F238E27FC236}">
                <a16:creationId xmlns:a16="http://schemas.microsoft.com/office/drawing/2014/main" id="{4D52B300-B434-691D-3D76-E4AF774AA4F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EC6692B-927B-4B22-9C5F-35CB3A5ACA82}"/>
              </a:ext>
            </a:extLst>
          </p:cNvPr>
          <p:cNvSpPr>
            <a:spLocks noGrp="1"/>
          </p:cNvSpPr>
          <p:nvPr>
            <p:ph type="sldNum" sz="quarter" idx="12"/>
          </p:nvPr>
        </p:nvSpPr>
        <p:spPr/>
        <p:txBody>
          <a:bodyPr/>
          <a:lstStyle/>
          <a:p>
            <a:fld id="{6623F64F-6692-49A2-80FF-3D660AAAEE7A}" type="slidenum">
              <a:rPr lang="en-GB" smtClean="0"/>
              <a:pPr/>
              <a:t>‹#›</a:t>
            </a:fld>
            <a:endParaRPr lang="en-GB"/>
          </a:p>
        </p:txBody>
      </p:sp>
      <p:cxnSp>
        <p:nvCxnSpPr>
          <p:cNvPr id="21" name="Straight Connector 20">
            <a:extLst>
              <a:ext uri="{FF2B5EF4-FFF2-40B4-BE49-F238E27FC236}">
                <a16:creationId xmlns:a16="http://schemas.microsoft.com/office/drawing/2014/main" id="{9C8CFFC5-56C6-267B-E772-EFDE38E880EE}"/>
              </a:ext>
            </a:extLst>
          </p:cNvPr>
          <p:cNvCxnSpPr>
            <a:cxnSpLocks/>
          </p:cNvCxnSpPr>
          <p:nvPr userDrawn="1"/>
        </p:nvCxnSpPr>
        <p:spPr>
          <a:xfrm>
            <a:off x="382866" y="2415546"/>
            <a:ext cx="1626404"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2C87480-7EC0-E06B-80CE-A5E61F866A2B}"/>
              </a:ext>
            </a:extLst>
          </p:cNvPr>
          <p:cNvCxnSpPr>
            <a:cxnSpLocks/>
          </p:cNvCxnSpPr>
          <p:nvPr userDrawn="1"/>
        </p:nvCxnSpPr>
        <p:spPr>
          <a:xfrm>
            <a:off x="2893461" y="2415546"/>
            <a:ext cx="1626404"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E5449B5-F0DD-5201-E55C-9CC82C0210E2}"/>
              </a:ext>
            </a:extLst>
          </p:cNvPr>
          <p:cNvCxnSpPr>
            <a:cxnSpLocks/>
          </p:cNvCxnSpPr>
          <p:nvPr userDrawn="1"/>
        </p:nvCxnSpPr>
        <p:spPr>
          <a:xfrm>
            <a:off x="5302129" y="2415546"/>
            <a:ext cx="1626404"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6C37246-3AD9-B2AC-76D9-17FDAD4B05C9}"/>
              </a:ext>
            </a:extLst>
          </p:cNvPr>
          <p:cNvCxnSpPr>
            <a:cxnSpLocks/>
          </p:cNvCxnSpPr>
          <p:nvPr userDrawn="1"/>
        </p:nvCxnSpPr>
        <p:spPr>
          <a:xfrm>
            <a:off x="7766244" y="2415546"/>
            <a:ext cx="1626404"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71A764D-3E43-45CC-0191-A353558094A7}"/>
              </a:ext>
            </a:extLst>
          </p:cNvPr>
          <p:cNvCxnSpPr>
            <a:cxnSpLocks/>
          </p:cNvCxnSpPr>
          <p:nvPr userDrawn="1"/>
        </p:nvCxnSpPr>
        <p:spPr>
          <a:xfrm>
            <a:off x="10220687" y="2415546"/>
            <a:ext cx="1626404"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39FA8FC-3DAD-0365-DCC6-0F32E87173AA}"/>
              </a:ext>
            </a:extLst>
          </p:cNvPr>
          <p:cNvCxnSpPr>
            <a:cxnSpLocks/>
          </p:cNvCxnSpPr>
          <p:nvPr userDrawn="1"/>
        </p:nvCxnSpPr>
        <p:spPr>
          <a:xfrm>
            <a:off x="2898438" y="4629949"/>
            <a:ext cx="1626404"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4215D00-4EC5-ED6C-6901-9C80C4842851}"/>
              </a:ext>
            </a:extLst>
          </p:cNvPr>
          <p:cNvCxnSpPr>
            <a:cxnSpLocks/>
          </p:cNvCxnSpPr>
          <p:nvPr userDrawn="1"/>
        </p:nvCxnSpPr>
        <p:spPr>
          <a:xfrm>
            <a:off x="5327145" y="4629949"/>
            <a:ext cx="1626404"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04CDA88-7F72-6884-E098-8EF2A6E29414}"/>
              </a:ext>
            </a:extLst>
          </p:cNvPr>
          <p:cNvCxnSpPr>
            <a:cxnSpLocks/>
          </p:cNvCxnSpPr>
          <p:nvPr userDrawn="1"/>
        </p:nvCxnSpPr>
        <p:spPr>
          <a:xfrm>
            <a:off x="10263495" y="4629949"/>
            <a:ext cx="1626404"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279A4DB-0427-0A66-AF0B-093378DC095E}"/>
              </a:ext>
            </a:extLst>
          </p:cNvPr>
          <p:cNvCxnSpPr>
            <a:cxnSpLocks/>
          </p:cNvCxnSpPr>
          <p:nvPr userDrawn="1"/>
        </p:nvCxnSpPr>
        <p:spPr>
          <a:xfrm>
            <a:off x="7803150" y="4624675"/>
            <a:ext cx="1626404"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9D02220-F018-1969-3164-6BFF4EA1B235}"/>
              </a:ext>
            </a:extLst>
          </p:cNvPr>
          <p:cNvCxnSpPr>
            <a:cxnSpLocks/>
          </p:cNvCxnSpPr>
          <p:nvPr userDrawn="1"/>
        </p:nvCxnSpPr>
        <p:spPr>
          <a:xfrm>
            <a:off x="484036" y="4647739"/>
            <a:ext cx="1626404"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71" name="Text Placeholder 6">
            <a:extLst>
              <a:ext uri="{FF2B5EF4-FFF2-40B4-BE49-F238E27FC236}">
                <a16:creationId xmlns:a16="http://schemas.microsoft.com/office/drawing/2014/main" id="{19EADE65-C122-EB2C-19EB-19D10330B91B}"/>
              </a:ext>
            </a:extLst>
          </p:cNvPr>
          <p:cNvSpPr>
            <a:spLocks noGrp="1"/>
          </p:cNvSpPr>
          <p:nvPr>
            <p:ph type="body" sz="quarter" idx="33" hasCustomPrompt="1"/>
          </p:nvPr>
        </p:nvSpPr>
        <p:spPr>
          <a:xfrm>
            <a:off x="342843" y="2428621"/>
            <a:ext cx="1727232" cy="812103"/>
          </a:xfrm>
        </p:spPr>
        <p:txBody>
          <a:bodyPr>
            <a:normAutofit/>
          </a:bodyPr>
          <a:lstStyle>
            <a:lvl1pPr marL="0" indent="0">
              <a:spcBef>
                <a:spcPts val="200"/>
              </a:spcBef>
              <a:buFont typeface="Arial" panose="020B0604020202020204" pitchFamily="34" charset="0"/>
              <a:buNone/>
              <a:defRPr sz="1100" b="0">
                <a:solidFill>
                  <a:schemeClr val="tx1"/>
                </a:solidFill>
              </a:defRPr>
            </a:lvl1pPr>
            <a:lvl2pPr marL="0" indent="0">
              <a:spcBef>
                <a:spcPts val="200"/>
              </a:spcBef>
              <a:buFont typeface="Arial" panose="020B0604020202020204" pitchFamily="34" charset="0"/>
              <a:buNone/>
              <a:defRPr sz="1100" b="0">
                <a:solidFill>
                  <a:schemeClr val="tx1"/>
                </a:solidFill>
              </a:defRPr>
            </a:lvl2pPr>
            <a:lvl3pPr>
              <a:defRPr sz="1200"/>
            </a:lvl3pPr>
            <a:lvl4pPr>
              <a:defRPr sz="1200"/>
            </a:lvl4pPr>
          </a:lstStyle>
          <a:p>
            <a:pPr lvl="0"/>
            <a:r>
              <a:rPr lang="en-US"/>
              <a:t>Edit Master text</a:t>
            </a:r>
          </a:p>
          <a:p>
            <a:pPr lvl="1"/>
            <a:r>
              <a:rPr lang="en-US"/>
              <a:t>Second level</a:t>
            </a:r>
          </a:p>
        </p:txBody>
      </p:sp>
      <p:sp>
        <p:nvSpPr>
          <p:cNvPr id="73" name="Text Placeholder 6">
            <a:extLst>
              <a:ext uri="{FF2B5EF4-FFF2-40B4-BE49-F238E27FC236}">
                <a16:creationId xmlns:a16="http://schemas.microsoft.com/office/drawing/2014/main" id="{CB9D182C-F076-5175-7385-DE48C8E9FF5A}"/>
              </a:ext>
            </a:extLst>
          </p:cNvPr>
          <p:cNvSpPr>
            <a:spLocks noGrp="1"/>
          </p:cNvSpPr>
          <p:nvPr>
            <p:ph type="body" sz="quarter" idx="35" hasCustomPrompt="1"/>
          </p:nvPr>
        </p:nvSpPr>
        <p:spPr>
          <a:xfrm>
            <a:off x="5226317" y="2428621"/>
            <a:ext cx="1727232" cy="812103"/>
          </a:xfrm>
        </p:spPr>
        <p:txBody>
          <a:bodyPr>
            <a:normAutofit/>
          </a:bodyPr>
          <a:lstStyle>
            <a:lvl1pPr marL="0" indent="0">
              <a:spcBef>
                <a:spcPts val="200"/>
              </a:spcBef>
              <a:buFont typeface="Arial" panose="020B0604020202020204" pitchFamily="34" charset="0"/>
              <a:buNone/>
              <a:defRPr sz="1100" b="0">
                <a:solidFill>
                  <a:schemeClr val="tx1"/>
                </a:solidFill>
              </a:defRPr>
            </a:lvl1pPr>
            <a:lvl2pPr marL="0" indent="0">
              <a:spcBef>
                <a:spcPts val="200"/>
              </a:spcBef>
              <a:buFont typeface="Arial" panose="020B0604020202020204" pitchFamily="34" charset="0"/>
              <a:buNone/>
              <a:defRPr sz="1100" b="0">
                <a:solidFill>
                  <a:schemeClr val="tx1"/>
                </a:solidFill>
              </a:defRPr>
            </a:lvl2pPr>
            <a:lvl3pPr>
              <a:defRPr sz="1200"/>
            </a:lvl3pPr>
            <a:lvl4pPr>
              <a:defRPr sz="1200"/>
            </a:lvl4pPr>
          </a:lstStyle>
          <a:p>
            <a:pPr lvl="0"/>
            <a:r>
              <a:rPr lang="en-US"/>
              <a:t>Edit Master text</a:t>
            </a:r>
          </a:p>
          <a:p>
            <a:pPr lvl="1"/>
            <a:r>
              <a:rPr lang="en-US"/>
              <a:t>Second level</a:t>
            </a:r>
          </a:p>
        </p:txBody>
      </p:sp>
      <p:sp>
        <p:nvSpPr>
          <p:cNvPr id="74" name="Text Placeholder 6">
            <a:extLst>
              <a:ext uri="{FF2B5EF4-FFF2-40B4-BE49-F238E27FC236}">
                <a16:creationId xmlns:a16="http://schemas.microsoft.com/office/drawing/2014/main" id="{88730061-9A2D-BBD8-79B7-3F41D535AE99}"/>
              </a:ext>
            </a:extLst>
          </p:cNvPr>
          <p:cNvSpPr>
            <a:spLocks noGrp="1"/>
          </p:cNvSpPr>
          <p:nvPr>
            <p:ph type="body" sz="quarter" idx="36" hasCustomPrompt="1"/>
          </p:nvPr>
        </p:nvSpPr>
        <p:spPr>
          <a:xfrm>
            <a:off x="7729449" y="2428621"/>
            <a:ext cx="1727232" cy="812103"/>
          </a:xfrm>
        </p:spPr>
        <p:txBody>
          <a:bodyPr>
            <a:normAutofit/>
          </a:bodyPr>
          <a:lstStyle>
            <a:lvl1pPr marL="0" indent="0">
              <a:spcBef>
                <a:spcPts val="200"/>
              </a:spcBef>
              <a:buFont typeface="Arial" panose="020B0604020202020204" pitchFamily="34" charset="0"/>
              <a:buNone/>
              <a:defRPr sz="1100" b="0">
                <a:solidFill>
                  <a:schemeClr val="tx1"/>
                </a:solidFill>
              </a:defRPr>
            </a:lvl1pPr>
            <a:lvl2pPr marL="0" indent="0">
              <a:spcBef>
                <a:spcPts val="200"/>
              </a:spcBef>
              <a:buFont typeface="Arial" panose="020B0604020202020204" pitchFamily="34" charset="0"/>
              <a:buNone/>
              <a:defRPr sz="1100" b="0">
                <a:solidFill>
                  <a:schemeClr val="tx1"/>
                </a:solidFill>
              </a:defRPr>
            </a:lvl2pPr>
            <a:lvl3pPr>
              <a:defRPr sz="1200"/>
            </a:lvl3pPr>
            <a:lvl4pPr>
              <a:defRPr sz="1200"/>
            </a:lvl4pPr>
          </a:lstStyle>
          <a:p>
            <a:pPr lvl="0"/>
            <a:r>
              <a:rPr lang="en-US"/>
              <a:t>Edit Master text</a:t>
            </a:r>
          </a:p>
          <a:p>
            <a:pPr lvl="1"/>
            <a:r>
              <a:rPr lang="en-US"/>
              <a:t>Second level</a:t>
            </a:r>
          </a:p>
        </p:txBody>
      </p:sp>
      <p:sp>
        <p:nvSpPr>
          <p:cNvPr id="75" name="Text Placeholder 6">
            <a:extLst>
              <a:ext uri="{FF2B5EF4-FFF2-40B4-BE49-F238E27FC236}">
                <a16:creationId xmlns:a16="http://schemas.microsoft.com/office/drawing/2014/main" id="{97C1F9A3-D059-7259-C0FB-DF8D338811A8}"/>
              </a:ext>
            </a:extLst>
          </p:cNvPr>
          <p:cNvSpPr>
            <a:spLocks noGrp="1"/>
          </p:cNvSpPr>
          <p:nvPr>
            <p:ph type="body" sz="quarter" idx="37" hasCustomPrompt="1"/>
          </p:nvPr>
        </p:nvSpPr>
        <p:spPr>
          <a:xfrm>
            <a:off x="10170273" y="2428621"/>
            <a:ext cx="1727232" cy="812103"/>
          </a:xfrm>
        </p:spPr>
        <p:txBody>
          <a:bodyPr>
            <a:normAutofit/>
          </a:bodyPr>
          <a:lstStyle>
            <a:lvl1pPr marL="0" indent="0">
              <a:spcBef>
                <a:spcPts val="200"/>
              </a:spcBef>
              <a:buFont typeface="Arial" panose="020B0604020202020204" pitchFamily="34" charset="0"/>
              <a:buNone/>
              <a:defRPr sz="1100" b="0">
                <a:solidFill>
                  <a:schemeClr val="tx1"/>
                </a:solidFill>
              </a:defRPr>
            </a:lvl1pPr>
            <a:lvl2pPr marL="0" indent="0">
              <a:spcBef>
                <a:spcPts val="200"/>
              </a:spcBef>
              <a:buFont typeface="Arial" panose="020B0604020202020204" pitchFamily="34" charset="0"/>
              <a:buNone/>
              <a:defRPr sz="1100" b="0">
                <a:solidFill>
                  <a:schemeClr val="tx1"/>
                </a:solidFill>
              </a:defRPr>
            </a:lvl2pPr>
            <a:lvl3pPr>
              <a:defRPr sz="1200"/>
            </a:lvl3pPr>
            <a:lvl4pPr>
              <a:defRPr sz="1200"/>
            </a:lvl4pPr>
          </a:lstStyle>
          <a:p>
            <a:pPr lvl="0"/>
            <a:r>
              <a:rPr lang="en-US"/>
              <a:t>Edit Master text</a:t>
            </a:r>
          </a:p>
          <a:p>
            <a:pPr lvl="1"/>
            <a:r>
              <a:rPr lang="en-US"/>
              <a:t>Second level</a:t>
            </a:r>
          </a:p>
        </p:txBody>
      </p:sp>
      <p:sp>
        <p:nvSpPr>
          <p:cNvPr id="76" name="Text Placeholder 6">
            <a:extLst>
              <a:ext uri="{FF2B5EF4-FFF2-40B4-BE49-F238E27FC236}">
                <a16:creationId xmlns:a16="http://schemas.microsoft.com/office/drawing/2014/main" id="{B6A037C9-0C42-CE2B-896B-AF6B848B534A}"/>
              </a:ext>
            </a:extLst>
          </p:cNvPr>
          <p:cNvSpPr>
            <a:spLocks noGrp="1"/>
          </p:cNvSpPr>
          <p:nvPr>
            <p:ph type="body" sz="quarter" idx="38" hasCustomPrompt="1"/>
          </p:nvPr>
        </p:nvSpPr>
        <p:spPr>
          <a:xfrm>
            <a:off x="2792633" y="4654203"/>
            <a:ext cx="1727232" cy="812103"/>
          </a:xfrm>
        </p:spPr>
        <p:txBody>
          <a:bodyPr>
            <a:normAutofit/>
          </a:bodyPr>
          <a:lstStyle>
            <a:lvl1pPr marL="0" indent="0">
              <a:spcBef>
                <a:spcPts val="200"/>
              </a:spcBef>
              <a:buFont typeface="Arial" panose="020B0604020202020204" pitchFamily="34" charset="0"/>
              <a:buNone/>
              <a:defRPr sz="1100" b="0">
                <a:solidFill>
                  <a:schemeClr val="tx1"/>
                </a:solidFill>
              </a:defRPr>
            </a:lvl1pPr>
            <a:lvl2pPr marL="0" indent="0">
              <a:spcBef>
                <a:spcPts val="200"/>
              </a:spcBef>
              <a:buFont typeface="Arial" panose="020B0604020202020204" pitchFamily="34" charset="0"/>
              <a:buNone/>
              <a:defRPr sz="1100" b="0">
                <a:solidFill>
                  <a:schemeClr val="tx1"/>
                </a:solidFill>
              </a:defRPr>
            </a:lvl2pPr>
            <a:lvl3pPr>
              <a:defRPr sz="1200"/>
            </a:lvl3pPr>
            <a:lvl4pPr>
              <a:defRPr sz="1200"/>
            </a:lvl4pPr>
          </a:lstStyle>
          <a:p>
            <a:pPr lvl="0"/>
            <a:r>
              <a:rPr lang="en-US"/>
              <a:t>Edit Master text</a:t>
            </a:r>
          </a:p>
          <a:p>
            <a:pPr lvl="1"/>
            <a:r>
              <a:rPr lang="en-US"/>
              <a:t>Second level</a:t>
            </a:r>
          </a:p>
        </p:txBody>
      </p:sp>
      <p:sp>
        <p:nvSpPr>
          <p:cNvPr id="77" name="Text Placeholder 6">
            <a:extLst>
              <a:ext uri="{FF2B5EF4-FFF2-40B4-BE49-F238E27FC236}">
                <a16:creationId xmlns:a16="http://schemas.microsoft.com/office/drawing/2014/main" id="{D83EABD8-8716-2269-4367-B8B667FDE791}"/>
              </a:ext>
            </a:extLst>
          </p:cNvPr>
          <p:cNvSpPr>
            <a:spLocks noGrp="1"/>
          </p:cNvSpPr>
          <p:nvPr>
            <p:ph type="body" sz="quarter" idx="39" hasCustomPrompt="1"/>
          </p:nvPr>
        </p:nvSpPr>
        <p:spPr>
          <a:xfrm>
            <a:off x="342843" y="4654203"/>
            <a:ext cx="1727232" cy="812103"/>
          </a:xfrm>
        </p:spPr>
        <p:txBody>
          <a:bodyPr>
            <a:normAutofit/>
          </a:bodyPr>
          <a:lstStyle>
            <a:lvl1pPr marL="0" indent="0">
              <a:spcBef>
                <a:spcPts val="200"/>
              </a:spcBef>
              <a:buFont typeface="Arial" panose="020B0604020202020204" pitchFamily="34" charset="0"/>
              <a:buNone/>
              <a:defRPr sz="1100" b="0">
                <a:solidFill>
                  <a:schemeClr val="tx1"/>
                </a:solidFill>
              </a:defRPr>
            </a:lvl1pPr>
            <a:lvl2pPr marL="0" indent="0">
              <a:spcBef>
                <a:spcPts val="200"/>
              </a:spcBef>
              <a:buFont typeface="Arial" panose="020B0604020202020204" pitchFamily="34" charset="0"/>
              <a:buNone/>
              <a:defRPr sz="1100" b="0">
                <a:solidFill>
                  <a:schemeClr val="tx1"/>
                </a:solidFill>
              </a:defRPr>
            </a:lvl2pPr>
            <a:lvl3pPr>
              <a:defRPr sz="1200"/>
            </a:lvl3pPr>
            <a:lvl4pPr>
              <a:defRPr sz="1200"/>
            </a:lvl4pPr>
          </a:lstStyle>
          <a:p>
            <a:pPr lvl="0"/>
            <a:r>
              <a:rPr lang="en-US"/>
              <a:t>Edit Master text</a:t>
            </a:r>
          </a:p>
          <a:p>
            <a:pPr lvl="1"/>
            <a:r>
              <a:rPr lang="en-US"/>
              <a:t>Second level</a:t>
            </a:r>
          </a:p>
        </p:txBody>
      </p:sp>
      <p:sp>
        <p:nvSpPr>
          <p:cNvPr id="78" name="Text Placeholder 6">
            <a:extLst>
              <a:ext uri="{FF2B5EF4-FFF2-40B4-BE49-F238E27FC236}">
                <a16:creationId xmlns:a16="http://schemas.microsoft.com/office/drawing/2014/main" id="{EA92B77D-AE99-9AE0-42D8-2D2A16ED3C1D}"/>
              </a:ext>
            </a:extLst>
          </p:cNvPr>
          <p:cNvSpPr>
            <a:spLocks noGrp="1"/>
          </p:cNvSpPr>
          <p:nvPr>
            <p:ph type="body" sz="quarter" idx="40" hasCustomPrompt="1"/>
          </p:nvPr>
        </p:nvSpPr>
        <p:spPr>
          <a:xfrm>
            <a:off x="5226317" y="4654203"/>
            <a:ext cx="1727232" cy="812103"/>
          </a:xfrm>
        </p:spPr>
        <p:txBody>
          <a:bodyPr>
            <a:normAutofit/>
          </a:bodyPr>
          <a:lstStyle>
            <a:lvl1pPr marL="0" indent="0">
              <a:spcBef>
                <a:spcPts val="200"/>
              </a:spcBef>
              <a:buFont typeface="Arial" panose="020B0604020202020204" pitchFamily="34" charset="0"/>
              <a:buNone/>
              <a:defRPr sz="1100" b="0">
                <a:solidFill>
                  <a:schemeClr val="tx1"/>
                </a:solidFill>
              </a:defRPr>
            </a:lvl1pPr>
            <a:lvl2pPr marL="0" indent="0">
              <a:spcBef>
                <a:spcPts val="200"/>
              </a:spcBef>
              <a:buFont typeface="Arial" panose="020B0604020202020204" pitchFamily="34" charset="0"/>
              <a:buNone/>
              <a:defRPr sz="1100" b="0">
                <a:solidFill>
                  <a:schemeClr val="tx1"/>
                </a:solidFill>
              </a:defRPr>
            </a:lvl2pPr>
            <a:lvl3pPr>
              <a:defRPr sz="1200"/>
            </a:lvl3pPr>
            <a:lvl4pPr>
              <a:defRPr sz="1200"/>
            </a:lvl4pPr>
          </a:lstStyle>
          <a:p>
            <a:pPr lvl="0"/>
            <a:r>
              <a:rPr lang="en-US"/>
              <a:t>Edit Master text</a:t>
            </a:r>
          </a:p>
          <a:p>
            <a:pPr lvl="1"/>
            <a:r>
              <a:rPr lang="en-US"/>
              <a:t>Second level</a:t>
            </a:r>
          </a:p>
        </p:txBody>
      </p:sp>
      <p:sp>
        <p:nvSpPr>
          <p:cNvPr id="79" name="Text Placeholder 6">
            <a:extLst>
              <a:ext uri="{FF2B5EF4-FFF2-40B4-BE49-F238E27FC236}">
                <a16:creationId xmlns:a16="http://schemas.microsoft.com/office/drawing/2014/main" id="{ADC7C694-3541-85F1-A4EC-DA4E64C5A090}"/>
              </a:ext>
            </a:extLst>
          </p:cNvPr>
          <p:cNvSpPr>
            <a:spLocks noGrp="1"/>
          </p:cNvSpPr>
          <p:nvPr>
            <p:ph type="body" sz="quarter" idx="41" hasCustomPrompt="1"/>
          </p:nvPr>
        </p:nvSpPr>
        <p:spPr>
          <a:xfrm>
            <a:off x="7729449" y="4654203"/>
            <a:ext cx="1727232" cy="812103"/>
          </a:xfrm>
        </p:spPr>
        <p:txBody>
          <a:bodyPr>
            <a:normAutofit/>
          </a:bodyPr>
          <a:lstStyle>
            <a:lvl1pPr marL="0" indent="0">
              <a:spcBef>
                <a:spcPts val="200"/>
              </a:spcBef>
              <a:buFont typeface="Arial" panose="020B0604020202020204" pitchFamily="34" charset="0"/>
              <a:buNone/>
              <a:defRPr sz="1100" b="0">
                <a:solidFill>
                  <a:schemeClr val="tx1"/>
                </a:solidFill>
              </a:defRPr>
            </a:lvl1pPr>
            <a:lvl2pPr marL="0" indent="0">
              <a:spcBef>
                <a:spcPts val="200"/>
              </a:spcBef>
              <a:buFont typeface="Arial" panose="020B0604020202020204" pitchFamily="34" charset="0"/>
              <a:buNone/>
              <a:defRPr sz="1100" b="0">
                <a:solidFill>
                  <a:schemeClr val="tx1"/>
                </a:solidFill>
              </a:defRPr>
            </a:lvl2pPr>
            <a:lvl3pPr>
              <a:defRPr sz="1200"/>
            </a:lvl3pPr>
            <a:lvl4pPr>
              <a:defRPr sz="1200"/>
            </a:lvl4pPr>
          </a:lstStyle>
          <a:p>
            <a:pPr lvl="0"/>
            <a:r>
              <a:rPr lang="en-US"/>
              <a:t>Edit Master text</a:t>
            </a:r>
          </a:p>
          <a:p>
            <a:pPr lvl="1"/>
            <a:r>
              <a:rPr lang="en-US"/>
              <a:t>Second level</a:t>
            </a:r>
          </a:p>
        </p:txBody>
      </p:sp>
      <p:sp>
        <p:nvSpPr>
          <p:cNvPr id="80" name="Text Placeholder 6">
            <a:extLst>
              <a:ext uri="{FF2B5EF4-FFF2-40B4-BE49-F238E27FC236}">
                <a16:creationId xmlns:a16="http://schemas.microsoft.com/office/drawing/2014/main" id="{B724C0B8-9B99-F1BB-62EB-0C571FF3E752}"/>
              </a:ext>
            </a:extLst>
          </p:cNvPr>
          <p:cNvSpPr>
            <a:spLocks noGrp="1"/>
          </p:cNvSpPr>
          <p:nvPr>
            <p:ph type="body" sz="quarter" idx="42" hasCustomPrompt="1"/>
          </p:nvPr>
        </p:nvSpPr>
        <p:spPr>
          <a:xfrm>
            <a:off x="10170273" y="4654203"/>
            <a:ext cx="1727232" cy="812103"/>
          </a:xfrm>
        </p:spPr>
        <p:txBody>
          <a:bodyPr>
            <a:normAutofit/>
          </a:bodyPr>
          <a:lstStyle>
            <a:lvl1pPr marL="0" indent="0">
              <a:spcBef>
                <a:spcPts val="200"/>
              </a:spcBef>
              <a:buFont typeface="Arial" panose="020B0604020202020204" pitchFamily="34" charset="0"/>
              <a:buNone/>
              <a:defRPr sz="1100" b="0">
                <a:solidFill>
                  <a:schemeClr val="tx1"/>
                </a:solidFill>
              </a:defRPr>
            </a:lvl1pPr>
            <a:lvl2pPr marL="0" indent="0">
              <a:spcBef>
                <a:spcPts val="200"/>
              </a:spcBef>
              <a:buFont typeface="Arial" panose="020B0604020202020204" pitchFamily="34" charset="0"/>
              <a:buNone/>
              <a:defRPr sz="1100" b="0">
                <a:solidFill>
                  <a:schemeClr val="tx1"/>
                </a:solidFill>
              </a:defRPr>
            </a:lvl2pPr>
            <a:lvl3pPr>
              <a:defRPr sz="1200"/>
            </a:lvl3pPr>
            <a:lvl4pPr>
              <a:defRPr sz="1200"/>
            </a:lvl4pPr>
          </a:lstStyle>
          <a:p>
            <a:pPr lvl="0"/>
            <a:r>
              <a:rPr lang="en-US"/>
              <a:t>Edit Master text</a:t>
            </a:r>
          </a:p>
          <a:p>
            <a:pPr lvl="1"/>
            <a:r>
              <a:rPr lang="en-US"/>
              <a:t>Second level</a:t>
            </a:r>
          </a:p>
        </p:txBody>
      </p:sp>
    </p:spTree>
    <p:extLst>
      <p:ext uri="{BB962C8B-B14F-4D97-AF65-F5344CB8AC3E}">
        <p14:creationId xmlns:p14="http://schemas.microsoft.com/office/powerpoint/2010/main" val="4198404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a:t>Click icon to add picture</a:t>
            </a:r>
            <a:endParaRPr lang="en-GB"/>
          </a:p>
        </p:txBody>
      </p:sp>
      <p:sp>
        <p:nvSpPr>
          <p:cNvPr id="2" name="Title 1"/>
          <p:cNvSpPr>
            <a:spLocks noGrp="1"/>
          </p:cNvSpPr>
          <p:nvPr>
            <p:ph type="ctrTitle"/>
          </p:nvPr>
        </p:nvSpPr>
        <p:spPr>
          <a:xfrm>
            <a:off x="358588" y="1292695"/>
            <a:ext cx="5298141" cy="2411176"/>
          </a:xfrm>
        </p:spPr>
        <p:txBody>
          <a:bodyPr anchor="t">
            <a:normAutofit/>
          </a:bodyPr>
          <a:lstStyle>
            <a:lvl1pPr algn="l">
              <a:defRPr sz="4000" b="1">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87D4F53B-E777-4D22-BF14-5A6FF8D3BEAE}"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BDBA1E-F2E9-4EAB-A2DA-23DB5AEB00CA}" type="slidenum">
              <a:rPr lang="en-GB" smtClean="0"/>
              <a:t>‹#›</a:t>
            </a:fld>
            <a:endParaRPr lang="en-GB"/>
          </a:p>
        </p:txBody>
      </p:sp>
      <p:sp>
        <p:nvSpPr>
          <p:cNvPr id="11" name="Text Placeholder 14"/>
          <p:cNvSpPr>
            <a:spLocks noGrp="1"/>
          </p:cNvSpPr>
          <p:nvPr>
            <p:ph type="body" sz="quarter" idx="15" hasCustomPrompt="1"/>
          </p:nvPr>
        </p:nvSpPr>
        <p:spPr>
          <a:xfrm>
            <a:off x="565621" y="571616"/>
            <a:ext cx="5530379" cy="352613"/>
          </a:xfrm>
        </p:spPr>
        <p:txBody>
          <a:bodyPr>
            <a:normAutofit/>
          </a:bodyPr>
          <a:lstStyle>
            <a:lvl1pPr marL="0" algn="l" defTabSz="914377" rtl="0" eaLnBrk="1" latinLnBrk="0" hangingPunct="1">
              <a:lnSpc>
                <a:spcPct val="90000"/>
              </a:lnSpc>
              <a:spcBef>
                <a:spcPct val="0"/>
              </a:spcBef>
              <a:buNone/>
              <a:defRPr lang="en-US" sz="1700" b="1" kern="1200" cap="none" spc="0" baseline="0" dirty="0" smtClean="0">
                <a:solidFill>
                  <a:schemeClr val="bg1"/>
                </a:solidFill>
                <a:latin typeface="+mj-lt"/>
                <a:ea typeface="+mj-ea"/>
                <a:cs typeface="+mj-cs"/>
              </a:defRPr>
            </a:lvl1pPr>
          </a:lstStyle>
          <a:p>
            <a:pPr lvl="0"/>
            <a:r>
              <a:rPr lang="en-US"/>
              <a:t>EDIT MASTER TEXT STYLES</a:t>
            </a:r>
          </a:p>
        </p:txBody>
      </p:sp>
      <p:sp>
        <p:nvSpPr>
          <p:cNvPr id="7" name="Text Placeholder 6">
            <a:extLst>
              <a:ext uri="{FF2B5EF4-FFF2-40B4-BE49-F238E27FC236}">
                <a16:creationId xmlns:a16="http://schemas.microsoft.com/office/drawing/2014/main" id="{77FD7B46-C0E5-4A41-9337-30B99A971FC8}"/>
              </a:ext>
            </a:extLst>
          </p:cNvPr>
          <p:cNvSpPr>
            <a:spLocks noGrp="1"/>
          </p:cNvSpPr>
          <p:nvPr>
            <p:ph type="body" sz="quarter" idx="16" hasCustomPrompt="1"/>
          </p:nvPr>
        </p:nvSpPr>
        <p:spPr>
          <a:xfrm>
            <a:off x="358588" y="3806105"/>
            <a:ext cx="5299200" cy="596244"/>
          </a:xfrm>
        </p:spPr>
        <p:txBody>
          <a:bodyPr lIns="108000" anchor="b" anchorCtr="0">
            <a:normAutofit/>
          </a:bodyPr>
          <a:lstStyle>
            <a:lvl1pPr>
              <a:defRPr sz="17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a:t>
            </a:r>
            <a:endParaRPr lang="en-GB"/>
          </a:p>
        </p:txBody>
      </p:sp>
    </p:spTree>
    <p:custDataLst>
      <p:tags r:id="rId1"/>
    </p:custDataLst>
    <p:extLst>
      <p:ext uri="{BB962C8B-B14F-4D97-AF65-F5344CB8AC3E}">
        <p14:creationId xmlns:p14="http://schemas.microsoft.com/office/powerpoint/2010/main" val="2640610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Divider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a:t>Click icon to add picture</a:t>
            </a:r>
            <a:endParaRPr lang="en-GB"/>
          </a:p>
        </p:txBody>
      </p:sp>
      <p:sp>
        <p:nvSpPr>
          <p:cNvPr id="2" name="Title 1"/>
          <p:cNvSpPr>
            <a:spLocks noGrp="1"/>
          </p:cNvSpPr>
          <p:nvPr>
            <p:ph type="ctrTitle"/>
          </p:nvPr>
        </p:nvSpPr>
        <p:spPr>
          <a:xfrm>
            <a:off x="371288" y="1140293"/>
            <a:ext cx="5298141" cy="2412000"/>
          </a:xfrm>
        </p:spPr>
        <p:txBody>
          <a:bodyPr anchor="t">
            <a:noAutofit/>
          </a:bodyPr>
          <a:lstStyle>
            <a:lvl1pPr algn="l">
              <a:defRPr sz="4000" b="1" baseline="0">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87D4F53B-E777-4D22-BF14-5A6FF8D3BEAE}"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BDBA1E-F2E9-4EAB-A2DA-23DB5AEB00CA}" type="slidenum">
              <a:rPr lang="en-GB" smtClean="0"/>
              <a:t>‹#›</a:t>
            </a:fld>
            <a:endParaRPr lang="en-GB"/>
          </a:p>
        </p:txBody>
      </p:sp>
      <p:sp>
        <p:nvSpPr>
          <p:cNvPr id="16" name="Text Placeholder 14"/>
          <p:cNvSpPr>
            <a:spLocks noGrp="1"/>
          </p:cNvSpPr>
          <p:nvPr>
            <p:ph type="body" sz="quarter" idx="14" hasCustomPrompt="1"/>
          </p:nvPr>
        </p:nvSpPr>
        <p:spPr>
          <a:xfrm>
            <a:off x="371289" y="651156"/>
            <a:ext cx="6450012" cy="352613"/>
          </a:xfrm>
        </p:spPr>
        <p:txBody>
          <a:bodyPr>
            <a:normAutofit/>
          </a:bodyPr>
          <a:lstStyle>
            <a:lvl1pPr marL="0" algn="l" defTabSz="914377" rtl="0" eaLnBrk="1" latinLnBrk="0" hangingPunct="1">
              <a:lnSpc>
                <a:spcPct val="90000"/>
              </a:lnSpc>
              <a:spcBef>
                <a:spcPct val="0"/>
              </a:spcBef>
              <a:buNone/>
              <a:defRPr lang="en-US" sz="1800" b="1" kern="1200" spc="31" baseline="0" dirty="0" smtClean="0">
                <a:solidFill>
                  <a:schemeClr val="bg1"/>
                </a:solidFill>
                <a:latin typeface="+mj-lt"/>
                <a:ea typeface="+mj-ea"/>
                <a:cs typeface="+mj-cs"/>
              </a:defRPr>
            </a:lvl1pPr>
          </a:lstStyle>
          <a:p>
            <a:pPr lvl="0"/>
            <a:r>
              <a:rPr lang="en-US"/>
              <a:t>EDIT MASTER TEXT STYLES</a:t>
            </a:r>
          </a:p>
        </p:txBody>
      </p:sp>
    </p:spTree>
    <p:custDataLst>
      <p:tags r:id="rId1"/>
    </p:custDataLst>
    <p:extLst>
      <p:ext uri="{BB962C8B-B14F-4D97-AF65-F5344CB8AC3E}">
        <p14:creationId xmlns:p14="http://schemas.microsoft.com/office/powerpoint/2010/main" val="3751421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10" name="Text Placeholder 7"/>
          <p:cNvSpPr>
            <a:spLocks noGrp="1"/>
          </p:cNvSpPr>
          <p:nvPr>
            <p:ph type="body" sz="quarter" idx="15"/>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Tree>
    <p:custDataLst>
      <p:tags r:id="rId1"/>
    </p:custDataLst>
    <p:extLst>
      <p:ext uri="{BB962C8B-B14F-4D97-AF65-F5344CB8AC3E}">
        <p14:creationId xmlns:p14="http://schemas.microsoft.com/office/powerpoint/2010/main" val="3099693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tle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6" y="359944"/>
            <a:ext cx="11341099" cy="1021181"/>
          </a:xfrm>
        </p:spPr>
        <p:txBody>
          <a:bodyPr/>
          <a:lstStyle>
            <a:lvl1pPr>
              <a:defRPr/>
            </a:lvl1pPr>
          </a:lstStyle>
          <a:p>
            <a:r>
              <a:rPr lang="en-US"/>
              <a:t>Click to edit </a:t>
            </a:r>
            <a:br>
              <a:rPr lang="en-US"/>
            </a:br>
            <a:r>
              <a:rPr lang="en-US"/>
              <a:t>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9" name="Content Placeholder 7"/>
          <p:cNvSpPr>
            <a:spLocks noGrp="1"/>
          </p:cNvSpPr>
          <p:nvPr>
            <p:ph sz="quarter" idx="14"/>
          </p:nvPr>
        </p:nvSpPr>
        <p:spPr>
          <a:xfrm>
            <a:off x="379142" y="1614207"/>
            <a:ext cx="11296031"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7"/>
          <p:cNvSpPr>
            <a:spLocks noGrp="1"/>
          </p:cNvSpPr>
          <p:nvPr>
            <p:ph type="body" sz="quarter" idx="15"/>
          </p:nvPr>
        </p:nvSpPr>
        <p:spPr>
          <a:xfrm>
            <a:off x="377757" y="5365115"/>
            <a:ext cx="5718243"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8" name="Straight Connector 7"/>
          <p:cNvCxnSpPr/>
          <p:nvPr/>
        </p:nvCxnSpPr>
        <p:spPr>
          <a:xfrm>
            <a:off x="479426" y="1428751"/>
            <a:ext cx="11233151"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953510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wo column content">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9" name="Content Placeholder 7"/>
          <p:cNvSpPr>
            <a:spLocks noGrp="1"/>
          </p:cNvSpPr>
          <p:nvPr>
            <p:ph sz="quarter" idx="14"/>
          </p:nvPr>
        </p:nvSpPr>
        <p:spPr>
          <a:xfrm>
            <a:off x="379143" y="1614207"/>
            <a:ext cx="556260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7"/>
          <p:cNvSpPr>
            <a:spLocks noGrp="1"/>
          </p:cNvSpPr>
          <p:nvPr>
            <p:ph type="body" sz="quarter" idx="15"/>
          </p:nvPr>
        </p:nvSpPr>
        <p:spPr>
          <a:xfrm>
            <a:off x="377757" y="5365115"/>
            <a:ext cx="5718243"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8" name="Straight Connector 7"/>
          <p:cNvCxnSpPr/>
          <p:nvPr/>
        </p:nvCxnSpPr>
        <p:spPr>
          <a:xfrm>
            <a:off x="479425" y="1428751"/>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Content Placeholder 7"/>
          <p:cNvSpPr>
            <a:spLocks noGrp="1"/>
          </p:cNvSpPr>
          <p:nvPr>
            <p:ph sz="quarter" idx="16"/>
          </p:nvPr>
        </p:nvSpPr>
        <p:spPr>
          <a:xfrm>
            <a:off x="6096000" y="1614207"/>
            <a:ext cx="556260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p:cNvCxnSpPr/>
          <p:nvPr/>
        </p:nvCxnSpPr>
        <p:spPr>
          <a:xfrm>
            <a:off x="6196284" y="1428751"/>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091484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ext &amp; graph">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6272053" y="359945"/>
            <a:ext cx="5594827" cy="51975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7" name="Text Placeholder 6"/>
          <p:cNvSpPr>
            <a:spLocks noGrp="1"/>
          </p:cNvSpPr>
          <p:nvPr>
            <p:ph type="body" sz="quarter" idx="13"/>
          </p:nvPr>
        </p:nvSpPr>
        <p:spPr>
          <a:xfrm>
            <a:off x="377759" y="1614208"/>
            <a:ext cx="4368867" cy="365153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0" name="Straight Connector 9"/>
          <p:cNvCxnSpPr/>
          <p:nvPr/>
        </p:nvCxnSpPr>
        <p:spPr>
          <a:xfrm>
            <a:off x="479425" y="1428751"/>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3" name="Text Placeholder 7"/>
          <p:cNvSpPr>
            <a:spLocks noGrp="1"/>
          </p:cNvSpPr>
          <p:nvPr>
            <p:ph type="body" sz="quarter" idx="16"/>
          </p:nvPr>
        </p:nvSpPr>
        <p:spPr>
          <a:xfrm>
            <a:off x="377759"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544914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ext &amp; half pag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7" name="Text Placeholder 6"/>
          <p:cNvSpPr>
            <a:spLocks noGrp="1"/>
          </p:cNvSpPr>
          <p:nvPr>
            <p:ph type="body" sz="quarter" idx="13"/>
          </p:nvPr>
        </p:nvSpPr>
        <p:spPr>
          <a:xfrm>
            <a:off x="377759" y="1614208"/>
            <a:ext cx="4368867" cy="3651531"/>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6007893" y="-9729"/>
            <a:ext cx="6184107" cy="5948364"/>
          </a:xfrm>
          <a:prstGeom prst="rect">
            <a:avLst/>
          </a:prstGeom>
          <a:solidFill>
            <a:schemeClr val="bg1">
              <a:lumMod val="85000"/>
            </a:schemeClr>
          </a:solidFill>
        </p:spPr>
        <p:txBody>
          <a:bodyPr/>
          <a:lstStyle/>
          <a:p>
            <a:r>
              <a:rPr lang="en-US"/>
              <a:t>Click icon to add picture</a:t>
            </a:r>
            <a:endParaRPr lang="en-GB"/>
          </a:p>
        </p:txBody>
      </p:sp>
      <p:cxnSp>
        <p:nvCxnSpPr>
          <p:cNvPr id="10" name="Straight Connector 9"/>
          <p:cNvCxnSpPr/>
          <p:nvPr/>
        </p:nvCxnSpPr>
        <p:spPr>
          <a:xfrm>
            <a:off x="479425" y="1428751"/>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8" name="Text Placeholder 7"/>
          <p:cNvSpPr>
            <a:spLocks noGrp="1"/>
          </p:cNvSpPr>
          <p:nvPr>
            <p:ph type="body" sz="quarter" idx="15"/>
          </p:nvPr>
        </p:nvSpPr>
        <p:spPr>
          <a:xfrm>
            <a:off x="377759"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1203362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59944"/>
            <a:ext cx="11341099" cy="1021181"/>
          </a:xfrm>
        </p:spPr>
        <p:txBody>
          <a:bodyPr/>
          <a:lstStyle>
            <a:lvl1pPr>
              <a:defRPr/>
            </a:lvl1pPr>
          </a:lstStyle>
          <a:p>
            <a:r>
              <a:rPr lang="en-US"/>
              <a:t>Click to edit </a:t>
            </a:r>
            <a:br>
              <a:rPr lang="en-US"/>
            </a:br>
            <a:r>
              <a:rPr lang="en-US"/>
              <a:t>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9" name="Content Placeholder 7"/>
          <p:cNvSpPr>
            <a:spLocks noGrp="1"/>
          </p:cNvSpPr>
          <p:nvPr>
            <p:ph sz="quarter" idx="14"/>
          </p:nvPr>
        </p:nvSpPr>
        <p:spPr>
          <a:xfrm>
            <a:off x="379142" y="1614207"/>
            <a:ext cx="1129603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8" name="Straight Connector 7"/>
          <p:cNvCxnSpPr/>
          <p:nvPr userDrawn="1"/>
        </p:nvCxnSpPr>
        <p:spPr>
          <a:xfrm>
            <a:off x="479425" y="1428750"/>
            <a:ext cx="1123315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473409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3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6" name="Text Placeholder 7"/>
          <p:cNvSpPr>
            <a:spLocks noGrp="1"/>
          </p:cNvSpPr>
          <p:nvPr>
            <p:ph type="body" sz="quarter" idx="16"/>
          </p:nvPr>
        </p:nvSpPr>
        <p:spPr>
          <a:xfrm>
            <a:off x="377760"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9" name="Text Placeholder 6"/>
          <p:cNvSpPr>
            <a:spLocks noGrp="1"/>
          </p:cNvSpPr>
          <p:nvPr>
            <p:ph type="body" sz="quarter" idx="13"/>
          </p:nvPr>
        </p:nvSpPr>
        <p:spPr>
          <a:xfrm>
            <a:off x="377759" y="3831703"/>
            <a:ext cx="3713547"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0" name="Straight Connector 9"/>
          <p:cNvCxnSpPr/>
          <p:nvPr/>
        </p:nvCxnSpPr>
        <p:spPr>
          <a:xfrm>
            <a:off x="487996"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4184265" y="3822701"/>
            <a:ext cx="3713547"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3" name="Straight Connector 12"/>
          <p:cNvCxnSpPr/>
          <p:nvPr/>
        </p:nvCxnSpPr>
        <p:spPr>
          <a:xfrm>
            <a:off x="427335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7990773" y="3822701"/>
            <a:ext cx="3713547"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22" name="Straight Connector 21"/>
          <p:cNvCxnSpPr/>
          <p:nvPr/>
        </p:nvCxnSpPr>
        <p:spPr>
          <a:xfrm>
            <a:off x="806728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8">
            <a:extLst>
              <a:ext uri="{FF2B5EF4-FFF2-40B4-BE49-F238E27FC236}">
                <a16:creationId xmlns:a16="http://schemas.microsoft.com/office/drawing/2014/main" id="{8DFCE19A-1050-41D6-952B-88D1EA6241CC}"/>
              </a:ext>
            </a:extLst>
          </p:cNvPr>
          <p:cNvSpPr>
            <a:spLocks noGrp="1"/>
          </p:cNvSpPr>
          <p:nvPr>
            <p:ph type="pic" sz="quarter" idx="14"/>
          </p:nvPr>
        </p:nvSpPr>
        <p:spPr>
          <a:xfrm>
            <a:off x="4273357" y="1428750"/>
            <a:ext cx="3645289" cy="2106775"/>
          </a:xfrm>
          <a:prstGeom prst="rect">
            <a:avLst/>
          </a:prstGeom>
          <a:solidFill>
            <a:schemeClr val="bg1">
              <a:lumMod val="85000"/>
            </a:schemeClr>
          </a:solidFill>
        </p:spPr>
        <p:txBody>
          <a:bodyPr/>
          <a:lstStyle/>
          <a:p>
            <a:r>
              <a:rPr lang="en-US"/>
              <a:t>Click icon to add picture</a:t>
            </a:r>
            <a:endParaRPr lang="en-GB"/>
          </a:p>
        </p:txBody>
      </p:sp>
      <p:sp>
        <p:nvSpPr>
          <p:cNvPr id="28" name="Picture Placeholder 8">
            <a:extLst>
              <a:ext uri="{FF2B5EF4-FFF2-40B4-BE49-F238E27FC236}">
                <a16:creationId xmlns:a16="http://schemas.microsoft.com/office/drawing/2014/main" id="{474332AB-8E82-4D2C-A077-AD78447B3B65}"/>
              </a:ext>
            </a:extLst>
          </p:cNvPr>
          <p:cNvSpPr>
            <a:spLocks noGrp="1"/>
          </p:cNvSpPr>
          <p:nvPr>
            <p:ph type="pic" sz="quarter" idx="15"/>
          </p:nvPr>
        </p:nvSpPr>
        <p:spPr>
          <a:xfrm>
            <a:off x="8067286" y="1428750"/>
            <a:ext cx="3645289" cy="2106775"/>
          </a:xfrm>
          <a:prstGeom prst="rect">
            <a:avLst/>
          </a:prstGeom>
          <a:solidFill>
            <a:schemeClr val="bg1">
              <a:lumMod val="85000"/>
            </a:schemeClr>
          </a:solidFill>
        </p:spPr>
        <p:txBody>
          <a:bodyPr/>
          <a:lstStyle/>
          <a:p>
            <a:r>
              <a:rPr lang="en-US"/>
              <a:t>Click icon to add picture</a:t>
            </a:r>
            <a:endParaRPr lang="en-GB"/>
          </a:p>
        </p:txBody>
      </p:sp>
      <p:sp>
        <p:nvSpPr>
          <p:cNvPr id="29" name="Picture Placeholder 8">
            <a:extLst>
              <a:ext uri="{FF2B5EF4-FFF2-40B4-BE49-F238E27FC236}">
                <a16:creationId xmlns:a16="http://schemas.microsoft.com/office/drawing/2014/main" id="{44395837-4037-4FBC-A80F-2DFA7942FF5A}"/>
              </a:ext>
            </a:extLst>
          </p:cNvPr>
          <p:cNvSpPr>
            <a:spLocks noGrp="1"/>
          </p:cNvSpPr>
          <p:nvPr>
            <p:ph type="pic" sz="quarter" idx="22"/>
          </p:nvPr>
        </p:nvSpPr>
        <p:spPr>
          <a:xfrm>
            <a:off x="479426" y="1428750"/>
            <a:ext cx="3645289" cy="2106775"/>
          </a:xfrm>
          <a:prstGeom prst="rect">
            <a:avLst/>
          </a:prstGeom>
          <a:solidFill>
            <a:schemeClr val="bg1">
              <a:lumMod val="85000"/>
            </a:schemeClr>
          </a:solidFill>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913415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4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6" name="Text Placeholder 7"/>
          <p:cNvSpPr>
            <a:spLocks noGrp="1"/>
          </p:cNvSpPr>
          <p:nvPr>
            <p:ph type="body" sz="quarter" idx="16"/>
          </p:nvPr>
        </p:nvSpPr>
        <p:spPr>
          <a:xfrm>
            <a:off x="377760"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9" name="Text Placeholder 6"/>
          <p:cNvSpPr>
            <a:spLocks noGrp="1"/>
          </p:cNvSpPr>
          <p:nvPr>
            <p:ph type="body" sz="quarter" idx="13"/>
          </p:nvPr>
        </p:nvSpPr>
        <p:spPr>
          <a:xfrm>
            <a:off x="377759" y="3831703"/>
            <a:ext cx="2792239"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0" name="Straight Connector 9"/>
          <p:cNvCxnSpPr/>
          <p:nvPr/>
        </p:nvCxnSpPr>
        <p:spPr>
          <a:xfrm>
            <a:off x="487997"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3337119" y="3822701"/>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3" name="Straight Connector 12"/>
          <p:cNvCxnSpPr/>
          <p:nvPr/>
        </p:nvCxnSpPr>
        <p:spPr>
          <a:xfrm>
            <a:off x="3330340"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6184644" y="3822701"/>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22" name="Straight Connector 21"/>
          <p:cNvCxnSpPr/>
          <p:nvPr/>
        </p:nvCxnSpPr>
        <p:spPr>
          <a:xfrm>
            <a:off x="6181255"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16">
            <a:extLst>
              <a:ext uri="{FF2B5EF4-FFF2-40B4-BE49-F238E27FC236}">
                <a16:creationId xmlns:a16="http://schemas.microsoft.com/office/drawing/2014/main" id="{CCB00622-CF55-4D6B-A1E3-FEDA9C507933}"/>
              </a:ext>
            </a:extLst>
          </p:cNvPr>
          <p:cNvSpPr>
            <a:spLocks noGrp="1"/>
          </p:cNvSpPr>
          <p:nvPr>
            <p:ph type="pic" sz="quarter" idx="23"/>
          </p:nvPr>
        </p:nvSpPr>
        <p:spPr>
          <a:xfrm>
            <a:off x="479426" y="1428750"/>
            <a:ext cx="2680405" cy="2106775"/>
          </a:xfrm>
          <a:solidFill>
            <a:schemeClr val="bg1">
              <a:lumMod val="85000"/>
            </a:schemeClr>
          </a:solidFill>
        </p:spPr>
        <p:txBody>
          <a:bodyPr/>
          <a:lstStyle/>
          <a:p>
            <a:r>
              <a:rPr lang="en-US"/>
              <a:t>Click icon to add picture</a:t>
            </a:r>
            <a:endParaRPr lang="en-GB"/>
          </a:p>
        </p:txBody>
      </p:sp>
      <p:sp>
        <p:nvSpPr>
          <p:cNvPr id="28" name="Picture Placeholder 16">
            <a:extLst>
              <a:ext uri="{FF2B5EF4-FFF2-40B4-BE49-F238E27FC236}">
                <a16:creationId xmlns:a16="http://schemas.microsoft.com/office/drawing/2014/main" id="{2B88D738-52E2-4893-86C8-E779DC5CA1A3}"/>
              </a:ext>
            </a:extLst>
          </p:cNvPr>
          <p:cNvSpPr>
            <a:spLocks noGrp="1"/>
          </p:cNvSpPr>
          <p:nvPr>
            <p:ph type="pic" sz="quarter" idx="24"/>
          </p:nvPr>
        </p:nvSpPr>
        <p:spPr>
          <a:xfrm>
            <a:off x="3330340" y="1428750"/>
            <a:ext cx="2680405" cy="2106775"/>
          </a:xfrm>
          <a:solidFill>
            <a:schemeClr val="bg1">
              <a:lumMod val="85000"/>
            </a:schemeClr>
          </a:solidFill>
        </p:spPr>
        <p:txBody>
          <a:bodyPr/>
          <a:lstStyle/>
          <a:p>
            <a:r>
              <a:rPr lang="en-US"/>
              <a:t>Click icon to add picture</a:t>
            </a:r>
            <a:endParaRPr lang="en-GB"/>
          </a:p>
        </p:txBody>
      </p:sp>
      <p:sp>
        <p:nvSpPr>
          <p:cNvPr id="29" name="Picture Placeholder 16">
            <a:extLst>
              <a:ext uri="{FF2B5EF4-FFF2-40B4-BE49-F238E27FC236}">
                <a16:creationId xmlns:a16="http://schemas.microsoft.com/office/drawing/2014/main" id="{796217F8-03C9-4D68-93B3-20FA2E83EE1B}"/>
              </a:ext>
            </a:extLst>
          </p:cNvPr>
          <p:cNvSpPr>
            <a:spLocks noGrp="1"/>
          </p:cNvSpPr>
          <p:nvPr>
            <p:ph type="pic" sz="quarter" idx="25"/>
          </p:nvPr>
        </p:nvSpPr>
        <p:spPr>
          <a:xfrm>
            <a:off x="6181256" y="1428750"/>
            <a:ext cx="2680405" cy="2106775"/>
          </a:xfrm>
          <a:solidFill>
            <a:schemeClr val="bg1">
              <a:lumMod val="85000"/>
            </a:schemeClr>
          </a:solidFill>
        </p:spPr>
        <p:txBody>
          <a:bodyPr/>
          <a:lstStyle/>
          <a:p>
            <a:r>
              <a:rPr lang="en-US"/>
              <a:t>Click icon to add picture</a:t>
            </a:r>
            <a:endParaRPr lang="en-GB"/>
          </a:p>
        </p:txBody>
      </p:sp>
      <p:sp>
        <p:nvSpPr>
          <p:cNvPr id="30" name="Picture Placeholder 16">
            <a:extLst>
              <a:ext uri="{FF2B5EF4-FFF2-40B4-BE49-F238E27FC236}">
                <a16:creationId xmlns:a16="http://schemas.microsoft.com/office/drawing/2014/main" id="{2723B1CA-8DFB-497B-9F08-8CA0C90D7E3E}"/>
              </a:ext>
            </a:extLst>
          </p:cNvPr>
          <p:cNvSpPr>
            <a:spLocks noGrp="1"/>
          </p:cNvSpPr>
          <p:nvPr>
            <p:ph type="pic" sz="quarter" idx="26"/>
          </p:nvPr>
        </p:nvSpPr>
        <p:spPr>
          <a:xfrm>
            <a:off x="9032170" y="1428750"/>
            <a:ext cx="2680405" cy="2106775"/>
          </a:xfrm>
          <a:solidFill>
            <a:schemeClr val="bg1">
              <a:lumMod val="85000"/>
            </a:schemeClr>
          </a:solidFill>
        </p:spPr>
        <p:txBody>
          <a:bodyPr/>
          <a:lstStyle/>
          <a:p>
            <a:r>
              <a:rPr lang="en-US"/>
              <a:t>Click icon to add picture</a:t>
            </a:r>
            <a:endParaRPr lang="en-GB"/>
          </a:p>
        </p:txBody>
      </p:sp>
      <p:cxnSp>
        <p:nvCxnSpPr>
          <p:cNvPr id="31" name="Straight Connector 30">
            <a:extLst>
              <a:ext uri="{FF2B5EF4-FFF2-40B4-BE49-F238E27FC236}">
                <a16:creationId xmlns:a16="http://schemas.microsoft.com/office/drawing/2014/main" id="{B54C563D-6383-41D0-9D47-C959095D88EA}"/>
              </a:ext>
            </a:extLst>
          </p:cNvPr>
          <p:cNvCxnSpPr/>
          <p:nvPr/>
        </p:nvCxnSpPr>
        <p:spPr>
          <a:xfrm>
            <a:off x="9030575"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32" name="Text Placeholder 6">
            <a:extLst>
              <a:ext uri="{FF2B5EF4-FFF2-40B4-BE49-F238E27FC236}">
                <a16:creationId xmlns:a16="http://schemas.microsoft.com/office/drawing/2014/main" id="{334F0F9F-7167-4551-BFAC-B216392DF765}"/>
              </a:ext>
            </a:extLst>
          </p:cNvPr>
          <p:cNvSpPr>
            <a:spLocks noGrp="1"/>
          </p:cNvSpPr>
          <p:nvPr>
            <p:ph type="body" sz="quarter" idx="27"/>
          </p:nvPr>
        </p:nvSpPr>
        <p:spPr>
          <a:xfrm>
            <a:off x="9032171" y="3822701"/>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spTree>
    <p:custDataLst>
      <p:tags r:id="rId1"/>
    </p:custDataLst>
    <p:extLst>
      <p:ext uri="{BB962C8B-B14F-4D97-AF65-F5344CB8AC3E}">
        <p14:creationId xmlns:p14="http://schemas.microsoft.com/office/powerpoint/2010/main" val="3218354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4x Portrait imag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6" name="Text Placeholder 7"/>
          <p:cNvSpPr>
            <a:spLocks noGrp="1"/>
          </p:cNvSpPr>
          <p:nvPr>
            <p:ph type="body" sz="quarter" idx="16"/>
          </p:nvPr>
        </p:nvSpPr>
        <p:spPr>
          <a:xfrm>
            <a:off x="377760"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17" name="Picture Placeholder 16"/>
          <p:cNvSpPr>
            <a:spLocks noGrp="1"/>
          </p:cNvSpPr>
          <p:nvPr>
            <p:ph type="pic" sz="quarter" idx="19"/>
          </p:nvPr>
        </p:nvSpPr>
        <p:spPr>
          <a:xfrm>
            <a:off x="479426" y="1428751"/>
            <a:ext cx="2680405" cy="3836988"/>
          </a:xfrm>
          <a:solidFill>
            <a:schemeClr val="bg1">
              <a:lumMod val="85000"/>
            </a:schemeClr>
          </a:solidFill>
        </p:spPr>
        <p:txBody>
          <a:bodyPr/>
          <a:lstStyle/>
          <a:p>
            <a:r>
              <a:rPr lang="en-US"/>
              <a:t>Click icon to add picture</a:t>
            </a:r>
            <a:endParaRPr lang="en-GB"/>
          </a:p>
        </p:txBody>
      </p:sp>
      <p:sp>
        <p:nvSpPr>
          <p:cNvPr id="20" name="Picture Placeholder 16"/>
          <p:cNvSpPr>
            <a:spLocks noGrp="1"/>
          </p:cNvSpPr>
          <p:nvPr>
            <p:ph type="pic" sz="quarter" idx="20"/>
          </p:nvPr>
        </p:nvSpPr>
        <p:spPr>
          <a:xfrm>
            <a:off x="3330340" y="1428751"/>
            <a:ext cx="2680405" cy="3836988"/>
          </a:xfrm>
          <a:solidFill>
            <a:schemeClr val="bg1">
              <a:lumMod val="85000"/>
            </a:schemeClr>
          </a:solidFill>
        </p:spPr>
        <p:txBody>
          <a:bodyPr/>
          <a:lstStyle/>
          <a:p>
            <a:r>
              <a:rPr lang="en-US"/>
              <a:t>Click icon to add picture</a:t>
            </a:r>
            <a:endParaRPr lang="en-GB"/>
          </a:p>
        </p:txBody>
      </p:sp>
      <p:sp>
        <p:nvSpPr>
          <p:cNvPr id="21" name="Picture Placeholder 16"/>
          <p:cNvSpPr>
            <a:spLocks noGrp="1"/>
          </p:cNvSpPr>
          <p:nvPr>
            <p:ph type="pic" sz="quarter" idx="21"/>
          </p:nvPr>
        </p:nvSpPr>
        <p:spPr>
          <a:xfrm>
            <a:off x="6181256" y="1428751"/>
            <a:ext cx="2680405" cy="3836988"/>
          </a:xfrm>
          <a:solidFill>
            <a:schemeClr val="bg1">
              <a:lumMod val="85000"/>
            </a:schemeClr>
          </a:solidFill>
        </p:spPr>
        <p:txBody>
          <a:bodyPr/>
          <a:lstStyle/>
          <a:p>
            <a:r>
              <a:rPr lang="en-US"/>
              <a:t>Click icon to add picture</a:t>
            </a:r>
            <a:endParaRPr lang="en-GB"/>
          </a:p>
        </p:txBody>
      </p:sp>
      <p:sp>
        <p:nvSpPr>
          <p:cNvPr id="18" name="Picture Placeholder 16"/>
          <p:cNvSpPr>
            <a:spLocks noGrp="1"/>
          </p:cNvSpPr>
          <p:nvPr>
            <p:ph type="pic" sz="quarter" idx="22"/>
          </p:nvPr>
        </p:nvSpPr>
        <p:spPr>
          <a:xfrm>
            <a:off x="9032170" y="1428751"/>
            <a:ext cx="2680405" cy="3836988"/>
          </a:xfrm>
          <a:solidFill>
            <a:schemeClr val="bg1">
              <a:lumMod val="85000"/>
            </a:schemeClr>
          </a:solidFill>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157984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ext &amp; on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7" name="Text Placeholder 6"/>
          <p:cNvSpPr>
            <a:spLocks noGrp="1"/>
          </p:cNvSpPr>
          <p:nvPr>
            <p:ph type="body" sz="quarter" idx="13"/>
          </p:nvPr>
        </p:nvSpPr>
        <p:spPr>
          <a:xfrm>
            <a:off x="377759" y="1614207"/>
            <a:ext cx="4368867" cy="371174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5369669" y="1428751"/>
            <a:ext cx="6342907" cy="3836988"/>
          </a:xfrm>
          <a:prstGeom prst="rect">
            <a:avLst/>
          </a:prstGeom>
          <a:solidFill>
            <a:schemeClr val="bg1">
              <a:lumMod val="85000"/>
            </a:schemeClr>
          </a:solidFill>
        </p:spPr>
        <p:txBody>
          <a:bodyPr/>
          <a:lstStyle/>
          <a:p>
            <a:r>
              <a:rPr lang="en-US"/>
              <a:t>Click icon to add picture</a:t>
            </a:r>
            <a:endParaRPr lang="en-GB"/>
          </a:p>
        </p:txBody>
      </p:sp>
      <p:cxnSp>
        <p:nvCxnSpPr>
          <p:cNvPr id="10" name="Straight Connector 9"/>
          <p:cNvCxnSpPr/>
          <p:nvPr/>
        </p:nvCxnSpPr>
        <p:spPr>
          <a:xfrm>
            <a:off x="479425" y="1428751"/>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Text Placeholder 7"/>
          <p:cNvSpPr>
            <a:spLocks noGrp="1"/>
          </p:cNvSpPr>
          <p:nvPr>
            <p:ph type="body" sz="quarter" idx="15"/>
          </p:nvPr>
        </p:nvSpPr>
        <p:spPr>
          <a:xfrm>
            <a:off x="377759"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3062113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ext &amp; two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7" name="Text Placeholder 6"/>
          <p:cNvSpPr>
            <a:spLocks noGrp="1"/>
          </p:cNvSpPr>
          <p:nvPr>
            <p:ph type="body" sz="quarter" idx="13"/>
          </p:nvPr>
        </p:nvSpPr>
        <p:spPr>
          <a:xfrm>
            <a:off x="377757" y="1614207"/>
            <a:ext cx="5442019" cy="371174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7373568" y="447474"/>
            <a:ext cx="4339009" cy="2322372"/>
          </a:xfrm>
          <a:prstGeom prst="rect">
            <a:avLst/>
          </a:prstGeom>
          <a:solidFill>
            <a:schemeClr val="bg1">
              <a:lumMod val="85000"/>
            </a:schemeClr>
          </a:solidFill>
        </p:spPr>
        <p:txBody>
          <a:bodyPr/>
          <a:lstStyle/>
          <a:p>
            <a:r>
              <a:rPr lang="en-US"/>
              <a:t>Click icon to add picture</a:t>
            </a:r>
            <a:endParaRPr lang="en-GB"/>
          </a:p>
        </p:txBody>
      </p:sp>
      <p:cxnSp>
        <p:nvCxnSpPr>
          <p:cNvPr id="10" name="Straight Connector 9"/>
          <p:cNvCxnSpPr/>
          <p:nvPr/>
        </p:nvCxnSpPr>
        <p:spPr>
          <a:xfrm>
            <a:off x="479426" y="1428751"/>
            <a:ext cx="5340351"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Picture Placeholder 8"/>
          <p:cNvSpPr>
            <a:spLocks noGrp="1"/>
          </p:cNvSpPr>
          <p:nvPr>
            <p:ph type="pic" sz="quarter" idx="15"/>
          </p:nvPr>
        </p:nvSpPr>
        <p:spPr>
          <a:xfrm>
            <a:off x="7373568" y="2943367"/>
            <a:ext cx="4339009" cy="2322372"/>
          </a:xfrm>
          <a:prstGeom prst="rect">
            <a:avLst/>
          </a:prstGeom>
          <a:solidFill>
            <a:schemeClr val="bg1">
              <a:lumMod val="85000"/>
            </a:schemeClr>
          </a:solidFill>
        </p:spPr>
        <p:txBody>
          <a:bodyPr/>
          <a:lstStyle/>
          <a:p>
            <a:r>
              <a:rPr lang="en-US"/>
              <a:t>Click icon to add picture</a:t>
            </a:r>
            <a:endParaRPr lang="en-GB"/>
          </a:p>
        </p:txBody>
      </p:sp>
      <p:sp>
        <p:nvSpPr>
          <p:cNvPr id="12" name="Text Placeholder 7"/>
          <p:cNvSpPr>
            <a:spLocks noGrp="1"/>
          </p:cNvSpPr>
          <p:nvPr>
            <p:ph type="body" sz="quarter" idx="16"/>
          </p:nvPr>
        </p:nvSpPr>
        <p:spPr>
          <a:xfrm>
            <a:off x="377759"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4107744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ext &amp; four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7" name="Text Placeholder 6"/>
          <p:cNvSpPr>
            <a:spLocks noGrp="1"/>
          </p:cNvSpPr>
          <p:nvPr>
            <p:ph type="body" sz="quarter" idx="13"/>
          </p:nvPr>
        </p:nvSpPr>
        <p:spPr>
          <a:xfrm>
            <a:off x="377759" y="1614207"/>
            <a:ext cx="4368867" cy="371174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0" name="Straight Connector 9"/>
          <p:cNvCxnSpPr/>
          <p:nvPr/>
        </p:nvCxnSpPr>
        <p:spPr>
          <a:xfrm>
            <a:off x="479425" y="1428751"/>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5" name="Text Placeholder 7"/>
          <p:cNvSpPr>
            <a:spLocks noGrp="1"/>
          </p:cNvSpPr>
          <p:nvPr>
            <p:ph type="body" sz="quarter" idx="18"/>
          </p:nvPr>
        </p:nvSpPr>
        <p:spPr>
          <a:xfrm>
            <a:off x="377759"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
        <p:nvSpPr>
          <p:cNvPr id="18" name="Picture Placeholder 8">
            <a:extLst>
              <a:ext uri="{FF2B5EF4-FFF2-40B4-BE49-F238E27FC236}">
                <a16:creationId xmlns:a16="http://schemas.microsoft.com/office/drawing/2014/main" id="{C83E0A7E-A4E1-41C3-86F6-B6D82D556557}"/>
              </a:ext>
            </a:extLst>
          </p:cNvPr>
          <p:cNvSpPr>
            <a:spLocks noGrp="1"/>
          </p:cNvSpPr>
          <p:nvPr>
            <p:ph type="pic" sz="quarter" idx="14"/>
          </p:nvPr>
        </p:nvSpPr>
        <p:spPr>
          <a:xfrm>
            <a:off x="4930580" y="1428749"/>
            <a:ext cx="3318069" cy="1853971"/>
          </a:xfrm>
          <a:prstGeom prst="rect">
            <a:avLst/>
          </a:prstGeom>
          <a:solidFill>
            <a:schemeClr val="bg1">
              <a:lumMod val="85000"/>
            </a:schemeClr>
          </a:solidFill>
        </p:spPr>
        <p:txBody>
          <a:bodyPr/>
          <a:lstStyle/>
          <a:p>
            <a:r>
              <a:rPr lang="en-US"/>
              <a:t>Click icon to add picture</a:t>
            </a:r>
            <a:endParaRPr lang="en-GB"/>
          </a:p>
        </p:txBody>
      </p:sp>
      <p:sp>
        <p:nvSpPr>
          <p:cNvPr id="19" name="Picture Placeholder 8">
            <a:extLst>
              <a:ext uri="{FF2B5EF4-FFF2-40B4-BE49-F238E27FC236}">
                <a16:creationId xmlns:a16="http://schemas.microsoft.com/office/drawing/2014/main" id="{2E7303BD-8C87-4547-94CC-49DD3934C1D4}"/>
              </a:ext>
            </a:extLst>
          </p:cNvPr>
          <p:cNvSpPr>
            <a:spLocks noGrp="1"/>
          </p:cNvSpPr>
          <p:nvPr>
            <p:ph type="pic" sz="quarter" idx="15"/>
          </p:nvPr>
        </p:nvSpPr>
        <p:spPr>
          <a:xfrm>
            <a:off x="8394506" y="1428749"/>
            <a:ext cx="3318069" cy="1853971"/>
          </a:xfrm>
          <a:prstGeom prst="rect">
            <a:avLst/>
          </a:prstGeom>
          <a:solidFill>
            <a:schemeClr val="bg1">
              <a:lumMod val="85000"/>
            </a:schemeClr>
          </a:solidFill>
        </p:spPr>
        <p:txBody>
          <a:bodyPr/>
          <a:lstStyle/>
          <a:p>
            <a:r>
              <a:rPr lang="en-US"/>
              <a:t>Click icon to add picture</a:t>
            </a:r>
            <a:endParaRPr lang="en-GB"/>
          </a:p>
        </p:txBody>
      </p:sp>
      <p:sp>
        <p:nvSpPr>
          <p:cNvPr id="20" name="Picture Placeholder 8">
            <a:extLst>
              <a:ext uri="{FF2B5EF4-FFF2-40B4-BE49-F238E27FC236}">
                <a16:creationId xmlns:a16="http://schemas.microsoft.com/office/drawing/2014/main" id="{3F505454-5599-4E41-93B7-601ECB120810}"/>
              </a:ext>
            </a:extLst>
          </p:cNvPr>
          <p:cNvSpPr>
            <a:spLocks noGrp="1"/>
          </p:cNvSpPr>
          <p:nvPr>
            <p:ph type="pic" sz="quarter" idx="16"/>
          </p:nvPr>
        </p:nvSpPr>
        <p:spPr>
          <a:xfrm>
            <a:off x="8394506" y="3411769"/>
            <a:ext cx="3318069" cy="1853971"/>
          </a:xfrm>
          <a:prstGeom prst="rect">
            <a:avLst/>
          </a:prstGeom>
          <a:solidFill>
            <a:schemeClr val="bg1">
              <a:lumMod val="85000"/>
            </a:schemeClr>
          </a:solidFill>
        </p:spPr>
        <p:txBody>
          <a:bodyPr/>
          <a:lstStyle/>
          <a:p>
            <a:r>
              <a:rPr lang="en-US"/>
              <a:t>Click icon to add picture</a:t>
            </a:r>
            <a:endParaRPr lang="en-GB"/>
          </a:p>
        </p:txBody>
      </p:sp>
      <p:sp>
        <p:nvSpPr>
          <p:cNvPr id="21" name="Picture Placeholder 8">
            <a:extLst>
              <a:ext uri="{FF2B5EF4-FFF2-40B4-BE49-F238E27FC236}">
                <a16:creationId xmlns:a16="http://schemas.microsoft.com/office/drawing/2014/main" id="{3189B23B-90CA-44D3-94DB-D124B4FC4F69}"/>
              </a:ext>
            </a:extLst>
          </p:cNvPr>
          <p:cNvSpPr>
            <a:spLocks noGrp="1"/>
          </p:cNvSpPr>
          <p:nvPr>
            <p:ph type="pic" sz="quarter" idx="17"/>
          </p:nvPr>
        </p:nvSpPr>
        <p:spPr>
          <a:xfrm>
            <a:off x="4930580" y="3411769"/>
            <a:ext cx="3318069" cy="1853971"/>
          </a:xfrm>
          <a:prstGeom prst="rect">
            <a:avLst/>
          </a:prstGeom>
          <a:solidFill>
            <a:schemeClr val="bg1">
              <a:lumMod val="85000"/>
            </a:schemeClr>
          </a:solidFill>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3786839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6 images">
    <p:spTree>
      <p:nvGrpSpPr>
        <p:cNvPr id="1" name=""/>
        <p:cNvGrpSpPr/>
        <p:nvPr/>
      </p:nvGrpSpPr>
      <p:grpSpPr>
        <a:xfrm>
          <a:off x="0" y="0"/>
          <a:ext cx="0" cy="0"/>
          <a:chOff x="0" y="0"/>
          <a:chExt cx="0" cy="0"/>
        </a:xfrm>
      </p:grpSpPr>
      <p:sp>
        <p:nvSpPr>
          <p:cNvPr id="11" name="Picture Placeholder 8"/>
          <p:cNvSpPr>
            <a:spLocks noGrp="1"/>
          </p:cNvSpPr>
          <p:nvPr>
            <p:ph type="pic" sz="quarter" idx="14"/>
          </p:nvPr>
        </p:nvSpPr>
        <p:spPr>
          <a:xfrm>
            <a:off x="4273357" y="1428749"/>
            <a:ext cx="3645289" cy="1853971"/>
          </a:xfrm>
          <a:prstGeom prst="rect">
            <a:avLst/>
          </a:prstGeom>
          <a:solidFill>
            <a:schemeClr val="bg1">
              <a:lumMod val="85000"/>
            </a:schemeClr>
          </a:solidFill>
        </p:spPr>
        <p:txBody>
          <a:bodyPr/>
          <a:lstStyle/>
          <a:p>
            <a:r>
              <a:rPr lang="en-US"/>
              <a:t>Click icon to add picture</a:t>
            </a:r>
            <a:endParaRPr lang="en-GB"/>
          </a:p>
        </p:txBody>
      </p:sp>
      <p:sp>
        <p:nvSpPr>
          <p:cNvPr id="12" name="Picture Placeholder 8"/>
          <p:cNvSpPr>
            <a:spLocks noGrp="1"/>
          </p:cNvSpPr>
          <p:nvPr>
            <p:ph type="pic" sz="quarter" idx="15"/>
          </p:nvPr>
        </p:nvSpPr>
        <p:spPr>
          <a:xfrm>
            <a:off x="8067286" y="1428749"/>
            <a:ext cx="3645289" cy="1853971"/>
          </a:xfrm>
          <a:prstGeom prst="rect">
            <a:avLst/>
          </a:prstGeom>
          <a:solidFill>
            <a:schemeClr val="bg1">
              <a:lumMod val="85000"/>
            </a:schemeClr>
          </a:solidFill>
        </p:spPr>
        <p:txBody>
          <a:bodyPr/>
          <a:lstStyle/>
          <a:p>
            <a:r>
              <a:rPr lang="en-US"/>
              <a:t>Click icon to add picture</a:t>
            </a:r>
            <a:endParaRPr lang="en-GB"/>
          </a:p>
        </p:txBody>
      </p:sp>
      <p:sp>
        <p:nvSpPr>
          <p:cNvPr id="17" name="Picture Placeholder 8"/>
          <p:cNvSpPr>
            <a:spLocks noGrp="1"/>
          </p:cNvSpPr>
          <p:nvPr>
            <p:ph type="pic" sz="quarter" idx="19"/>
          </p:nvPr>
        </p:nvSpPr>
        <p:spPr>
          <a:xfrm>
            <a:off x="479426" y="1428749"/>
            <a:ext cx="3645289" cy="1853971"/>
          </a:xfrm>
          <a:prstGeom prst="rect">
            <a:avLst/>
          </a:prstGeo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13" name="Picture Placeholder 8"/>
          <p:cNvSpPr>
            <a:spLocks noGrp="1"/>
          </p:cNvSpPr>
          <p:nvPr>
            <p:ph type="pic" sz="quarter" idx="16"/>
          </p:nvPr>
        </p:nvSpPr>
        <p:spPr>
          <a:xfrm>
            <a:off x="8067286" y="3411769"/>
            <a:ext cx="3645289" cy="1853971"/>
          </a:xfrm>
          <a:prstGeom prst="rect">
            <a:avLst/>
          </a:prstGeom>
          <a:solidFill>
            <a:schemeClr val="bg1">
              <a:lumMod val="85000"/>
            </a:schemeClr>
          </a:solidFill>
        </p:spPr>
        <p:txBody>
          <a:bodyPr/>
          <a:lstStyle/>
          <a:p>
            <a:r>
              <a:rPr lang="en-US"/>
              <a:t>Click icon to add picture</a:t>
            </a:r>
            <a:endParaRPr lang="en-GB"/>
          </a:p>
        </p:txBody>
      </p:sp>
      <p:sp>
        <p:nvSpPr>
          <p:cNvPr id="14" name="Picture Placeholder 8"/>
          <p:cNvSpPr>
            <a:spLocks noGrp="1"/>
          </p:cNvSpPr>
          <p:nvPr>
            <p:ph type="pic" sz="quarter" idx="17"/>
          </p:nvPr>
        </p:nvSpPr>
        <p:spPr>
          <a:xfrm>
            <a:off x="4273357" y="3411769"/>
            <a:ext cx="3645289" cy="1853971"/>
          </a:xfrm>
          <a:prstGeom prst="rect">
            <a:avLst/>
          </a:prstGeom>
          <a:solidFill>
            <a:schemeClr val="bg1">
              <a:lumMod val="85000"/>
            </a:schemeClr>
          </a:solidFill>
        </p:spPr>
        <p:txBody>
          <a:bodyPr/>
          <a:lstStyle/>
          <a:p>
            <a:r>
              <a:rPr lang="en-US"/>
              <a:t>Click icon to add picture</a:t>
            </a:r>
            <a:endParaRPr lang="en-GB"/>
          </a:p>
        </p:txBody>
      </p:sp>
      <p:sp>
        <p:nvSpPr>
          <p:cNvPr id="15" name="Text Placeholder 7"/>
          <p:cNvSpPr>
            <a:spLocks noGrp="1"/>
          </p:cNvSpPr>
          <p:nvPr>
            <p:ph type="body" sz="quarter" idx="18"/>
          </p:nvPr>
        </p:nvSpPr>
        <p:spPr>
          <a:xfrm>
            <a:off x="377759"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
        <p:nvSpPr>
          <p:cNvPr id="18" name="Picture Placeholder 8"/>
          <p:cNvSpPr>
            <a:spLocks noGrp="1"/>
          </p:cNvSpPr>
          <p:nvPr>
            <p:ph type="pic" sz="quarter" idx="20"/>
          </p:nvPr>
        </p:nvSpPr>
        <p:spPr>
          <a:xfrm>
            <a:off x="479426" y="3411769"/>
            <a:ext cx="3645289" cy="1853971"/>
          </a:xfrm>
          <a:prstGeom prst="rect">
            <a:avLst/>
          </a:prstGeom>
          <a:solidFill>
            <a:schemeClr val="bg1">
              <a:lumMod val="85000"/>
            </a:schemeClr>
          </a:solidFill>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3231237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7" y="359944"/>
            <a:ext cx="5448300" cy="102118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371476" y="1614208"/>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7D4F53B-E777-4D22-BF14-5A6FF8D3BEAE}"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FBDBA1E-F2E9-4EAB-A2DA-23DB5AEB00CA}" type="slidenum">
              <a:rPr lang="en-GB" smtClean="0"/>
              <a:t>‹#›</a:t>
            </a:fld>
            <a:endParaRPr lang="en-GB"/>
          </a:p>
        </p:txBody>
      </p:sp>
    </p:spTree>
    <p:custDataLst>
      <p:tags r:id="rId1"/>
    </p:custDataLst>
    <p:extLst>
      <p:ext uri="{BB962C8B-B14F-4D97-AF65-F5344CB8AC3E}">
        <p14:creationId xmlns:p14="http://schemas.microsoft.com/office/powerpoint/2010/main" val="2755388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Long title 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7" y="359944"/>
            <a:ext cx="5448300" cy="146822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371476" y="1930400"/>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7D4F53B-E777-4D22-BF14-5A6FF8D3BEAE}"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FBDBA1E-F2E9-4EAB-A2DA-23DB5AEB00CA}" type="slidenum">
              <a:rPr lang="en-GB" smtClean="0"/>
              <a:t>‹#›</a:t>
            </a:fld>
            <a:endParaRPr lang="en-GB"/>
          </a:p>
        </p:txBody>
      </p:sp>
    </p:spTree>
    <p:custDataLst>
      <p:tags r:id="rId1"/>
    </p:custDataLst>
    <p:extLst>
      <p:ext uri="{BB962C8B-B14F-4D97-AF65-F5344CB8AC3E}">
        <p14:creationId xmlns:p14="http://schemas.microsoft.com/office/powerpoint/2010/main" val="3614978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Text in bubble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621222" y="651775"/>
            <a:ext cx="3714140" cy="102118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621222" y="1614209"/>
            <a:ext cx="3714140" cy="4051479"/>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7D4F53B-E777-4D22-BF14-5A6FF8D3BEAE}"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FBDBA1E-F2E9-4EAB-A2DA-23DB5AEB00CA}" type="slidenum">
              <a:rPr lang="en-GB" smtClean="0"/>
              <a:t>‹#›</a:t>
            </a:fld>
            <a:endParaRPr lang="en-GB"/>
          </a:p>
        </p:txBody>
      </p:sp>
    </p:spTree>
    <p:custDataLst>
      <p:tags r:id="rId1"/>
    </p:custDataLst>
    <p:extLst>
      <p:ext uri="{BB962C8B-B14F-4D97-AF65-F5344CB8AC3E}">
        <p14:creationId xmlns:p14="http://schemas.microsoft.com/office/powerpoint/2010/main" val="4273863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9" name="Content Placeholder 7"/>
          <p:cNvSpPr>
            <a:spLocks noGrp="1"/>
          </p:cNvSpPr>
          <p:nvPr>
            <p:ph sz="quarter" idx="14"/>
          </p:nvPr>
        </p:nvSpPr>
        <p:spPr>
          <a:xfrm>
            <a:off x="379142" y="1614207"/>
            <a:ext cx="556260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8" name="Straight Connector 7"/>
          <p:cNvCxnSpPr/>
          <p:nvPr userDrawn="1"/>
        </p:nvCxnSpPr>
        <p:spPr>
          <a:xfrm>
            <a:off x="479425"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Content Placeholder 7"/>
          <p:cNvSpPr>
            <a:spLocks noGrp="1"/>
          </p:cNvSpPr>
          <p:nvPr>
            <p:ph sz="quarter" idx="16"/>
          </p:nvPr>
        </p:nvSpPr>
        <p:spPr>
          <a:xfrm>
            <a:off x="6096000" y="1614207"/>
            <a:ext cx="556260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p:cNvCxnSpPr/>
          <p:nvPr userDrawn="1"/>
        </p:nvCxnSpPr>
        <p:spPr>
          <a:xfrm>
            <a:off x="6196283"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76391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Key statistic">
    <p:spTree>
      <p:nvGrpSpPr>
        <p:cNvPr id="1" name=""/>
        <p:cNvGrpSpPr/>
        <p:nvPr/>
      </p:nvGrpSpPr>
      <p:grpSpPr>
        <a:xfrm>
          <a:off x="0" y="0"/>
          <a:ext cx="0" cy="0"/>
          <a:chOff x="0" y="0"/>
          <a:chExt cx="0" cy="0"/>
        </a:xfrm>
      </p:grpSpPr>
      <p:sp>
        <p:nvSpPr>
          <p:cNvPr id="8" name="Text Placeholder 7"/>
          <p:cNvSpPr>
            <a:spLocks noGrp="1"/>
          </p:cNvSpPr>
          <p:nvPr>
            <p:ph type="body" sz="quarter" idx="17"/>
          </p:nvPr>
        </p:nvSpPr>
        <p:spPr>
          <a:xfrm>
            <a:off x="377759" y="2033530"/>
            <a:ext cx="4368867" cy="30591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hasCustomPrompt="1"/>
          </p:nvPr>
        </p:nvSpPr>
        <p:spPr>
          <a:xfrm>
            <a:off x="371477" y="182084"/>
            <a:ext cx="4459604" cy="1745777"/>
          </a:xfrm>
        </p:spPr>
        <p:txBody>
          <a:bodyPr bIns="0">
            <a:noAutofit/>
          </a:bodyPr>
          <a:lstStyle>
            <a:lvl1pPr>
              <a:defRPr sz="12600" kern="5000" spc="-700" baseline="0"/>
            </a:lvl1pPr>
          </a:lstStyle>
          <a:p>
            <a:r>
              <a:rPr lang="en-US"/>
              <a:t>XXX%</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6" name="Text Placeholder 7"/>
          <p:cNvSpPr>
            <a:spLocks noGrp="1"/>
          </p:cNvSpPr>
          <p:nvPr>
            <p:ph type="body" sz="quarter" idx="16"/>
          </p:nvPr>
        </p:nvSpPr>
        <p:spPr>
          <a:xfrm>
            <a:off x="377759" y="5365115"/>
            <a:ext cx="11334816"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11" name="Straight Connector 10"/>
          <p:cNvCxnSpPr/>
          <p:nvPr/>
        </p:nvCxnSpPr>
        <p:spPr>
          <a:xfrm>
            <a:off x="479425" y="1874892"/>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573113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15:clr>
            <a:srgbClr val="FBAE40"/>
          </p15:clr>
        </p15:guide>
        <p15:guide id="3" orient="horz" pos="216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Full Screen Video - Option 1">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4F53B-E777-4D22-BF14-5A6FF8D3BEAE}" type="datetimeFigureOut">
              <a:rPr lang="en-GB" smtClean="0"/>
              <a:t>01/09/2026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FBDBA1E-F2E9-4EAB-A2DA-23DB5AEB00CA}" type="slidenum">
              <a:rPr lang="en-GB" smtClean="0"/>
              <a:t>‹#›</a:t>
            </a:fld>
            <a:endParaRPr lang="en-GB"/>
          </a:p>
        </p:txBody>
      </p:sp>
      <p:sp>
        <p:nvSpPr>
          <p:cNvPr id="6" name="Picture Placeholder 5"/>
          <p:cNvSpPr>
            <a:spLocks noGrp="1"/>
          </p:cNvSpPr>
          <p:nvPr>
            <p:ph type="pic" sz="quarter" idx="13"/>
          </p:nvPr>
        </p:nvSpPr>
        <p:spPr>
          <a:xfrm>
            <a:off x="0" y="1"/>
            <a:ext cx="12192000" cy="5939791"/>
          </a:xfrm>
          <a:solidFill>
            <a:schemeClr val="bg1">
              <a:lumMod val="85000"/>
            </a:schemeClr>
          </a:solidFill>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3754059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4x Video - Option 1">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479425" y="447474"/>
            <a:ext cx="5535613" cy="2435428"/>
          </a:xfrm>
          <a:solidFill>
            <a:schemeClr val="bg1">
              <a:lumMod val="85000"/>
            </a:schemeClr>
          </a:solidFill>
        </p:spPr>
        <p:txBody>
          <a:bodyPr/>
          <a:lstStyle/>
          <a:p>
            <a:r>
              <a:rPr lang="en-US"/>
              <a:t>Click icon to add picture</a:t>
            </a:r>
            <a:endParaRPr lang="en-GB"/>
          </a:p>
        </p:txBody>
      </p:sp>
      <p:sp>
        <p:nvSpPr>
          <p:cNvPr id="17" name="Picture Placeholder 5"/>
          <p:cNvSpPr>
            <a:spLocks noGrp="1"/>
          </p:cNvSpPr>
          <p:nvPr>
            <p:ph type="pic" sz="quarter" idx="14"/>
          </p:nvPr>
        </p:nvSpPr>
        <p:spPr>
          <a:xfrm>
            <a:off x="6176963" y="447473"/>
            <a:ext cx="5535613" cy="2435428"/>
          </a:xfrm>
          <a:solidFill>
            <a:schemeClr val="bg1">
              <a:lumMod val="85000"/>
            </a:schemeClr>
          </a:solidFill>
        </p:spPr>
        <p:txBody>
          <a:bodyPr/>
          <a:lstStyle/>
          <a:p>
            <a:r>
              <a:rPr lang="en-US"/>
              <a:t>Click icon to add picture</a:t>
            </a:r>
            <a:endParaRPr lang="en-GB"/>
          </a:p>
        </p:txBody>
      </p:sp>
      <p:sp>
        <p:nvSpPr>
          <p:cNvPr id="18" name="Picture Placeholder 5"/>
          <p:cNvSpPr>
            <a:spLocks noGrp="1"/>
          </p:cNvSpPr>
          <p:nvPr>
            <p:ph type="pic" sz="quarter" idx="15"/>
          </p:nvPr>
        </p:nvSpPr>
        <p:spPr>
          <a:xfrm>
            <a:off x="6177279" y="3063315"/>
            <a:ext cx="5535613" cy="2435428"/>
          </a:xfrm>
          <a:solidFill>
            <a:schemeClr val="bg1">
              <a:lumMod val="85000"/>
            </a:schemeClr>
          </a:solidFill>
        </p:spPr>
        <p:txBody>
          <a:bodyPr/>
          <a:lstStyle/>
          <a:p>
            <a:r>
              <a:rPr lang="en-US"/>
              <a:t>Click icon to add picture</a:t>
            </a:r>
            <a:endParaRPr lang="en-GB"/>
          </a:p>
        </p:txBody>
      </p:sp>
      <p:sp>
        <p:nvSpPr>
          <p:cNvPr id="19" name="Picture Placeholder 5"/>
          <p:cNvSpPr>
            <a:spLocks noGrp="1"/>
          </p:cNvSpPr>
          <p:nvPr>
            <p:ph type="pic" sz="quarter" idx="16"/>
          </p:nvPr>
        </p:nvSpPr>
        <p:spPr>
          <a:xfrm>
            <a:off x="479425" y="3058519"/>
            <a:ext cx="5535613" cy="2435428"/>
          </a:xfrm>
          <a:solidFill>
            <a:schemeClr val="bg1">
              <a:lumMod val="85000"/>
            </a:schemeClr>
          </a:solidFill>
        </p:spPr>
        <p:txBody>
          <a:bodyPr/>
          <a:lstStyle/>
          <a:p>
            <a:r>
              <a:rPr lang="en-US"/>
              <a:t>Click icon to add picture</a:t>
            </a:r>
            <a:endParaRPr lang="en-GB"/>
          </a:p>
        </p:txBody>
      </p:sp>
      <p:sp>
        <p:nvSpPr>
          <p:cNvPr id="2" name="Date Placeholder 1"/>
          <p:cNvSpPr>
            <a:spLocks noGrp="1"/>
          </p:cNvSpPr>
          <p:nvPr>
            <p:ph type="dt" sz="half" idx="10"/>
          </p:nvPr>
        </p:nvSpPr>
        <p:spPr/>
        <p:txBody>
          <a:bodyPr/>
          <a:lstStyle/>
          <a:p>
            <a:fld id="{87D4F53B-E777-4D22-BF14-5A6FF8D3BEAE}" type="datetimeFigureOut">
              <a:rPr lang="en-GB" smtClean="0"/>
              <a:t>01/09/2026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FBDBA1E-F2E9-4EAB-A2DA-23DB5AEB00CA}" type="slidenum">
              <a:rPr lang="en-GB" smtClean="0"/>
              <a:t>‹#›</a:t>
            </a:fld>
            <a:endParaRPr lang="en-GB"/>
          </a:p>
        </p:txBody>
      </p:sp>
    </p:spTree>
    <p:custDataLst>
      <p:tags r:id="rId1"/>
    </p:custDataLst>
    <p:extLst>
      <p:ext uri="{BB962C8B-B14F-4D97-AF65-F5344CB8AC3E}">
        <p14:creationId xmlns:p14="http://schemas.microsoft.com/office/powerpoint/2010/main" val="2894929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Full screen video - Option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4DE1B2C-E2EB-4D98-843F-9CDD27271EB2}"/>
              </a:ext>
            </a:extLst>
          </p:cNvPr>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a:extLst>
              <a:ext uri="{FF2B5EF4-FFF2-40B4-BE49-F238E27FC236}">
                <a16:creationId xmlns:a16="http://schemas.microsoft.com/office/drawing/2014/main" id="{09B3BE8F-C639-42D5-B26C-D4093C44687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48228E9-593B-43BF-9FE7-6F9613A7A563}"/>
              </a:ext>
            </a:extLst>
          </p:cNvPr>
          <p:cNvSpPr>
            <a:spLocks noGrp="1"/>
          </p:cNvSpPr>
          <p:nvPr>
            <p:ph type="sldNum" sz="quarter" idx="12"/>
          </p:nvPr>
        </p:nvSpPr>
        <p:spPr/>
        <p:txBody>
          <a:bodyPr/>
          <a:lstStyle/>
          <a:p>
            <a:fld id="{9FBDBA1E-F2E9-4EAB-A2DA-23DB5AEB00CA}" type="slidenum">
              <a:rPr lang="en-GB" smtClean="0"/>
              <a:t>‹#›</a:t>
            </a:fld>
            <a:endParaRPr lang="en-GB"/>
          </a:p>
        </p:txBody>
      </p:sp>
      <p:sp>
        <p:nvSpPr>
          <p:cNvPr id="7" name="Media Placeholder 6">
            <a:extLst>
              <a:ext uri="{FF2B5EF4-FFF2-40B4-BE49-F238E27FC236}">
                <a16:creationId xmlns:a16="http://schemas.microsoft.com/office/drawing/2014/main" id="{89F17558-6D60-4901-A0B6-C4274AAB5238}"/>
              </a:ext>
            </a:extLst>
          </p:cNvPr>
          <p:cNvSpPr>
            <a:spLocks noGrp="1"/>
          </p:cNvSpPr>
          <p:nvPr>
            <p:ph type="media" sz="quarter" idx="13"/>
          </p:nvPr>
        </p:nvSpPr>
        <p:spPr>
          <a:xfrm>
            <a:off x="0" y="0"/>
            <a:ext cx="12192000" cy="6858000"/>
          </a:xfrm>
        </p:spPr>
        <p:txBody>
          <a:bodyPr/>
          <a:lstStyle/>
          <a:p>
            <a:r>
              <a:rPr lang="en-US"/>
              <a:t>Click icon to add media</a:t>
            </a:r>
            <a:endParaRPr lang="en-GB"/>
          </a:p>
        </p:txBody>
      </p:sp>
    </p:spTree>
    <p:custDataLst>
      <p:tags r:id="rId1"/>
    </p:custDataLst>
    <p:extLst>
      <p:ext uri="{BB962C8B-B14F-4D97-AF65-F5344CB8AC3E}">
        <p14:creationId xmlns:p14="http://schemas.microsoft.com/office/powerpoint/2010/main" val="2821945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14" name="Text Placeholder 13"/>
          <p:cNvSpPr>
            <a:spLocks noGrp="1"/>
          </p:cNvSpPr>
          <p:nvPr>
            <p:ph type="body" sz="quarter" idx="13"/>
          </p:nvPr>
        </p:nvSpPr>
        <p:spPr>
          <a:xfrm>
            <a:off x="535314" y="3773512"/>
            <a:ext cx="2858127" cy="357149"/>
          </a:xfrm>
        </p:spPr>
        <p:txBody>
          <a:bodyPr/>
          <a:lstStyle>
            <a:lvl1pPr>
              <a:defRPr>
                <a:solidFill>
                  <a:schemeClr val="bg2"/>
                </a:solidFill>
              </a:defRPr>
            </a:lvl1pPr>
            <a:lvl2pPr marL="0" indent="0">
              <a:buNone/>
              <a:defRPr/>
            </a:lvl2pPr>
          </a:lstStyle>
          <a:p>
            <a:pPr lvl="0"/>
            <a:r>
              <a:rPr lang="en-US"/>
              <a:t>Edit Master text styles</a:t>
            </a:r>
          </a:p>
        </p:txBody>
      </p:sp>
      <p:sp>
        <p:nvSpPr>
          <p:cNvPr id="17" name="Picture Placeholder 15"/>
          <p:cNvSpPr>
            <a:spLocks noGrp="1"/>
          </p:cNvSpPr>
          <p:nvPr>
            <p:ph type="pic" sz="quarter" idx="14"/>
          </p:nvPr>
        </p:nvSpPr>
        <p:spPr>
          <a:xfrm>
            <a:off x="477204" y="4393566"/>
            <a:ext cx="1092517" cy="1092519"/>
          </a:xfrm>
          <a:prstGeom prst="ellipse">
            <a:avLst/>
          </a:prstGeom>
        </p:spPr>
        <p:txBody>
          <a:bodyPr>
            <a:normAutofit/>
          </a:bodyPr>
          <a:lstStyle>
            <a:lvl1pPr>
              <a:defRPr sz="1100">
                <a:solidFill>
                  <a:schemeClr val="bg2"/>
                </a:solidFill>
              </a:defRPr>
            </a:lvl1pPr>
          </a:lstStyle>
          <a:p>
            <a:r>
              <a:rPr lang="en-US"/>
              <a:t>Click icon to add picture</a:t>
            </a:r>
            <a:endParaRPr lang="en-GB"/>
          </a:p>
        </p:txBody>
      </p:sp>
      <p:sp>
        <p:nvSpPr>
          <p:cNvPr id="8" name="Freeform 8"/>
          <p:cNvSpPr>
            <a:spLocks/>
          </p:cNvSpPr>
          <p:nvPr/>
        </p:nvSpPr>
        <p:spPr bwMode="auto">
          <a:xfrm>
            <a:off x="463294" y="3652420"/>
            <a:ext cx="3019047" cy="576787"/>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sz="1800"/>
          </a:p>
        </p:txBody>
      </p:sp>
    </p:spTree>
    <p:custDataLst>
      <p:tags r:id="rId1"/>
    </p:custDataLst>
    <p:extLst>
      <p:ext uri="{BB962C8B-B14F-4D97-AF65-F5344CB8AC3E}">
        <p14:creationId xmlns:p14="http://schemas.microsoft.com/office/powerpoint/2010/main" val="2529814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Quote with imag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14" name="Text Placeholder 13"/>
          <p:cNvSpPr>
            <a:spLocks noGrp="1"/>
          </p:cNvSpPr>
          <p:nvPr>
            <p:ph type="body" sz="quarter" idx="13"/>
          </p:nvPr>
        </p:nvSpPr>
        <p:spPr>
          <a:xfrm>
            <a:off x="535314" y="3773512"/>
            <a:ext cx="2858127" cy="357149"/>
          </a:xfrm>
        </p:spPr>
        <p:txBody>
          <a:bodyPr/>
          <a:lstStyle>
            <a:lvl1pPr>
              <a:defRPr>
                <a:solidFill>
                  <a:schemeClr val="bg2"/>
                </a:solidFill>
              </a:defRPr>
            </a:lvl1pPr>
            <a:lvl2pPr marL="0" indent="0">
              <a:buNone/>
              <a:defRPr/>
            </a:lvl2pPr>
          </a:lstStyle>
          <a:p>
            <a:pPr lvl="0"/>
            <a:r>
              <a:rPr lang="en-US"/>
              <a:t>Edit Master text styles</a:t>
            </a:r>
          </a:p>
        </p:txBody>
      </p:sp>
      <p:sp>
        <p:nvSpPr>
          <p:cNvPr id="17" name="Picture Placeholder 15"/>
          <p:cNvSpPr>
            <a:spLocks noGrp="1"/>
          </p:cNvSpPr>
          <p:nvPr>
            <p:ph type="pic" sz="quarter" idx="14"/>
          </p:nvPr>
        </p:nvSpPr>
        <p:spPr>
          <a:xfrm>
            <a:off x="477204" y="4393566"/>
            <a:ext cx="1092517" cy="1092519"/>
          </a:xfrm>
          <a:prstGeom prst="ellipse">
            <a:avLst/>
          </a:prstGeom>
        </p:spPr>
        <p:txBody>
          <a:bodyPr>
            <a:normAutofit/>
          </a:bodyPr>
          <a:lstStyle>
            <a:lvl1pPr>
              <a:defRPr sz="1100">
                <a:solidFill>
                  <a:schemeClr val="bg2"/>
                </a:solidFill>
              </a:defRPr>
            </a:lvl1pPr>
          </a:lstStyle>
          <a:p>
            <a:r>
              <a:rPr lang="en-US"/>
              <a:t>Click icon to add picture</a:t>
            </a:r>
            <a:endParaRPr lang="en-GB"/>
          </a:p>
        </p:txBody>
      </p:sp>
      <p:sp>
        <p:nvSpPr>
          <p:cNvPr id="12" name="Picture Placeholder 8"/>
          <p:cNvSpPr>
            <a:spLocks noGrp="1"/>
          </p:cNvSpPr>
          <p:nvPr>
            <p:ph type="pic" sz="quarter" idx="16"/>
          </p:nvPr>
        </p:nvSpPr>
        <p:spPr>
          <a:xfrm>
            <a:off x="8313421" y="-9729"/>
            <a:ext cx="3878580" cy="5948364"/>
          </a:xfrm>
          <a:prstGeom prst="rect">
            <a:avLst/>
          </a:prstGeom>
          <a:solidFill>
            <a:schemeClr val="bg1">
              <a:lumMod val="85000"/>
            </a:schemeClr>
          </a:solidFill>
        </p:spPr>
        <p:txBody>
          <a:bodyPr/>
          <a:lstStyle>
            <a:lvl1pPr>
              <a:defRPr>
                <a:solidFill>
                  <a:schemeClr val="bg2"/>
                </a:solidFill>
              </a:defRPr>
            </a:lvl1pPr>
          </a:lstStyle>
          <a:p>
            <a:r>
              <a:rPr lang="en-US"/>
              <a:t>Click icon to add picture</a:t>
            </a:r>
            <a:endParaRPr lang="en-GB"/>
          </a:p>
        </p:txBody>
      </p:sp>
      <p:sp>
        <p:nvSpPr>
          <p:cNvPr id="9" name="Freeform 8"/>
          <p:cNvSpPr>
            <a:spLocks/>
          </p:cNvSpPr>
          <p:nvPr/>
        </p:nvSpPr>
        <p:spPr bwMode="auto">
          <a:xfrm>
            <a:off x="463294" y="3652420"/>
            <a:ext cx="3019047" cy="576787"/>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sz="1800"/>
          </a:p>
        </p:txBody>
      </p:sp>
    </p:spTree>
    <p:custDataLst>
      <p:tags r:id="rId1"/>
    </p:custDataLst>
    <p:extLst>
      <p:ext uri="{BB962C8B-B14F-4D97-AF65-F5344CB8AC3E}">
        <p14:creationId xmlns:p14="http://schemas.microsoft.com/office/powerpoint/2010/main" val="86294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Quote with full screen image - Small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29"/>
            <a:ext cx="12192000" cy="6867729"/>
          </a:xfrm>
          <a:prstGeom prst="rect">
            <a:avLst/>
          </a:prstGeo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14" name="Text Placeholder 13"/>
          <p:cNvSpPr>
            <a:spLocks noGrp="1"/>
          </p:cNvSpPr>
          <p:nvPr>
            <p:ph type="body" sz="quarter" idx="13"/>
          </p:nvPr>
        </p:nvSpPr>
        <p:spPr>
          <a:xfrm>
            <a:off x="535313" y="3773512"/>
            <a:ext cx="1746971" cy="357149"/>
          </a:xfrm>
        </p:spPr>
        <p:txBody>
          <a:bodyPr/>
          <a:lstStyle>
            <a:lvl1pPr>
              <a:defRPr>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2313452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Quote with full screen image - Medium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29"/>
            <a:ext cx="12192000" cy="6867729"/>
          </a:xfrm>
          <a:prstGeom prst="rect">
            <a:avLst/>
          </a:prstGeo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14" name="Text Placeholder 13"/>
          <p:cNvSpPr>
            <a:spLocks noGrp="1"/>
          </p:cNvSpPr>
          <p:nvPr>
            <p:ph type="body" sz="quarter" idx="13"/>
          </p:nvPr>
        </p:nvSpPr>
        <p:spPr>
          <a:xfrm>
            <a:off x="535314" y="3773512"/>
            <a:ext cx="2858127" cy="357149"/>
          </a:xfrm>
        </p:spPr>
        <p:txBody>
          <a:bodyPr/>
          <a:lstStyle>
            <a:lvl1pPr>
              <a:defRPr>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1089977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Quote with full screen image - Large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29"/>
            <a:ext cx="12192000" cy="6867729"/>
          </a:xfrm>
          <a:prstGeom prst="rect">
            <a:avLst/>
          </a:prstGeo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14" name="Text Placeholder 13"/>
          <p:cNvSpPr>
            <a:spLocks noGrp="1"/>
          </p:cNvSpPr>
          <p:nvPr>
            <p:ph type="body" sz="quarter" idx="13"/>
          </p:nvPr>
        </p:nvSpPr>
        <p:spPr>
          <a:xfrm>
            <a:off x="535313" y="3773512"/>
            <a:ext cx="5659748" cy="357149"/>
          </a:xfrm>
        </p:spPr>
        <p:txBody>
          <a:bodyPr/>
          <a:lstStyle>
            <a:lvl1pPr>
              <a:defRPr>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1099159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Press cuttings">
    <p:spTree>
      <p:nvGrpSpPr>
        <p:cNvPr id="1" name=""/>
        <p:cNvGrpSpPr/>
        <p:nvPr/>
      </p:nvGrpSpPr>
      <p:grpSpPr>
        <a:xfrm>
          <a:off x="0" y="0"/>
          <a:ext cx="0" cy="0"/>
          <a:chOff x="0" y="0"/>
          <a:chExt cx="0" cy="0"/>
        </a:xfrm>
      </p:grpSpPr>
      <p:sp>
        <p:nvSpPr>
          <p:cNvPr id="8" name="Rectangle 7"/>
          <p:cNvSpPr/>
          <p:nvPr/>
        </p:nvSpPr>
        <p:spPr>
          <a:xfrm>
            <a:off x="0" y="1"/>
            <a:ext cx="12192000" cy="5935980"/>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p:cNvSpPr>
            <a:spLocks noGrp="1"/>
          </p:cNvSpPr>
          <p:nvPr>
            <p:ph type="title"/>
          </p:nvPr>
        </p:nvSpPr>
        <p:spPr>
          <a:xfrm>
            <a:off x="371476"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D4F53B-E777-4D22-BF14-5A6FF8D3BEAE}"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BDBA1E-F2E9-4EAB-A2DA-23DB5AEB00CA}" type="slidenum">
              <a:rPr lang="en-GB" smtClean="0"/>
              <a:t>‹#›</a:t>
            </a:fld>
            <a:endParaRPr lang="en-GB"/>
          </a:p>
        </p:txBody>
      </p:sp>
      <p:sp>
        <p:nvSpPr>
          <p:cNvPr id="10" name="Text Placeholder 7"/>
          <p:cNvSpPr>
            <a:spLocks noGrp="1"/>
          </p:cNvSpPr>
          <p:nvPr>
            <p:ph type="body" sz="quarter" idx="15"/>
          </p:nvPr>
        </p:nvSpPr>
        <p:spPr>
          <a:xfrm>
            <a:off x="377757" y="5365115"/>
            <a:ext cx="5718243"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1138249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mp; graph">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6272054" y="359945"/>
            <a:ext cx="5594826" cy="51975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65153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3"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505316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4F53B-E777-4D22-BF14-5A6FF8D3BEAE}" type="datetimeFigureOut">
              <a:rPr lang="en-GB" smtClean="0"/>
              <a:t>01/09/2026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FBDBA1E-F2E9-4EAB-A2DA-23DB5AEB00CA}" type="slidenum">
              <a:rPr lang="en-GB" smtClean="0"/>
              <a:t>‹#›</a:t>
            </a:fld>
            <a:endParaRPr lang="en-GB"/>
          </a:p>
        </p:txBody>
      </p:sp>
      <p:sp>
        <p:nvSpPr>
          <p:cNvPr id="5" name="Text Placeholder 7"/>
          <p:cNvSpPr>
            <a:spLocks noGrp="1"/>
          </p:cNvSpPr>
          <p:nvPr>
            <p:ph type="body" sz="quarter" idx="16"/>
          </p:nvPr>
        </p:nvSpPr>
        <p:spPr>
          <a:xfrm>
            <a:off x="377759"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377"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2392900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End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a:t>Click icon to add picture</a:t>
            </a:r>
            <a:endParaRPr lang="en-GB"/>
          </a:p>
        </p:txBody>
      </p:sp>
      <p:sp>
        <p:nvSpPr>
          <p:cNvPr id="2" name="Title 1"/>
          <p:cNvSpPr>
            <a:spLocks noGrp="1"/>
          </p:cNvSpPr>
          <p:nvPr>
            <p:ph type="ctrTitle"/>
          </p:nvPr>
        </p:nvSpPr>
        <p:spPr>
          <a:xfrm>
            <a:off x="403767" y="759293"/>
            <a:ext cx="5633780" cy="1663867"/>
          </a:xfrm>
          <a:solidFill>
            <a:schemeClr val="bg1">
              <a:alpha val="0"/>
            </a:schemeClr>
          </a:solidFill>
          <a:effectLst/>
        </p:spPr>
        <p:txBody>
          <a:bodyPr anchor="t">
            <a:normAutofit/>
          </a:bodyPr>
          <a:lstStyle>
            <a:lvl1pPr algn="l">
              <a:defRPr sz="5400" b="1">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87D4F53B-E777-4D22-BF14-5A6FF8D3BEAE}"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BDBA1E-F2E9-4EAB-A2DA-23DB5AEB00CA}" type="slidenum">
              <a:rPr lang="en-GB" smtClean="0"/>
              <a:t>‹#›</a:t>
            </a:fld>
            <a:endParaRPr lang="en-GB"/>
          </a:p>
        </p:txBody>
      </p:sp>
      <p:sp>
        <p:nvSpPr>
          <p:cNvPr id="10" name="Text Placeholder 9"/>
          <p:cNvSpPr>
            <a:spLocks noGrp="1"/>
          </p:cNvSpPr>
          <p:nvPr>
            <p:ph type="body" sz="quarter" idx="14"/>
          </p:nvPr>
        </p:nvSpPr>
        <p:spPr>
          <a:xfrm>
            <a:off x="552578" y="2627693"/>
            <a:ext cx="3757295" cy="365443"/>
          </a:xfrm>
        </p:spPr>
        <p:txBody>
          <a:bodyPr/>
          <a:lstStyle>
            <a:lvl1pPr>
              <a:defRPr b="1">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694526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9164"/>
            <a:ext cx="10094912" cy="957509"/>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4F67E03-C16F-4D47-BA0F-C964DEC7C6A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F3B5EE3-1294-4C67-BFA9-F819AB347851}" type="slidenum">
              <a:rPr lang="en-GB" smtClean="0"/>
              <a:t>‹#›</a:t>
            </a:fld>
            <a:endParaRPr lang="en-GB"/>
          </a:p>
        </p:txBody>
      </p:sp>
    </p:spTree>
    <p:extLst>
      <p:ext uri="{BB962C8B-B14F-4D97-AF65-F5344CB8AC3E}">
        <p14:creationId xmlns:p14="http://schemas.microsoft.com/office/powerpoint/2010/main" val="3060992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a:t>Click icon to add picture</a:t>
            </a:r>
            <a:endParaRPr lang="en-GB"/>
          </a:p>
        </p:txBody>
      </p:sp>
      <p:sp>
        <p:nvSpPr>
          <p:cNvPr id="2" name="Title 1"/>
          <p:cNvSpPr>
            <a:spLocks noGrp="1"/>
          </p:cNvSpPr>
          <p:nvPr>
            <p:ph type="ctrTitle"/>
          </p:nvPr>
        </p:nvSpPr>
        <p:spPr>
          <a:xfrm>
            <a:off x="358588" y="1292694"/>
            <a:ext cx="5298141" cy="2411176"/>
          </a:xfrm>
        </p:spPr>
        <p:txBody>
          <a:bodyPr anchor="t">
            <a:normAutofit/>
          </a:bodyPr>
          <a:lstStyle>
            <a:lvl1pPr algn="l">
              <a:defRPr sz="4000" b="1">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85BD38DE-0542-4FAE-989F-105676356085}"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9E5F90B-4EFD-4F87-8571-C292E52EB0A8}" type="slidenum">
              <a:rPr lang="en-GB" smtClean="0"/>
              <a:t>‹#›</a:t>
            </a:fld>
            <a:endParaRPr lang="en-GB"/>
          </a:p>
        </p:txBody>
      </p:sp>
      <p:sp>
        <p:nvSpPr>
          <p:cNvPr id="11" name="Text Placeholder 14"/>
          <p:cNvSpPr>
            <a:spLocks noGrp="1"/>
          </p:cNvSpPr>
          <p:nvPr>
            <p:ph type="body" sz="quarter" idx="15" hasCustomPrompt="1"/>
          </p:nvPr>
        </p:nvSpPr>
        <p:spPr>
          <a:xfrm>
            <a:off x="565622" y="571616"/>
            <a:ext cx="5530378" cy="352613"/>
          </a:xfrm>
        </p:spPr>
        <p:txBody>
          <a:bodyPr>
            <a:normAutofit/>
          </a:bodyPr>
          <a:lstStyle>
            <a:lvl1pPr marL="0" algn="l" defTabSz="914400" rtl="0" eaLnBrk="1" latinLnBrk="0" hangingPunct="1">
              <a:lnSpc>
                <a:spcPct val="90000"/>
              </a:lnSpc>
              <a:spcBef>
                <a:spcPct val="0"/>
              </a:spcBef>
              <a:buNone/>
              <a:defRPr lang="en-US" sz="1700" b="1" kern="1200" cap="none" spc="0" baseline="0" dirty="0" smtClean="0">
                <a:solidFill>
                  <a:schemeClr val="bg1"/>
                </a:solidFill>
                <a:latin typeface="+mj-lt"/>
                <a:ea typeface="+mj-ea"/>
                <a:cs typeface="+mj-cs"/>
              </a:defRPr>
            </a:lvl1pPr>
          </a:lstStyle>
          <a:p>
            <a:pPr lvl="0"/>
            <a:r>
              <a:rPr lang="en-US"/>
              <a:t>EDIT MASTER TEXT STYLES</a:t>
            </a:r>
          </a:p>
        </p:txBody>
      </p:sp>
      <p:sp>
        <p:nvSpPr>
          <p:cNvPr id="7" name="Text Placeholder 6">
            <a:extLst>
              <a:ext uri="{FF2B5EF4-FFF2-40B4-BE49-F238E27FC236}">
                <a16:creationId xmlns:a16="http://schemas.microsoft.com/office/drawing/2014/main" id="{77FD7B46-C0E5-4A41-9337-30B99A971FC8}"/>
              </a:ext>
            </a:extLst>
          </p:cNvPr>
          <p:cNvSpPr>
            <a:spLocks noGrp="1"/>
          </p:cNvSpPr>
          <p:nvPr>
            <p:ph type="body" sz="quarter" idx="16" hasCustomPrompt="1"/>
          </p:nvPr>
        </p:nvSpPr>
        <p:spPr>
          <a:xfrm>
            <a:off x="358588" y="3806104"/>
            <a:ext cx="5299200" cy="596244"/>
          </a:xfrm>
        </p:spPr>
        <p:txBody>
          <a:bodyPr lIns="108000" anchor="b" anchorCtr="0">
            <a:normAutofit/>
          </a:bodyPr>
          <a:lstStyle>
            <a:lvl1pPr>
              <a:defRPr sz="17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a:t>
            </a:r>
            <a:endParaRPr lang="en-GB"/>
          </a:p>
        </p:txBody>
      </p:sp>
    </p:spTree>
    <p:custDataLst>
      <p:tags r:id="rId1"/>
    </p:custDataLst>
    <p:extLst>
      <p:ext uri="{BB962C8B-B14F-4D97-AF65-F5344CB8AC3E}">
        <p14:creationId xmlns:p14="http://schemas.microsoft.com/office/powerpoint/2010/main" val="3550826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Divider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a:t>Click icon to add picture</a:t>
            </a:r>
            <a:endParaRPr lang="en-GB"/>
          </a:p>
        </p:txBody>
      </p:sp>
      <p:sp>
        <p:nvSpPr>
          <p:cNvPr id="2" name="Title 1"/>
          <p:cNvSpPr>
            <a:spLocks noGrp="1"/>
          </p:cNvSpPr>
          <p:nvPr>
            <p:ph type="ctrTitle"/>
          </p:nvPr>
        </p:nvSpPr>
        <p:spPr>
          <a:xfrm>
            <a:off x="371288" y="1140293"/>
            <a:ext cx="5298141" cy="2412000"/>
          </a:xfrm>
        </p:spPr>
        <p:txBody>
          <a:bodyPr anchor="t">
            <a:noAutofit/>
          </a:bodyPr>
          <a:lstStyle>
            <a:lvl1pPr algn="l">
              <a:defRPr sz="4000" b="1" baseline="0">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85BD38DE-0542-4FAE-989F-105676356085}"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9E5F90B-4EFD-4F87-8571-C292E52EB0A8}" type="slidenum">
              <a:rPr lang="en-GB" smtClean="0"/>
              <a:t>‹#›</a:t>
            </a:fld>
            <a:endParaRPr lang="en-GB"/>
          </a:p>
        </p:txBody>
      </p:sp>
      <p:sp>
        <p:nvSpPr>
          <p:cNvPr id="16" name="Text Placeholder 14"/>
          <p:cNvSpPr>
            <a:spLocks noGrp="1"/>
          </p:cNvSpPr>
          <p:nvPr>
            <p:ph type="body" sz="quarter" idx="14" hasCustomPrompt="1"/>
          </p:nvPr>
        </p:nvSpPr>
        <p:spPr>
          <a:xfrm>
            <a:off x="371288" y="651155"/>
            <a:ext cx="6450012" cy="352613"/>
          </a:xfrm>
        </p:spPr>
        <p:txBody>
          <a:bodyPr>
            <a:normAutofit/>
          </a:bodyPr>
          <a:lstStyle>
            <a:lvl1pPr marL="0" algn="l" defTabSz="914400" rtl="0" eaLnBrk="1" latinLnBrk="0" hangingPunct="1">
              <a:lnSpc>
                <a:spcPct val="90000"/>
              </a:lnSpc>
              <a:spcBef>
                <a:spcPct val="0"/>
              </a:spcBef>
              <a:buNone/>
              <a:defRPr lang="en-US" sz="1800" b="1" kern="1200" spc="30" baseline="0" dirty="0" smtClean="0">
                <a:solidFill>
                  <a:schemeClr val="bg1"/>
                </a:solidFill>
                <a:latin typeface="+mj-lt"/>
                <a:ea typeface="+mj-ea"/>
                <a:cs typeface="+mj-cs"/>
              </a:defRPr>
            </a:lvl1pPr>
          </a:lstStyle>
          <a:p>
            <a:pPr lvl="0"/>
            <a:r>
              <a:rPr lang="en-US"/>
              <a:t>EDIT MASTER TEXT STYLES</a:t>
            </a:r>
          </a:p>
        </p:txBody>
      </p:sp>
    </p:spTree>
    <p:custDataLst>
      <p:tags r:id="rId1"/>
    </p:custDataLst>
    <p:extLst>
      <p:ext uri="{BB962C8B-B14F-4D97-AF65-F5344CB8AC3E}">
        <p14:creationId xmlns:p14="http://schemas.microsoft.com/office/powerpoint/2010/main" val="4222386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a:p>
        </p:txBody>
      </p:sp>
      <p:sp>
        <p:nvSpPr>
          <p:cNvPr id="10" name="Text Placeholder 7"/>
          <p:cNvSpPr>
            <a:spLocks noGrp="1"/>
          </p:cNvSpPr>
          <p:nvPr>
            <p:ph type="body" sz="quarter" idx="15"/>
          </p:nvPr>
        </p:nvSpPr>
        <p:spPr>
          <a:xfrm>
            <a:off x="377757" y="5365115"/>
            <a:ext cx="11334817" cy="304800"/>
          </a:xfrm>
        </p:spPr>
        <p:txBody>
          <a:bodyPr>
            <a:noAutofit/>
          </a:bodyPr>
          <a:lstStyle>
            <a:lvl1pPr>
              <a:defRPr sz="1000" b="0">
                <a:solidFill>
                  <a:schemeClr val="bg2"/>
                </a:solidFill>
              </a:defRPr>
            </a:lvl1pPr>
          </a:lstStyle>
          <a:p>
            <a:pPr lvl="0"/>
            <a:r>
              <a:rPr lang="en-US"/>
              <a:t>Edit Master text styles</a:t>
            </a:r>
          </a:p>
        </p:txBody>
      </p:sp>
    </p:spTree>
    <p:custDataLst>
      <p:tags r:id="rId1"/>
    </p:custDataLst>
    <p:extLst>
      <p:ext uri="{BB962C8B-B14F-4D97-AF65-F5344CB8AC3E}">
        <p14:creationId xmlns:p14="http://schemas.microsoft.com/office/powerpoint/2010/main" val="764651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Title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59944"/>
            <a:ext cx="11341099" cy="1021181"/>
          </a:xfrm>
        </p:spPr>
        <p:txBody>
          <a:bodyPr/>
          <a:lstStyle>
            <a:lvl1pPr>
              <a:defRPr/>
            </a:lvl1pPr>
          </a:lstStyle>
          <a:p>
            <a:r>
              <a:rPr lang="en-US"/>
              <a:t>Click to edit </a:t>
            </a:r>
            <a:br>
              <a:rPr lang="en-US"/>
            </a:br>
            <a:r>
              <a:rPr lang="en-US"/>
              <a:t>Master title style</a:t>
            </a:r>
            <a:endParaRPr lang="en-GB"/>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a:p>
        </p:txBody>
      </p:sp>
      <p:sp>
        <p:nvSpPr>
          <p:cNvPr id="9" name="Content Placeholder 7"/>
          <p:cNvSpPr>
            <a:spLocks noGrp="1"/>
          </p:cNvSpPr>
          <p:nvPr>
            <p:ph sz="quarter" idx="14"/>
          </p:nvPr>
        </p:nvSpPr>
        <p:spPr>
          <a:xfrm>
            <a:off x="379142" y="1614207"/>
            <a:ext cx="1129603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8" name="Straight Connector 7"/>
          <p:cNvCxnSpPr/>
          <p:nvPr/>
        </p:nvCxnSpPr>
        <p:spPr>
          <a:xfrm>
            <a:off x="479425" y="1428750"/>
            <a:ext cx="1123315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212959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Two column content">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a:p>
        </p:txBody>
      </p:sp>
      <p:sp>
        <p:nvSpPr>
          <p:cNvPr id="9" name="Content Placeholder 7"/>
          <p:cNvSpPr>
            <a:spLocks noGrp="1"/>
          </p:cNvSpPr>
          <p:nvPr>
            <p:ph sz="quarter" idx="14"/>
          </p:nvPr>
        </p:nvSpPr>
        <p:spPr>
          <a:xfrm>
            <a:off x="379142" y="1614207"/>
            <a:ext cx="556260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8" name="Straight Connector 7"/>
          <p:cNvCxnSpPr/>
          <p:nvPr/>
        </p:nvCxnSpPr>
        <p:spPr>
          <a:xfrm>
            <a:off x="479425"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Content Placeholder 7"/>
          <p:cNvSpPr>
            <a:spLocks noGrp="1"/>
          </p:cNvSpPr>
          <p:nvPr>
            <p:ph sz="quarter" idx="16"/>
          </p:nvPr>
        </p:nvSpPr>
        <p:spPr>
          <a:xfrm>
            <a:off x="6096000" y="1614207"/>
            <a:ext cx="556260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p:cNvCxnSpPr/>
          <p:nvPr/>
        </p:nvCxnSpPr>
        <p:spPr>
          <a:xfrm>
            <a:off x="6196283"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035243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Text &amp; graph">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6272054" y="359945"/>
            <a:ext cx="5594826" cy="51975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a:p>
        </p:txBody>
      </p:sp>
      <p:sp>
        <p:nvSpPr>
          <p:cNvPr id="7" name="Text Placeholder 6"/>
          <p:cNvSpPr>
            <a:spLocks noGrp="1"/>
          </p:cNvSpPr>
          <p:nvPr>
            <p:ph type="body" sz="quarter" idx="13"/>
          </p:nvPr>
        </p:nvSpPr>
        <p:spPr>
          <a:xfrm>
            <a:off x="377758" y="1614207"/>
            <a:ext cx="4368867" cy="365153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0" name="Straight Connector 9"/>
          <p:cNvCxnSpPr/>
          <p:nvPr/>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3"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1348978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ext &amp; half pag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a:p>
        </p:txBody>
      </p:sp>
      <p:sp>
        <p:nvSpPr>
          <p:cNvPr id="7" name="Text Placeholder 6"/>
          <p:cNvSpPr>
            <a:spLocks noGrp="1"/>
          </p:cNvSpPr>
          <p:nvPr>
            <p:ph type="body" sz="quarter" idx="13"/>
          </p:nvPr>
        </p:nvSpPr>
        <p:spPr>
          <a:xfrm>
            <a:off x="377758" y="1614207"/>
            <a:ext cx="4368867" cy="3651531"/>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6007894" y="-9729"/>
            <a:ext cx="6184106" cy="5948364"/>
          </a:xfrm>
          <a:prstGeom prst="rect">
            <a:avLst/>
          </a:prstGeom>
          <a:solidFill>
            <a:schemeClr val="bg1">
              <a:lumMod val="85000"/>
            </a:schemeClr>
          </a:solidFill>
        </p:spPr>
        <p:txBody>
          <a:bodyPr/>
          <a:lstStyle/>
          <a:p>
            <a:r>
              <a:rPr lang="en-US"/>
              <a:t>Click icon to add picture</a:t>
            </a:r>
            <a:endParaRPr lang="en-GB"/>
          </a:p>
        </p:txBody>
      </p:sp>
      <p:cxnSp>
        <p:nvCxnSpPr>
          <p:cNvPr id="10" name="Straight Connector 9"/>
          <p:cNvCxnSpPr/>
          <p:nvPr/>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8"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2534287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mp; half pag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651531"/>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6007894" y="-9729"/>
            <a:ext cx="6184106" cy="5948364"/>
          </a:xfrm>
          <a:prstGeom prst="rect">
            <a:avLst/>
          </a:prstGeom>
          <a:solidFill>
            <a:schemeClr val="bg1">
              <a:lumMod val="85000"/>
            </a:schemeClr>
          </a:solidFill>
        </p:spPr>
        <p:txBody>
          <a:bodyPr/>
          <a:lstStyle/>
          <a:p>
            <a:endParaRPr lang="en-GB"/>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8"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779994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3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9" name="Text Placeholder 6"/>
          <p:cNvSpPr>
            <a:spLocks noGrp="1"/>
          </p:cNvSpPr>
          <p:nvPr>
            <p:ph type="body" sz="quarter" idx="13"/>
          </p:nvPr>
        </p:nvSpPr>
        <p:spPr>
          <a:xfrm>
            <a:off x="377759" y="3831702"/>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0" name="Straight Connector 9"/>
          <p:cNvCxnSpPr/>
          <p:nvPr/>
        </p:nvCxnSpPr>
        <p:spPr>
          <a:xfrm>
            <a:off x="487996"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4184266" y="3822699"/>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3" name="Straight Connector 12"/>
          <p:cNvCxnSpPr/>
          <p:nvPr/>
        </p:nvCxnSpPr>
        <p:spPr>
          <a:xfrm>
            <a:off x="427335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7990774" y="3822699"/>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22" name="Straight Connector 21"/>
          <p:cNvCxnSpPr/>
          <p:nvPr/>
        </p:nvCxnSpPr>
        <p:spPr>
          <a:xfrm>
            <a:off x="806728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8">
            <a:extLst>
              <a:ext uri="{FF2B5EF4-FFF2-40B4-BE49-F238E27FC236}">
                <a16:creationId xmlns:a16="http://schemas.microsoft.com/office/drawing/2014/main" id="{8DFCE19A-1050-41D6-952B-88D1EA6241CC}"/>
              </a:ext>
            </a:extLst>
          </p:cNvPr>
          <p:cNvSpPr>
            <a:spLocks noGrp="1"/>
          </p:cNvSpPr>
          <p:nvPr>
            <p:ph type="pic" sz="quarter" idx="14"/>
          </p:nvPr>
        </p:nvSpPr>
        <p:spPr>
          <a:xfrm>
            <a:off x="4273355" y="1428749"/>
            <a:ext cx="3645289" cy="2106775"/>
          </a:xfrm>
          <a:prstGeom prst="rect">
            <a:avLst/>
          </a:prstGeom>
          <a:solidFill>
            <a:schemeClr val="bg1">
              <a:lumMod val="85000"/>
            </a:schemeClr>
          </a:solidFill>
        </p:spPr>
        <p:txBody>
          <a:bodyPr/>
          <a:lstStyle/>
          <a:p>
            <a:r>
              <a:rPr lang="en-US"/>
              <a:t>Click icon to add picture</a:t>
            </a:r>
            <a:endParaRPr lang="en-GB"/>
          </a:p>
        </p:txBody>
      </p:sp>
      <p:sp>
        <p:nvSpPr>
          <p:cNvPr id="28" name="Picture Placeholder 8">
            <a:extLst>
              <a:ext uri="{FF2B5EF4-FFF2-40B4-BE49-F238E27FC236}">
                <a16:creationId xmlns:a16="http://schemas.microsoft.com/office/drawing/2014/main" id="{474332AB-8E82-4D2C-A077-AD78447B3B65}"/>
              </a:ext>
            </a:extLst>
          </p:cNvPr>
          <p:cNvSpPr>
            <a:spLocks noGrp="1"/>
          </p:cNvSpPr>
          <p:nvPr>
            <p:ph type="pic" sz="quarter" idx="15"/>
          </p:nvPr>
        </p:nvSpPr>
        <p:spPr>
          <a:xfrm>
            <a:off x="8067285" y="1428749"/>
            <a:ext cx="3645289" cy="2106775"/>
          </a:xfrm>
          <a:prstGeom prst="rect">
            <a:avLst/>
          </a:prstGeom>
          <a:solidFill>
            <a:schemeClr val="bg1">
              <a:lumMod val="85000"/>
            </a:schemeClr>
          </a:solidFill>
        </p:spPr>
        <p:txBody>
          <a:bodyPr/>
          <a:lstStyle/>
          <a:p>
            <a:r>
              <a:rPr lang="en-US"/>
              <a:t>Click icon to add picture</a:t>
            </a:r>
            <a:endParaRPr lang="en-GB"/>
          </a:p>
        </p:txBody>
      </p:sp>
      <p:sp>
        <p:nvSpPr>
          <p:cNvPr id="29" name="Picture Placeholder 8">
            <a:extLst>
              <a:ext uri="{FF2B5EF4-FFF2-40B4-BE49-F238E27FC236}">
                <a16:creationId xmlns:a16="http://schemas.microsoft.com/office/drawing/2014/main" id="{44395837-4037-4FBC-A80F-2DFA7942FF5A}"/>
              </a:ext>
            </a:extLst>
          </p:cNvPr>
          <p:cNvSpPr>
            <a:spLocks noGrp="1"/>
          </p:cNvSpPr>
          <p:nvPr>
            <p:ph type="pic" sz="quarter" idx="22"/>
          </p:nvPr>
        </p:nvSpPr>
        <p:spPr>
          <a:xfrm>
            <a:off x="479425" y="1428749"/>
            <a:ext cx="3645289" cy="2106775"/>
          </a:xfrm>
          <a:prstGeom prst="rect">
            <a:avLst/>
          </a:prstGeom>
          <a:solidFill>
            <a:schemeClr val="bg1">
              <a:lumMod val="85000"/>
            </a:schemeClr>
          </a:solidFill>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399629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4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9" name="Text Placeholder 6"/>
          <p:cNvSpPr>
            <a:spLocks noGrp="1"/>
          </p:cNvSpPr>
          <p:nvPr>
            <p:ph type="body" sz="quarter" idx="13"/>
          </p:nvPr>
        </p:nvSpPr>
        <p:spPr>
          <a:xfrm>
            <a:off x="377759" y="3831702"/>
            <a:ext cx="2792238"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0" name="Straight Connector 9"/>
          <p:cNvCxnSpPr/>
          <p:nvPr/>
        </p:nvCxnSpPr>
        <p:spPr>
          <a:xfrm>
            <a:off x="487997"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3337118"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3" name="Straight Connector 12"/>
          <p:cNvCxnSpPr/>
          <p:nvPr/>
        </p:nvCxnSpPr>
        <p:spPr>
          <a:xfrm>
            <a:off x="3330340"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6184644"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22" name="Straight Connector 21"/>
          <p:cNvCxnSpPr/>
          <p:nvPr/>
        </p:nvCxnSpPr>
        <p:spPr>
          <a:xfrm>
            <a:off x="6181255"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16">
            <a:extLst>
              <a:ext uri="{FF2B5EF4-FFF2-40B4-BE49-F238E27FC236}">
                <a16:creationId xmlns:a16="http://schemas.microsoft.com/office/drawing/2014/main" id="{CCB00622-CF55-4D6B-A1E3-FEDA9C507933}"/>
              </a:ext>
            </a:extLst>
          </p:cNvPr>
          <p:cNvSpPr>
            <a:spLocks noGrp="1"/>
          </p:cNvSpPr>
          <p:nvPr>
            <p:ph type="pic" sz="quarter" idx="23"/>
          </p:nvPr>
        </p:nvSpPr>
        <p:spPr>
          <a:xfrm>
            <a:off x="479425" y="1428750"/>
            <a:ext cx="2680405" cy="2106774"/>
          </a:xfrm>
          <a:solidFill>
            <a:schemeClr val="bg1">
              <a:lumMod val="85000"/>
            </a:schemeClr>
          </a:solidFill>
        </p:spPr>
        <p:txBody>
          <a:bodyPr/>
          <a:lstStyle/>
          <a:p>
            <a:r>
              <a:rPr lang="en-US"/>
              <a:t>Click icon to add picture</a:t>
            </a:r>
            <a:endParaRPr lang="en-GB"/>
          </a:p>
        </p:txBody>
      </p:sp>
      <p:sp>
        <p:nvSpPr>
          <p:cNvPr id="28" name="Picture Placeholder 16">
            <a:extLst>
              <a:ext uri="{FF2B5EF4-FFF2-40B4-BE49-F238E27FC236}">
                <a16:creationId xmlns:a16="http://schemas.microsoft.com/office/drawing/2014/main" id="{2B88D738-52E2-4893-86C8-E779DC5CA1A3}"/>
              </a:ext>
            </a:extLst>
          </p:cNvPr>
          <p:cNvSpPr>
            <a:spLocks noGrp="1"/>
          </p:cNvSpPr>
          <p:nvPr>
            <p:ph type="pic" sz="quarter" idx="24"/>
          </p:nvPr>
        </p:nvSpPr>
        <p:spPr>
          <a:xfrm>
            <a:off x="3330340" y="1428750"/>
            <a:ext cx="2680405" cy="2106774"/>
          </a:xfrm>
          <a:solidFill>
            <a:schemeClr val="bg1">
              <a:lumMod val="85000"/>
            </a:schemeClr>
          </a:solidFill>
        </p:spPr>
        <p:txBody>
          <a:bodyPr/>
          <a:lstStyle/>
          <a:p>
            <a:r>
              <a:rPr lang="en-US"/>
              <a:t>Click icon to add picture</a:t>
            </a:r>
            <a:endParaRPr lang="en-GB"/>
          </a:p>
        </p:txBody>
      </p:sp>
      <p:sp>
        <p:nvSpPr>
          <p:cNvPr id="29" name="Picture Placeholder 16">
            <a:extLst>
              <a:ext uri="{FF2B5EF4-FFF2-40B4-BE49-F238E27FC236}">
                <a16:creationId xmlns:a16="http://schemas.microsoft.com/office/drawing/2014/main" id="{796217F8-03C9-4D68-93B3-20FA2E83EE1B}"/>
              </a:ext>
            </a:extLst>
          </p:cNvPr>
          <p:cNvSpPr>
            <a:spLocks noGrp="1"/>
          </p:cNvSpPr>
          <p:nvPr>
            <p:ph type="pic" sz="quarter" idx="25"/>
          </p:nvPr>
        </p:nvSpPr>
        <p:spPr>
          <a:xfrm>
            <a:off x="6181255" y="1428750"/>
            <a:ext cx="2680405" cy="2106774"/>
          </a:xfrm>
          <a:solidFill>
            <a:schemeClr val="bg1">
              <a:lumMod val="85000"/>
            </a:schemeClr>
          </a:solidFill>
        </p:spPr>
        <p:txBody>
          <a:bodyPr/>
          <a:lstStyle/>
          <a:p>
            <a:r>
              <a:rPr lang="en-US"/>
              <a:t>Click icon to add picture</a:t>
            </a:r>
            <a:endParaRPr lang="en-GB"/>
          </a:p>
        </p:txBody>
      </p:sp>
      <p:sp>
        <p:nvSpPr>
          <p:cNvPr id="30" name="Picture Placeholder 16">
            <a:extLst>
              <a:ext uri="{FF2B5EF4-FFF2-40B4-BE49-F238E27FC236}">
                <a16:creationId xmlns:a16="http://schemas.microsoft.com/office/drawing/2014/main" id="{2723B1CA-8DFB-497B-9F08-8CA0C90D7E3E}"/>
              </a:ext>
            </a:extLst>
          </p:cNvPr>
          <p:cNvSpPr>
            <a:spLocks noGrp="1"/>
          </p:cNvSpPr>
          <p:nvPr>
            <p:ph type="pic" sz="quarter" idx="26"/>
          </p:nvPr>
        </p:nvSpPr>
        <p:spPr>
          <a:xfrm>
            <a:off x="9032169" y="1428750"/>
            <a:ext cx="2680405" cy="2106774"/>
          </a:xfrm>
          <a:solidFill>
            <a:schemeClr val="bg1">
              <a:lumMod val="85000"/>
            </a:schemeClr>
          </a:solidFill>
        </p:spPr>
        <p:txBody>
          <a:bodyPr/>
          <a:lstStyle/>
          <a:p>
            <a:r>
              <a:rPr lang="en-US"/>
              <a:t>Click icon to add picture</a:t>
            </a:r>
            <a:endParaRPr lang="en-GB"/>
          </a:p>
        </p:txBody>
      </p:sp>
      <p:cxnSp>
        <p:nvCxnSpPr>
          <p:cNvPr id="31" name="Straight Connector 30">
            <a:extLst>
              <a:ext uri="{FF2B5EF4-FFF2-40B4-BE49-F238E27FC236}">
                <a16:creationId xmlns:a16="http://schemas.microsoft.com/office/drawing/2014/main" id="{B54C563D-6383-41D0-9D47-C959095D88EA}"/>
              </a:ext>
            </a:extLst>
          </p:cNvPr>
          <p:cNvCxnSpPr/>
          <p:nvPr/>
        </p:nvCxnSpPr>
        <p:spPr>
          <a:xfrm>
            <a:off x="9030574"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32" name="Text Placeholder 6">
            <a:extLst>
              <a:ext uri="{FF2B5EF4-FFF2-40B4-BE49-F238E27FC236}">
                <a16:creationId xmlns:a16="http://schemas.microsoft.com/office/drawing/2014/main" id="{334F0F9F-7167-4551-BFAC-B216392DF765}"/>
              </a:ext>
            </a:extLst>
          </p:cNvPr>
          <p:cNvSpPr>
            <a:spLocks noGrp="1"/>
          </p:cNvSpPr>
          <p:nvPr>
            <p:ph type="body" sz="quarter" idx="27"/>
          </p:nvPr>
        </p:nvSpPr>
        <p:spPr>
          <a:xfrm>
            <a:off x="9032170"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spTree>
    <p:custDataLst>
      <p:tags r:id="rId1"/>
    </p:custDataLst>
    <p:extLst>
      <p:ext uri="{BB962C8B-B14F-4D97-AF65-F5344CB8AC3E}">
        <p14:creationId xmlns:p14="http://schemas.microsoft.com/office/powerpoint/2010/main" val="2252633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4x Portrait image">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17" name="Picture Placeholder 16"/>
          <p:cNvSpPr>
            <a:spLocks noGrp="1"/>
          </p:cNvSpPr>
          <p:nvPr>
            <p:ph type="pic" sz="quarter" idx="19"/>
          </p:nvPr>
        </p:nvSpPr>
        <p:spPr>
          <a:xfrm>
            <a:off x="479425" y="1428750"/>
            <a:ext cx="2680405" cy="3836988"/>
          </a:xfrm>
          <a:solidFill>
            <a:schemeClr val="bg1">
              <a:lumMod val="85000"/>
            </a:schemeClr>
          </a:solidFill>
        </p:spPr>
        <p:txBody>
          <a:bodyPr/>
          <a:lstStyle/>
          <a:p>
            <a:r>
              <a:rPr lang="en-US"/>
              <a:t>Click icon to add picture</a:t>
            </a:r>
            <a:endParaRPr lang="en-GB"/>
          </a:p>
        </p:txBody>
      </p:sp>
      <p:sp>
        <p:nvSpPr>
          <p:cNvPr id="20" name="Picture Placeholder 16"/>
          <p:cNvSpPr>
            <a:spLocks noGrp="1"/>
          </p:cNvSpPr>
          <p:nvPr>
            <p:ph type="pic" sz="quarter" idx="20"/>
          </p:nvPr>
        </p:nvSpPr>
        <p:spPr>
          <a:xfrm>
            <a:off x="3330340" y="1428750"/>
            <a:ext cx="2680405" cy="3836988"/>
          </a:xfrm>
          <a:solidFill>
            <a:schemeClr val="bg1">
              <a:lumMod val="85000"/>
            </a:schemeClr>
          </a:solidFill>
        </p:spPr>
        <p:txBody>
          <a:bodyPr/>
          <a:lstStyle/>
          <a:p>
            <a:r>
              <a:rPr lang="en-US"/>
              <a:t>Click icon to add picture</a:t>
            </a:r>
            <a:endParaRPr lang="en-GB"/>
          </a:p>
        </p:txBody>
      </p:sp>
      <p:sp>
        <p:nvSpPr>
          <p:cNvPr id="21" name="Picture Placeholder 16"/>
          <p:cNvSpPr>
            <a:spLocks noGrp="1"/>
          </p:cNvSpPr>
          <p:nvPr>
            <p:ph type="pic" sz="quarter" idx="21"/>
          </p:nvPr>
        </p:nvSpPr>
        <p:spPr>
          <a:xfrm>
            <a:off x="6181255" y="1428750"/>
            <a:ext cx="2680405" cy="3836988"/>
          </a:xfrm>
          <a:solidFill>
            <a:schemeClr val="bg1">
              <a:lumMod val="85000"/>
            </a:schemeClr>
          </a:solidFill>
        </p:spPr>
        <p:txBody>
          <a:bodyPr/>
          <a:lstStyle/>
          <a:p>
            <a:r>
              <a:rPr lang="en-US"/>
              <a:t>Click icon to add picture</a:t>
            </a:r>
            <a:endParaRPr lang="en-GB"/>
          </a:p>
        </p:txBody>
      </p:sp>
      <p:sp>
        <p:nvSpPr>
          <p:cNvPr id="18" name="Picture Placeholder 16"/>
          <p:cNvSpPr>
            <a:spLocks noGrp="1"/>
          </p:cNvSpPr>
          <p:nvPr>
            <p:ph type="pic" sz="quarter" idx="22"/>
          </p:nvPr>
        </p:nvSpPr>
        <p:spPr>
          <a:xfrm>
            <a:off x="9032169" y="1428750"/>
            <a:ext cx="2680405" cy="3836988"/>
          </a:xfrm>
          <a:solidFill>
            <a:schemeClr val="bg1">
              <a:lumMod val="85000"/>
            </a:schemeClr>
          </a:solidFill>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1847832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Text &amp; on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a:p>
        </p:txBody>
      </p:sp>
      <p:sp>
        <p:nvSpPr>
          <p:cNvPr id="7" name="Text Placeholder 6"/>
          <p:cNvSpPr>
            <a:spLocks noGrp="1"/>
          </p:cNvSpPr>
          <p:nvPr>
            <p:ph type="body" sz="quarter" idx="13"/>
          </p:nvPr>
        </p:nvSpPr>
        <p:spPr>
          <a:xfrm>
            <a:off x="377758" y="1614207"/>
            <a:ext cx="4368867"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5369668" y="1428750"/>
            <a:ext cx="6342907" cy="3836988"/>
          </a:xfrm>
          <a:prstGeom prst="rect">
            <a:avLst/>
          </a:prstGeom>
          <a:solidFill>
            <a:schemeClr val="bg1">
              <a:lumMod val="85000"/>
            </a:schemeClr>
          </a:solidFill>
        </p:spPr>
        <p:txBody>
          <a:bodyPr/>
          <a:lstStyle/>
          <a:p>
            <a:r>
              <a:rPr lang="en-US"/>
              <a:t>Click icon to add picture</a:t>
            </a:r>
            <a:endParaRPr lang="en-GB"/>
          </a:p>
        </p:txBody>
      </p:sp>
      <p:cxnSp>
        <p:nvCxnSpPr>
          <p:cNvPr id="10" name="Straight Connector 9"/>
          <p:cNvCxnSpPr/>
          <p:nvPr/>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2179861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ext &amp; two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a:p>
        </p:txBody>
      </p:sp>
      <p:sp>
        <p:nvSpPr>
          <p:cNvPr id="7" name="Text Placeholder 6"/>
          <p:cNvSpPr>
            <a:spLocks noGrp="1"/>
          </p:cNvSpPr>
          <p:nvPr>
            <p:ph type="body" sz="quarter" idx="13"/>
          </p:nvPr>
        </p:nvSpPr>
        <p:spPr>
          <a:xfrm>
            <a:off x="377758" y="1614207"/>
            <a:ext cx="5442018"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7373566" y="447473"/>
            <a:ext cx="4339009" cy="2322372"/>
          </a:xfrm>
          <a:prstGeom prst="rect">
            <a:avLst/>
          </a:prstGeom>
          <a:solidFill>
            <a:schemeClr val="bg1">
              <a:lumMod val="85000"/>
            </a:schemeClr>
          </a:solidFill>
        </p:spPr>
        <p:txBody>
          <a:bodyPr/>
          <a:lstStyle/>
          <a:p>
            <a:r>
              <a:rPr lang="en-US"/>
              <a:t>Click icon to add picture</a:t>
            </a:r>
            <a:endParaRPr lang="en-GB"/>
          </a:p>
        </p:txBody>
      </p:sp>
      <p:cxnSp>
        <p:nvCxnSpPr>
          <p:cNvPr id="10" name="Straight Connector 9"/>
          <p:cNvCxnSpPr/>
          <p:nvPr/>
        </p:nvCxnSpPr>
        <p:spPr>
          <a:xfrm>
            <a:off x="479425" y="1428750"/>
            <a:ext cx="5340351"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Picture Placeholder 8"/>
          <p:cNvSpPr>
            <a:spLocks noGrp="1"/>
          </p:cNvSpPr>
          <p:nvPr>
            <p:ph type="pic" sz="quarter" idx="15"/>
          </p:nvPr>
        </p:nvSpPr>
        <p:spPr>
          <a:xfrm>
            <a:off x="7373566" y="2943366"/>
            <a:ext cx="4339009" cy="2322372"/>
          </a:xfrm>
          <a:prstGeom prst="rect">
            <a:avLst/>
          </a:prstGeom>
          <a:solidFill>
            <a:schemeClr val="bg1">
              <a:lumMod val="85000"/>
            </a:schemeClr>
          </a:solidFill>
        </p:spPr>
        <p:txBody>
          <a:bodyPr/>
          <a:lstStyle/>
          <a:p>
            <a:r>
              <a:rPr lang="en-US"/>
              <a:t>Click icon to add picture</a:t>
            </a:r>
            <a:endParaRPr lang="en-GB"/>
          </a:p>
        </p:txBody>
      </p:sp>
      <p:sp>
        <p:nvSpPr>
          <p:cNvPr id="12"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256359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Text &amp; four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a:p>
        </p:txBody>
      </p:sp>
      <p:sp>
        <p:nvSpPr>
          <p:cNvPr id="7" name="Text Placeholder 6"/>
          <p:cNvSpPr>
            <a:spLocks noGrp="1"/>
          </p:cNvSpPr>
          <p:nvPr>
            <p:ph type="body" sz="quarter" idx="13"/>
          </p:nvPr>
        </p:nvSpPr>
        <p:spPr>
          <a:xfrm>
            <a:off x="377758" y="1614207"/>
            <a:ext cx="4368867"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0" name="Straight Connector 9"/>
          <p:cNvCxnSpPr/>
          <p:nvPr/>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
        <p:nvSpPr>
          <p:cNvPr id="18" name="Picture Placeholder 8">
            <a:extLst>
              <a:ext uri="{FF2B5EF4-FFF2-40B4-BE49-F238E27FC236}">
                <a16:creationId xmlns:a16="http://schemas.microsoft.com/office/drawing/2014/main" id="{C83E0A7E-A4E1-41C3-86F6-B6D82D556557}"/>
              </a:ext>
            </a:extLst>
          </p:cNvPr>
          <p:cNvSpPr>
            <a:spLocks noGrp="1"/>
          </p:cNvSpPr>
          <p:nvPr>
            <p:ph type="pic" sz="quarter" idx="14"/>
          </p:nvPr>
        </p:nvSpPr>
        <p:spPr>
          <a:xfrm>
            <a:off x="4930580" y="1428750"/>
            <a:ext cx="3318069" cy="1853970"/>
          </a:xfrm>
          <a:prstGeom prst="rect">
            <a:avLst/>
          </a:prstGeom>
          <a:solidFill>
            <a:schemeClr val="bg1">
              <a:lumMod val="85000"/>
            </a:schemeClr>
          </a:solidFill>
        </p:spPr>
        <p:txBody>
          <a:bodyPr/>
          <a:lstStyle/>
          <a:p>
            <a:r>
              <a:rPr lang="en-US"/>
              <a:t>Click icon to add picture</a:t>
            </a:r>
            <a:endParaRPr lang="en-GB"/>
          </a:p>
        </p:txBody>
      </p:sp>
      <p:sp>
        <p:nvSpPr>
          <p:cNvPr id="19" name="Picture Placeholder 8">
            <a:extLst>
              <a:ext uri="{FF2B5EF4-FFF2-40B4-BE49-F238E27FC236}">
                <a16:creationId xmlns:a16="http://schemas.microsoft.com/office/drawing/2014/main" id="{2E7303BD-8C87-4547-94CC-49DD3934C1D4}"/>
              </a:ext>
            </a:extLst>
          </p:cNvPr>
          <p:cNvSpPr>
            <a:spLocks noGrp="1"/>
          </p:cNvSpPr>
          <p:nvPr>
            <p:ph type="pic" sz="quarter" idx="15"/>
          </p:nvPr>
        </p:nvSpPr>
        <p:spPr>
          <a:xfrm>
            <a:off x="8394505" y="1428750"/>
            <a:ext cx="3318069" cy="1853970"/>
          </a:xfrm>
          <a:prstGeom prst="rect">
            <a:avLst/>
          </a:prstGeom>
          <a:solidFill>
            <a:schemeClr val="bg1">
              <a:lumMod val="85000"/>
            </a:schemeClr>
          </a:solidFill>
        </p:spPr>
        <p:txBody>
          <a:bodyPr/>
          <a:lstStyle/>
          <a:p>
            <a:r>
              <a:rPr lang="en-US"/>
              <a:t>Click icon to add picture</a:t>
            </a:r>
            <a:endParaRPr lang="en-GB"/>
          </a:p>
        </p:txBody>
      </p:sp>
      <p:sp>
        <p:nvSpPr>
          <p:cNvPr id="20" name="Picture Placeholder 8">
            <a:extLst>
              <a:ext uri="{FF2B5EF4-FFF2-40B4-BE49-F238E27FC236}">
                <a16:creationId xmlns:a16="http://schemas.microsoft.com/office/drawing/2014/main" id="{3F505454-5599-4E41-93B7-601ECB120810}"/>
              </a:ext>
            </a:extLst>
          </p:cNvPr>
          <p:cNvSpPr>
            <a:spLocks noGrp="1"/>
          </p:cNvSpPr>
          <p:nvPr>
            <p:ph type="pic" sz="quarter" idx="16"/>
          </p:nvPr>
        </p:nvSpPr>
        <p:spPr>
          <a:xfrm>
            <a:off x="8394505" y="3411769"/>
            <a:ext cx="3318069" cy="1853970"/>
          </a:xfrm>
          <a:prstGeom prst="rect">
            <a:avLst/>
          </a:prstGeom>
          <a:solidFill>
            <a:schemeClr val="bg1">
              <a:lumMod val="85000"/>
            </a:schemeClr>
          </a:solidFill>
        </p:spPr>
        <p:txBody>
          <a:bodyPr/>
          <a:lstStyle/>
          <a:p>
            <a:r>
              <a:rPr lang="en-US"/>
              <a:t>Click icon to add picture</a:t>
            </a:r>
            <a:endParaRPr lang="en-GB"/>
          </a:p>
        </p:txBody>
      </p:sp>
      <p:sp>
        <p:nvSpPr>
          <p:cNvPr id="21" name="Picture Placeholder 8">
            <a:extLst>
              <a:ext uri="{FF2B5EF4-FFF2-40B4-BE49-F238E27FC236}">
                <a16:creationId xmlns:a16="http://schemas.microsoft.com/office/drawing/2014/main" id="{3189B23B-90CA-44D3-94DB-D124B4FC4F69}"/>
              </a:ext>
            </a:extLst>
          </p:cNvPr>
          <p:cNvSpPr>
            <a:spLocks noGrp="1"/>
          </p:cNvSpPr>
          <p:nvPr>
            <p:ph type="pic" sz="quarter" idx="17"/>
          </p:nvPr>
        </p:nvSpPr>
        <p:spPr>
          <a:xfrm>
            <a:off x="4930580" y="3411769"/>
            <a:ext cx="3318069" cy="1853970"/>
          </a:xfrm>
          <a:prstGeom prst="rect">
            <a:avLst/>
          </a:prstGeom>
          <a:solidFill>
            <a:schemeClr val="bg1">
              <a:lumMod val="85000"/>
            </a:schemeClr>
          </a:solidFill>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2567021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6 images">
    <p:spTree>
      <p:nvGrpSpPr>
        <p:cNvPr id="1" name=""/>
        <p:cNvGrpSpPr/>
        <p:nvPr/>
      </p:nvGrpSpPr>
      <p:grpSpPr>
        <a:xfrm>
          <a:off x="0" y="0"/>
          <a:ext cx="0" cy="0"/>
          <a:chOff x="0" y="0"/>
          <a:chExt cx="0" cy="0"/>
        </a:xfrm>
      </p:grpSpPr>
      <p:sp>
        <p:nvSpPr>
          <p:cNvPr id="11" name="Picture Placeholder 8"/>
          <p:cNvSpPr>
            <a:spLocks noGrp="1"/>
          </p:cNvSpPr>
          <p:nvPr>
            <p:ph type="pic" sz="quarter" idx="14"/>
          </p:nvPr>
        </p:nvSpPr>
        <p:spPr>
          <a:xfrm>
            <a:off x="4273355" y="1428750"/>
            <a:ext cx="3645289" cy="1853970"/>
          </a:xfrm>
          <a:prstGeom prst="rect">
            <a:avLst/>
          </a:prstGeom>
          <a:solidFill>
            <a:schemeClr val="bg1">
              <a:lumMod val="85000"/>
            </a:schemeClr>
          </a:solidFill>
        </p:spPr>
        <p:txBody>
          <a:bodyPr/>
          <a:lstStyle/>
          <a:p>
            <a:r>
              <a:rPr lang="en-US"/>
              <a:t>Click icon to add picture</a:t>
            </a:r>
            <a:endParaRPr lang="en-GB"/>
          </a:p>
        </p:txBody>
      </p:sp>
      <p:sp>
        <p:nvSpPr>
          <p:cNvPr id="12" name="Picture Placeholder 8"/>
          <p:cNvSpPr>
            <a:spLocks noGrp="1"/>
          </p:cNvSpPr>
          <p:nvPr>
            <p:ph type="pic" sz="quarter" idx="15"/>
          </p:nvPr>
        </p:nvSpPr>
        <p:spPr>
          <a:xfrm>
            <a:off x="8067285" y="1428750"/>
            <a:ext cx="3645289" cy="1853970"/>
          </a:xfrm>
          <a:prstGeom prst="rect">
            <a:avLst/>
          </a:prstGeom>
          <a:solidFill>
            <a:schemeClr val="bg1">
              <a:lumMod val="85000"/>
            </a:schemeClr>
          </a:solidFill>
        </p:spPr>
        <p:txBody>
          <a:bodyPr/>
          <a:lstStyle/>
          <a:p>
            <a:r>
              <a:rPr lang="en-US"/>
              <a:t>Click icon to add picture</a:t>
            </a:r>
            <a:endParaRPr lang="en-GB"/>
          </a:p>
        </p:txBody>
      </p:sp>
      <p:sp>
        <p:nvSpPr>
          <p:cNvPr id="17" name="Picture Placeholder 8"/>
          <p:cNvSpPr>
            <a:spLocks noGrp="1"/>
          </p:cNvSpPr>
          <p:nvPr>
            <p:ph type="pic" sz="quarter" idx="19"/>
          </p:nvPr>
        </p:nvSpPr>
        <p:spPr>
          <a:xfrm>
            <a:off x="479425" y="1428750"/>
            <a:ext cx="3645289" cy="1853970"/>
          </a:xfrm>
          <a:prstGeom prst="rect">
            <a:avLst/>
          </a:prstGeo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a:p>
        </p:txBody>
      </p:sp>
      <p:sp>
        <p:nvSpPr>
          <p:cNvPr id="13" name="Picture Placeholder 8"/>
          <p:cNvSpPr>
            <a:spLocks noGrp="1"/>
          </p:cNvSpPr>
          <p:nvPr>
            <p:ph type="pic" sz="quarter" idx="16"/>
          </p:nvPr>
        </p:nvSpPr>
        <p:spPr>
          <a:xfrm>
            <a:off x="8067285" y="3411769"/>
            <a:ext cx="3645289" cy="1853970"/>
          </a:xfrm>
          <a:prstGeom prst="rect">
            <a:avLst/>
          </a:prstGeom>
          <a:solidFill>
            <a:schemeClr val="bg1">
              <a:lumMod val="85000"/>
            </a:schemeClr>
          </a:solidFill>
        </p:spPr>
        <p:txBody>
          <a:bodyPr/>
          <a:lstStyle/>
          <a:p>
            <a:r>
              <a:rPr lang="en-US"/>
              <a:t>Click icon to add picture</a:t>
            </a:r>
            <a:endParaRPr lang="en-GB"/>
          </a:p>
        </p:txBody>
      </p:sp>
      <p:sp>
        <p:nvSpPr>
          <p:cNvPr id="14" name="Picture Placeholder 8"/>
          <p:cNvSpPr>
            <a:spLocks noGrp="1"/>
          </p:cNvSpPr>
          <p:nvPr>
            <p:ph type="pic" sz="quarter" idx="17"/>
          </p:nvPr>
        </p:nvSpPr>
        <p:spPr>
          <a:xfrm>
            <a:off x="4273355" y="3411769"/>
            <a:ext cx="3645289" cy="1853970"/>
          </a:xfrm>
          <a:prstGeom prst="rect">
            <a:avLst/>
          </a:prstGeom>
          <a:solidFill>
            <a:schemeClr val="bg1">
              <a:lumMod val="85000"/>
            </a:schemeClr>
          </a:solidFill>
        </p:spPr>
        <p:txBody>
          <a:bodyPr/>
          <a:lstStyle/>
          <a:p>
            <a:r>
              <a:rPr lang="en-US"/>
              <a:t>Click icon to add picture</a:t>
            </a:r>
            <a:endParaRPr lang="en-GB"/>
          </a:p>
        </p:txBody>
      </p: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
        <p:nvSpPr>
          <p:cNvPr id="18" name="Picture Placeholder 8"/>
          <p:cNvSpPr>
            <a:spLocks noGrp="1"/>
          </p:cNvSpPr>
          <p:nvPr>
            <p:ph type="pic" sz="quarter" idx="20"/>
          </p:nvPr>
        </p:nvSpPr>
        <p:spPr>
          <a:xfrm>
            <a:off x="479425" y="3411769"/>
            <a:ext cx="3645289" cy="1853970"/>
          </a:xfrm>
          <a:prstGeom prst="rect">
            <a:avLst/>
          </a:prstGeom>
          <a:solidFill>
            <a:schemeClr val="bg1">
              <a:lumMod val="85000"/>
            </a:schemeClr>
          </a:solidFill>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2688146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6" y="359944"/>
            <a:ext cx="5448300" cy="102118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371476" y="1614207"/>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5BD38DE-0542-4FAE-989F-105676356085}"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9E5F90B-4EFD-4F87-8571-C292E52EB0A8}" type="slidenum">
              <a:rPr lang="en-GB" smtClean="0"/>
              <a:t>‹#›</a:t>
            </a:fld>
            <a:endParaRPr lang="en-GB"/>
          </a:p>
        </p:txBody>
      </p:sp>
    </p:spTree>
    <p:custDataLst>
      <p:tags r:id="rId1"/>
    </p:custDataLst>
    <p:extLst>
      <p:ext uri="{BB962C8B-B14F-4D97-AF65-F5344CB8AC3E}">
        <p14:creationId xmlns:p14="http://schemas.microsoft.com/office/powerpoint/2010/main" val="2822813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Long title 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6" y="359944"/>
            <a:ext cx="5448300" cy="146822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371476" y="1930399"/>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5BD38DE-0542-4FAE-989F-105676356085}"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9E5F90B-4EFD-4F87-8571-C292E52EB0A8}" type="slidenum">
              <a:rPr lang="en-GB" smtClean="0"/>
              <a:t>‹#›</a:t>
            </a:fld>
            <a:endParaRPr lang="en-GB"/>
          </a:p>
        </p:txBody>
      </p:sp>
    </p:spTree>
    <p:custDataLst>
      <p:tags r:id="rId1"/>
    </p:custDataLst>
    <p:extLst>
      <p:ext uri="{BB962C8B-B14F-4D97-AF65-F5344CB8AC3E}">
        <p14:creationId xmlns:p14="http://schemas.microsoft.com/office/powerpoint/2010/main" val="2227725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Text in bubble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621221" y="651774"/>
            <a:ext cx="3714140" cy="102118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621221" y="1614207"/>
            <a:ext cx="3714140" cy="4051479"/>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5BD38DE-0542-4FAE-989F-105676356085}"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9E5F90B-4EFD-4F87-8571-C292E52EB0A8}" type="slidenum">
              <a:rPr lang="en-GB" smtClean="0"/>
              <a:t>‹#›</a:t>
            </a:fld>
            <a:endParaRPr lang="en-GB"/>
          </a:p>
        </p:txBody>
      </p:sp>
    </p:spTree>
    <p:custDataLst>
      <p:tags r:id="rId1"/>
    </p:custDataLst>
    <p:extLst>
      <p:ext uri="{BB962C8B-B14F-4D97-AF65-F5344CB8AC3E}">
        <p14:creationId xmlns:p14="http://schemas.microsoft.com/office/powerpoint/2010/main" val="117094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9" name="Text Placeholder 6"/>
          <p:cNvSpPr>
            <a:spLocks noGrp="1"/>
          </p:cNvSpPr>
          <p:nvPr>
            <p:ph type="body" sz="quarter" idx="13"/>
          </p:nvPr>
        </p:nvSpPr>
        <p:spPr>
          <a:xfrm>
            <a:off x="377759" y="3831702"/>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0" name="Straight Connector 9"/>
          <p:cNvCxnSpPr/>
          <p:nvPr userDrawn="1"/>
        </p:nvCxnSpPr>
        <p:spPr>
          <a:xfrm>
            <a:off x="487996"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4184266" y="3822699"/>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3" name="Straight Connector 12"/>
          <p:cNvCxnSpPr/>
          <p:nvPr userDrawn="1"/>
        </p:nvCxnSpPr>
        <p:spPr>
          <a:xfrm>
            <a:off x="427335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7990774" y="3822699"/>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22" name="Straight Connector 21"/>
          <p:cNvCxnSpPr/>
          <p:nvPr userDrawn="1"/>
        </p:nvCxnSpPr>
        <p:spPr>
          <a:xfrm>
            <a:off x="806728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8">
            <a:extLst>
              <a:ext uri="{FF2B5EF4-FFF2-40B4-BE49-F238E27FC236}">
                <a16:creationId xmlns:a16="http://schemas.microsoft.com/office/drawing/2014/main" id="{8DFCE19A-1050-41D6-952B-88D1EA6241CC}"/>
              </a:ext>
            </a:extLst>
          </p:cNvPr>
          <p:cNvSpPr>
            <a:spLocks noGrp="1"/>
          </p:cNvSpPr>
          <p:nvPr>
            <p:ph type="pic" sz="quarter" idx="14"/>
          </p:nvPr>
        </p:nvSpPr>
        <p:spPr>
          <a:xfrm>
            <a:off x="4273355" y="1428749"/>
            <a:ext cx="3645289" cy="2106775"/>
          </a:xfrm>
          <a:prstGeom prst="rect">
            <a:avLst/>
          </a:prstGeom>
          <a:solidFill>
            <a:schemeClr val="bg1">
              <a:lumMod val="85000"/>
            </a:schemeClr>
          </a:solidFill>
        </p:spPr>
        <p:txBody>
          <a:bodyPr/>
          <a:lstStyle/>
          <a:p>
            <a:endParaRPr lang="en-GB"/>
          </a:p>
        </p:txBody>
      </p:sp>
      <p:sp>
        <p:nvSpPr>
          <p:cNvPr id="28" name="Picture Placeholder 8">
            <a:extLst>
              <a:ext uri="{FF2B5EF4-FFF2-40B4-BE49-F238E27FC236}">
                <a16:creationId xmlns:a16="http://schemas.microsoft.com/office/drawing/2014/main" id="{474332AB-8E82-4D2C-A077-AD78447B3B65}"/>
              </a:ext>
            </a:extLst>
          </p:cNvPr>
          <p:cNvSpPr>
            <a:spLocks noGrp="1"/>
          </p:cNvSpPr>
          <p:nvPr>
            <p:ph type="pic" sz="quarter" idx="15"/>
          </p:nvPr>
        </p:nvSpPr>
        <p:spPr>
          <a:xfrm>
            <a:off x="8067285" y="1428749"/>
            <a:ext cx="3645289" cy="2106775"/>
          </a:xfrm>
          <a:prstGeom prst="rect">
            <a:avLst/>
          </a:prstGeom>
          <a:solidFill>
            <a:schemeClr val="bg1">
              <a:lumMod val="85000"/>
            </a:schemeClr>
          </a:solidFill>
        </p:spPr>
        <p:txBody>
          <a:bodyPr/>
          <a:lstStyle/>
          <a:p>
            <a:endParaRPr lang="en-GB"/>
          </a:p>
        </p:txBody>
      </p:sp>
      <p:sp>
        <p:nvSpPr>
          <p:cNvPr id="29" name="Picture Placeholder 8">
            <a:extLst>
              <a:ext uri="{FF2B5EF4-FFF2-40B4-BE49-F238E27FC236}">
                <a16:creationId xmlns:a16="http://schemas.microsoft.com/office/drawing/2014/main" id="{44395837-4037-4FBC-A80F-2DFA7942FF5A}"/>
              </a:ext>
            </a:extLst>
          </p:cNvPr>
          <p:cNvSpPr>
            <a:spLocks noGrp="1"/>
          </p:cNvSpPr>
          <p:nvPr>
            <p:ph type="pic" sz="quarter" idx="22"/>
          </p:nvPr>
        </p:nvSpPr>
        <p:spPr>
          <a:xfrm>
            <a:off x="479425" y="1428749"/>
            <a:ext cx="3645289" cy="2106775"/>
          </a:xfrm>
          <a:prstGeom prst="rect">
            <a:avLst/>
          </a:prstGeom>
          <a:solidFill>
            <a:schemeClr val="bg1">
              <a:lumMod val="85000"/>
            </a:schemeClr>
          </a:solidFill>
        </p:spPr>
        <p:txBody>
          <a:bodyPr/>
          <a:lstStyle/>
          <a:p>
            <a:endParaRPr lang="en-GB"/>
          </a:p>
        </p:txBody>
      </p:sp>
    </p:spTree>
    <p:custDataLst>
      <p:tags r:id="rId1"/>
    </p:custDataLst>
    <p:extLst>
      <p:ext uri="{BB962C8B-B14F-4D97-AF65-F5344CB8AC3E}">
        <p14:creationId xmlns:p14="http://schemas.microsoft.com/office/powerpoint/2010/main" val="1174687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Key statistic">
    <p:spTree>
      <p:nvGrpSpPr>
        <p:cNvPr id="1" name=""/>
        <p:cNvGrpSpPr/>
        <p:nvPr/>
      </p:nvGrpSpPr>
      <p:grpSpPr>
        <a:xfrm>
          <a:off x="0" y="0"/>
          <a:ext cx="0" cy="0"/>
          <a:chOff x="0" y="0"/>
          <a:chExt cx="0" cy="0"/>
        </a:xfrm>
      </p:grpSpPr>
      <p:sp>
        <p:nvSpPr>
          <p:cNvPr id="8" name="Text Placeholder 7"/>
          <p:cNvSpPr>
            <a:spLocks noGrp="1"/>
          </p:cNvSpPr>
          <p:nvPr>
            <p:ph type="body" sz="quarter" idx="17"/>
          </p:nvPr>
        </p:nvSpPr>
        <p:spPr>
          <a:xfrm>
            <a:off x="377758" y="2033529"/>
            <a:ext cx="4368867" cy="30591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hasCustomPrompt="1"/>
          </p:nvPr>
        </p:nvSpPr>
        <p:spPr>
          <a:xfrm>
            <a:off x="371476" y="182083"/>
            <a:ext cx="4459604" cy="1745777"/>
          </a:xfrm>
        </p:spPr>
        <p:txBody>
          <a:bodyPr bIns="0">
            <a:noAutofit/>
          </a:bodyPr>
          <a:lstStyle>
            <a:lvl1pPr>
              <a:defRPr sz="12600" kern="5000" spc="-700" baseline="0"/>
            </a:lvl1pPr>
          </a:lstStyle>
          <a:p>
            <a:r>
              <a:rPr lang="en-US"/>
              <a:t>XXX%</a:t>
            </a:r>
            <a:endParaRPr lang="en-GB"/>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a:p>
        </p:txBody>
      </p:sp>
      <p:sp>
        <p:nvSpPr>
          <p:cNvPr id="6" name="Text Placeholder 7"/>
          <p:cNvSpPr>
            <a:spLocks noGrp="1"/>
          </p:cNvSpPr>
          <p:nvPr>
            <p:ph type="body" sz="quarter" idx="16"/>
          </p:nvPr>
        </p:nvSpPr>
        <p:spPr>
          <a:xfrm>
            <a:off x="377759" y="5365115"/>
            <a:ext cx="11334816"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11" name="Straight Connector 10"/>
          <p:cNvCxnSpPr/>
          <p:nvPr/>
        </p:nvCxnSpPr>
        <p:spPr>
          <a:xfrm>
            <a:off x="479425" y="1874892"/>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812921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15:clr>
            <a:srgbClr val="FBAE40"/>
          </p15:clr>
        </p15:guide>
        <p15:guide id="3" orient="horz" pos="216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Full Screen Video - Option 1">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BD38DE-0542-4FAE-989F-105676356085}" type="datetimeFigureOut">
              <a:rPr lang="en-GB" smtClean="0"/>
              <a:t>01/09/2026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9E5F90B-4EFD-4F87-8571-C292E52EB0A8}" type="slidenum">
              <a:rPr lang="en-GB" smtClean="0"/>
              <a:t>‹#›</a:t>
            </a:fld>
            <a:endParaRPr lang="en-GB"/>
          </a:p>
        </p:txBody>
      </p:sp>
      <p:sp>
        <p:nvSpPr>
          <p:cNvPr id="6" name="Picture Placeholder 5"/>
          <p:cNvSpPr>
            <a:spLocks noGrp="1"/>
          </p:cNvSpPr>
          <p:nvPr>
            <p:ph type="pic" sz="quarter" idx="13"/>
          </p:nvPr>
        </p:nvSpPr>
        <p:spPr>
          <a:xfrm>
            <a:off x="0" y="0"/>
            <a:ext cx="12192000" cy="5939790"/>
          </a:xfrm>
          <a:solidFill>
            <a:schemeClr val="bg1">
              <a:lumMod val="85000"/>
            </a:schemeClr>
          </a:solidFill>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1688435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4x Video - Option 1">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479425" y="447473"/>
            <a:ext cx="5535613" cy="2435428"/>
          </a:xfrm>
          <a:solidFill>
            <a:schemeClr val="bg1">
              <a:lumMod val="85000"/>
            </a:schemeClr>
          </a:solidFill>
        </p:spPr>
        <p:txBody>
          <a:bodyPr/>
          <a:lstStyle/>
          <a:p>
            <a:r>
              <a:rPr lang="en-US"/>
              <a:t>Click icon to add picture</a:t>
            </a:r>
            <a:endParaRPr lang="en-GB"/>
          </a:p>
        </p:txBody>
      </p:sp>
      <p:sp>
        <p:nvSpPr>
          <p:cNvPr id="17" name="Picture Placeholder 5"/>
          <p:cNvSpPr>
            <a:spLocks noGrp="1"/>
          </p:cNvSpPr>
          <p:nvPr>
            <p:ph type="pic" sz="quarter" idx="14"/>
          </p:nvPr>
        </p:nvSpPr>
        <p:spPr>
          <a:xfrm>
            <a:off x="6176962" y="447472"/>
            <a:ext cx="5535613" cy="2435428"/>
          </a:xfrm>
          <a:solidFill>
            <a:schemeClr val="bg1">
              <a:lumMod val="85000"/>
            </a:schemeClr>
          </a:solidFill>
        </p:spPr>
        <p:txBody>
          <a:bodyPr/>
          <a:lstStyle/>
          <a:p>
            <a:r>
              <a:rPr lang="en-US"/>
              <a:t>Click icon to add picture</a:t>
            </a:r>
            <a:endParaRPr lang="en-GB"/>
          </a:p>
        </p:txBody>
      </p:sp>
      <p:sp>
        <p:nvSpPr>
          <p:cNvPr id="18" name="Picture Placeholder 5"/>
          <p:cNvSpPr>
            <a:spLocks noGrp="1"/>
          </p:cNvSpPr>
          <p:nvPr>
            <p:ph type="pic" sz="quarter" idx="15"/>
          </p:nvPr>
        </p:nvSpPr>
        <p:spPr>
          <a:xfrm>
            <a:off x="6177278" y="3063315"/>
            <a:ext cx="5535613" cy="2435428"/>
          </a:xfrm>
          <a:solidFill>
            <a:schemeClr val="bg1">
              <a:lumMod val="85000"/>
            </a:schemeClr>
          </a:solidFill>
        </p:spPr>
        <p:txBody>
          <a:bodyPr/>
          <a:lstStyle/>
          <a:p>
            <a:r>
              <a:rPr lang="en-US"/>
              <a:t>Click icon to add picture</a:t>
            </a:r>
            <a:endParaRPr lang="en-GB"/>
          </a:p>
        </p:txBody>
      </p:sp>
      <p:sp>
        <p:nvSpPr>
          <p:cNvPr id="19" name="Picture Placeholder 5"/>
          <p:cNvSpPr>
            <a:spLocks noGrp="1"/>
          </p:cNvSpPr>
          <p:nvPr>
            <p:ph type="pic" sz="quarter" idx="16"/>
          </p:nvPr>
        </p:nvSpPr>
        <p:spPr>
          <a:xfrm>
            <a:off x="479425" y="3058519"/>
            <a:ext cx="5535613" cy="2435428"/>
          </a:xfrm>
          <a:solidFill>
            <a:schemeClr val="bg1">
              <a:lumMod val="85000"/>
            </a:schemeClr>
          </a:solidFill>
        </p:spPr>
        <p:txBody>
          <a:bodyPr/>
          <a:lstStyle/>
          <a:p>
            <a:r>
              <a:rPr lang="en-US"/>
              <a:t>Click icon to add picture</a:t>
            </a:r>
            <a:endParaRPr lang="en-GB"/>
          </a:p>
        </p:txBody>
      </p:sp>
      <p:sp>
        <p:nvSpPr>
          <p:cNvPr id="2" name="Date Placeholder 1"/>
          <p:cNvSpPr>
            <a:spLocks noGrp="1"/>
          </p:cNvSpPr>
          <p:nvPr>
            <p:ph type="dt" sz="half" idx="10"/>
          </p:nvPr>
        </p:nvSpPr>
        <p:spPr/>
        <p:txBody>
          <a:bodyPr/>
          <a:lstStyle/>
          <a:p>
            <a:fld id="{85BD38DE-0542-4FAE-989F-105676356085}" type="datetimeFigureOut">
              <a:rPr lang="en-GB" smtClean="0"/>
              <a:t>01/09/2026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9E5F90B-4EFD-4F87-8571-C292E52EB0A8}" type="slidenum">
              <a:rPr lang="en-GB" smtClean="0"/>
              <a:t>‹#›</a:t>
            </a:fld>
            <a:endParaRPr lang="en-GB"/>
          </a:p>
        </p:txBody>
      </p:sp>
    </p:spTree>
    <p:custDataLst>
      <p:tags r:id="rId1"/>
    </p:custDataLst>
    <p:extLst>
      <p:ext uri="{BB962C8B-B14F-4D97-AF65-F5344CB8AC3E}">
        <p14:creationId xmlns:p14="http://schemas.microsoft.com/office/powerpoint/2010/main" val="3066474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p:cSld name="Full screen video - Option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4DE1B2C-E2EB-4D98-843F-9CDD27271EB2}"/>
              </a:ext>
            </a:extLst>
          </p:cNvPr>
          <p:cNvSpPr>
            <a:spLocks noGrp="1"/>
          </p:cNvSpPr>
          <p:nvPr>
            <p:ph type="dt" sz="half" idx="10"/>
          </p:nvPr>
        </p:nvSpPr>
        <p:spPr/>
        <p:txBody>
          <a:bodyPr/>
          <a:lstStyle/>
          <a:p>
            <a:fld id="{85BD38DE-0542-4FAE-989F-105676356085}" type="datetimeFigureOut">
              <a:rPr lang="en-GB" smtClean="0"/>
              <a:t>01/09/2026</a:t>
            </a:fld>
            <a:endParaRPr lang="en-GB"/>
          </a:p>
        </p:txBody>
      </p:sp>
      <p:sp>
        <p:nvSpPr>
          <p:cNvPr id="4" name="Footer Placeholder 3">
            <a:extLst>
              <a:ext uri="{FF2B5EF4-FFF2-40B4-BE49-F238E27FC236}">
                <a16:creationId xmlns:a16="http://schemas.microsoft.com/office/drawing/2014/main" id="{09B3BE8F-C639-42D5-B26C-D4093C44687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48228E9-593B-43BF-9FE7-6F9613A7A563}"/>
              </a:ext>
            </a:extLst>
          </p:cNvPr>
          <p:cNvSpPr>
            <a:spLocks noGrp="1"/>
          </p:cNvSpPr>
          <p:nvPr>
            <p:ph type="sldNum" sz="quarter" idx="12"/>
          </p:nvPr>
        </p:nvSpPr>
        <p:spPr/>
        <p:txBody>
          <a:bodyPr/>
          <a:lstStyle/>
          <a:p>
            <a:fld id="{79E5F90B-4EFD-4F87-8571-C292E52EB0A8}" type="slidenum">
              <a:rPr lang="en-GB" smtClean="0"/>
              <a:t>‹#›</a:t>
            </a:fld>
            <a:endParaRPr lang="en-GB"/>
          </a:p>
        </p:txBody>
      </p:sp>
      <p:sp>
        <p:nvSpPr>
          <p:cNvPr id="7" name="Media Placeholder 6">
            <a:extLst>
              <a:ext uri="{FF2B5EF4-FFF2-40B4-BE49-F238E27FC236}">
                <a16:creationId xmlns:a16="http://schemas.microsoft.com/office/drawing/2014/main" id="{89F17558-6D60-4901-A0B6-C4274AAB5238}"/>
              </a:ext>
            </a:extLst>
          </p:cNvPr>
          <p:cNvSpPr>
            <a:spLocks noGrp="1"/>
          </p:cNvSpPr>
          <p:nvPr>
            <p:ph type="media" sz="quarter" idx="13"/>
          </p:nvPr>
        </p:nvSpPr>
        <p:spPr>
          <a:xfrm>
            <a:off x="0" y="0"/>
            <a:ext cx="12192000" cy="6858000"/>
          </a:xfrm>
        </p:spPr>
        <p:txBody>
          <a:bodyPr/>
          <a:lstStyle/>
          <a:p>
            <a:r>
              <a:rPr lang="en-US"/>
              <a:t>Click icon to add media</a:t>
            </a:r>
            <a:endParaRPr lang="en-GB"/>
          </a:p>
        </p:txBody>
      </p:sp>
    </p:spTree>
    <p:custDataLst>
      <p:tags r:id="rId1"/>
    </p:custDataLst>
    <p:extLst>
      <p:ext uri="{BB962C8B-B14F-4D97-AF65-F5344CB8AC3E}">
        <p14:creationId xmlns:p14="http://schemas.microsoft.com/office/powerpoint/2010/main" val="781120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a:t>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r>
              <a:rPr lang="en-US"/>
              <a:t>Click icon to add picture</a:t>
            </a:r>
            <a:endParaRPr lang="en-GB"/>
          </a:p>
        </p:txBody>
      </p:sp>
      <p:sp>
        <p:nvSpPr>
          <p:cNvPr id="8" name="Freeform 8"/>
          <p:cNvSpPr>
            <a:spLocks/>
          </p:cNvSpPr>
          <p:nvPr/>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Tree>
    <p:custDataLst>
      <p:tags r:id="rId1"/>
    </p:custDataLst>
    <p:extLst>
      <p:ext uri="{BB962C8B-B14F-4D97-AF65-F5344CB8AC3E}">
        <p14:creationId xmlns:p14="http://schemas.microsoft.com/office/powerpoint/2010/main" val="303466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Quote with imag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a:p>
        </p:txBody>
      </p:sp>
      <p:sp>
        <p:nvSpPr>
          <p:cNvPr id="14" name="Text Placeholder 13"/>
          <p:cNvSpPr>
            <a:spLocks noGrp="1"/>
          </p:cNvSpPr>
          <p:nvPr>
            <p:ph type="body" sz="quarter" idx="13"/>
          </p:nvPr>
        </p:nvSpPr>
        <p:spPr>
          <a:xfrm>
            <a:off x="535312" y="5168188"/>
            <a:ext cx="2858127" cy="357149"/>
          </a:xfrm>
        </p:spPr>
        <p:txBody>
          <a:bodyPr/>
          <a:lstStyle>
            <a:lvl1pPr>
              <a:defRPr>
                <a:solidFill>
                  <a:schemeClr val="bg2"/>
                </a:solidFill>
              </a:defRPr>
            </a:lvl1pPr>
            <a:lvl2pPr marL="0" indent="0">
              <a:buNone/>
              <a:defRPr/>
            </a:lvl2pPr>
          </a:lstStyle>
          <a:p>
            <a:pPr lvl="0"/>
            <a:r>
              <a:rPr lang="en-US"/>
              <a:t>Edit Master text styles</a:t>
            </a:r>
          </a:p>
        </p:txBody>
      </p:sp>
      <p:sp>
        <p:nvSpPr>
          <p:cNvPr id="12" name="Picture Placeholder 8"/>
          <p:cNvSpPr>
            <a:spLocks noGrp="1"/>
          </p:cNvSpPr>
          <p:nvPr>
            <p:ph type="pic" sz="quarter" idx="16"/>
          </p:nvPr>
        </p:nvSpPr>
        <p:spPr>
          <a:xfrm>
            <a:off x="8313420" y="-9729"/>
            <a:ext cx="3878580" cy="5948364"/>
          </a:xfrm>
          <a:prstGeom prst="rect">
            <a:avLst/>
          </a:prstGeom>
          <a:solidFill>
            <a:schemeClr val="bg1">
              <a:lumMod val="85000"/>
            </a:schemeClr>
          </a:solidFill>
        </p:spPr>
        <p:txBody>
          <a:bodyPr/>
          <a:lstStyle>
            <a:lvl1pPr>
              <a:defRPr>
                <a:solidFill>
                  <a:schemeClr val="bg2"/>
                </a:solidFill>
              </a:defRPr>
            </a:lvl1pPr>
          </a:lstStyle>
          <a:p>
            <a:r>
              <a:rPr lang="en-US"/>
              <a:t>Click icon to add picture</a:t>
            </a:r>
            <a:endParaRPr lang="en-GB"/>
          </a:p>
        </p:txBody>
      </p:sp>
      <p:sp>
        <p:nvSpPr>
          <p:cNvPr id="9" name="Freeform 8"/>
          <p:cNvSpPr>
            <a:spLocks/>
          </p:cNvSpPr>
          <p:nvPr/>
        </p:nvSpPr>
        <p:spPr bwMode="auto">
          <a:xfrm>
            <a:off x="463293" y="5047097"/>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Tree>
    <p:custDataLst>
      <p:tags r:id="rId1"/>
    </p:custDataLst>
    <p:extLst>
      <p:ext uri="{BB962C8B-B14F-4D97-AF65-F5344CB8AC3E}">
        <p14:creationId xmlns:p14="http://schemas.microsoft.com/office/powerpoint/2010/main" val="841301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p:cSld name="Quote with full screen image - Small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a:p>
        </p:txBody>
      </p:sp>
      <p:sp>
        <p:nvSpPr>
          <p:cNvPr id="14" name="Text Placeholder 13"/>
          <p:cNvSpPr>
            <a:spLocks noGrp="1"/>
          </p:cNvSpPr>
          <p:nvPr>
            <p:ph type="body" sz="quarter" idx="13"/>
          </p:nvPr>
        </p:nvSpPr>
        <p:spPr>
          <a:xfrm>
            <a:off x="535313" y="3773511"/>
            <a:ext cx="1746970" cy="357149"/>
          </a:xfrm>
        </p:spPr>
        <p:txBody>
          <a:bodyPr/>
          <a:lstStyle>
            <a:lvl1pPr>
              <a:defRPr>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3152701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p:cSld name="Quote with full screen image - Medium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a:p>
        </p:txBody>
      </p:sp>
      <p:sp>
        <p:nvSpPr>
          <p:cNvPr id="14" name="Text Placeholder 13"/>
          <p:cNvSpPr>
            <a:spLocks noGrp="1"/>
          </p:cNvSpPr>
          <p:nvPr>
            <p:ph type="body" sz="quarter" idx="13"/>
          </p:nvPr>
        </p:nvSpPr>
        <p:spPr>
          <a:xfrm>
            <a:off x="535313" y="3773511"/>
            <a:ext cx="2858126" cy="357149"/>
          </a:xfrm>
        </p:spPr>
        <p:txBody>
          <a:bodyPr/>
          <a:lstStyle>
            <a:lvl1pPr>
              <a:defRPr>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2272984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p:cSld name="Quote with full screen image - Large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a:p>
        </p:txBody>
      </p:sp>
      <p:sp>
        <p:nvSpPr>
          <p:cNvPr id="14" name="Text Placeholder 13"/>
          <p:cNvSpPr>
            <a:spLocks noGrp="1"/>
          </p:cNvSpPr>
          <p:nvPr>
            <p:ph type="body" sz="quarter" idx="13"/>
          </p:nvPr>
        </p:nvSpPr>
        <p:spPr>
          <a:xfrm>
            <a:off x="535312" y="3773511"/>
            <a:ext cx="5659748" cy="357149"/>
          </a:xfrm>
        </p:spPr>
        <p:txBody>
          <a:bodyPr/>
          <a:lstStyle>
            <a:lvl1pPr>
              <a:defRPr>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3060780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Press cuttings">
    <p:spTree>
      <p:nvGrpSpPr>
        <p:cNvPr id="1" name=""/>
        <p:cNvGrpSpPr/>
        <p:nvPr/>
      </p:nvGrpSpPr>
      <p:grpSpPr>
        <a:xfrm>
          <a:off x="0" y="0"/>
          <a:ext cx="0" cy="0"/>
          <a:chOff x="0" y="0"/>
          <a:chExt cx="0" cy="0"/>
        </a:xfrm>
      </p:grpSpPr>
      <p:sp>
        <p:nvSpPr>
          <p:cNvPr id="8" name="Rectangle 7"/>
          <p:cNvSpPr/>
          <p:nvPr/>
        </p:nvSpPr>
        <p:spPr>
          <a:xfrm>
            <a:off x="0" y="0"/>
            <a:ext cx="12192000" cy="5935980"/>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5BD38DE-0542-4FAE-989F-105676356085}"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9E5F90B-4EFD-4F87-8571-C292E52EB0A8}" type="slidenum">
              <a:rPr lang="en-GB" smtClean="0"/>
              <a:t>‹#›</a:t>
            </a:fld>
            <a:endParaRPr lang="en-GB"/>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36584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9" name="Text Placeholder 6"/>
          <p:cNvSpPr>
            <a:spLocks noGrp="1"/>
          </p:cNvSpPr>
          <p:nvPr>
            <p:ph type="body" sz="quarter" idx="13"/>
          </p:nvPr>
        </p:nvSpPr>
        <p:spPr>
          <a:xfrm>
            <a:off x="377759" y="3831702"/>
            <a:ext cx="2792238"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0" name="Straight Connector 9"/>
          <p:cNvCxnSpPr/>
          <p:nvPr userDrawn="1"/>
        </p:nvCxnSpPr>
        <p:spPr>
          <a:xfrm>
            <a:off x="487997"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3337118"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3" name="Straight Connector 12"/>
          <p:cNvCxnSpPr/>
          <p:nvPr userDrawn="1"/>
        </p:nvCxnSpPr>
        <p:spPr>
          <a:xfrm>
            <a:off x="3330340"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6184644"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22" name="Straight Connector 21"/>
          <p:cNvCxnSpPr/>
          <p:nvPr userDrawn="1"/>
        </p:nvCxnSpPr>
        <p:spPr>
          <a:xfrm>
            <a:off x="6181255"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16">
            <a:extLst>
              <a:ext uri="{FF2B5EF4-FFF2-40B4-BE49-F238E27FC236}">
                <a16:creationId xmlns:a16="http://schemas.microsoft.com/office/drawing/2014/main" id="{CCB00622-CF55-4D6B-A1E3-FEDA9C507933}"/>
              </a:ext>
            </a:extLst>
          </p:cNvPr>
          <p:cNvSpPr>
            <a:spLocks noGrp="1"/>
          </p:cNvSpPr>
          <p:nvPr>
            <p:ph type="pic" sz="quarter" idx="23"/>
          </p:nvPr>
        </p:nvSpPr>
        <p:spPr>
          <a:xfrm>
            <a:off x="479425" y="1428750"/>
            <a:ext cx="2680405" cy="2106774"/>
          </a:xfrm>
          <a:solidFill>
            <a:schemeClr val="bg1">
              <a:lumMod val="85000"/>
            </a:schemeClr>
          </a:solidFill>
        </p:spPr>
        <p:txBody>
          <a:bodyPr/>
          <a:lstStyle/>
          <a:p>
            <a:endParaRPr lang="en-GB"/>
          </a:p>
        </p:txBody>
      </p:sp>
      <p:sp>
        <p:nvSpPr>
          <p:cNvPr id="28" name="Picture Placeholder 16">
            <a:extLst>
              <a:ext uri="{FF2B5EF4-FFF2-40B4-BE49-F238E27FC236}">
                <a16:creationId xmlns:a16="http://schemas.microsoft.com/office/drawing/2014/main" id="{2B88D738-52E2-4893-86C8-E779DC5CA1A3}"/>
              </a:ext>
            </a:extLst>
          </p:cNvPr>
          <p:cNvSpPr>
            <a:spLocks noGrp="1"/>
          </p:cNvSpPr>
          <p:nvPr>
            <p:ph type="pic" sz="quarter" idx="24"/>
          </p:nvPr>
        </p:nvSpPr>
        <p:spPr>
          <a:xfrm>
            <a:off x="3330340" y="1428750"/>
            <a:ext cx="2680405" cy="2106774"/>
          </a:xfrm>
          <a:solidFill>
            <a:schemeClr val="bg1">
              <a:lumMod val="85000"/>
            </a:schemeClr>
          </a:solidFill>
        </p:spPr>
        <p:txBody>
          <a:bodyPr/>
          <a:lstStyle/>
          <a:p>
            <a:endParaRPr lang="en-GB"/>
          </a:p>
        </p:txBody>
      </p:sp>
      <p:sp>
        <p:nvSpPr>
          <p:cNvPr id="29" name="Picture Placeholder 16">
            <a:extLst>
              <a:ext uri="{FF2B5EF4-FFF2-40B4-BE49-F238E27FC236}">
                <a16:creationId xmlns:a16="http://schemas.microsoft.com/office/drawing/2014/main" id="{796217F8-03C9-4D68-93B3-20FA2E83EE1B}"/>
              </a:ext>
            </a:extLst>
          </p:cNvPr>
          <p:cNvSpPr>
            <a:spLocks noGrp="1"/>
          </p:cNvSpPr>
          <p:nvPr>
            <p:ph type="pic" sz="quarter" idx="25"/>
          </p:nvPr>
        </p:nvSpPr>
        <p:spPr>
          <a:xfrm>
            <a:off x="6181255" y="1428750"/>
            <a:ext cx="2680405" cy="2106774"/>
          </a:xfrm>
          <a:solidFill>
            <a:schemeClr val="bg1">
              <a:lumMod val="85000"/>
            </a:schemeClr>
          </a:solidFill>
        </p:spPr>
        <p:txBody>
          <a:bodyPr/>
          <a:lstStyle/>
          <a:p>
            <a:endParaRPr lang="en-GB"/>
          </a:p>
        </p:txBody>
      </p:sp>
      <p:sp>
        <p:nvSpPr>
          <p:cNvPr id="30" name="Picture Placeholder 16">
            <a:extLst>
              <a:ext uri="{FF2B5EF4-FFF2-40B4-BE49-F238E27FC236}">
                <a16:creationId xmlns:a16="http://schemas.microsoft.com/office/drawing/2014/main" id="{2723B1CA-8DFB-497B-9F08-8CA0C90D7E3E}"/>
              </a:ext>
            </a:extLst>
          </p:cNvPr>
          <p:cNvSpPr>
            <a:spLocks noGrp="1"/>
          </p:cNvSpPr>
          <p:nvPr>
            <p:ph type="pic" sz="quarter" idx="26"/>
          </p:nvPr>
        </p:nvSpPr>
        <p:spPr>
          <a:xfrm>
            <a:off x="9032169" y="1428750"/>
            <a:ext cx="2680405" cy="2106774"/>
          </a:xfrm>
          <a:solidFill>
            <a:schemeClr val="bg1">
              <a:lumMod val="85000"/>
            </a:schemeClr>
          </a:solidFill>
        </p:spPr>
        <p:txBody>
          <a:bodyPr/>
          <a:lstStyle/>
          <a:p>
            <a:endParaRPr lang="en-GB"/>
          </a:p>
        </p:txBody>
      </p:sp>
      <p:cxnSp>
        <p:nvCxnSpPr>
          <p:cNvPr id="31" name="Straight Connector 30">
            <a:extLst>
              <a:ext uri="{FF2B5EF4-FFF2-40B4-BE49-F238E27FC236}">
                <a16:creationId xmlns:a16="http://schemas.microsoft.com/office/drawing/2014/main" id="{B54C563D-6383-41D0-9D47-C959095D88EA}"/>
              </a:ext>
            </a:extLst>
          </p:cNvPr>
          <p:cNvCxnSpPr/>
          <p:nvPr userDrawn="1"/>
        </p:nvCxnSpPr>
        <p:spPr>
          <a:xfrm>
            <a:off x="9030574"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32" name="Text Placeholder 6">
            <a:extLst>
              <a:ext uri="{FF2B5EF4-FFF2-40B4-BE49-F238E27FC236}">
                <a16:creationId xmlns:a16="http://schemas.microsoft.com/office/drawing/2014/main" id="{334F0F9F-7167-4551-BFAC-B216392DF765}"/>
              </a:ext>
            </a:extLst>
          </p:cNvPr>
          <p:cNvSpPr>
            <a:spLocks noGrp="1"/>
          </p:cNvSpPr>
          <p:nvPr>
            <p:ph type="body" sz="quarter" idx="27"/>
          </p:nvPr>
        </p:nvSpPr>
        <p:spPr>
          <a:xfrm>
            <a:off x="9032170"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spTree>
    <p:custDataLst>
      <p:tags r:id="rId1"/>
    </p:custDataLst>
    <p:extLst>
      <p:ext uri="{BB962C8B-B14F-4D97-AF65-F5344CB8AC3E}">
        <p14:creationId xmlns:p14="http://schemas.microsoft.com/office/powerpoint/2010/main" val="2807038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BD38DE-0542-4FAE-989F-105676356085}" type="datetimeFigureOut">
              <a:rPr lang="en-GB" smtClean="0"/>
              <a:t>01/09/2026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9E5F90B-4EFD-4F87-8571-C292E52EB0A8}" type="slidenum">
              <a:rPr lang="en-GB" smtClean="0"/>
              <a:t>‹#›</a:t>
            </a:fld>
            <a:endParaRPr lang="en-GB"/>
          </a:p>
        </p:txBody>
      </p:sp>
      <p:sp>
        <p:nvSpPr>
          <p:cNvPr id="5"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3926315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p:cSld name="End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a:t>Click icon to add picture</a:t>
            </a:r>
            <a:endParaRPr lang="en-GB"/>
          </a:p>
        </p:txBody>
      </p:sp>
      <p:sp>
        <p:nvSpPr>
          <p:cNvPr id="2" name="Title 1"/>
          <p:cNvSpPr>
            <a:spLocks noGrp="1"/>
          </p:cNvSpPr>
          <p:nvPr>
            <p:ph type="ctrTitle"/>
          </p:nvPr>
        </p:nvSpPr>
        <p:spPr>
          <a:xfrm>
            <a:off x="403766" y="759293"/>
            <a:ext cx="5633780" cy="1663867"/>
          </a:xfrm>
          <a:solidFill>
            <a:schemeClr val="bg1">
              <a:alpha val="0"/>
            </a:schemeClr>
          </a:solidFill>
          <a:effectLst/>
        </p:spPr>
        <p:txBody>
          <a:bodyPr anchor="t">
            <a:normAutofit/>
          </a:bodyPr>
          <a:lstStyle>
            <a:lvl1pPr algn="l">
              <a:defRPr sz="5400" b="1">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85BD38DE-0542-4FAE-989F-105676356085}"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9E5F90B-4EFD-4F87-8571-C292E52EB0A8}" type="slidenum">
              <a:rPr lang="en-GB" smtClean="0"/>
              <a:t>‹#›</a:t>
            </a:fld>
            <a:endParaRPr lang="en-GB"/>
          </a:p>
        </p:txBody>
      </p:sp>
      <p:sp>
        <p:nvSpPr>
          <p:cNvPr id="10" name="Text Placeholder 9"/>
          <p:cNvSpPr>
            <a:spLocks noGrp="1"/>
          </p:cNvSpPr>
          <p:nvPr>
            <p:ph type="body" sz="quarter" idx="14"/>
          </p:nvPr>
        </p:nvSpPr>
        <p:spPr>
          <a:xfrm>
            <a:off x="552577" y="2627694"/>
            <a:ext cx="3757295" cy="365442"/>
          </a:xfrm>
        </p:spPr>
        <p:txBody>
          <a:bodyPr/>
          <a:lstStyle>
            <a:lvl1pPr>
              <a:defRPr b="1">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4131864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a:p>
        </p:txBody>
      </p:sp>
      <p:sp>
        <p:nvSpPr>
          <p:cNvPr id="2" name="Title 1"/>
          <p:cNvSpPr>
            <a:spLocks noGrp="1"/>
          </p:cNvSpPr>
          <p:nvPr>
            <p:ph type="ctrTitle"/>
          </p:nvPr>
        </p:nvSpPr>
        <p:spPr>
          <a:xfrm>
            <a:off x="358588" y="1292694"/>
            <a:ext cx="5298141" cy="2411176"/>
          </a:xfrm>
        </p:spPr>
        <p:txBody>
          <a:bodyPr anchor="t">
            <a:normAutofit/>
          </a:bodyPr>
          <a:lstStyle>
            <a:lvl1pPr algn="l">
              <a:defRPr sz="4000" b="1">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2E6EF22D-7DBE-4099-99F0-B83DD9779912}"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1" name="Text Placeholder 14"/>
          <p:cNvSpPr>
            <a:spLocks noGrp="1"/>
          </p:cNvSpPr>
          <p:nvPr>
            <p:ph type="body" sz="quarter" idx="15" hasCustomPrompt="1"/>
          </p:nvPr>
        </p:nvSpPr>
        <p:spPr>
          <a:xfrm>
            <a:off x="565622" y="571616"/>
            <a:ext cx="5530378" cy="352613"/>
          </a:xfrm>
        </p:spPr>
        <p:txBody>
          <a:bodyPr>
            <a:normAutofit/>
          </a:bodyPr>
          <a:lstStyle>
            <a:lvl1pPr marL="0" algn="l" defTabSz="914400" rtl="0" eaLnBrk="1" latinLnBrk="0" hangingPunct="1">
              <a:lnSpc>
                <a:spcPct val="90000"/>
              </a:lnSpc>
              <a:spcBef>
                <a:spcPct val="0"/>
              </a:spcBef>
              <a:buNone/>
              <a:defRPr lang="en-US" sz="1700" b="1" kern="1200" cap="none" spc="0" baseline="0" dirty="0" smtClean="0">
                <a:solidFill>
                  <a:schemeClr val="bg1"/>
                </a:solidFill>
                <a:latin typeface="+mj-lt"/>
                <a:ea typeface="+mj-ea"/>
                <a:cs typeface="+mj-cs"/>
              </a:defRPr>
            </a:lvl1pPr>
          </a:lstStyle>
          <a:p>
            <a:pPr lvl="0"/>
            <a:r>
              <a:rPr lang="en-US"/>
              <a:t>EDIT MASTER TEXT STYLES</a:t>
            </a:r>
          </a:p>
        </p:txBody>
      </p:sp>
      <p:sp>
        <p:nvSpPr>
          <p:cNvPr id="7" name="Text Placeholder 6">
            <a:extLst>
              <a:ext uri="{FF2B5EF4-FFF2-40B4-BE49-F238E27FC236}">
                <a16:creationId xmlns:a16="http://schemas.microsoft.com/office/drawing/2014/main" id="{77FD7B46-C0E5-4A41-9337-30B99A971FC8}"/>
              </a:ext>
            </a:extLst>
          </p:cNvPr>
          <p:cNvSpPr>
            <a:spLocks noGrp="1"/>
          </p:cNvSpPr>
          <p:nvPr>
            <p:ph type="body" sz="quarter" idx="16" hasCustomPrompt="1"/>
          </p:nvPr>
        </p:nvSpPr>
        <p:spPr>
          <a:xfrm>
            <a:off x="358588" y="3806104"/>
            <a:ext cx="5299200" cy="596244"/>
          </a:xfrm>
        </p:spPr>
        <p:txBody>
          <a:bodyPr lIns="108000" anchor="b" anchorCtr="0">
            <a:normAutofit/>
          </a:bodyPr>
          <a:lstStyle>
            <a:lvl1pPr>
              <a:defRPr sz="17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a:t>
            </a:r>
            <a:endParaRPr lang="en-GB"/>
          </a:p>
        </p:txBody>
      </p:sp>
    </p:spTree>
    <p:custDataLst>
      <p:tags r:id="rId1"/>
    </p:custDataLst>
    <p:extLst>
      <p:ext uri="{BB962C8B-B14F-4D97-AF65-F5344CB8AC3E}">
        <p14:creationId xmlns:p14="http://schemas.microsoft.com/office/powerpoint/2010/main" val="1037198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Divider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a:p>
        </p:txBody>
      </p:sp>
      <p:sp>
        <p:nvSpPr>
          <p:cNvPr id="2" name="Title 1"/>
          <p:cNvSpPr>
            <a:spLocks noGrp="1"/>
          </p:cNvSpPr>
          <p:nvPr>
            <p:ph type="ctrTitle"/>
          </p:nvPr>
        </p:nvSpPr>
        <p:spPr>
          <a:xfrm>
            <a:off x="371288" y="1140293"/>
            <a:ext cx="5298141" cy="2412000"/>
          </a:xfrm>
        </p:spPr>
        <p:txBody>
          <a:bodyPr anchor="t">
            <a:noAutofit/>
          </a:bodyPr>
          <a:lstStyle>
            <a:lvl1pPr algn="l">
              <a:defRPr sz="4000" b="1" baseline="0">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2E6EF22D-7DBE-4099-99F0-B83DD9779912}"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6" name="Text Placeholder 14"/>
          <p:cNvSpPr>
            <a:spLocks noGrp="1"/>
          </p:cNvSpPr>
          <p:nvPr>
            <p:ph type="body" sz="quarter" idx="14" hasCustomPrompt="1"/>
          </p:nvPr>
        </p:nvSpPr>
        <p:spPr>
          <a:xfrm>
            <a:off x="371288" y="651155"/>
            <a:ext cx="6450012" cy="352613"/>
          </a:xfrm>
        </p:spPr>
        <p:txBody>
          <a:bodyPr>
            <a:normAutofit/>
          </a:bodyPr>
          <a:lstStyle>
            <a:lvl1pPr marL="0" algn="l" defTabSz="914400" rtl="0" eaLnBrk="1" latinLnBrk="0" hangingPunct="1">
              <a:lnSpc>
                <a:spcPct val="90000"/>
              </a:lnSpc>
              <a:spcBef>
                <a:spcPct val="0"/>
              </a:spcBef>
              <a:buNone/>
              <a:defRPr lang="en-US" sz="1800" b="1" kern="1200" spc="30" baseline="0" dirty="0" smtClean="0">
                <a:solidFill>
                  <a:schemeClr val="bg1"/>
                </a:solidFill>
                <a:latin typeface="+mj-lt"/>
                <a:ea typeface="+mj-ea"/>
                <a:cs typeface="+mj-cs"/>
              </a:defRPr>
            </a:lvl1pPr>
          </a:lstStyle>
          <a:p>
            <a:pPr lvl="0"/>
            <a:r>
              <a:rPr lang="en-US"/>
              <a:t>EDIT MASTER TEXT STYLES</a:t>
            </a:r>
          </a:p>
        </p:txBody>
      </p:sp>
    </p:spTree>
    <p:custDataLst>
      <p:tags r:id="rId1"/>
    </p:custDataLst>
    <p:extLst>
      <p:ext uri="{BB962C8B-B14F-4D97-AF65-F5344CB8AC3E}">
        <p14:creationId xmlns:p14="http://schemas.microsoft.com/office/powerpoint/2010/main" val="1784666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10" name="Text Placeholder 7"/>
          <p:cNvSpPr>
            <a:spLocks noGrp="1"/>
          </p:cNvSpPr>
          <p:nvPr>
            <p:ph type="body" sz="quarter" idx="15"/>
          </p:nvPr>
        </p:nvSpPr>
        <p:spPr>
          <a:xfrm>
            <a:off x="377757" y="5365115"/>
            <a:ext cx="11334817" cy="304800"/>
          </a:xfrm>
        </p:spPr>
        <p:txBody>
          <a:bodyPr>
            <a:noAutofit/>
          </a:bodyPr>
          <a:lstStyle>
            <a:lvl1pPr>
              <a:defRPr sz="1000" b="0">
                <a:solidFill>
                  <a:schemeClr val="bg2"/>
                </a:solidFill>
              </a:defRPr>
            </a:lvl1pPr>
          </a:lstStyle>
          <a:p>
            <a:pPr lvl="0"/>
            <a:r>
              <a:rPr lang="en-US"/>
              <a:t>Edit Master text styles</a:t>
            </a:r>
          </a:p>
        </p:txBody>
      </p:sp>
    </p:spTree>
    <p:custDataLst>
      <p:tags r:id="rId1"/>
    </p:custDataLst>
    <p:extLst>
      <p:ext uri="{BB962C8B-B14F-4D97-AF65-F5344CB8AC3E}">
        <p14:creationId xmlns:p14="http://schemas.microsoft.com/office/powerpoint/2010/main" val="2224876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59944"/>
            <a:ext cx="11341099" cy="1021181"/>
          </a:xfrm>
        </p:spPr>
        <p:txBody>
          <a:bodyPr/>
          <a:lstStyle>
            <a:lvl1pPr>
              <a:defRPr/>
            </a:lvl1pPr>
          </a:lstStyle>
          <a:p>
            <a:r>
              <a:rPr lang="en-US"/>
              <a:t>Click to edit </a:t>
            </a:r>
            <a:br>
              <a:rPr lang="en-US"/>
            </a:br>
            <a:r>
              <a:rPr lang="en-US"/>
              <a:t>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9" name="Content Placeholder 7"/>
          <p:cNvSpPr>
            <a:spLocks noGrp="1"/>
          </p:cNvSpPr>
          <p:nvPr>
            <p:ph sz="quarter" idx="14"/>
          </p:nvPr>
        </p:nvSpPr>
        <p:spPr>
          <a:xfrm>
            <a:off x="379142" y="1614207"/>
            <a:ext cx="1129603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8" name="Straight Connector 7"/>
          <p:cNvCxnSpPr/>
          <p:nvPr userDrawn="1"/>
        </p:nvCxnSpPr>
        <p:spPr>
          <a:xfrm>
            <a:off x="479425" y="1428750"/>
            <a:ext cx="1123315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2631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pPr/>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a:p>
        </p:txBody>
      </p:sp>
      <p:sp>
        <p:nvSpPr>
          <p:cNvPr id="9" name="Content Placeholder 7"/>
          <p:cNvSpPr>
            <a:spLocks noGrp="1"/>
          </p:cNvSpPr>
          <p:nvPr>
            <p:ph sz="quarter" idx="14"/>
          </p:nvPr>
        </p:nvSpPr>
        <p:spPr>
          <a:xfrm>
            <a:off x="379142" y="1614207"/>
            <a:ext cx="556260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8" name="Straight Connector 7"/>
          <p:cNvCxnSpPr/>
          <p:nvPr userDrawn="1"/>
        </p:nvCxnSpPr>
        <p:spPr>
          <a:xfrm>
            <a:off x="479425"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Content Placeholder 7"/>
          <p:cNvSpPr>
            <a:spLocks noGrp="1"/>
          </p:cNvSpPr>
          <p:nvPr>
            <p:ph sz="quarter" idx="16"/>
          </p:nvPr>
        </p:nvSpPr>
        <p:spPr>
          <a:xfrm>
            <a:off x="6096000" y="1614207"/>
            <a:ext cx="556260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p:cNvCxnSpPr/>
          <p:nvPr userDrawn="1"/>
        </p:nvCxnSpPr>
        <p:spPr>
          <a:xfrm>
            <a:off x="6196283"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549356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ext &amp; graph">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6272054" y="359945"/>
            <a:ext cx="5594826" cy="51975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65153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3"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2925429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ext &amp; half pag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651531"/>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6007894" y="-9729"/>
            <a:ext cx="6184106" cy="5948364"/>
          </a:xfrm>
          <a:prstGeom prst="rect">
            <a:avLst/>
          </a:prstGeom>
          <a:solidFill>
            <a:schemeClr val="bg1">
              <a:lumMod val="85000"/>
            </a:schemeClr>
          </a:solidFill>
        </p:spPr>
        <p:txBody>
          <a:bodyPr/>
          <a:lstStyle/>
          <a:p>
            <a:endParaRPr lang="en-GB"/>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8"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3371287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3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9" name="Text Placeholder 6"/>
          <p:cNvSpPr>
            <a:spLocks noGrp="1"/>
          </p:cNvSpPr>
          <p:nvPr>
            <p:ph type="body" sz="quarter" idx="13"/>
          </p:nvPr>
        </p:nvSpPr>
        <p:spPr>
          <a:xfrm>
            <a:off x="377759" y="3831702"/>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0" name="Straight Connector 9"/>
          <p:cNvCxnSpPr/>
          <p:nvPr userDrawn="1"/>
        </p:nvCxnSpPr>
        <p:spPr>
          <a:xfrm>
            <a:off x="487996"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4184266" y="3822699"/>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3" name="Straight Connector 12"/>
          <p:cNvCxnSpPr/>
          <p:nvPr userDrawn="1"/>
        </p:nvCxnSpPr>
        <p:spPr>
          <a:xfrm>
            <a:off x="427335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7990774" y="3822699"/>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22" name="Straight Connector 21"/>
          <p:cNvCxnSpPr/>
          <p:nvPr userDrawn="1"/>
        </p:nvCxnSpPr>
        <p:spPr>
          <a:xfrm>
            <a:off x="806728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8">
            <a:extLst>
              <a:ext uri="{FF2B5EF4-FFF2-40B4-BE49-F238E27FC236}">
                <a16:creationId xmlns:a16="http://schemas.microsoft.com/office/drawing/2014/main" id="{8DFCE19A-1050-41D6-952B-88D1EA6241CC}"/>
              </a:ext>
            </a:extLst>
          </p:cNvPr>
          <p:cNvSpPr>
            <a:spLocks noGrp="1"/>
          </p:cNvSpPr>
          <p:nvPr>
            <p:ph type="pic" sz="quarter" idx="14"/>
          </p:nvPr>
        </p:nvSpPr>
        <p:spPr>
          <a:xfrm>
            <a:off x="4273355" y="1428749"/>
            <a:ext cx="3645289" cy="2106775"/>
          </a:xfrm>
          <a:prstGeom prst="rect">
            <a:avLst/>
          </a:prstGeom>
          <a:solidFill>
            <a:schemeClr val="bg1">
              <a:lumMod val="85000"/>
            </a:schemeClr>
          </a:solidFill>
        </p:spPr>
        <p:txBody>
          <a:bodyPr/>
          <a:lstStyle/>
          <a:p>
            <a:endParaRPr lang="en-GB"/>
          </a:p>
        </p:txBody>
      </p:sp>
      <p:sp>
        <p:nvSpPr>
          <p:cNvPr id="28" name="Picture Placeholder 8">
            <a:extLst>
              <a:ext uri="{FF2B5EF4-FFF2-40B4-BE49-F238E27FC236}">
                <a16:creationId xmlns:a16="http://schemas.microsoft.com/office/drawing/2014/main" id="{474332AB-8E82-4D2C-A077-AD78447B3B65}"/>
              </a:ext>
            </a:extLst>
          </p:cNvPr>
          <p:cNvSpPr>
            <a:spLocks noGrp="1"/>
          </p:cNvSpPr>
          <p:nvPr>
            <p:ph type="pic" sz="quarter" idx="15"/>
          </p:nvPr>
        </p:nvSpPr>
        <p:spPr>
          <a:xfrm>
            <a:off x="8067285" y="1428749"/>
            <a:ext cx="3645289" cy="2106775"/>
          </a:xfrm>
          <a:prstGeom prst="rect">
            <a:avLst/>
          </a:prstGeom>
          <a:solidFill>
            <a:schemeClr val="bg1">
              <a:lumMod val="85000"/>
            </a:schemeClr>
          </a:solidFill>
        </p:spPr>
        <p:txBody>
          <a:bodyPr/>
          <a:lstStyle/>
          <a:p>
            <a:endParaRPr lang="en-GB"/>
          </a:p>
        </p:txBody>
      </p:sp>
      <p:sp>
        <p:nvSpPr>
          <p:cNvPr id="29" name="Picture Placeholder 8">
            <a:extLst>
              <a:ext uri="{FF2B5EF4-FFF2-40B4-BE49-F238E27FC236}">
                <a16:creationId xmlns:a16="http://schemas.microsoft.com/office/drawing/2014/main" id="{44395837-4037-4FBC-A80F-2DFA7942FF5A}"/>
              </a:ext>
            </a:extLst>
          </p:cNvPr>
          <p:cNvSpPr>
            <a:spLocks noGrp="1"/>
          </p:cNvSpPr>
          <p:nvPr>
            <p:ph type="pic" sz="quarter" idx="22"/>
          </p:nvPr>
        </p:nvSpPr>
        <p:spPr>
          <a:xfrm>
            <a:off x="479425" y="1428749"/>
            <a:ext cx="3645289" cy="2106775"/>
          </a:xfrm>
          <a:prstGeom prst="rect">
            <a:avLst/>
          </a:prstGeom>
          <a:solidFill>
            <a:schemeClr val="bg1">
              <a:lumMod val="85000"/>
            </a:schemeClr>
          </a:solidFill>
        </p:spPr>
        <p:txBody>
          <a:bodyPr/>
          <a:lstStyle/>
          <a:p>
            <a:endParaRPr lang="en-GB"/>
          </a:p>
        </p:txBody>
      </p:sp>
    </p:spTree>
    <p:custDataLst>
      <p:tags r:id="rId1"/>
    </p:custDataLst>
    <p:extLst>
      <p:ext uri="{BB962C8B-B14F-4D97-AF65-F5344CB8AC3E}">
        <p14:creationId xmlns:p14="http://schemas.microsoft.com/office/powerpoint/2010/main" val="1814171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ags" Target="../tags/tag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jpeg"/><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5.xml"/><Relationship Id="rId18" Type="http://schemas.openxmlformats.org/officeDocument/2006/relationships/slideLayout" Target="../slideLayouts/slideLayout50.xml"/><Relationship Id="rId26" Type="http://schemas.openxmlformats.org/officeDocument/2006/relationships/slideLayout" Target="../slideLayouts/slideLayout58.xml"/><Relationship Id="rId3" Type="http://schemas.openxmlformats.org/officeDocument/2006/relationships/slideLayout" Target="../slideLayouts/slideLayout35.xml"/><Relationship Id="rId21" Type="http://schemas.openxmlformats.org/officeDocument/2006/relationships/slideLayout" Target="../slideLayouts/slideLayout53.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slideLayout" Target="../slideLayouts/slideLayout57.xml"/><Relationship Id="rId33" Type="http://schemas.openxmlformats.org/officeDocument/2006/relationships/image" Target="../media/image4.jpeg"/><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29" Type="http://schemas.openxmlformats.org/officeDocument/2006/relationships/slideLayout" Target="../slideLayouts/slideLayout61.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slideLayout" Target="../slideLayouts/slideLayout56.xml"/><Relationship Id="rId32" Type="http://schemas.openxmlformats.org/officeDocument/2006/relationships/tags" Target="../tags/tag32.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slideLayout" Target="../slideLayouts/slideLayout55.xml"/><Relationship Id="rId28" Type="http://schemas.openxmlformats.org/officeDocument/2006/relationships/slideLayout" Target="../slideLayouts/slideLayout60.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31" Type="http://schemas.openxmlformats.org/officeDocument/2006/relationships/theme" Target="../theme/theme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slideLayout" Target="../slideLayouts/slideLayout54.xml"/><Relationship Id="rId27" Type="http://schemas.openxmlformats.org/officeDocument/2006/relationships/slideLayout" Target="../slideLayouts/slideLayout59.xml"/><Relationship Id="rId30" Type="http://schemas.openxmlformats.org/officeDocument/2006/relationships/slideLayout" Target="../slideLayouts/slideLayout62.xml"/><Relationship Id="rId8" Type="http://schemas.openxmlformats.org/officeDocument/2006/relationships/slideLayout" Target="../slideLayouts/slideLayout4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18" Type="http://schemas.openxmlformats.org/officeDocument/2006/relationships/slideLayout" Target="../slideLayouts/slideLayout80.xml"/><Relationship Id="rId26" Type="http://schemas.openxmlformats.org/officeDocument/2006/relationships/slideLayout" Target="../slideLayouts/slideLayout88.xml"/><Relationship Id="rId3" Type="http://schemas.openxmlformats.org/officeDocument/2006/relationships/slideLayout" Target="../slideLayouts/slideLayout65.xml"/><Relationship Id="rId21" Type="http://schemas.openxmlformats.org/officeDocument/2006/relationships/slideLayout" Target="../slideLayouts/slideLayout83.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17" Type="http://schemas.openxmlformats.org/officeDocument/2006/relationships/slideLayout" Target="../slideLayouts/slideLayout79.xml"/><Relationship Id="rId25" Type="http://schemas.openxmlformats.org/officeDocument/2006/relationships/slideLayout" Target="../slideLayouts/slideLayout87.xml"/><Relationship Id="rId2" Type="http://schemas.openxmlformats.org/officeDocument/2006/relationships/slideLayout" Target="../slideLayouts/slideLayout64.xml"/><Relationship Id="rId16" Type="http://schemas.openxmlformats.org/officeDocument/2006/relationships/slideLayout" Target="../slideLayouts/slideLayout78.xml"/><Relationship Id="rId20" Type="http://schemas.openxmlformats.org/officeDocument/2006/relationships/slideLayout" Target="../slideLayouts/slideLayout82.xml"/><Relationship Id="rId29" Type="http://schemas.openxmlformats.org/officeDocument/2006/relationships/slideLayout" Target="../slideLayouts/slideLayout91.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24" Type="http://schemas.openxmlformats.org/officeDocument/2006/relationships/slideLayout" Target="../slideLayouts/slideLayout86.xml"/><Relationship Id="rId32" Type="http://schemas.openxmlformats.org/officeDocument/2006/relationships/image" Target="../media/image5.jpeg"/><Relationship Id="rId5" Type="http://schemas.openxmlformats.org/officeDocument/2006/relationships/slideLayout" Target="../slideLayouts/slideLayout67.xml"/><Relationship Id="rId15" Type="http://schemas.openxmlformats.org/officeDocument/2006/relationships/slideLayout" Target="../slideLayouts/slideLayout77.xml"/><Relationship Id="rId23" Type="http://schemas.openxmlformats.org/officeDocument/2006/relationships/slideLayout" Target="../slideLayouts/slideLayout85.xml"/><Relationship Id="rId28" Type="http://schemas.openxmlformats.org/officeDocument/2006/relationships/slideLayout" Target="../slideLayouts/slideLayout90.xml"/><Relationship Id="rId10" Type="http://schemas.openxmlformats.org/officeDocument/2006/relationships/slideLayout" Target="../slideLayouts/slideLayout72.xml"/><Relationship Id="rId19" Type="http://schemas.openxmlformats.org/officeDocument/2006/relationships/slideLayout" Target="../slideLayouts/slideLayout81.xml"/><Relationship Id="rId31" Type="http://schemas.openxmlformats.org/officeDocument/2006/relationships/tags" Target="../tags/tag62.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slideLayout" Target="../slideLayouts/slideLayout76.xml"/><Relationship Id="rId22" Type="http://schemas.openxmlformats.org/officeDocument/2006/relationships/slideLayout" Target="../slideLayouts/slideLayout84.xml"/><Relationship Id="rId27" Type="http://schemas.openxmlformats.org/officeDocument/2006/relationships/slideLayout" Target="../slideLayouts/slideLayout89.xml"/><Relationship Id="rId30"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04.xml"/><Relationship Id="rId18" Type="http://schemas.openxmlformats.org/officeDocument/2006/relationships/slideLayout" Target="../slideLayouts/slideLayout109.xml"/><Relationship Id="rId26" Type="http://schemas.openxmlformats.org/officeDocument/2006/relationships/slideLayout" Target="../slideLayouts/slideLayout117.xml"/><Relationship Id="rId3" Type="http://schemas.openxmlformats.org/officeDocument/2006/relationships/slideLayout" Target="../slideLayouts/slideLayout94.xml"/><Relationship Id="rId21" Type="http://schemas.openxmlformats.org/officeDocument/2006/relationships/slideLayout" Target="../slideLayouts/slideLayout112.xml"/><Relationship Id="rId34" Type="http://schemas.openxmlformats.org/officeDocument/2006/relationships/image" Target="../media/image5.jpeg"/><Relationship Id="rId7" Type="http://schemas.openxmlformats.org/officeDocument/2006/relationships/slideLayout" Target="../slideLayouts/slideLayout98.xml"/><Relationship Id="rId12" Type="http://schemas.openxmlformats.org/officeDocument/2006/relationships/slideLayout" Target="../slideLayouts/slideLayout103.xml"/><Relationship Id="rId17" Type="http://schemas.openxmlformats.org/officeDocument/2006/relationships/slideLayout" Target="../slideLayouts/slideLayout108.xml"/><Relationship Id="rId25" Type="http://schemas.openxmlformats.org/officeDocument/2006/relationships/slideLayout" Target="../slideLayouts/slideLayout116.xml"/><Relationship Id="rId33" Type="http://schemas.openxmlformats.org/officeDocument/2006/relationships/tags" Target="../tags/tag92.xml"/><Relationship Id="rId2" Type="http://schemas.openxmlformats.org/officeDocument/2006/relationships/slideLayout" Target="../slideLayouts/slideLayout93.xml"/><Relationship Id="rId16" Type="http://schemas.openxmlformats.org/officeDocument/2006/relationships/slideLayout" Target="../slideLayouts/slideLayout107.xml"/><Relationship Id="rId20" Type="http://schemas.openxmlformats.org/officeDocument/2006/relationships/slideLayout" Target="../slideLayouts/slideLayout111.xml"/><Relationship Id="rId29" Type="http://schemas.openxmlformats.org/officeDocument/2006/relationships/slideLayout" Target="../slideLayouts/slideLayout120.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24" Type="http://schemas.openxmlformats.org/officeDocument/2006/relationships/slideLayout" Target="../slideLayouts/slideLayout115.xml"/><Relationship Id="rId32" Type="http://schemas.openxmlformats.org/officeDocument/2006/relationships/theme" Target="../theme/theme4.xml"/><Relationship Id="rId5" Type="http://schemas.openxmlformats.org/officeDocument/2006/relationships/slideLayout" Target="../slideLayouts/slideLayout96.xml"/><Relationship Id="rId15" Type="http://schemas.openxmlformats.org/officeDocument/2006/relationships/slideLayout" Target="../slideLayouts/slideLayout106.xml"/><Relationship Id="rId23" Type="http://schemas.openxmlformats.org/officeDocument/2006/relationships/slideLayout" Target="../slideLayouts/slideLayout114.xml"/><Relationship Id="rId28" Type="http://schemas.openxmlformats.org/officeDocument/2006/relationships/slideLayout" Target="../slideLayouts/slideLayout119.xml"/><Relationship Id="rId10" Type="http://schemas.openxmlformats.org/officeDocument/2006/relationships/slideLayout" Target="../slideLayouts/slideLayout101.xml"/><Relationship Id="rId19" Type="http://schemas.openxmlformats.org/officeDocument/2006/relationships/slideLayout" Target="../slideLayouts/slideLayout110.xml"/><Relationship Id="rId31" Type="http://schemas.openxmlformats.org/officeDocument/2006/relationships/slideLayout" Target="../slideLayouts/slideLayout122.xml"/><Relationship Id="rId4" Type="http://schemas.openxmlformats.org/officeDocument/2006/relationships/slideLayout" Target="../slideLayouts/slideLayout95.xml"/><Relationship Id="rId9" Type="http://schemas.openxmlformats.org/officeDocument/2006/relationships/slideLayout" Target="../slideLayouts/slideLayout100.xml"/><Relationship Id="rId14" Type="http://schemas.openxmlformats.org/officeDocument/2006/relationships/slideLayout" Target="../slideLayouts/slideLayout105.xml"/><Relationship Id="rId22" Type="http://schemas.openxmlformats.org/officeDocument/2006/relationships/slideLayout" Target="../slideLayouts/slideLayout113.xml"/><Relationship Id="rId27" Type="http://schemas.openxmlformats.org/officeDocument/2006/relationships/slideLayout" Target="../slideLayouts/slideLayout118.xml"/><Relationship Id="rId30" Type="http://schemas.openxmlformats.org/officeDocument/2006/relationships/slideLayout" Target="../slideLayouts/slideLayout121.xml"/><Relationship Id="rId8" Type="http://schemas.openxmlformats.org/officeDocument/2006/relationships/slideLayout" Target="../slideLayouts/slideLayout99.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35.xml"/><Relationship Id="rId18" Type="http://schemas.openxmlformats.org/officeDocument/2006/relationships/slideLayout" Target="../slideLayouts/slideLayout140.xml"/><Relationship Id="rId26" Type="http://schemas.openxmlformats.org/officeDocument/2006/relationships/slideLayout" Target="../slideLayouts/slideLayout148.xml"/><Relationship Id="rId3" Type="http://schemas.openxmlformats.org/officeDocument/2006/relationships/slideLayout" Target="../slideLayouts/slideLayout125.xml"/><Relationship Id="rId21" Type="http://schemas.openxmlformats.org/officeDocument/2006/relationships/slideLayout" Target="../slideLayouts/slideLayout143.xml"/><Relationship Id="rId7" Type="http://schemas.openxmlformats.org/officeDocument/2006/relationships/slideLayout" Target="../slideLayouts/slideLayout129.xml"/><Relationship Id="rId12" Type="http://schemas.openxmlformats.org/officeDocument/2006/relationships/slideLayout" Target="../slideLayouts/slideLayout134.xml"/><Relationship Id="rId17" Type="http://schemas.openxmlformats.org/officeDocument/2006/relationships/slideLayout" Target="../slideLayouts/slideLayout139.xml"/><Relationship Id="rId25" Type="http://schemas.openxmlformats.org/officeDocument/2006/relationships/slideLayout" Target="../slideLayouts/slideLayout147.xml"/><Relationship Id="rId33" Type="http://schemas.openxmlformats.org/officeDocument/2006/relationships/image" Target="../media/image1.jpeg"/><Relationship Id="rId2" Type="http://schemas.openxmlformats.org/officeDocument/2006/relationships/slideLayout" Target="../slideLayouts/slideLayout124.xml"/><Relationship Id="rId16" Type="http://schemas.openxmlformats.org/officeDocument/2006/relationships/slideLayout" Target="../slideLayouts/slideLayout138.xml"/><Relationship Id="rId20" Type="http://schemas.openxmlformats.org/officeDocument/2006/relationships/slideLayout" Target="../slideLayouts/slideLayout142.xml"/><Relationship Id="rId29" Type="http://schemas.openxmlformats.org/officeDocument/2006/relationships/slideLayout" Target="../slideLayouts/slideLayout151.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24" Type="http://schemas.openxmlformats.org/officeDocument/2006/relationships/slideLayout" Target="../slideLayouts/slideLayout146.xml"/><Relationship Id="rId32" Type="http://schemas.openxmlformats.org/officeDocument/2006/relationships/tags" Target="../tags/tag122.xml"/><Relationship Id="rId5" Type="http://schemas.openxmlformats.org/officeDocument/2006/relationships/slideLayout" Target="../slideLayouts/slideLayout127.xml"/><Relationship Id="rId15" Type="http://schemas.openxmlformats.org/officeDocument/2006/relationships/slideLayout" Target="../slideLayouts/slideLayout137.xml"/><Relationship Id="rId23" Type="http://schemas.openxmlformats.org/officeDocument/2006/relationships/slideLayout" Target="../slideLayouts/slideLayout145.xml"/><Relationship Id="rId28" Type="http://schemas.openxmlformats.org/officeDocument/2006/relationships/slideLayout" Target="../slideLayouts/slideLayout150.xml"/><Relationship Id="rId10" Type="http://schemas.openxmlformats.org/officeDocument/2006/relationships/slideLayout" Target="../slideLayouts/slideLayout132.xml"/><Relationship Id="rId19" Type="http://schemas.openxmlformats.org/officeDocument/2006/relationships/slideLayout" Target="../slideLayouts/slideLayout141.xml"/><Relationship Id="rId31" Type="http://schemas.openxmlformats.org/officeDocument/2006/relationships/theme" Target="../theme/theme5.xml"/><Relationship Id="rId4" Type="http://schemas.openxmlformats.org/officeDocument/2006/relationships/slideLayout" Target="../slideLayouts/slideLayout126.xml"/><Relationship Id="rId9" Type="http://schemas.openxmlformats.org/officeDocument/2006/relationships/slideLayout" Target="../slideLayouts/slideLayout131.xml"/><Relationship Id="rId14" Type="http://schemas.openxmlformats.org/officeDocument/2006/relationships/slideLayout" Target="../slideLayouts/slideLayout136.xml"/><Relationship Id="rId22" Type="http://schemas.openxmlformats.org/officeDocument/2006/relationships/slideLayout" Target="../slideLayouts/slideLayout144.xml"/><Relationship Id="rId27" Type="http://schemas.openxmlformats.org/officeDocument/2006/relationships/slideLayout" Target="../slideLayouts/slideLayout149.xml"/><Relationship Id="rId30" Type="http://schemas.openxmlformats.org/officeDocument/2006/relationships/slideLayout" Target="../slideLayouts/slideLayout152.xml"/><Relationship Id="rId8" Type="http://schemas.openxmlformats.org/officeDocument/2006/relationships/slideLayout" Target="../slideLayouts/slideLayout130.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165.xml"/><Relationship Id="rId18" Type="http://schemas.openxmlformats.org/officeDocument/2006/relationships/slideLayout" Target="../slideLayouts/slideLayout170.xml"/><Relationship Id="rId26" Type="http://schemas.openxmlformats.org/officeDocument/2006/relationships/slideLayout" Target="../slideLayouts/slideLayout178.xml"/><Relationship Id="rId3" Type="http://schemas.openxmlformats.org/officeDocument/2006/relationships/slideLayout" Target="../slideLayouts/slideLayout155.xml"/><Relationship Id="rId21" Type="http://schemas.openxmlformats.org/officeDocument/2006/relationships/slideLayout" Target="../slideLayouts/slideLayout173.xml"/><Relationship Id="rId34" Type="http://schemas.openxmlformats.org/officeDocument/2006/relationships/image" Target="../media/image5.jpeg"/><Relationship Id="rId7" Type="http://schemas.openxmlformats.org/officeDocument/2006/relationships/slideLayout" Target="../slideLayouts/slideLayout159.xml"/><Relationship Id="rId12" Type="http://schemas.openxmlformats.org/officeDocument/2006/relationships/slideLayout" Target="../slideLayouts/slideLayout164.xml"/><Relationship Id="rId17" Type="http://schemas.openxmlformats.org/officeDocument/2006/relationships/slideLayout" Target="../slideLayouts/slideLayout169.xml"/><Relationship Id="rId25" Type="http://schemas.openxmlformats.org/officeDocument/2006/relationships/slideLayout" Target="../slideLayouts/slideLayout177.xml"/><Relationship Id="rId33" Type="http://schemas.openxmlformats.org/officeDocument/2006/relationships/tags" Target="../tags/tag152.xml"/><Relationship Id="rId2" Type="http://schemas.openxmlformats.org/officeDocument/2006/relationships/slideLayout" Target="../slideLayouts/slideLayout154.xml"/><Relationship Id="rId16" Type="http://schemas.openxmlformats.org/officeDocument/2006/relationships/slideLayout" Target="../slideLayouts/slideLayout168.xml"/><Relationship Id="rId20" Type="http://schemas.openxmlformats.org/officeDocument/2006/relationships/slideLayout" Target="../slideLayouts/slideLayout172.xml"/><Relationship Id="rId29" Type="http://schemas.openxmlformats.org/officeDocument/2006/relationships/slideLayout" Target="../slideLayouts/slideLayout181.xml"/><Relationship Id="rId1" Type="http://schemas.openxmlformats.org/officeDocument/2006/relationships/slideLayout" Target="../slideLayouts/slideLayout153.xml"/><Relationship Id="rId6" Type="http://schemas.openxmlformats.org/officeDocument/2006/relationships/slideLayout" Target="../slideLayouts/slideLayout158.xml"/><Relationship Id="rId11" Type="http://schemas.openxmlformats.org/officeDocument/2006/relationships/slideLayout" Target="../slideLayouts/slideLayout163.xml"/><Relationship Id="rId24" Type="http://schemas.openxmlformats.org/officeDocument/2006/relationships/slideLayout" Target="../slideLayouts/slideLayout176.xml"/><Relationship Id="rId32" Type="http://schemas.openxmlformats.org/officeDocument/2006/relationships/theme" Target="../theme/theme6.xml"/><Relationship Id="rId5" Type="http://schemas.openxmlformats.org/officeDocument/2006/relationships/slideLayout" Target="../slideLayouts/slideLayout157.xml"/><Relationship Id="rId15" Type="http://schemas.openxmlformats.org/officeDocument/2006/relationships/slideLayout" Target="../slideLayouts/slideLayout167.xml"/><Relationship Id="rId23" Type="http://schemas.openxmlformats.org/officeDocument/2006/relationships/slideLayout" Target="../slideLayouts/slideLayout175.xml"/><Relationship Id="rId28" Type="http://schemas.openxmlformats.org/officeDocument/2006/relationships/slideLayout" Target="../slideLayouts/slideLayout180.xml"/><Relationship Id="rId10" Type="http://schemas.openxmlformats.org/officeDocument/2006/relationships/slideLayout" Target="../slideLayouts/slideLayout162.xml"/><Relationship Id="rId19" Type="http://schemas.openxmlformats.org/officeDocument/2006/relationships/slideLayout" Target="../slideLayouts/slideLayout171.xml"/><Relationship Id="rId31" Type="http://schemas.openxmlformats.org/officeDocument/2006/relationships/slideLayout" Target="../slideLayouts/slideLayout183.xml"/><Relationship Id="rId4" Type="http://schemas.openxmlformats.org/officeDocument/2006/relationships/slideLayout" Target="../slideLayouts/slideLayout156.xml"/><Relationship Id="rId9" Type="http://schemas.openxmlformats.org/officeDocument/2006/relationships/slideLayout" Target="../slideLayouts/slideLayout161.xml"/><Relationship Id="rId14" Type="http://schemas.openxmlformats.org/officeDocument/2006/relationships/slideLayout" Target="../slideLayouts/slideLayout166.xml"/><Relationship Id="rId22" Type="http://schemas.openxmlformats.org/officeDocument/2006/relationships/slideLayout" Target="../slideLayouts/slideLayout174.xml"/><Relationship Id="rId27" Type="http://schemas.openxmlformats.org/officeDocument/2006/relationships/slideLayout" Target="../slideLayouts/slideLayout179.xml"/><Relationship Id="rId30" Type="http://schemas.openxmlformats.org/officeDocument/2006/relationships/slideLayout" Target="../slideLayouts/slideLayout182.xml"/><Relationship Id="rId8" Type="http://schemas.openxmlformats.org/officeDocument/2006/relationships/slideLayout" Target="../slideLayouts/slideLayout16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91.xml"/><Relationship Id="rId13" Type="http://schemas.openxmlformats.org/officeDocument/2006/relationships/slideLayout" Target="../slideLayouts/slideLayout196.xml"/><Relationship Id="rId18" Type="http://schemas.openxmlformats.org/officeDocument/2006/relationships/slideLayout" Target="../slideLayouts/slideLayout201.xml"/><Relationship Id="rId26" Type="http://schemas.openxmlformats.org/officeDocument/2006/relationships/slideLayout" Target="../slideLayouts/slideLayout209.xml"/><Relationship Id="rId3" Type="http://schemas.openxmlformats.org/officeDocument/2006/relationships/slideLayout" Target="../slideLayouts/slideLayout186.xml"/><Relationship Id="rId21" Type="http://schemas.openxmlformats.org/officeDocument/2006/relationships/slideLayout" Target="../slideLayouts/slideLayout204.xml"/><Relationship Id="rId7" Type="http://schemas.openxmlformats.org/officeDocument/2006/relationships/slideLayout" Target="../slideLayouts/slideLayout190.xml"/><Relationship Id="rId12" Type="http://schemas.openxmlformats.org/officeDocument/2006/relationships/slideLayout" Target="../slideLayouts/slideLayout195.xml"/><Relationship Id="rId17" Type="http://schemas.openxmlformats.org/officeDocument/2006/relationships/slideLayout" Target="../slideLayouts/slideLayout200.xml"/><Relationship Id="rId25" Type="http://schemas.openxmlformats.org/officeDocument/2006/relationships/slideLayout" Target="../slideLayouts/slideLayout208.xml"/><Relationship Id="rId2" Type="http://schemas.openxmlformats.org/officeDocument/2006/relationships/slideLayout" Target="../slideLayouts/slideLayout185.xml"/><Relationship Id="rId16" Type="http://schemas.openxmlformats.org/officeDocument/2006/relationships/slideLayout" Target="../slideLayouts/slideLayout199.xml"/><Relationship Id="rId20" Type="http://schemas.openxmlformats.org/officeDocument/2006/relationships/slideLayout" Target="../slideLayouts/slideLayout203.xml"/><Relationship Id="rId29" Type="http://schemas.openxmlformats.org/officeDocument/2006/relationships/slideLayout" Target="../slideLayouts/slideLayout212.xml"/><Relationship Id="rId1" Type="http://schemas.openxmlformats.org/officeDocument/2006/relationships/slideLayout" Target="../slideLayouts/slideLayout184.xml"/><Relationship Id="rId6" Type="http://schemas.openxmlformats.org/officeDocument/2006/relationships/slideLayout" Target="../slideLayouts/slideLayout189.xml"/><Relationship Id="rId11" Type="http://schemas.openxmlformats.org/officeDocument/2006/relationships/slideLayout" Target="../slideLayouts/slideLayout194.xml"/><Relationship Id="rId24" Type="http://schemas.openxmlformats.org/officeDocument/2006/relationships/slideLayout" Target="../slideLayouts/slideLayout207.xml"/><Relationship Id="rId32" Type="http://schemas.openxmlformats.org/officeDocument/2006/relationships/image" Target="../media/image6.jpeg"/><Relationship Id="rId5" Type="http://schemas.openxmlformats.org/officeDocument/2006/relationships/slideLayout" Target="../slideLayouts/slideLayout188.xml"/><Relationship Id="rId15" Type="http://schemas.openxmlformats.org/officeDocument/2006/relationships/slideLayout" Target="../slideLayouts/slideLayout198.xml"/><Relationship Id="rId23" Type="http://schemas.openxmlformats.org/officeDocument/2006/relationships/slideLayout" Target="../slideLayouts/slideLayout206.xml"/><Relationship Id="rId28" Type="http://schemas.openxmlformats.org/officeDocument/2006/relationships/slideLayout" Target="../slideLayouts/slideLayout211.xml"/><Relationship Id="rId10" Type="http://schemas.openxmlformats.org/officeDocument/2006/relationships/slideLayout" Target="../slideLayouts/slideLayout193.xml"/><Relationship Id="rId19" Type="http://schemas.openxmlformats.org/officeDocument/2006/relationships/slideLayout" Target="../slideLayouts/slideLayout202.xml"/><Relationship Id="rId31" Type="http://schemas.openxmlformats.org/officeDocument/2006/relationships/tags" Target="../tags/tag182.xml"/><Relationship Id="rId4" Type="http://schemas.openxmlformats.org/officeDocument/2006/relationships/slideLayout" Target="../slideLayouts/slideLayout187.xml"/><Relationship Id="rId9" Type="http://schemas.openxmlformats.org/officeDocument/2006/relationships/slideLayout" Target="../slideLayouts/slideLayout192.xml"/><Relationship Id="rId14" Type="http://schemas.openxmlformats.org/officeDocument/2006/relationships/slideLayout" Target="../slideLayouts/slideLayout197.xml"/><Relationship Id="rId22" Type="http://schemas.openxmlformats.org/officeDocument/2006/relationships/slideLayout" Target="../slideLayouts/slideLayout205.xml"/><Relationship Id="rId27" Type="http://schemas.openxmlformats.org/officeDocument/2006/relationships/slideLayout" Target="../slideLayouts/slideLayout210.xml"/><Relationship Id="rId30"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tags" Target="../tags/tag212.xml"/><Relationship Id="rId2" Type="http://schemas.openxmlformats.org/officeDocument/2006/relationships/theme" Target="../theme/theme8.xml"/><Relationship Id="rId1" Type="http://schemas.openxmlformats.org/officeDocument/2006/relationships/slideLayout" Target="../slideLayouts/slideLayout213.xml"/><Relationship Id="rId4" Type="http://schemas.openxmlformats.org/officeDocument/2006/relationships/image" Target="../media/image1.jpe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21.xml"/><Relationship Id="rId13" Type="http://schemas.openxmlformats.org/officeDocument/2006/relationships/slideLayout" Target="../slideLayouts/slideLayout226.xml"/><Relationship Id="rId18" Type="http://schemas.openxmlformats.org/officeDocument/2006/relationships/theme" Target="../theme/theme9.xml"/><Relationship Id="rId3" Type="http://schemas.openxmlformats.org/officeDocument/2006/relationships/slideLayout" Target="../slideLayouts/slideLayout216.xml"/><Relationship Id="rId7" Type="http://schemas.openxmlformats.org/officeDocument/2006/relationships/slideLayout" Target="../slideLayouts/slideLayout220.xml"/><Relationship Id="rId12" Type="http://schemas.openxmlformats.org/officeDocument/2006/relationships/slideLayout" Target="../slideLayouts/slideLayout225.xml"/><Relationship Id="rId17" Type="http://schemas.openxmlformats.org/officeDocument/2006/relationships/slideLayout" Target="../slideLayouts/slideLayout230.xml"/><Relationship Id="rId2" Type="http://schemas.openxmlformats.org/officeDocument/2006/relationships/slideLayout" Target="../slideLayouts/slideLayout215.xml"/><Relationship Id="rId16" Type="http://schemas.openxmlformats.org/officeDocument/2006/relationships/slideLayout" Target="../slideLayouts/slideLayout229.xml"/><Relationship Id="rId1" Type="http://schemas.openxmlformats.org/officeDocument/2006/relationships/slideLayout" Target="../slideLayouts/slideLayout214.xml"/><Relationship Id="rId6" Type="http://schemas.openxmlformats.org/officeDocument/2006/relationships/slideLayout" Target="../slideLayouts/slideLayout219.xml"/><Relationship Id="rId11" Type="http://schemas.openxmlformats.org/officeDocument/2006/relationships/slideLayout" Target="../slideLayouts/slideLayout224.xml"/><Relationship Id="rId5" Type="http://schemas.openxmlformats.org/officeDocument/2006/relationships/slideLayout" Target="../slideLayouts/slideLayout218.xml"/><Relationship Id="rId15" Type="http://schemas.openxmlformats.org/officeDocument/2006/relationships/slideLayout" Target="../slideLayouts/slideLayout228.xml"/><Relationship Id="rId10" Type="http://schemas.openxmlformats.org/officeDocument/2006/relationships/slideLayout" Target="../slideLayouts/slideLayout223.xml"/><Relationship Id="rId4" Type="http://schemas.openxmlformats.org/officeDocument/2006/relationships/slideLayout" Target="../slideLayouts/slideLayout217.xml"/><Relationship Id="rId9" Type="http://schemas.openxmlformats.org/officeDocument/2006/relationships/slideLayout" Target="../slideLayouts/slideLayout222.xml"/><Relationship Id="rId14" Type="http://schemas.openxmlformats.org/officeDocument/2006/relationships/slideLayout" Target="../slideLayouts/slideLayout2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0" y="5934826"/>
            <a:ext cx="12192000" cy="923174"/>
          </a:xfrm>
          <a:prstGeom prst="rect">
            <a:avLst/>
          </a:prstGeom>
        </p:spPr>
      </p:pic>
      <p:sp>
        <p:nvSpPr>
          <p:cNvPr id="2" name="Title Placeholder 1"/>
          <p:cNvSpPr>
            <a:spLocks noGrp="1"/>
          </p:cNvSpPr>
          <p:nvPr>
            <p:ph type="title"/>
          </p:nvPr>
        </p:nvSpPr>
        <p:spPr>
          <a:xfrm>
            <a:off x="371476" y="359944"/>
            <a:ext cx="5448300" cy="1021181"/>
          </a:xfrm>
          <a:prstGeom prst="rect">
            <a:avLst/>
          </a:prstGeom>
        </p:spPr>
        <p:txBody>
          <a:bodyPr vert="horz" lIns="91440" tIns="45720" rIns="91440" bIns="45720" rtlCol="0" anchor="t">
            <a:normAutofit/>
          </a:bodyPr>
          <a:lstStyle/>
          <a:p>
            <a:r>
              <a:rPr lang="en-US"/>
              <a:t>Click to edit </a:t>
            </a:r>
            <a:br>
              <a:rPr lang="en-US"/>
            </a:br>
            <a:r>
              <a:rPr lang="en-US"/>
              <a:t>Master title style</a:t>
            </a:r>
            <a:endParaRPr lang="en-GB"/>
          </a:p>
        </p:txBody>
      </p:sp>
      <p:sp>
        <p:nvSpPr>
          <p:cNvPr id="4" name="Date Placeholder 3"/>
          <p:cNvSpPr>
            <a:spLocks noGrp="1"/>
          </p:cNvSpPr>
          <p:nvPr>
            <p:ph type="dt" sz="half" idx="2"/>
          </p:nvPr>
        </p:nvSpPr>
        <p:spPr>
          <a:xfrm>
            <a:off x="5644972" y="6390640"/>
            <a:ext cx="892988" cy="365125"/>
          </a:xfrm>
          <a:prstGeom prst="rect">
            <a:avLst/>
          </a:prstGeom>
        </p:spPr>
        <p:txBody>
          <a:bodyPr vert="horz" lIns="91440" tIns="45720" rIns="91440" bIns="45720" rtlCol="0" anchor="ctr"/>
          <a:lstStyle>
            <a:lvl1pPr algn="ctr">
              <a:defRPr sz="1000" b="0">
                <a:solidFill>
                  <a:schemeClr val="bg1"/>
                </a:solidFill>
              </a:defRPr>
            </a:lvl1pPr>
          </a:lstStyle>
          <a:p>
            <a:fld id="{2E6EF22D-7DBE-4099-99F0-B83DD9779912}" type="datetimeFigureOut">
              <a:rPr lang="en-GB" smtClean="0"/>
              <a:pPr/>
              <a:t>01/09/2026</a:t>
            </a:fld>
            <a:endParaRPr lang="en-GB"/>
          </a:p>
        </p:txBody>
      </p:sp>
      <p:sp>
        <p:nvSpPr>
          <p:cNvPr id="5" name="Footer Placeholder 4"/>
          <p:cNvSpPr>
            <a:spLocks noGrp="1"/>
          </p:cNvSpPr>
          <p:nvPr>
            <p:ph type="ftr" sz="quarter" idx="3"/>
          </p:nvPr>
        </p:nvSpPr>
        <p:spPr>
          <a:xfrm>
            <a:off x="792480" y="6390640"/>
            <a:ext cx="4790564" cy="365125"/>
          </a:xfrm>
          <a:prstGeom prst="rect">
            <a:avLst/>
          </a:prstGeom>
        </p:spPr>
        <p:txBody>
          <a:bodyPr vert="horz" lIns="91440" tIns="45720" rIns="91440" bIns="45720" rtlCol="0" anchor="ctr"/>
          <a:lstStyle>
            <a:lvl1pPr algn="l">
              <a:defRPr sz="1000" b="0">
                <a:solidFill>
                  <a:schemeClr val="bg1"/>
                </a:solidFill>
              </a:defRPr>
            </a:lvl1pPr>
          </a:lstStyle>
          <a:p>
            <a:endParaRPr lang="en-GB"/>
          </a:p>
        </p:txBody>
      </p:sp>
      <p:sp>
        <p:nvSpPr>
          <p:cNvPr id="6" name="Slide Number Placeholder 5"/>
          <p:cNvSpPr>
            <a:spLocks noGrp="1"/>
          </p:cNvSpPr>
          <p:nvPr>
            <p:ph type="sldNum" sz="quarter" idx="4"/>
          </p:nvPr>
        </p:nvSpPr>
        <p:spPr>
          <a:xfrm>
            <a:off x="384485" y="6390640"/>
            <a:ext cx="358465" cy="365125"/>
          </a:xfrm>
          <a:prstGeom prst="rect">
            <a:avLst/>
          </a:prstGeom>
        </p:spPr>
        <p:txBody>
          <a:bodyPr vert="horz" lIns="91440" tIns="45720" rIns="91440" bIns="45720" rtlCol="0" anchor="ctr"/>
          <a:lstStyle>
            <a:lvl1pPr algn="l">
              <a:defRPr sz="1000" b="0">
                <a:solidFill>
                  <a:schemeClr val="bg1"/>
                </a:solidFill>
              </a:defRPr>
            </a:lvl1pPr>
          </a:lstStyle>
          <a:p>
            <a:fld id="{6623F64F-6692-49A2-80FF-3D660AAAEE7A}" type="slidenum">
              <a:rPr lang="en-GB" smtClean="0"/>
              <a:pPr/>
              <a:t>‹#›</a:t>
            </a:fld>
            <a:endParaRPr lang="en-GB"/>
          </a:p>
        </p:txBody>
      </p:sp>
      <p:sp>
        <p:nvSpPr>
          <p:cNvPr id="11" name="Text Placeholder 10"/>
          <p:cNvSpPr>
            <a:spLocks noGrp="1"/>
          </p:cNvSpPr>
          <p:nvPr>
            <p:ph type="body" idx="1"/>
          </p:nvPr>
        </p:nvSpPr>
        <p:spPr>
          <a:xfrm>
            <a:off x="377757" y="1614207"/>
            <a:ext cx="11334817" cy="365153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34"/>
    </p:custDataLst>
    <p:extLst>
      <p:ext uri="{BB962C8B-B14F-4D97-AF65-F5344CB8AC3E}">
        <p14:creationId xmlns:p14="http://schemas.microsoft.com/office/powerpoint/2010/main" val="24651973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0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1000"/>
        </a:spcBef>
        <a:spcAft>
          <a:spcPts val="0"/>
        </a:spcAft>
        <a:buFont typeface="Arial" panose="020B0604020202020204" pitchFamily="34" charset="0"/>
        <a:buNone/>
        <a:defRPr sz="1600" b="0" kern="1200" baseline="0">
          <a:solidFill>
            <a:schemeClr val="bg2"/>
          </a:solidFill>
          <a:latin typeface="+mn-lt"/>
          <a:ea typeface="+mn-ea"/>
          <a:cs typeface="+mn-cs"/>
        </a:defRPr>
      </a:lvl1pPr>
      <a:lvl2pPr marL="225425" indent="-225425"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tabLst>
          <a:tab pos="447675" algn="l"/>
        </a:tabLst>
        <a:defRPr sz="1400" kern="1200">
          <a:solidFill>
            <a:schemeClr val="bg2"/>
          </a:solidFill>
          <a:latin typeface="+mn-lt"/>
          <a:ea typeface="+mn-ea"/>
          <a:cs typeface="+mn-cs"/>
        </a:defRPr>
      </a:lvl3pPr>
      <a:lvl4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302">
          <p15:clr>
            <a:srgbClr val="F26B43"/>
          </p15:clr>
        </p15:guide>
        <p15:guide id="3" pos="7378">
          <p15:clr>
            <a:srgbClr val="F26B43"/>
          </p15:clr>
        </p15:guide>
        <p15:guide id="4" orient="horz" pos="2160">
          <p15:clr>
            <a:srgbClr val="F26B43"/>
          </p15:clr>
        </p15:guide>
        <p15:guide id="5" orient="horz" pos="4165">
          <p15:clr>
            <a:srgbClr val="F26B43"/>
          </p15:clr>
        </p15:guide>
        <p15:guide id="6" orient="horz" pos="3317">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0" y="5934826"/>
            <a:ext cx="12192000" cy="923175"/>
          </a:xfrm>
          <a:prstGeom prst="rect">
            <a:avLst/>
          </a:prstGeom>
        </p:spPr>
      </p:pic>
      <p:sp>
        <p:nvSpPr>
          <p:cNvPr id="2" name="Title Placeholder 1"/>
          <p:cNvSpPr>
            <a:spLocks noGrp="1"/>
          </p:cNvSpPr>
          <p:nvPr>
            <p:ph type="title"/>
          </p:nvPr>
        </p:nvSpPr>
        <p:spPr>
          <a:xfrm>
            <a:off x="371477" y="359944"/>
            <a:ext cx="5448300" cy="1021181"/>
          </a:xfrm>
          <a:prstGeom prst="rect">
            <a:avLst/>
          </a:prstGeom>
        </p:spPr>
        <p:txBody>
          <a:bodyPr vert="horz" lIns="91440" tIns="45720" rIns="91440" bIns="45720" rtlCol="0" anchor="t">
            <a:normAutofit/>
          </a:bodyPr>
          <a:lstStyle/>
          <a:p>
            <a:r>
              <a:rPr lang="en-US"/>
              <a:t>Click to edit </a:t>
            </a:r>
            <a:br>
              <a:rPr lang="en-US"/>
            </a:br>
            <a:r>
              <a:rPr lang="en-US"/>
              <a:t>Master title style</a:t>
            </a:r>
            <a:endParaRPr lang="en-GB"/>
          </a:p>
        </p:txBody>
      </p:sp>
      <p:sp>
        <p:nvSpPr>
          <p:cNvPr id="4" name="Date Placeholder 3"/>
          <p:cNvSpPr>
            <a:spLocks noGrp="1"/>
          </p:cNvSpPr>
          <p:nvPr>
            <p:ph type="dt" sz="half" idx="2"/>
          </p:nvPr>
        </p:nvSpPr>
        <p:spPr>
          <a:xfrm>
            <a:off x="5644973" y="6390640"/>
            <a:ext cx="892988" cy="365125"/>
          </a:xfrm>
          <a:prstGeom prst="rect">
            <a:avLst/>
          </a:prstGeom>
        </p:spPr>
        <p:txBody>
          <a:bodyPr vert="horz" lIns="91440" tIns="45720" rIns="91440" bIns="45720" rtlCol="0" anchor="ctr"/>
          <a:lstStyle>
            <a:lvl1pPr algn="ctr">
              <a:defRPr sz="1000" b="0">
                <a:solidFill>
                  <a:schemeClr val="bg1"/>
                </a:solidFill>
              </a:defRPr>
            </a:lvl1pPr>
          </a:lstStyle>
          <a:p>
            <a:fld id="{87D4F53B-E777-4D22-BF14-5A6FF8D3BEAE}" type="datetimeFigureOut">
              <a:rPr lang="en-GB" smtClean="0"/>
              <a:t>01/09/2026</a:t>
            </a:fld>
            <a:endParaRPr lang="en-GB"/>
          </a:p>
        </p:txBody>
      </p:sp>
      <p:sp>
        <p:nvSpPr>
          <p:cNvPr id="5" name="Footer Placeholder 4"/>
          <p:cNvSpPr>
            <a:spLocks noGrp="1"/>
          </p:cNvSpPr>
          <p:nvPr>
            <p:ph type="ftr" sz="quarter" idx="3"/>
          </p:nvPr>
        </p:nvSpPr>
        <p:spPr>
          <a:xfrm>
            <a:off x="792481" y="6390640"/>
            <a:ext cx="4790564" cy="365125"/>
          </a:xfrm>
          <a:prstGeom prst="rect">
            <a:avLst/>
          </a:prstGeom>
        </p:spPr>
        <p:txBody>
          <a:bodyPr vert="horz" lIns="91440" tIns="45720" rIns="91440" bIns="45720" rtlCol="0" anchor="ctr"/>
          <a:lstStyle>
            <a:lvl1pPr algn="l">
              <a:defRPr sz="1000" b="0">
                <a:solidFill>
                  <a:schemeClr val="bg1"/>
                </a:solidFill>
              </a:defRPr>
            </a:lvl1pPr>
          </a:lstStyle>
          <a:p>
            <a:endParaRPr lang="en-GB"/>
          </a:p>
        </p:txBody>
      </p:sp>
      <p:sp>
        <p:nvSpPr>
          <p:cNvPr id="6" name="Slide Number Placeholder 5"/>
          <p:cNvSpPr>
            <a:spLocks noGrp="1"/>
          </p:cNvSpPr>
          <p:nvPr>
            <p:ph type="sldNum" sz="quarter" idx="4"/>
          </p:nvPr>
        </p:nvSpPr>
        <p:spPr>
          <a:xfrm>
            <a:off x="384486" y="6390640"/>
            <a:ext cx="358465" cy="365125"/>
          </a:xfrm>
          <a:prstGeom prst="rect">
            <a:avLst/>
          </a:prstGeom>
        </p:spPr>
        <p:txBody>
          <a:bodyPr vert="horz" lIns="91440" tIns="45720" rIns="91440" bIns="45720" rtlCol="0" anchor="ctr"/>
          <a:lstStyle>
            <a:lvl1pPr algn="l">
              <a:defRPr sz="1000" b="0">
                <a:solidFill>
                  <a:schemeClr val="bg1"/>
                </a:solidFill>
              </a:defRPr>
            </a:lvl1pPr>
          </a:lstStyle>
          <a:p>
            <a:fld id="{9FBDBA1E-F2E9-4EAB-A2DA-23DB5AEB00CA}" type="slidenum">
              <a:rPr lang="en-GB" smtClean="0"/>
              <a:t>‹#›</a:t>
            </a:fld>
            <a:endParaRPr lang="en-GB"/>
          </a:p>
        </p:txBody>
      </p:sp>
      <p:sp>
        <p:nvSpPr>
          <p:cNvPr id="11" name="Text Placeholder 10"/>
          <p:cNvSpPr>
            <a:spLocks noGrp="1"/>
          </p:cNvSpPr>
          <p:nvPr>
            <p:ph type="body" idx="1"/>
          </p:nvPr>
        </p:nvSpPr>
        <p:spPr>
          <a:xfrm>
            <a:off x="377758" y="1614208"/>
            <a:ext cx="11334817" cy="365153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32"/>
    </p:custDataLst>
    <p:extLst>
      <p:ext uri="{BB962C8B-B14F-4D97-AF65-F5344CB8AC3E}">
        <p14:creationId xmlns:p14="http://schemas.microsoft.com/office/powerpoint/2010/main" val="4059424668"/>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798" r:id="rId13"/>
    <p:sldLayoutId id="2147483799" r:id="rId14"/>
    <p:sldLayoutId id="2147483800" r:id="rId15"/>
    <p:sldLayoutId id="2147483801" r:id="rId16"/>
    <p:sldLayoutId id="2147483802" r:id="rId17"/>
    <p:sldLayoutId id="2147483803" r:id="rId18"/>
    <p:sldLayoutId id="2147483804" r:id="rId19"/>
    <p:sldLayoutId id="2147483805" r:id="rId20"/>
    <p:sldLayoutId id="2147483806" r:id="rId21"/>
    <p:sldLayoutId id="2147483807" r:id="rId22"/>
    <p:sldLayoutId id="2147483808" r:id="rId23"/>
    <p:sldLayoutId id="2147483809" r:id="rId24"/>
    <p:sldLayoutId id="2147483810" r:id="rId25"/>
    <p:sldLayoutId id="2147483811" r:id="rId26"/>
    <p:sldLayoutId id="2147483812" r:id="rId27"/>
    <p:sldLayoutId id="2147483813" r:id="rId28"/>
    <p:sldLayoutId id="2147483814" r:id="rId29"/>
    <p:sldLayoutId id="2147483815" r:id="rId3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377" rtl="0" eaLnBrk="1" latinLnBrk="0" hangingPunct="1">
        <a:lnSpc>
          <a:spcPct val="90000"/>
        </a:lnSpc>
        <a:spcBef>
          <a:spcPct val="0"/>
        </a:spcBef>
        <a:buNone/>
        <a:defRPr sz="3000" b="1" kern="1200">
          <a:solidFill>
            <a:schemeClr val="tx2"/>
          </a:solidFill>
          <a:latin typeface="+mj-lt"/>
          <a:ea typeface="+mj-ea"/>
          <a:cs typeface="+mj-cs"/>
        </a:defRPr>
      </a:lvl1pPr>
    </p:titleStyle>
    <p:bodyStyle>
      <a:lvl1pPr marL="0" indent="0" algn="l" defTabSz="914377" rtl="0" eaLnBrk="1" latinLnBrk="0" hangingPunct="1">
        <a:lnSpc>
          <a:spcPct val="100000"/>
        </a:lnSpc>
        <a:spcBef>
          <a:spcPts val="1000"/>
        </a:spcBef>
        <a:spcAft>
          <a:spcPts val="0"/>
        </a:spcAft>
        <a:buFont typeface="Arial" panose="020B0604020202020204" pitchFamily="34" charset="0"/>
        <a:buNone/>
        <a:defRPr sz="1600" b="0" kern="1200" baseline="0">
          <a:solidFill>
            <a:schemeClr val="bg2"/>
          </a:solidFill>
          <a:latin typeface="+mn-lt"/>
          <a:ea typeface="+mn-ea"/>
          <a:cs typeface="+mn-cs"/>
        </a:defRPr>
      </a:lvl1pPr>
      <a:lvl2pPr marL="225420" indent="-225420" algn="l" defTabSz="914377"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3" indent="-223833" algn="l" defTabSz="914377" rtl="0" eaLnBrk="1" latinLnBrk="0" hangingPunct="1">
        <a:lnSpc>
          <a:spcPct val="100000"/>
        </a:lnSpc>
        <a:spcBef>
          <a:spcPts val="500"/>
        </a:spcBef>
        <a:spcAft>
          <a:spcPts val="600"/>
        </a:spcAft>
        <a:buClr>
          <a:schemeClr val="tx2"/>
        </a:buClr>
        <a:buFont typeface="Arial" panose="020B0604020202020204" pitchFamily="34" charset="0"/>
        <a:buChar char="—"/>
        <a:tabLst>
          <a:tab pos="447663" algn="l"/>
        </a:tabLst>
        <a:defRPr sz="1400" kern="1200">
          <a:solidFill>
            <a:schemeClr val="bg2"/>
          </a:solidFill>
          <a:latin typeface="+mn-lt"/>
          <a:ea typeface="+mn-ea"/>
          <a:cs typeface="+mn-cs"/>
        </a:defRPr>
      </a:lvl3pPr>
      <a:lvl4pPr marL="223833" indent="-223833" algn="l" defTabSz="914377"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3" indent="-223833" algn="l" defTabSz="914377"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302">
          <p15:clr>
            <a:srgbClr val="F26B43"/>
          </p15:clr>
        </p15:guide>
        <p15:guide id="3" pos="7378">
          <p15:clr>
            <a:srgbClr val="F26B43"/>
          </p15:clr>
        </p15:guide>
        <p15:guide id="4" orient="horz" pos="2160">
          <p15:clr>
            <a:srgbClr val="F26B43"/>
          </p15:clr>
        </p15:guide>
        <p15:guide id="5" orient="horz" pos="4165">
          <p15:clr>
            <a:srgbClr val="F26B43"/>
          </p15:clr>
        </p15:guide>
        <p15:guide id="6" orient="horz" pos="3317">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32" cstate="screen">
            <a:extLst>
              <a:ext uri="{28A0092B-C50C-407E-A947-70E740481C1C}">
                <a14:useLocalDpi xmlns:a14="http://schemas.microsoft.com/office/drawing/2010/main"/>
              </a:ext>
            </a:extLst>
          </a:blip>
          <a:stretch>
            <a:fillRect/>
          </a:stretch>
        </p:blipFill>
        <p:spPr>
          <a:xfrm>
            <a:off x="0" y="5934826"/>
            <a:ext cx="12192000" cy="923174"/>
          </a:xfrm>
          <a:prstGeom prst="rect">
            <a:avLst/>
          </a:prstGeom>
        </p:spPr>
      </p:pic>
      <p:sp>
        <p:nvSpPr>
          <p:cNvPr id="2" name="Title Placeholder 1"/>
          <p:cNvSpPr>
            <a:spLocks noGrp="1"/>
          </p:cNvSpPr>
          <p:nvPr>
            <p:ph type="title"/>
          </p:nvPr>
        </p:nvSpPr>
        <p:spPr>
          <a:xfrm>
            <a:off x="371476" y="359944"/>
            <a:ext cx="5448300" cy="1021181"/>
          </a:xfrm>
          <a:prstGeom prst="rect">
            <a:avLst/>
          </a:prstGeom>
        </p:spPr>
        <p:txBody>
          <a:bodyPr vert="horz" lIns="91440" tIns="45720" rIns="91440" bIns="45720" rtlCol="0" anchor="t">
            <a:normAutofit/>
          </a:bodyPr>
          <a:lstStyle/>
          <a:p>
            <a:r>
              <a:rPr lang="en-US"/>
              <a:t>Click to edit </a:t>
            </a:r>
            <a:br>
              <a:rPr lang="en-US"/>
            </a:br>
            <a:r>
              <a:rPr lang="en-US"/>
              <a:t>Master title style</a:t>
            </a:r>
            <a:endParaRPr lang="en-GB"/>
          </a:p>
        </p:txBody>
      </p:sp>
      <p:sp>
        <p:nvSpPr>
          <p:cNvPr id="4" name="Date Placeholder 3"/>
          <p:cNvSpPr>
            <a:spLocks noGrp="1"/>
          </p:cNvSpPr>
          <p:nvPr>
            <p:ph type="dt" sz="half" idx="2"/>
          </p:nvPr>
        </p:nvSpPr>
        <p:spPr>
          <a:xfrm>
            <a:off x="5644972" y="6390640"/>
            <a:ext cx="892988" cy="365125"/>
          </a:xfrm>
          <a:prstGeom prst="rect">
            <a:avLst/>
          </a:prstGeom>
        </p:spPr>
        <p:txBody>
          <a:bodyPr vert="horz" lIns="91440" tIns="45720" rIns="91440" bIns="45720" rtlCol="0" anchor="ctr"/>
          <a:lstStyle>
            <a:lvl1pPr algn="ctr">
              <a:defRPr sz="1000" b="0">
                <a:solidFill>
                  <a:schemeClr val="bg1"/>
                </a:solidFill>
              </a:defRPr>
            </a:lvl1pPr>
          </a:lstStyle>
          <a:p>
            <a:fld id="{85BD38DE-0542-4FAE-989F-105676356085}" type="datetimeFigureOut">
              <a:rPr lang="en-GB" smtClean="0"/>
              <a:t>01/09/2026</a:t>
            </a:fld>
            <a:endParaRPr lang="en-GB"/>
          </a:p>
        </p:txBody>
      </p:sp>
      <p:sp>
        <p:nvSpPr>
          <p:cNvPr id="5" name="Footer Placeholder 4"/>
          <p:cNvSpPr>
            <a:spLocks noGrp="1"/>
          </p:cNvSpPr>
          <p:nvPr>
            <p:ph type="ftr" sz="quarter" idx="3"/>
          </p:nvPr>
        </p:nvSpPr>
        <p:spPr>
          <a:xfrm>
            <a:off x="792480" y="6390640"/>
            <a:ext cx="4790564" cy="365125"/>
          </a:xfrm>
          <a:prstGeom prst="rect">
            <a:avLst/>
          </a:prstGeom>
        </p:spPr>
        <p:txBody>
          <a:bodyPr vert="horz" lIns="91440" tIns="45720" rIns="91440" bIns="45720" rtlCol="0" anchor="ctr"/>
          <a:lstStyle>
            <a:lvl1pPr algn="l">
              <a:defRPr sz="1000" b="0">
                <a:solidFill>
                  <a:schemeClr val="bg1"/>
                </a:solidFill>
              </a:defRPr>
            </a:lvl1pPr>
          </a:lstStyle>
          <a:p>
            <a:endParaRPr lang="en-GB"/>
          </a:p>
        </p:txBody>
      </p:sp>
      <p:sp>
        <p:nvSpPr>
          <p:cNvPr id="6" name="Slide Number Placeholder 5"/>
          <p:cNvSpPr>
            <a:spLocks noGrp="1"/>
          </p:cNvSpPr>
          <p:nvPr>
            <p:ph type="sldNum" sz="quarter" idx="4"/>
          </p:nvPr>
        </p:nvSpPr>
        <p:spPr>
          <a:xfrm>
            <a:off x="384485" y="6390640"/>
            <a:ext cx="358465" cy="365125"/>
          </a:xfrm>
          <a:prstGeom prst="rect">
            <a:avLst/>
          </a:prstGeom>
        </p:spPr>
        <p:txBody>
          <a:bodyPr vert="horz" lIns="91440" tIns="45720" rIns="91440" bIns="45720" rtlCol="0" anchor="ctr"/>
          <a:lstStyle>
            <a:lvl1pPr algn="l">
              <a:defRPr sz="1000" b="0">
                <a:solidFill>
                  <a:schemeClr val="bg1"/>
                </a:solidFill>
              </a:defRPr>
            </a:lvl1pPr>
          </a:lstStyle>
          <a:p>
            <a:fld id="{79E5F90B-4EFD-4F87-8571-C292E52EB0A8}" type="slidenum">
              <a:rPr lang="en-GB" smtClean="0"/>
              <a:t>‹#›</a:t>
            </a:fld>
            <a:endParaRPr lang="en-GB"/>
          </a:p>
        </p:txBody>
      </p:sp>
      <p:sp>
        <p:nvSpPr>
          <p:cNvPr id="11" name="Text Placeholder 10"/>
          <p:cNvSpPr>
            <a:spLocks noGrp="1"/>
          </p:cNvSpPr>
          <p:nvPr>
            <p:ph type="body" idx="1"/>
          </p:nvPr>
        </p:nvSpPr>
        <p:spPr>
          <a:xfrm>
            <a:off x="377757" y="1614207"/>
            <a:ext cx="11334817" cy="365153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31"/>
    </p:custDataLst>
    <p:extLst>
      <p:ext uri="{BB962C8B-B14F-4D97-AF65-F5344CB8AC3E}">
        <p14:creationId xmlns:p14="http://schemas.microsoft.com/office/powerpoint/2010/main" val="1246994028"/>
      </p:ext>
    </p:extLst>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 id="2147483903" r:id="rId12"/>
    <p:sldLayoutId id="2147483904" r:id="rId13"/>
    <p:sldLayoutId id="2147483905" r:id="rId14"/>
    <p:sldLayoutId id="2147483906" r:id="rId15"/>
    <p:sldLayoutId id="2147483907" r:id="rId16"/>
    <p:sldLayoutId id="2147483908" r:id="rId17"/>
    <p:sldLayoutId id="2147483909" r:id="rId18"/>
    <p:sldLayoutId id="2147483910" r:id="rId19"/>
    <p:sldLayoutId id="2147483911" r:id="rId20"/>
    <p:sldLayoutId id="2147483912" r:id="rId21"/>
    <p:sldLayoutId id="2147483913" r:id="rId22"/>
    <p:sldLayoutId id="2147483914" r:id="rId23"/>
    <p:sldLayoutId id="2147483915" r:id="rId24"/>
    <p:sldLayoutId id="2147483916" r:id="rId25"/>
    <p:sldLayoutId id="2147483917" r:id="rId26"/>
    <p:sldLayoutId id="2147483918" r:id="rId27"/>
    <p:sldLayoutId id="2147483919" r:id="rId28"/>
    <p:sldLayoutId id="2147483920" r:id="rId2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0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1000"/>
        </a:spcBef>
        <a:spcAft>
          <a:spcPts val="0"/>
        </a:spcAft>
        <a:buFont typeface="Arial" panose="020B0604020202020204" pitchFamily="34" charset="0"/>
        <a:buNone/>
        <a:defRPr sz="1600" b="0" kern="1200" baseline="0">
          <a:solidFill>
            <a:schemeClr val="bg2"/>
          </a:solidFill>
          <a:latin typeface="+mn-lt"/>
          <a:ea typeface="+mn-ea"/>
          <a:cs typeface="+mn-cs"/>
        </a:defRPr>
      </a:lvl1pPr>
      <a:lvl2pPr marL="225425" indent="-225425"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tabLst>
          <a:tab pos="447675" algn="l"/>
        </a:tabLst>
        <a:defRPr sz="1400" kern="1200">
          <a:solidFill>
            <a:schemeClr val="bg2"/>
          </a:solidFill>
          <a:latin typeface="+mn-lt"/>
          <a:ea typeface="+mn-ea"/>
          <a:cs typeface="+mn-cs"/>
        </a:defRPr>
      </a:lvl3pPr>
      <a:lvl4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302">
          <p15:clr>
            <a:srgbClr val="F26B43"/>
          </p15:clr>
        </p15:guide>
        <p15:guide id="3" pos="7378">
          <p15:clr>
            <a:srgbClr val="F26B43"/>
          </p15:clr>
        </p15:guide>
        <p15:guide id="4" orient="horz" pos="2160">
          <p15:clr>
            <a:srgbClr val="F26B43"/>
          </p15:clr>
        </p15:guide>
        <p15:guide id="5" orient="horz" pos="4165">
          <p15:clr>
            <a:srgbClr val="F26B43"/>
          </p15:clr>
        </p15:guide>
        <p15:guide id="6" orient="horz" pos="33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4" cstate="screen">
            <a:extLst>
              <a:ext uri="{28A0092B-C50C-407E-A947-70E740481C1C}">
                <a14:useLocalDpi xmlns:a14="http://schemas.microsoft.com/office/drawing/2010/main"/>
              </a:ext>
            </a:extLst>
          </a:blip>
          <a:stretch>
            <a:fillRect/>
          </a:stretch>
        </p:blipFill>
        <p:spPr>
          <a:xfrm>
            <a:off x="0" y="5934826"/>
            <a:ext cx="12192000" cy="923174"/>
          </a:xfrm>
          <a:prstGeom prst="rect">
            <a:avLst/>
          </a:prstGeom>
        </p:spPr>
      </p:pic>
      <p:sp>
        <p:nvSpPr>
          <p:cNvPr id="2" name="Title Placeholder 1"/>
          <p:cNvSpPr>
            <a:spLocks noGrp="1"/>
          </p:cNvSpPr>
          <p:nvPr>
            <p:ph type="title"/>
          </p:nvPr>
        </p:nvSpPr>
        <p:spPr>
          <a:xfrm>
            <a:off x="371476" y="359944"/>
            <a:ext cx="5448300" cy="1021181"/>
          </a:xfrm>
          <a:prstGeom prst="rect">
            <a:avLst/>
          </a:prstGeom>
        </p:spPr>
        <p:txBody>
          <a:bodyPr vert="horz" lIns="91440" tIns="45720" rIns="91440" bIns="45720" rtlCol="0" anchor="t">
            <a:normAutofit/>
          </a:bodyPr>
          <a:lstStyle/>
          <a:p>
            <a:r>
              <a:rPr lang="en-US"/>
              <a:t>Click to edit </a:t>
            </a:r>
            <a:br>
              <a:rPr lang="en-US"/>
            </a:br>
            <a:r>
              <a:rPr lang="en-US"/>
              <a:t>Master title style</a:t>
            </a:r>
            <a:endParaRPr lang="en-GB"/>
          </a:p>
        </p:txBody>
      </p:sp>
      <p:sp>
        <p:nvSpPr>
          <p:cNvPr id="4" name="Date Placeholder 3"/>
          <p:cNvSpPr>
            <a:spLocks noGrp="1"/>
          </p:cNvSpPr>
          <p:nvPr>
            <p:ph type="dt" sz="half" idx="2"/>
          </p:nvPr>
        </p:nvSpPr>
        <p:spPr>
          <a:xfrm>
            <a:off x="5644972" y="6390640"/>
            <a:ext cx="892988" cy="365125"/>
          </a:xfrm>
          <a:prstGeom prst="rect">
            <a:avLst/>
          </a:prstGeom>
        </p:spPr>
        <p:txBody>
          <a:bodyPr vert="horz" lIns="91440" tIns="45720" rIns="91440" bIns="45720" rtlCol="0" anchor="ctr"/>
          <a:lstStyle>
            <a:lvl1pPr algn="ctr">
              <a:defRPr sz="1000" b="0">
                <a:solidFill>
                  <a:schemeClr val="bg1"/>
                </a:solidFill>
              </a:defRPr>
            </a:lvl1pPr>
          </a:lstStyle>
          <a:p>
            <a:fld id="{2E6EF22D-7DBE-4099-99F0-B83DD9779912}" type="datetimeFigureOut">
              <a:rPr lang="en-GB" smtClean="0"/>
              <a:pPr/>
              <a:t>01/09/2026</a:t>
            </a:fld>
            <a:endParaRPr lang="en-GB"/>
          </a:p>
        </p:txBody>
      </p:sp>
      <p:sp>
        <p:nvSpPr>
          <p:cNvPr id="5" name="Footer Placeholder 4"/>
          <p:cNvSpPr>
            <a:spLocks noGrp="1"/>
          </p:cNvSpPr>
          <p:nvPr>
            <p:ph type="ftr" sz="quarter" idx="3"/>
          </p:nvPr>
        </p:nvSpPr>
        <p:spPr>
          <a:xfrm>
            <a:off x="792480" y="6390640"/>
            <a:ext cx="4790564" cy="365125"/>
          </a:xfrm>
          <a:prstGeom prst="rect">
            <a:avLst/>
          </a:prstGeom>
        </p:spPr>
        <p:txBody>
          <a:bodyPr vert="horz" lIns="91440" tIns="45720" rIns="91440" bIns="45720" rtlCol="0" anchor="ctr"/>
          <a:lstStyle>
            <a:lvl1pPr algn="l">
              <a:defRPr sz="1000" b="0">
                <a:solidFill>
                  <a:schemeClr val="bg1"/>
                </a:solidFill>
              </a:defRPr>
            </a:lvl1pPr>
          </a:lstStyle>
          <a:p>
            <a:endParaRPr lang="en-GB"/>
          </a:p>
        </p:txBody>
      </p:sp>
      <p:sp>
        <p:nvSpPr>
          <p:cNvPr id="6" name="Slide Number Placeholder 5"/>
          <p:cNvSpPr>
            <a:spLocks noGrp="1"/>
          </p:cNvSpPr>
          <p:nvPr>
            <p:ph type="sldNum" sz="quarter" idx="4"/>
          </p:nvPr>
        </p:nvSpPr>
        <p:spPr>
          <a:xfrm>
            <a:off x="384485" y="6390640"/>
            <a:ext cx="358465" cy="365125"/>
          </a:xfrm>
          <a:prstGeom prst="rect">
            <a:avLst/>
          </a:prstGeom>
        </p:spPr>
        <p:txBody>
          <a:bodyPr vert="horz" lIns="91440" tIns="45720" rIns="91440" bIns="45720" rtlCol="0" anchor="ctr"/>
          <a:lstStyle>
            <a:lvl1pPr algn="l">
              <a:defRPr sz="1000" b="0">
                <a:solidFill>
                  <a:schemeClr val="bg1"/>
                </a:solidFill>
              </a:defRPr>
            </a:lvl1pPr>
          </a:lstStyle>
          <a:p>
            <a:fld id="{6623F64F-6692-49A2-80FF-3D660AAAEE7A}" type="slidenum">
              <a:rPr lang="en-GB" smtClean="0"/>
              <a:pPr/>
              <a:t>‹#›</a:t>
            </a:fld>
            <a:endParaRPr lang="en-GB"/>
          </a:p>
        </p:txBody>
      </p:sp>
      <p:sp>
        <p:nvSpPr>
          <p:cNvPr id="11" name="Text Placeholder 10"/>
          <p:cNvSpPr>
            <a:spLocks noGrp="1"/>
          </p:cNvSpPr>
          <p:nvPr>
            <p:ph type="body" idx="1"/>
          </p:nvPr>
        </p:nvSpPr>
        <p:spPr>
          <a:xfrm>
            <a:off x="377757" y="1614207"/>
            <a:ext cx="11334817" cy="365153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33"/>
    </p:custDataLst>
    <p:extLst>
      <p:ext uri="{BB962C8B-B14F-4D97-AF65-F5344CB8AC3E}">
        <p14:creationId xmlns:p14="http://schemas.microsoft.com/office/powerpoint/2010/main" val="1909134667"/>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711" r:id="rId18"/>
    <p:sldLayoutId id="2147483712" r:id="rId19"/>
    <p:sldLayoutId id="2147483713" r:id="rId20"/>
    <p:sldLayoutId id="2147483714" r:id="rId21"/>
    <p:sldLayoutId id="2147483715" r:id="rId22"/>
    <p:sldLayoutId id="2147483716" r:id="rId23"/>
    <p:sldLayoutId id="2147483717" r:id="rId24"/>
    <p:sldLayoutId id="2147483718" r:id="rId25"/>
    <p:sldLayoutId id="2147483719" r:id="rId26"/>
    <p:sldLayoutId id="2147483720" r:id="rId27"/>
    <p:sldLayoutId id="2147483721" r:id="rId28"/>
    <p:sldLayoutId id="2147483722" r:id="rId29"/>
    <p:sldLayoutId id="2147483723" r:id="rId30"/>
    <p:sldLayoutId id="2147483724" r:id="rId3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0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1000"/>
        </a:spcBef>
        <a:spcAft>
          <a:spcPts val="0"/>
        </a:spcAft>
        <a:buFont typeface="Arial" panose="020B0604020202020204" pitchFamily="34" charset="0"/>
        <a:buNone/>
        <a:defRPr sz="1600" b="0" kern="1200" baseline="0">
          <a:solidFill>
            <a:schemeClr val="bg2"/>
          </a:solidFill>
          <a:latin typeface="+mn-lt"/>
          <a:ea typeface="+mn-ea"/>
          <a:cs typeface="+mn-cs"/>
        </a:defRPr>
      </a:lvl1pPr>
      <a:lvl2pPr marL="225425" indent="-225425"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tabLst>
          <a:tab pos="447675" algn="l"/>
        </a:tabLst>
        <a:defRPr sz="1400" kern="1200">
          <a:solidFill>
            <a:schemeClr val="bg2"/>
          </a:solidFill>
          <a:latin typeface="+mn-lt"/>
          <a:ea typeface="+mn-ea"/>
          <a:cs typeface="+mn-cs"/>
        </a:defRPr>
      </a:lvl3pPr>
      <a:lvl4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302">
          <p15:clr>
            <a:srgbClr val="F26B43"/>
          </p15:clr>
        </p15:guide>
        <p15:guide id="3" pos="7378">
          <p15:clr>
            <a:srgbClr val="F26B43"/>
          </p15:clr>
        </p15:guide>
        <p15:guide id="4" orient="horz" pos="2160">
          <p15:clr>
            <a:srgbClr val="F26B43"/>
          </p15:clr>
        </p15:guide>
        <p15:guide id="5" orient="horz" pos="4165">
          <p15:clr>
            <a:srgbClr val="F26B43"/>
          </p15:clr>
        </p15:guide>
        <p15:guide id="6" orient="horz" pos="33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0" y="5934826"/>
            <a:ext cx="12192000" cy="923174"/>
          </a:xfrm>
          <a:prstGeom prst="rect">
            <a:avLst/>
          </a:prstGeom>
        </p:spPr>
      </p:pic>
      <p:sp>
        <p:nvSpPr>
          <p:cNvPr id="2" name="Title Placeholder 1"/>
          <p:cNvSpPr>
            <a:spLocks noGrp="1"/>
          </p:cNvSpPr>
          <p:nvPr>
            <p:ph type="title"/>
          </p:nvPr>
        </p:nvSpPr>
        <p:spPr>
          <a:xfrm>
            <a:off x="371476" y="359944"/>
            <a:ext cx="5448300" cy="1021181"/>
          </a:xfrm>
          <a:prstGeom prst="rect">
            <a:avLst/>
          </a:prstGeom>
        </p:spPr>
        <p:txBody>
          <a:bodyPr vert="horz" lIns="91440" tIns="45720" rIns="91440" bIns="45720" rtlCol="0" anchor="t">
            <a:normAutofit/>
          </a:bodyPr>
          <a:lstStyle/>
          <a:p>
            <a:r>
              <a:rPr lang="en-US"/>
              <a:t>Click to edit </a:t>
            </a:r>
            <a:br>
              <a:rPr lang="en-US"/>
            </a:br>
            <a:r>
              <a:rPr lang="en-US"/>
              <a:t>Master title style</a:t>
            </a:r>
            <a:endParaRPr lang="en-GB"/>
          </a:p>
        </p:txBody>
      </p:sp>
      <p:sp>
        <p:nvSpPr>
          <p:cNvPr id="4" name="Date Placeholder 3"/>
          <p:cNvSpPr>
            <a:spLocks noGrp="1"/>
          </p:cNvSpPr>
          <p:nvPr>
            <p:ph type="dt" sz="half" idx="2"/>
          </p:nvPr>
        </p:nvSpPr>
        <p:spPr>
          <a:xfrm>
            <a:off x="5644972" y="6390640"/>
            <a:ext cx="892988" cy="365125"/>
          </a:xfrm>
          <a:prstGeom prst="rect">
            <a:avLst/>
          </a:prstGeom>
        </p:spPr>
        <p:txBody>
          <a:bodyPr vert="horz" lIns="91440" tIns="45720" rIns="91440" bIns="45720" rtlCol="0" anchor="ctr"/>
          <a:lstStyle>
            <a:lvl1pPr algn="ctr">
              <a:defRPr sz="1000" b="0">
                <a:solidFill>
                  <a:schemeClr val="bg1"/>
                </a:solidFill>
              </a:defRPr>
            </a:lvl1pPr>
          </a:lstStyle>
          <a:p>
            <a:fld id="{87D4F53B-E777-4D22-BF14-5A6FF8D3BEAE}" type="datetimeFigureOut">
              <a:rPr lang="en-GB" smtClean="0"/>
              <a:t>01/09/2026</a:t>
            </a:fld>
            <a:endParaRPr lang="en-GB"/>
          </a:p>
        </p:txBody>
      </p:sp>
      <p:sp>
        <p:nvSpPr>
          <p:cNvPr id="5" name="Footer Placeholder 4"/>
          <p:cNvSpPr>
            <a:spLocks noGrp="1"/>
          </p:cNvSpPr>
          <p:nvPr>
            <p:ph type="ftr" sz="quarter" idx="3"/>
          </p:nvPr>
        </p:nvSpPr>
        <p:spPr>
          <a:xfrm>
            <a:off x="792480" y="6390640"/>
            <a:ext cx="4790564" cy="365125"/>
          </a:xfrm>
          <a:prstGeom prst="rect">
            <a:avLst/>
          </a:prstGeom>
        </p:spPr>
        <p:txBody>
          <a:bodyPr vert="horz" lIns="91440" tIns="45720" rIns="91440" bIns="45720" rtlCol="0" anchor="ctr"/>
          <a:lstStyle>
            <a:lvl1pPr algn="l">
              <a:defRPr sz="1000" b="0">
                <a:solidFill>
                  <a:schemeClr val="bg1"/>
                </a:solidFill>
              </a:defRPr>
            </a:lvl1pPr>
          </a:lstStyle>
          <a:p>
            <a:endParaRPr lang="en-GB"/>
          </a:p>
        </p:txBody>
      </p:sp>
      <p:sp>
        <p:nvSpPr>
          <p:cNvPr id="6" name="Slide Number Placeholder 5"/>
          <p:cNvSpPr>
            <a:spLocks noGrp="1"/>
          </p:cNvSpPr>
          <p:nvPr>
            <p:ph type="sldNum" sz="quarter" idx="4"/>
          </p:nvPr>
        </p:nvSpPr>
        <p:spPr>
          <a:xfrm>
            <a:off x="384485" y="6390640"/>
            <a:ext cx="358465" cy="365125"/>
          </a:xfrm>
          <a:prstGeom prst="rect">
            <a:avLst/>
          </a:prstGeom>
        </p:spPr>
        <p:txBody>
          <a:bodyPr vert="horz" lIns="91440" tIns="45720" rIns="91440" bIns="45720" rtlCol="0" anchor="ctr"/>
          <a:lstStyle>
            <a:lvl1pPr algn="l">
              <a:defRPr sz="1000" b="0">
                <a:solidFill>
                  <a:schemeClr val="bg1"/>
                </a:solidFill>
              </a:defRPr>
            </a:lvl1pPr>
          </a:lstStyle>
          <a:p>
            <a:fld id="{9FBDBA1E-F2E9-4EAB-A2DA-23DB5AEB00CA}" type="slidenum">
              <a:rPr lang="en-GB" smtClean="0"/>
              <a:t>‹#›</a:t>
            </a:fld>
            <a:endParaRPr lang="en-GB"/>
          </a:p>
        </p:txBody>
      </p:sp>
      <p:sp>
        <p:nvSpPr>
          <p:cNvPr id="11" name="Text Placeholder 10"/>
          <p:cNvSpPr>
            <a:spLocks noGrp="1"/>
          </p:cNvSpPr>
          <p:nvPr>
            <p:ph type="body" idx="1"/>
          </p:nvPr>
        </p:nvSpPr>
        <p:spPr>
          <a:xfrm>
            <a:off x="377757" y="1614207"/>
            <a:ext cx="11334817" cy="365153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32"/>
    </p:custDataLst>
    <p:extLst>
      <p:ext uri="{BB962C8B-B14F-4D97-AF65-F5344CB8AC3E}">
        <p14:creationId xmlns:p14="http://schemas.microsoft.com/office/powerpoint/2010/main" val="31508792"/>
      </p:ext>
    </p:extLst>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 id="2147483872" r:id="rId12"/>
    <p:sldLayoutId id="2147483873" r:id="rId13"/>
    <p:sldLayoutId id="2147483874" r:id="rId14"/>
    <p:sldLayoutId id="2147483875" r:id="rId15"/>
    <p:sldLayoutId id="2147483876" r:id="rId16"/>
    <p:sldLayoutId id="2147483877" r:id="rId17"/>
    <p:sldLayoutId id="2147483878" r:id="rId18"/>
    <p:sldLayoutId id="2147483879" r:id="rId19"/>
    <p:sldLayoutId id="2147483880" r:id="rId20"/>
    <p:sldLayoutId id="2147483881" r:id="rId21"/>
    <p:sldLayoutId id="2147483882" r:id="rId22"/>
    <p:sldLayoutId id="2147483883" r:id="rId23"/>
    <p:sldLayoutId id="2147483884" r:id="rId24"/>
    <p:sldLayoutId id="2147483885" r:id="rId25"/>
    <p:sldLayoutId id="2147483886" r:id="rId26"/>
    <p:sldLayoutId id="2147483887" r:id="rId27"/>
    <p:sldLayoutId id="2147483888" r:id="rId28"/>
    <p:sldLayoutId id="2147483889" r:id="rId29"/>
    <p:sldLayoutId id="2147483890" r:id="rId3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0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1000"/>
        </a:spcBef>
        <a:spcAft>
          <a:spcPts val="0"/>
        </a:spcAft>
        <a:buFont typeface="Arial" panose="020B0604020202020204" pitchFamily="34" charset="0"/>
        <a:buNone/>
        <a:defRPr sz="1600" b="0" kern="1200" baseline="0">
          <a:solidFill>
            <a:schemeClr val="bg2"/>
          </a:solidFill>
          <a:latin typeface="+mn-lt"/>
          <a:ea typeface="+mn-ea"/>
          <a:cs typeface="+mn-cs"/>
        </a:defRPr>
      </a:lvl1pPr>
      <a:lvl2pPr marL="225425" indent="-225425"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tabLst>
          <a:tab pos="447675" algn="l"/>
        </a:tabLst>
        <a:defRPr sz="1400" kern="1200">
          <a:solidFill>
            <a:schemeClr val="bg2"/>
          </a:solidFill>
          <a:latin typeface="+mn-lt"/>
          <a:ea typeface="+mn-ea"/>
          <a:cs typeface="+mn-cs"/>
        </a:defRPr>
      </a:lvl3pPr>
      <a:lvl4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302">
          <p15:clr>
            <a:srgbClr val="F26B43"/>
          </p15:clr>
        </p15:guide>
        <p15:guide id="3" pos="7378">
          <p15:clr>
            <a:srgbClr val="F26B43"/>
          </p15:clr>
        </p15:guide>
        <p15:guide id="4" orient="horz" pos="2160">
          <p15:clr>
            <a:srgbClr val="F26B43"/>
          </p15:clr>
        </p15:guide>
        <p15:guide id="5" orient="horz" pos="4165">
          <p15:clr>
            <a:srgbClr val="F26B43"/>
          </p15:clr>
        </p15:guide>
        <p15:guide id="6" orient="horz" pos="33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4" cstate="screen">
            <a:extLst>
              <a:ext uri="{28A0092B-C50C-407E-A947-70E740481C1C}">
                <a14:useLocalDpi xmlns:a14="http://schemas.microsoft.com/office/drawing/2010/main"/>
              </a:ext>
            </a:extLst>
          </a:blip>
          <a:stretch>
            <a:fillRect/>
          </a:stretch>
        </p:blipFill>
        <p:spPr>
          <a:xfrm>
            <a:off x="0" y="5934826"/>
            <a:ext cx="12192000" cy="923174"/>
          </a:xfrm>
          <a:prstGeom prst="rect">
            <a:avLst/>
          </a:prstGeom>
        </p:spPr>
      </p:pic>
      <p:sp>
        <p:nvSpPr>
          <p:cNvPr id="2" name="Title Placeholder 1"/>
          <p:cNvSpPr>
            <a:spLocks noGrp="1"/>
          </p:cNvSpPr>
          <p:nvPr>
            <p:ph type="title"/>
          </p:nvPr>
        </p:nvSpPr>
        <p:spPr>
          <a:xfrm>
            <a:off x="371476" y="359944"/>
            <a:ext cx="5448300" cy="1021181"/>
          </a:xfrm>
          <a:prstGeom prst="rect">
            <a:avLst/>
          </a:prstGeom>
        </p:spPr>
        <p:txBody>
          <a:bodyPr vert="horz" lIns="91440" tIns="45720" rIns="91440" bIns="45720" rtlCol="0" anchor="t">
            <a:normAutofit/>
          </a:bodyPr>
          <a:lstStyle/>
          <a:p>
            <a:r>
              <a:rPr lang="en-US"/>
              <a:t>Click to edit </a:t>
            </a:r>
            <a:br>
              <a:rPr lang="en-US"/>
            </a:br>
            <a:r>
              <a:rPr lang="en-US"/>
              <a:t>Master title style</a:t>
            </a:r>
            <a:endParaRPr lang="en-GB"/>
          </a:p>
        </p:txBody>
      </p:sp>
      <p:sp>
        <p:nvSpPr>
          <p:cNvPr id="4" name="Date Placeholder 3"/>
          <p:cNvSpPr>
            <a:spLocks noGrp="1"/>
          </p:cNvSpPr>
          <p:nvPr>
            <p:ph type="dt" sz="half" idx="2"/>
          </p:nvPr>
        </p:nvSpPr>
        <p:spPr>
          <a:xfrm>
            <a:off x="5644972" y="6390640"/>
            <a:ext cx="892988" cy="365125"/>
          </a:xfrm>
          <a:prstGeom prst="rect">
            <a:avLst/>
          </a:prstGeom>
        </p:spPr>
        <p:txBody>
          <a:bodyPr vert="horz" lIns="91440" tIns="45720" rIns="91440" bIns="45720" rtlCol="0" anchor="ctr"/>
          <a:lstStyle>
            <a:lvl1pPr algn="ctr">
              <a:defRPr sz="1000" b="0">
                <a:solidFill>
                  <a:schemeClr val="bg1"/>
                </a:solidFill>
              </a:defRPr>
            </a:lvl1pPr>
          </a:lstStyle>
          <a:p>
            <a:fld id="{2E6EF22D-7DBE-4099-99F0-B83DD9779912}" type="datetimeFigureOut">
              <a:rPr lang="en-GB" smtClean="0"/>
              <a:pPr/>
              <a:t>01/09/2026</a:t>
            </a:fld>
            <a:endParaRPr lang="en-GB"/>
          </a:p>
        </p:txBody>
      </p:sp>
      <p:sp>
        <p:nvSpPr>
          <p:cNvPr id="5" name="Footer Placeholder 4"/>
          <p:cNvSpPr>
            <a:spLocks noGrp="1"/>
          </p:cNvSpPr>
          <p:nvPr>
            <p:ph type="ftr" sz="quarter" idx="3"/>
          </p:nvPr>
        </p:nvSpPr>
        <p:spPr>
          <a:xfrm>
            <a:off x="792480" y="6390640"/>
            <a:ext cx="4790564" cy="365125"/>
          </a:xfrm>
          <a:prstGeom prst="rect">
            <a:avLst/>
          </a:prstGeom>
        </p:spPr>
        <p:txBody>
          <a:bodyPr vert="horz" lIns="91440" tIns="45720" rIns="91440" bIns="45720" rtlCol="0" anchor="ctr"/>
          <a:lstStyle>
            <a:lvl1pPr algn="l">
              <a:defRPr sz="1000" b="0">
                <a:solidFill>
                  <a:schemeClr val="bg1"/>
                </a:solidFill>
              </a:defRPr>
            </a:lvl1pPr>
          </a:lstStyle>
          <a:p>
            <a:endParaRPr lang="en-GB"/>
          </a:p>
        </p:txBody>
      </p:sp>
      <p:sp>
        <p:nvSpPr>
          <p:cNvPr id="6" name="Slide Number Placeholder 5"/>
          <p:cNvSpPr>
            <a:spLocks noGrp="1"/>
          </p:cNvSpPr>
          <p:nvPr>
            <p:ph type="sldNum" sz="quarter" idx="4"/>
          </p:nvPr>
        </p:nvSpPr>
        <p:spPr>
          <a:xfrm>
            <a:off x="384485" y="6390640"/>
            <a:ext cx="358465" cy="365125"/>
          </a:xfrm>
          <a:prstGeom prst="rect">
            <a:avLst/>
          </a:prstGeom>
        </p:spPr>
        <p:txBody>
          <a:bodyPr vert="horz" lIns="91440" tIns="45720" rIns="91440" bIns="45720" rtlCol="0" anchor="ctr"/>
          <a:lstStyle>
            <a:lvl1pPr algn="l">
              <a:defRPr sz="1000" b="0">
                <a:solidFill>
                  <a:schemeClr val="bg1"/>
                </a:solidFill>
              </a:defRPr>
            </a:lvl1pPr>
          </a:lstStyle>
          <a:p>
            <a:fld id="{6623F64F-6692-49A2-80FF-3D660AAAEE7A}" type="slidenum">
              <a:rPr lang="en-GB" smtClean="0"/>
              <a:pPr/>
              <a:t>‹#›</a:t>
            </a:fld>
            <a:endParaRPr lang="en-GB"/>
          </a:p>
        </p:txBody>
      </p:sp>
      <p:sp>
        <p:nvSpPr>
          <p:cNvPr id="11" name="Text Placeholder 10"/>
          <p:cNvSpPr>
            <a:spLocks noGrp="1"/>
          </p:cNvSpPr>
          <p:nvPr>
            <p:ph type="body" idx="1"/>
          </p:nvPr>
        </p:nvSpPr>
        <p:spPr>
          <a:xfrm>
            <a:off x="377757" y="1614207"/>
            <a:ext cx="11334817" cy="365153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33"/>
    </p:custDataLst>
    <p:extLst>
      <p:ext uri="{BB962C8B-B14F-4D97-AF65-F5344CB8AC3E}">
        <p14:creationId xmlns:p14="http://schemas.microsoft.com/office/powerpoint/2010/main" val="2532459749"/>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30" r:id="rId14"/>
    <p:sldLayoutId id="2147483831" r:id="rId15"/>
    <p:sldLayoutId id="2147483832" r:id="rId16"/>
    <p:sldLayoutId id="2147483833" r:id="rId17"/>
    <p:sldLayoutId id="2147483834" r:id="rId18"/>
    <p:sldLayoutId id="2147483835" r:id="rId19"/>
    <p:sldLayoutId id="2147483836" r:id="rId20"/>
    <p:sldLayoutId id="2147483837" r:id="rId21"/>
    <p:sldLayoutId id="2147483838" r:id="rId22"/>
    <p:sldLayoutId id="2147483839" r:id="rId23"/>
    <p:sldLayoutId id="2147483840" r:id="rId24"/>
    <p:sldLayoutId id="2147483841" r:id="rId25"/>
    <p:sldLayoutId id="2147483842" r:id="rId26"/>
    <p:sldLayoutId id="2147483843" r:id="rId27"/>
    <p:sldLayoutId id="2147483844" r:id="rId28"/>
    <p:sldLayoutId id="2147483845" r:id="rId29"/>
    <p:sldLayoutId id="2147483846" r:id="rId30"/>
    <p:sldLayoutId id="2147483847" r:id="rId3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0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1000"/>
        </a:spcBef>
        <a:spcAft>
          <a:spcPts val="0"/>
        </a:spcAft>
        <a:buFont typeface="Arial" panose="020B0604020202020204" pitchFamily="34" charset="0"/>
        <a:buNone/>
        <a:defRPr sz="1600" b="0" kern="1200" baseline="0">
          <a:solidFill>
            <a:schemeClr val="bg2"/>
          </a:solidFill>
          <a:latin typeface="+mn-lt"/>
          <a:ea typeface="+mn-ea"/>
          <a:cs typeface="+mn-cs"/>
        </a:defRPr>
      </a:lvl1pPr>
      <a:lvl2pPr marL="225425" indent="-225425"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tabLst>
          <a:tab pos="447675" algn="l"/>
        </a:tabLst>
        <a:defRPr sz="1400" kern="1200">
          <a:solidFill>
            <a:schemeClr val="bg2"/>
          </a:solidFill>
          <a:latin typeface="+mn-lt"/>
          <a:ea typeface="+mn-ea"/>
          <a:cs typeface="+mn-cs"/>
        </a:defRPr>
      </a:lvl3pPr>
      <a:lvl4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302">
          <p15:clr>
            <a:srgbClr val="F26B43"/>
          </p15:clr>
        </p15:guide>
        <p15:guide id="3" pos="7378">
          <p15:clr>
            <a:srgbClr val="F26B43"/>
          </p15:clr>
        </p15:guide>
        <p15:guide id="4" orient="horz" pos="2160">
          <p15:clr>
            <a:srgbClr val="F26B43"/>
          </p15:clr>
        </p15:guide>
        <p15:guide id="5" orient="horz" pos="4165">
          <p15:clr>
            <a:srgbClr val="F26B43"/>
          </p15:clr>
        </p15:guide>
        <p15:guide id="6" orient="horz" pos="33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0" y="5934826"/>
            <a:ext cx="12192000" cy="923175"/>
          </a:xfrm>
          <a:prstGeom prst="rect">
            <a:avLst/>
          </a:prstGeom>
        </p:spPr>
      </p:pic>
      <p:sp>
        <p:nvSpPr>
          <p:cNvPr id="2" name="Title Placeholder 1"/>
          <p:cNvSpPr>
            <a:spLocks noGrp="1"/>
          </p:cNvSpPr>
          <p:nvPr>
            <p:ph type="title"/>
          </p:nvPr>
        </p:nvSpPr>
        <p:spPr>
          <a:xfrm>
            <a:off x="371477" y="359944"/>
            <a:ext cx="5448300" cy="1021181"/>
          </a:xfrm>
          <a:prstGeom prst="rect">
            <a:avLst/>
          </a:prstGeom>
        </p:spPr>
        <p:txBody>
          <a:bodyPr vert="horz" lIns="91440" tIns="45720" rIns="91440" bIns="45720" rtlCol="0" anchor="t">
            <a:normAutofit/>
          </a:bodyPr>
          <a:lstStyle/>
          <a:p>
            <a:r>
              <a:rPr lang="en-US"/>
              <a:t>Click to edit </a:t>
            </a:r>
            <a:br>
              <a:rPr lang="en-US"/>
            </a:br>
            <a:r>
              <a:rPr lang="en-US"/>
              <a:t>Master title style</a:t>
            </a:r>
            <a:endParaRPr lang="en-GB"/>
          </a:p>
        </p:txBody>
      </p:sp>
      <p:sp>
        <p:nvSpPr>
          <p:cNvPr id="4" name="Date Placeholder 3"/>
          <p:cNvSpPr>
            <a:spLocks noGrp="1"/>
          </p:cNvSpPr>
          <p:nvPr>
            <p:ph type="dt" sz="half" idx="2"/>
          </p:nvPr>
        </p:nvSpPr>
        <p:spPr>
          <a:xfrm>
            <a:off x="5644973" y="6390640"/>
            <a:ext cx="892988" cy="365125"/>
          </a:xfrm>
          <a:prstGeom prst="rect">
            <a:avLst/>
          </a:prstGeom>
        </p:spPr>
        <p:txBody>
          <a:bodyPr vert="horz" lIns="91440" tIns="45720" rIns="91440" bIns="45720" rtlCol="0" anchor="ctr"/>
          <a:lstStyle>
            <a:lvl1pPr algn="ctr">
              <a:defRPr sz="1000" b="0">
                <a:solidFill>
                  <a:schemeClr val="bg1"/>
                </a:solidFill>
              </a:defRPr>
            </a:lvl1pPr>
          </a:lstStyle>
          <a:p>
            <a:fld id="{2E6EF22D-7DBE-4099-99F0-B83DD9779912}" type="datetimeFigureOut">
              <a:rPr lang="en-GB" smtClean="0"/>
              <a:pPr/>
              <a:t>01/09/2026</a:t>
            </a:fld>
            <a:endParaRPr lang="en-GB"/>
          </a:p>
        </p:txBody>
      </p:sp>
      <p:sp>
        <p:nvSpPr>
          <p:cNvPr id="5" name="Footer Placeholder 4"/>
          <p:cNvSpPr>
            <a:spLocks noGrp="1"/>
          </p:cNvSpPr>
          <p:nvPr>
            <p:ph type="ftr" sz="quarter" idx="3"/>
          </p:nvPr>
        </p:nvSpPr>
        <p:spPr>
          <a:xfrm>
            <a:off x="792481" y="6390640"/>
            <a:ext cx="4790564" cy="365125"/>
          </a:xfrm>
          <a:prstGeom prst="rect">
            <a:avLst/>
          </a:prstGeom>
        </p:spPr>
        <p:txBody>
          <a:bodyPr vert="horz" lIns="91440" tIns="45720" rIns="91440" bIns="45720" rtlCol="0" anchor="ctr"/>
          <a:lstStyle>
            <a:lvl1pPr algn="l">
              <a:defRPr sz="1000" b="0">
                <a:solidFill>
                  <a:schemeClr val="bg1"/>
                </a:solidFill>
              </a:defRPr>
            </a:lvl1pPr>
          </a:lstStyle>
          <a:p>
            <a:endParaRPr lang="en-GB"/>
          </a:p>
        </p:txBody>
      </p:sp>
      <p:sp>
        <p:nvSpPr>
          <p:cNvPr id="6" name="Slide Number Placeholder 5"/>
          <p:cNvSpPr>
            <a:spLocks noGrp="1"/>
          </p:cNvSpPr>
          <p:nvPr>
            <p:ph type="sldNum" sz="quarter" idx="4"/>
          </p:nvPr>
        </p:nvSpPr>
        <p:spPr>
          <a:xfrm>
            <a:off x="384486" y="6390640"/>
            <a:ext cx="358465" cy="365125"/>
          </a:xfrm>
          <a:prstGeom prst="rect">
            <a:avLst/>
          </a:prstGeom>
        </p:spPr>
        <p:txBody>
          <a:bodyPr vert="horz" lIns="91440" tIns="45720" rIns="91440" bIns="45720" rtlCol="0" anchor="ctr"/>
          <a:lstStyle>
            <a:lvl1pPr algn="l">
              <a:defRPr sz="1000" b="0">
                <a:solidFill>
                  <a:schemeClr val="bg1"/>
                </a:solidFill>
              </a:defRPr>
            </a:lvl1pPr>
          </a:lstStyle>
          <a:p>
            <a:fld id="{6623F64F-6692-49A2-80FF-3D660AAAEE7A}" type="slidenum">
              <a:rPr lang="en-GB" smtClean="0"/>
              <a:pPr/>
              <a:t>‹#›</a:t>
            </a:fld>
            <a:endParaRPr lang="en-GB"/>
          </a:p>
        </p:txBody>
      </p:sp>
      <p:sp>
        <p:nvSpPr>
          <p:cNvPr id="11" name="Text Placeholder 10"/>
          <p:cNvSpPr>
            <a:spLocks noGrp="1"/>
          </p:cNvSpPr>
          <p:nvPr>
            <p:ph type="body" idx="1"/>
          </p:nvPr>
        </p:nvSpPr>
        <p:spPr>
          <a:xfrm>
            <a:off x="377758" y="1614208"/>
            <a:ext cx="11334817" cy="365153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31"/>
    </p:custDataLst>
    <p:extLst>
      <p:ext uri="{BB962C8B-B14F-4D97-AF65-F5344CB8AC3E}">
        <p14:creationId xmlns:p14="http://schemas.microsoft.com/office/powerpoint/2010/main" val="1430392805"/>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 id="2147483769" r:id="rId14"/>
    <p:sldLayoutId id="2147483770" r:id="rId15"/>
    <p:sldLayoutId id="2147483771" r:id="rId16"/>
    <p:sldLayoutId id="2147483772" r:id="rId17"/>
    <p:sldLayoutId id="2147483773" r:id="rId18"/>
    <p:sldLayoutId id="2147483774" r:id="rId19"/>
    <p:sldLayoutId id="2147483775" r:id="rId20"/>
    <p:sldLayoutId id="2147483776" r:id="rId21"/>
    <p:sldLayoutId id="2147483777" r:id="rId22"/>
    <p:sldLayoutId id="2147483778" r:id="rId23"/>
    <p:sldLayoutId id="2147483779" r:id="rId24"/>
    <p:sldLayoutId id="2147483780" r:id="rId25"/>
    <p:sldLayoutId id="2147483781" r:id="rId26"/>
    <p:sldLayoutId id="2147483782" r:id="rId27"/>
    <p:sldLayoutId id="2147483783" r:id="rId28"/>
    <p:sldLayoutId id="2147483784" r:id="rId2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377" rtl="0" eaLnBrk="1" latinLnBrk="0" hangingPunct="1">
        <a:lnSpc>
          <a:spcPct val="90000"/>
        </a:lnSpc>
        <a:spcBef>
          <a:spcPct val="0"/>
        </a:spcBef>
        <a:buNone/>
        <a:defRPr sz="3000" b="1" kern="1200">
          <a:solidFill>
            <a:schemeClr val="tx2"/>
          </a:solidFill>
          <a:latin typeface="+mj-lt"/>
          <a:ea typeface="+mj-ea"/>
          <a:cs typeface="+mj-cs"/>
        </a:defRPr>
      </a:lvl1pPr>
    </p:titleStyle>
    <p:bodyStyle>
      <a:lvl1pPr marL="0" indent="0" algn="l" defTabSz="914377" rtl="0" eaLnBrk="1" latinLnBrk="0" hangingPunct="1">
        <a:lnSpc>
          <a:spcPct val="100000"/>
        </a:lnSpc>
        <a:spcBef>
          <a:spcPts val="1000"/>
        </a:spcBef>
        <a:spcAft>
          <a:spcPts val="0"/>
        </a:spcAft>
        <a:buFont typeface="Arial" panose="020B0604020202020204" pitchFamily="34" charset="0"/>
        <a:buNone/>
        <a:defRPr sz="1600" b="0" kern="1200" baseline="0">
          <a:solidFill>
            <a:schemeClr val="bg2"/>
          </a:solidFill>
          <a:latin typeface="+mn-lt"/>
          <a:ea typeface="+mn-ea"/>
          <a:cs typeface="+mn-cs"/>
        </a:defRPr>
      </a:lvl1pPr>
      <a:lvl2pPr marL="225420" indent="-225420" algn="l" defTabSz="914377"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3" indent="-223833" algn="l" defTabSz="914377" rtl="0" eaLnBrk="1" latinLnBrk="0" hangingPunct="1">
        <a:lnSpc>
          <a:spcPct val="100000"/>
        </a:lnSpc>
        <a:spcBef>
          <a:spcPts val="500"/>
        </a:spcBef>
        <a:spcAft>
          <a:spcPts val="600"/>
        </a:spcAft>
        <a:buClr>
          <a:schemeClr val="tx2"/>
        </a:buClr>
        <a:buFont typeface="Arial" panose="020B0604020202020204" pitchFamily="34" charset="0"/>
        <a:buChar char="—"/>
        <a:tabLst>
          <a:tab pos="447663" algn="l"/>
        </a:tabLst>
        <a:defRPr sz="1400" kern="1200">
          <a:solidFill>
            <a:schemeClr val="bg2"/>
          </a:solidFill>
          <a:latin typeface="+mn-lt"/>
          <a:ea typeface="+mn-ea"/>
          <a:cs typeface="+mn-cs"/>
        </a:defRPr>
      </a:lvl3pPr>
      <a:lvl4pPr marL="223833" indent="-223833" algn="l" defTabSz="914377"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3" indent="-223833" algn="l" defTabSz="914377"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302">
          <p15:clr>
            <a:srgbClr val="F26B43"/>
          </p15:clr>
        </p15:guide>
        <p15:guide id="3" pos="7378">
          <p15:clr>
            <a:srgbClr val="F26B43"/>
          </p15:clr>
        </p15:guide>
        <p15:guide id="4" orient="horz" pos="2160">
          <p15:clr>
            <a:srgbClr val="F26B43"/>
          </p15:clr>
        </p15:guide>
        <p15:guide id="5" orient="horz" pos="4165">
          <p15:clr>
            <a:srgbClr val="F26B43"/>
          </p15:clr>
        </p15:guide>
        <p15:guide id="6" orient="horz" pos="33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5934826"/>
            <a:ext cx="12192000" cy="923174"/>
          </a:xfrm>
          <a:prstGeom prst="rect">
            <a:avLst/>
          </a:prstGeom>
        </p:spPr>
      </p:pic>
      <p:sp>
        <p:nvSpPr>
          <p:cNvPr id="2" name="Title Placeholder 1"/>
          <p:cNvSpPr>
            <a:spLocks noGrp="1"/>
          </p:cNvSpPr>
          <p:nvPr>
            <p:ph type="title"/>
          </p:nvPr>
        </p:nvSpPr>
        <p:spPr>
          <a:xfrm>
            <a:off x="371476" y="359944"/>
            <a:ext cx="5448300" cy="1021181"/>
          </a:xfrm>
          <a:prstGeom prst="rect">
            <a:avLst/>
          </a:prstGeom>
        </p:spPr>
        <p:txBody>
          <a:bodyPr vert="horz" lIns="91440" tIns="45720" rIns="91440" bIns="45720" rtlCol="0" anchor="t">
            <a:normAutofit/>
          </a:bodyPr>
          <a:lstStyle/>
          <a:p>
            <a:r>
              <a:rPr lang="en-US"/>
              <a:t>Click to edit </a:t>
            </a:r>
            <a:br>
              <a:rPr lang="en-US"/>
            </a:br>
            <a:r>
              <a:rPr lang="en-US"/>
              <a:t>Master title style</a:t>
            </a:r>
            <a:endParaRPr lang="en-GB"/>
          </a:p>
        </p:txBody>
      </p:sp>
      <p:sp>
        <p:nvSpPr>
          <p:cNvPr id="4" name="Date Placeholder 3"/>
          <p:cNvSpPr>
            <a:spLocks noGrp="1"/>
          </p:cNvSpPr>
          <p:nvPr>
            <p:ph type="dt" sz="half" idx="2"/>
          </p:nvPr>
        </p:nvSpPr>
        <p:spPr>
          <a:xfrm>
            <a:off x="5644972" y="6390640"/>
            <a:ext cx="892988" cy="365125"/>
          </a:xfrm>
          <a:prstGeom prst="rect">
            <a:avLst/>
          </a:prstGeom>
        </p:spPr>
        <p:txBody>
          <a:bodyPr vert="horz" lIns="91440" tIns="45720" rIns="91440" bIns="45720" rtlCol="0" anchor="ctr"/>
          <a:lstStyle>
            <a:lvl1pPr algn="ctr">
              <a:defRPr sz="1000" b="0">
                <a:solidFill>
                  <a:schemeClr val="bg1"/>
                </a:solidFill>
              </a:defRPr>
            </a:lvl1pPr>
          </a:lstStyle>
          <a:p>
            <a:fld id="{2E6EF22D-7DBE-4099-99F0-B83DD9779912}" type="datetimeFigureOut">
              <a:rPr lang="en-GB" smtClean="0"/>
              <a:pPr/>
              <a:t>01/09/2026</a:t>
            </a:fld>
            <a:endParaRPr lang="en-GB"/>
          </a:p>
        </p:txBody>
      </p:sp>
      <p:sp>
        <p:nvSpPr>
          <p:cNvPr id="5" name="Footer Placeholder 4"/>
          <p:cNvSpPr>
            <a:spLocks noGrp="1"/>
          </p:cNvSpPr>
          <p:nvPr>
            <p:ph type="ftr" sz="quarter" idx="3"/>
          </p:nvPr>
        </p:nvSpPr>
        <p:spPr>
          <a:xfrm>
            <a:off x="792480" y="6390640"/>
            <a:ext cx="4790564" cy="365125"/>
          </a:xfrm>
          <a:prstGeom prst="rect">
            <a:avLst/>
          </a:prstGeom>
        </p:spPr>
        <p:txBody>
          <a:bodyPr vert="horz" lIns="91440" tIns="45720" rIns="91440" bIns="45720" rtlCol="0" anchor="ctr"/>
          <a:lstStyle>
            <a:lvl1pPr algn="l">
              <a:defRPr sz="1000" b="0">
                <a:solidFill>
                  <a:schemeClr val="bg1"/>
                </a:solidFill>
              </a:defRPr>
            </a:lvl1pPr>
          </a:lstStyle>
          <a:p>
            <a:endParaRPr lang="en-GB"/>
          </a:p>
        </p:txBody>
      </p:sp>
      <p:sp>
        <p:nvSpPr>
          <p:cNvPr id="6" name="Slide Number Placeholder 5"/>
          <p:cNvSpPr>
            <a:spLocks noGrp="1"/>
          </p:cNvSpPr>
          <p:nvPr>
            <p:ph type="sldNum" sz="quarter" idx="4"/>
          </p:nvPr>
        </p:nvSpPr>
        <p:spPr>
          <a:xfrm>
            <a:off x="384485" y="6390640"/>
            <a:ext cx="358465" cy="365125"/>
          </a:xfrm>
          <a:prstGeom prst="rect">
            <a:avLst/>
          </a:prstGeom>
        </p:spPr>
        <p:txBody>
          <a:bodyPr vert="horz" lIns="91440" tIns="45720" rIns="91440" bIns="45720" rtlCol="0" anchor="ctr"/>
          <a:lstStyle>
            <a:lvl1pPr algn="l">
              <a:defRPr sz="1000" b="0">
                <a:solidFill>
                  <a:schemeClr val="bg1"/>
                </a:solidFill>
              </a:defRPr>
            </a:lvl1pPr>
          </a:lstStyle>
          <a:p>
            <a:fld id="{6623F64F-6692-49A2-80FF-3D660AAAEE7A}" type="slidenum">
              <a:rPr lang="en-GB" smtClean="0"/>
              <a:pPr/>
              <a:t>‹#›</a:t>
            </a:fld>
            <a:endParaRPr lang="en-GB"/>
          </a:p>
        </p:txBody>
      </p:sp>
      <p:sp>
        <p:nvSpPr>
          <p:cNvPr id="11" name="Text Placeholder 10"/>
          <p:cNvSpPr>
            <a:spLocks noGrp="1"/>
          </p:cNvSpPr>
          <p:nvPr>
            <p:ph type="body" idx="1"/>
          </p:nvPr>
        </p:nvSpPr>
        <p:spPr>
          <a:xfrm>
            <a:off x="377757" y="1614207"/>
            <a:ext cx="11334817" cy="365153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3"/>
    </p:custDataLst>
    <p:extLst>
      <p:ext uri="{BB962C8B-B14F-4D97-AF65-F5344CB8AC3E}">
        <p14:creationId xmlns:p14="http://schemas.microsoft.com/office/powerpoint/2010/main" val="1215015862"/>
      </p:ext>
    </p:extLst>
  </p:cSld>
  <p:clrMap bg1="lt1" tx1="dk1" bg2="lt2" tx2="dk2" accent1="accent1" accent2="accent2" accent3="accent3" accent4="accent4" accent5="accent5" accent6="accent6" hlink="hlink" folHlink="folHlink"/>
  <p:sldLayoutIdLst>
    <p:sldLayoutId id="2147483933"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0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1000"/>
        </a:spcBef>
        <a:spcAft>
          <a:spcPts val="0"/>
        </a:spcAft>
        <a:buFont typeface="Arial" panose="020B0604020202020204" pitchFamily="34" charset="0"/>
        <a:buNone/>
        <a:defRPr sz="1600" b="0" kern="1200" baseline="0">
          <a:solidFill>
            <a:schemeClr val="bg2"/>
          </a:solidFill>
          <a:latin typeface="+mn-lt"/>
          <a:ea typeface="+mn-ea"/>
          <a:cs typeface="+mn-cs"/>
        </a:defRPr>
      </a:lvl1pPr>
      <a:lvl2pPr marL="225425" indent="-225425"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tabLst>
          <a:tab pos="447675" algn="l"/>
        </a:tabLst>
        <a:defRPr sz="1400" kern="1200">
          <a:solidFill>
            <a:schemeClr val="bg2"/>
          </a:solidFill>
          <a:latin typeface="+mn-lt"/>
          <a:ea typeface="+mn-ea"/>
          <a:cs typeface="+mn-cs"/>
        </a:defRPr>
      </a:lvl3pPr>
      <a:lvl4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302">
          <p15:clr>
            <a:srgbClr val="F26B43"/>
          </p15:clr>
        </p15:guide>
        <p15:guide id="3" pos="7378">
          <p15:clr>
            <a:srgbClr val="F26B43"/>
          </p15:clr>
        </p15:guide>
        <p15:guide id="4" orient="horz" pos="2160">
          <p15:clr>
            <a:srgbClr val="F26B43"/>
          </p15:clr>
        </p15:guide>
        <p15:guide id="5" orient="horz" pos="4165">
          <p15:clr>
            <a:srgbClr val="F26B43"/>
          </p15:clr>
        </p15:guide>
        <p15:guide id="6" orient="horz" pos="3317">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3392" y="39295"/>
            <a:ext cx="10972800" cy="1143000"/>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8D7FC91C-1C86-5F48-A8D9-E73E52B7F15F}" type="datetimeFigureOut">
              <a:rPr lang="en-GB" smtClean="0"/>
              <a:t>01/09/2026</a:t>
            </a:fld>
            <a:endParaRPr lang="en-GB"/>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ECAE2C2-2198-3740-A526-0BC0F9E11284}" type="slidenum">
              <a:rPr lang="en-GB" smtClean="0"/>
              <a:t>‹#›</a:t>
            </a:fld>
            <a:endParaRPr lang="en-GB"/>
          </a:p>
        </p:txBody>
      </p:sp>
    </p:spTree>
    <p:extLst>
      <p:ext uri="{BB962C8B-B14F-4D97-AF65-F5344CB8AC3E}">
        <p14:creationId xmlns:p14="http://schemas.microsoft.com/office/powerpoint/2010/main" val="269106384"/>
      </p:ext>
    </p:extLst>
  </p:cSld>
  <p:clrMap bg1="lt1" tx1="dk1" bg2="lt2" tx2="dk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 id="2147483946" r:id="rId12"/>
    <p:sldLayoutId id="2147483947" r:id="rId13"/>
    <p:sldLayoutId id="2147483948" r:id="rId14"/>
    <p:sldLayoutId id="2147483949" r:id="rId15"/>
    <p:sldLayoutId id="2147483950" r:id="rId16"/>
    <p:sldLayoutId id="2147483951" r:id="rId17"/>
  </p:sldLayoutIdLst>
  <p:txStyles>
    <p:titleStyle>
      <a:lvl1pPr algn="ctr" defTabSz="1219140" rtl="0" eaLnBrk="1" latinLnBrk="0" hangingPunct="1">
        <a:spcBef>
          <a:spcPct val="0"/>
        </a:spcBef>
        <a:buNone/>
        <a:defRPr sz="4800" b="1" kern="1200">
          <a:solidFill>
            <a:schemeClr val="tx1"/>
          </a:solidFill>
          <a:latin typeface="+mj-lt"/>
          <a:ea typeface="+mj-ea"/>
          <a:cs typeface="+mj-cs"/>
        </a:defRPr>
      </a:lvl1pPr>
    </p:titleStyle>
    <p:bodyStyle>
      <a:lvl1pPr marL="457178" indent="-457178" algn="l" defTabSz="1219140" rtl="0" eaLnBrk="1" latinLnBrk="0" hangingPunct="1">
        <a:spcBef>
          <a:spcPct val="20000"/>
        </a:spcBef>
        <a:buFont typeface="Arial" pitchFamily="34" charset="0"/>
        <a:buChar char="•"/>
        <a:defRPr sz="3600" kern="1200">
          <a:solidFill>
            <a:schemeClr val="tx1"/>
          </a:solidFill>
          <a:latin typeface="+mn-lt"/>
          <a:ea typeface="+mn-ea"/>
          <a:cs typeface="+mn-cs"/>
        </a:defRPr>
      </a:lvl1pPr>
      <a:lvl2pPr marL="990550" indent="-380981" algn="l" defTabSz="1219140"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523925" indent="-304784" algn="l" defTabSz="121914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493" indent="-304784" algn="l" defTabSz="1219140" rtl="0" eaLnBrk="1" latinLnBrk="0" hangingPunct="1">
        <a:spcBef>
          <a:spcPct val="20000"/>
        </a:spcBef>
        <a:buFont typeface="Arial" pitchFamily="34" charset="0"/>
        <a:buChar char="–"/>
        <a:defRPr sz="3200" kern="1200">
          <a:solidFill>
            <a:schemeClr val="tx1"/>
          </a:solidFill>
          <a:latin typeface="+mn-lt"/>
          <a:ea typeface="+mn-ea"/>
          <a:cs typeface="+mn-cs"/>
        </a:defRPr>
      </a:lvl4pPr>
      <a:lvl5pPr marL="2743062" indent="-304784" algn="l" defTabSz="1219140" rtl="0" eaLnBrk="1" latinLnBrk="0" hangingPunct="1">
        <a:spcBef>
          <a:spcPct val="20000"/>
        </a:spcBef>
        <a:buFont typeface="Arial" pitchFamily="34" charset="0"/>
        <a:buChar char="»"/>
        <a:defRPr sz="3200" kern="1200">
          <a:solidFill>
            <a:schemeClr val="tx1"/>
          </a:solidFill>
          <a:latin typeface="+mn-lt"/>
          <a:ea typeface="+mn-ea"/>
          <a:cs typeface="+mn-cs"/>
        </a:defRPr>
      </a:lvl5pPr>
      <a:lvl6pPr marL="335263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20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77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341"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18" Type="http://schemas.openxmlformats.org/officeDocument/2006/relationships/image" Target="../media/image27.png"/><Relationship Id="rId3" Type="http://schemas.openxmlformats.org/officeDocument/2006/relationships/image" Target="../media/image12.png"/><Relationship Id="rId21" Type="http://schemas.openxmlformats.org/officeDocument/2006/relationships/image" Target="../media/image30.png"/><Relationship Id="rId7" Type="http://schemas.openxmlformats.org/officeDocument/2006/relationships/image" Target="../media/image16.png"/><Relationship Id="rId12" Type="http://schemas.openxmlformats.org/officeDocument/2006/relationships/image" Target="../media/image21.png"/><Relationship Id="rId17" Type="http://schemas.openxmlformats.org/officeDocument/2006/relationships/image" Target="../media/image26.png"/><Relationship Id="rId2" Type="http://schemas.openxmlformats.org/officeDocument/2006/relationships/notesSlide" Target="../notesSlides/notesSlide2.xml"/><Relationship Id="rId16" Type="http://schemas.openxmlformats.org/officeDocument/2006/relationships/image" Target="../media/image25.png"/><Relationship Id="rId20" Type="http://schemas.openxmlformats.org/officeDocument/2006/relationships/image" Target="../media/image29.png"/><Relationship Id="rId1" Type="http://schemas.openxmlformats.org/officeDocument/2006/relationships/slideLayout" Target="../slideLayouts/slideLayout3.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23" Type="http://schemas.openxmlformats.org/officeDocument/2006/relationships/image" Target="../media/image32.png"/><Relationship Id="rId10" Type="http://schemas.openxmlformats.org/officeDocument/2006/relationships/image" Target="../media/image19.png"/><Relationship Id="rId19" Type="http://schemas.openxmlformats.org/officeDocument/2006/relationships/image" Target="../media/image28.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 Id="rId22"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34.png"/><Relationship Id="rId4" Type="http://schemas.openxmlformats.org/officeDocument/2006/relationships/image" Target="../media/image33.jpeg"/></Relationships>
</file>

<file path=ppt/slides/_rels/slide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26.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62C91078-710C-A7BD-1301-090A0AD0FA05}"/>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a:prstGeom prst="rect">
            <a:avLst/>
          </a:prstGeom>
          <a:solidFill>
            <a:prstClr val="white">
              <a:lumMod val="85000"/>
            </a:prstClr>
          </a:solidFill>
          <a:ln>
            <a:noFill/>
          </a:ln>
        </p:spPr>
      </p:pic>
      <p:sp>
        <p:nvSpPr>
          <p:cNvPr id="9" name="Rectangle 8">
            <a:extLst>
              <a:ext uri="{FF2B5EF4-FFF2-40B4-BE49-F238E27FC236}">
                <a16:creationId xmlns:a16="http://schemas.microsoft.com/office/drawing/2014/main" id="{FF7471D2-5EB0-06FD-8E4B-52E61C076283}"/>
              </a:ext>
            </a:extLst>
          </p:cNvPr>
          <p:cNvSpPr/>
          <p:nvPr/>
        </p:nvSpPr>
        <p:spPr>
          <a:xfrm>
            <a:off x="0" y="0"/>
            <a:ext cx="12192000" cy="6857321"/>
          </a:xfrm>
          <a:prstGeom prst="rect">
            <a:avLst/>
          </a:prstGeom>
          <a:gradFill flip="none" rotWithShape="1">
            <a:gsLst>
              <a:gs pos="30000">
                <a:srgbClr val="000000">
                  <a:alpha val="50000"/>
                </a:srgbClr>
              </a:gs>
              <a:gs pos="56000">
                <a:schemeClr val="bg1">
                  <a:alpha val="3000"/>
                  <a:lumMod val="22000"/>
                </a:schemeClr>
              </a:gs>
            </a:gsLst>
            <a:lin ang="1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Arial"/>
              <a:ea typeface="+mn-ea"/>
              <a:cs typeface="+mn-cs"/>
            </a:endParaRPr>
          </a:p>
        </p:txBody>
      </p:sp>
      <p:sp>
        <p:nvSpPr>
          <p:cNvPr id="10" name="TextBox 9">
            <a:extLst>
              <a:ext uri="{FF2B5EF4-FFF2-40B4-BE49-F238E27FC236}">
                <a16:creationId xmlns:a16="http://schemas.microsoft.com/office/drawing/2014/main" id="{F5F7D1DA-35AE-F07B-6FAB-7FBF09D59317}"/>
              </a:ext>
            </a:extLst>
          </p:cNvPr>
          <p:cNvSpPr txBox="1"/>
          <p:nvPr/>
        </p:nvSpPr>
        <p:spPr>
          <a:xfrm rot="16200000">
            <a:off x="10486929" y="4324278"/>
            <a:ext cx="298249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a:ea typeface="+mn-ea"/>
                <a:cs typeface="+mn-cs"/>
              </a:rPr>
              <a:t>Hilton - Don't Take Me Home </a:t>
            </a:r>
            <a:endParaRPr kumimoji="0" lang="en-GB" sz="1000" b="0" i="0" u="none" strike="noStrike" kern="1200" cap="none" spc="0" normalizeH="0" baseline="0" noProof="0" dirty="0">
              <a:ln>
                <a:noFill/>
              </a:ln>
              <a:solidFill>
                <a:prstClr val="white"/>
              </a:solidFill>
              <a:effectLst/>
              <a:uLnTx/>
              <a:uFillTx/>
              <a:latin typeface="Arial"/>
              <a:ea typeface="+mn-ea"/>
              <a:cs typeface="+mn-cs"/>
            </a:endParaRPr>
          </a:p>
        </p:txBody>
      </p:sp>
      <p:sp>
        <p:nvSpPr>
          <p:cNvPr id="4" name="Title 3">
            <a:extLst>
              <a:ext uri="{FF2B5EF4-FFF2-40B4-BE49-F238E27FC236}">
                <a16:creationId xmlns:a16="http://schemas.microsoft.com/office/drawing/2014/main" id="{87263B70-E4E2-74E9-2100-8E25FCC53FED}"/>
              </a:ext>
            </a:extLst>
          </p:cNvPr>
          <p:cNvSpPr>
            <a:spLocks noGrp="1"/>
          </p:cNvSpPr>
          <p:nvPr>
            <p:ph type="ctrTitle"/>
          </p:nvPr>
        </p:nvSpPr>
        <p:spPr/>
        <p:txBody>
          <a:bodyPr/>
          <a:lstStyle/>
          <a:p>
            <a:r>
              <a:rPr lang="en-GB" dirty="0"/>
              <a:t>TV drives trust</a:t>
            </a:r>
          </a:p>
        </p:txBody>
      </p:sp>
      <p:sp>
        <p:nvSpPr>
          <p:cNvPr id="6" name="Text Placeholder 5">
            <a:extLst>
              <a:ext uri="{FF2B5EF4-FFF2-40B4-BE49-F238E27FC236}">
                <a16:creationId xmlns:a16="http://schemas.microsoft.com/office/drawing/2014/main" id="{BCCC671B-4C7B-F061-F64D-ED26DCDAF370}"/>
              </a:ext>
            </a:extLst>
          </p:cNvPr>
          <p:cNvSpPr>
            <a:spLocks noGrp="1"/>
          </p:cNvSpPr>
          <p:nvPr>
            <p:ph type="body" sz="quarter" idx="15"/>
          </p:nvPr>
        </p:nvSpPr>
        <p:spPr/>
        <p:txBody>
          <a:bodyPr/>
          <a:lstStyle/>
          <a:p>
            <a:endParaRPr lang="en-GB"/>
          </a:p>
        </p:txBody>
      </p:sp>
      <p:pic>
        <p:nvPicPr>
          <p:cNvPr id="2" name="Picture 1">
            <a:extLst>
              <a:ext uri="{FF2B5EF4-FFF2-40B4-BE49-F238E27FC236}">
                <a16:creationId xmlns:a16="http://schemas.microsoft.com/office/drawing/2014/main" id="{1D362439-41A2-75DB-D336-2E89BB62472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475931" y="6069537"/>
            <a:ext cx="1618438" cy="681207"/>
          </a:xfrm>
          <a:prstGeom prst="rect">
            <a:avLst/>
          </a:prstGeom>
        </p:spPr>
      </p:pic>
    </p:spTree>
    <p:extLst>
      <p:ext uri="{BB962C8B-B14F-4D97-AF65-F5344CB8AC3E}">
        <p14:creationId xmlns:p14="http://schemas.microsoft.com/office/powerpoint/2010/main" val="36455867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18">
            <a:extLst>
              <a:ext uri="{FF2B5EF4-FFF2-40B4-BE49-F238E27FC236}">
                <a16:creationId xmlns:a16="http://schemas.microsoft.com/office/drawing/2014/main" id="{C61AF2FD-02A8-C09B-7C98-8782FCAA1612}"/>
              </a:ext>
            </a:extLst>
          </p:cNvPr>
          <p:cNvSpPr txBox="1">
            <a:spLocks/>
          </p:cNvSpPr>
          <p:nvPr/>
        </p:nvSpPr>
        <p:spPr>
          <a:xfrm>
            <a:off x="470945" y="2092485"/>
            <a:ext cx="3645289" cy="1443039"/>
          </a:xfrm>
          <a:prstGeom prst="rect">
            <a:avLst/>
          </a:prstGeom>
          <a:solidFill>
            <a:srgbClr val="372D87"/>
          </a:solidFill>
        </p:spPr>
        <p:txBody>
          <a:bodyPr vert="horz" lIns="91440" tIns="45720" rIns="91440" bIns="45720" rtlCol="0" anchor="ctr">
            <a:normAutofit/>
          </a:bodyPr>
          <a:lstStyle>
            <a:lvl1pPr marL="0" indent="0" algn="l" defTabSz="914400" rtl="0" eaLnBrk="1" latinLnBrk="0" hangingPunct="1">
              <a:lnSpc>
                <a:spcPct val="100000"/>
              </a:lnSpc>
              <a:spcBef>
                <a:spcPts val="1000"/>
              </a:spcBef>
              <a:spcAft>
                <a:spcPts val="0"/>
              </a:spcAft>
              <a:buFont typeface="Arial" panose="020B0604020202020204" pitchFamily="34" charset="0"/>
              <a:buNone/>
              <a:defRPr sz="1600" b="0" kern="1200" baseline="0">
                <a:solidFill>
                  <a:schemeClr val="bg2"/>
                </a:solidFill>
                <a:latin typeface="+mn-lt"/>
                <a:ea typeface="+mn-ea"/>
                <a:cs typeface="+mn-cs"/>
              </a:defRPr>
            </a:lvl1pPr>
            <a:lvl2pPr marL="225425" indent="-225425"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tabLst>
                <a:tab pos="447675" algn="l"/>
              </a:tabLst>
              <a:defRPr sz="1400" kern="1200">
                <a:solidFill>
                  <a:schemeClr val="bg2"/>
                </a:solidFill>
                <a:latin typeface="+mn-lt"/>
                <a:ea typeface="+mn-ea"/>
                <a:cs typeface="+mn-cs"/>
              </a:defRPr>
            </a:lvl3pPr>
            <a:lvl4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white"/>
                </a:solidFill>
                <a:effectLst/>
                <a:uLnTx/>
                <a:uFillTx/>
                <a:latin typeface="Arial"/>
                <a:ea typeface="+mn-ea"/>
                <a:cs typeface="+mn-cs"/>
              </a:rPr>
              <a:t>Trust translates</a:t>
            </a:r>
            <a:endParaRPr kumimoji="0" lang="en-GB"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7" name="Picture Placeholder 13">
            <a:extLst>
              <a:ext uri="{FF2B5EF4-FFF2-40B4-BE49-F238E27FC236}">
                <a16:creationId xmlns:a16="http://schemas.microsoft.com/office/drawing/2014/main" id="{4BF4A8F7-76FF-0456-0168-DFC0D5639DF0}"/>
              </a:ext>
            </a:extLst>
          </p:cNvPr>
          <p:cNvSpPr txBox="1">
            <a:spLocks/>
          </p:cNvSpPr>
          <p:nvPr/>
        </p:nvSpPr>
        <p:spPr>
          <a:xfrm>
            <a:off x="4265100" y="2092485"/>
            <a:ext cx="3645289" cy="1443039"/>
          </a:xfrm>
          <a:prstGeom prst="rect">
            <a:avLst/>
          </a:prstGeom>
          <a:solidFill>
            <a:srgbClr val="009B3C"/>
          </a:solidFill>
        </p:spPr>
        <p:txBody>
          <a:bodyPr vert="horz" lIns="91440" tIns="45720" rIns="91440" bIns="45720" rtlCol="0" anchor="ctr">
            <a:normAutofit/>
          </a:bodyPr>
          <a:lstStyle>
            <a:lvl1pPr marL="0" indent="0" algn="l" defTabSz="914400" rtl="0" eaLnBrk="1" latinLnBrk="0" hangingPunct="1">
              <a:lnSpc>
                <a:spcPct val="100000"/>
              </a:lnSpc>
              <a:spcBef>
                <a:spcPts val="1000"/>
              </a:spcBef>
              <a:spcAft>
                <a:spcPts val="0"/>
              </a:spcAft>
              <a:buFont typeface="Arial" panose="020B0604020202020204" pitchFamily="34" charset="0"/>
              <a:buNone/>
              <a:defRPr sz="1600" b="0" kern="1200" baseline="0">
                <a:solidFill>
                  <a:schemeClr val="bg2"/>
                </a:solidFill>
                <a:latin typeface="+mn-lt"/>
                <a:ea typeface="+mn-ea"/>
                <a:cs typeface="+mn-cs"/>
              </a:defRPr>
            </a:lvl1pPr>
            <a:lvl2pPr marL="225425" indent="-225425"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tabLst>
                <a:tab pos="447675" algn="l"/>
              </a:tabLst>
              <a:defRPr sz="1400" kern="1200">
                <a:solidFill>
                  <a:schemeClr val="bg2"/>
                </a:solidFill>
                <a:latin typeface="+mn-lt"/>
                <a:ea typeface="+mn-ea"/>
                <a:cs typeface="+mn-cs"/>
              </a:defRPr>
            </a:lvl3pPr>
            <a:lvl4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white"/>
                </a:solidFill>
                <a:effectLst/>
                <a:uLnTx/>
                <a:uFillTx/>
                <a:latin typeface="Arial"/>
                <a:ea typeface="+mn-ea"/>
                <a:cs typeface="+mn-cs"/>
              </a:rPr>
              <a:t>Trust transfers</a:t>
            </a:r>
            <a:endParaRPr kumimoji="0" lang="en-US" sz="2400" b="0" i="0" u="none" strike="noStrike" kern="1200" cap="none" spc="0" normalizeH="0" baseline="0" noProof="0" dirty="0">
              <a:ln>
                <a:noFill/>
              </a:ln>
              <a:solidFill>
                <a:srgbClr val="4D4D4D"/>
              </a:solidFill>
              <a:effectLst/>
              <a:uLnTx/>
              <a:uFillTx/>
              <a:latin typeface="Arial"/>
              <a:ea typeface="+mn-ea"/>
              <a:cs typeface="+mn-cs"/>
            </a:endParaRPr>
          </a:p>
        </p:txBody>
      </p:sp>
      <p:sp>
        <p:nvSpPr>
          <p:cNvPr id="8" name="Picture Placeholder 14">
            <a:extLst>
              <a:ext uri="{FF2B5EF4-FFF2-40B4-BE49-F238E27FC236}">
                <a16:creationId xmlns:a16="http://schemas.microsoft.com/office/drawing/2014/main" id="{1091B71B-EF54-F5EE-ECCD-2DA7BEFA7F73}"/>
              </a:ext>
            </a:extLst>
          </p:cNvPr>
          <p:cNvSpPr txBox="1">
            <a:spLocks/>
          </p:cNvSpPr>
          <p:nvPr/>
        </p:nvSpPr>
        <p:spPr>
          <a:xfrm>
            <a:off x="8075768" y="2092485"/>
            <a:ext cx="3645289" cy="1443039"/>
          </a:xfrm>
          <a:prstGeom prst="rect">
            <a:avLst/>
          </a:prstGeom>
          <a:solidFill>
            <a:srgbClr val="DB0881"/>
          </a:solidFill>
        </p:spPr>
        <p:txBody>
          <a:bodyPr vert="horz" lIns="91440" tIns="45720" rIns="91440" bIns="45720" rtlCol="0" anchor="ctr">
            <a:normAutofit/>
          </a:bodyPr>
          <a:lstStyle>
            <a:lvl1pPr marL="0" indent="0" algn="l" defTabSz="914400" rtl="0" eaLnBrk="1" latinLnBrk="0" hangingPunct="1">
              <a:lnSpc>
                <a:spcPct val="100000"/>
              </a:lnSpc>
              <a:spcBef>
                <a:spcPts val="1000"/>
              </a:spcBef>
              <a:spcAft>
                <a:spcPts val="0"/>
              </a:spcAft>
              <a:buFont typeface="Arial" panose="020B0604020202020204" pitchFamily="34" charset="0"/>
              <a:buNone/>
              <a:defRPr sz="1600" b="0" kern="1200" baseline="0">
                <a:solidFill>
                  <a:schemeClr val="bg2"/>
                </a:solidFill>
                <a:latin typeface="+mn-lt"/>
                <a:ea typeface="+mn-ea"/>
                <a:cs typeface="+mn-cs"/>
              </a:defRPr>
            </a:lvl1pPr>
            <a:lvl2pPr marL="225425" indent="-225425"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tabLst>
                <a:tab pos="447675" algn="l"/>
              </a:tabLst>
              <a:defRPr sz="1400" kern="1200">
                <a:solidFill>
                  <a:schemeClr val="bg2"/>
                </a:solidFill>
                <a:latin typeface="+mn-lt"/>
                <a:ea typeface="+mn-ea"/>
                <a:cs typeface="+mn-cs"/>
              </a:defRPr>
            </a:lvl3pPr>
            <a:lvl4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white"/>
                </a:solidFill>
                <a:effectLst/>
                <a:uLnTx/>
                <a:uFillTx/>
                <a:latin typeface="Arial"/>
                <a:ea typeface="+mn-ea"/>
                <a:cs typeface="+mn-cs"/>
              </a:rPr>
              <a:t>Trust transforms</a:t>
            </a:r>
            <a:endParaRPr kumimoji="0" lang="en-US" sz="2400" b="0" i="0" u="none" strike="noStrike" kern="1200" cap="none" spc="0" normalizeH="0" baseline="0" noProof="0" dirty="0">
              <a:ln>
                <a:noFill/>
              </a:ln>
              <a:solidFill>
                <a:srgbClr val="4D4D4D"/>
              </a:solidFill>
              <a:effectLst/>
              <a:uLnTx/>
              <a:uFillTx/>
              <a:latin typeface="Arial"/>
              <a:ea typeface="+mn-ea"/>
              <a:cs typeface="+mn-cs"/>
            </a:endParaRPr>
          </a:p>
        </p:txBody>
      </p:sp>
      <p:sp>
        <p:nvSpPr>
          <p:cNvPr id="12" name="Title 11">
            <a:extLst>
              <a:ext uri="{FF2B5EF4-FFF2-40B4-BE49-F238E27FC236}">
                <a16:creationId xmlns:a16="http://schemas.microsoft.com/office/drawing/2014/main" id="{BFB9A6BE-9C5A-198F-364A-8F4C5CAAAB23}"/>
              </a:ext>
            </a:extLst>
          </p:cNvPr>
          <p:cNvSpPr>
            <a:spLocks noGrp="1"/>
          </p:cNvSpPr>
          <p:nvPr>
            <p:ph type="title"/>
          </p:nvPr>
        </p:nvSpPr>
        <p:spPr/>
        <p:txBody>
          <a:bodyPr/>
          <a:lstStyle/>
          <a:p>
            <a:r>
              <a:rPr lang="en-US" dirty="0"/>
              <a:t>Where your brand advertises shapes how it's trusted</a:t>
            </a:r>
          </a:p>
        </p:txBody>
      </p:sp>
      <p:sp>
        <p:nvSpPr>
          <p:cNvPr id="16" name="Text Placeholder 15">
            <a:extLst>
              <a:ext uri="{FF2B5EF4-FFF2-40B4-BE49-F238E27FC236}">
                <a16:creationId xmlns:a16="http://schemas.microsoft.com/office/drawing/2014/main" id="{56C549FD-7E57-AF38-4685-0E92FB23362C}"/>
              </a:ext>
            </a:extLst>
          </p:cNvPr>
          <p:cNvSpPr>
            <a:spLocks noGrp="1"/>
          </p:cNvSpPr>
          <p:nvPr>
            <p:ph type="body" sz="quarter" idx="16"/>
          </p:nvPr>
        </p:nvSpPr>
        <p:spPr/>
        <p:txBody>
          <a:bodyPr/>
          <a:lstStyle/>
          <a:p>
            <a:endParaRPr lang="en-US"/>
          </a:p>
        </p:txBody>
      </p:sp>
      <p:sp>
        <p:nvSpPr>
          <p:cNvPr id="13" name="Text Placeholder 12">
            <a:extLst>
              <a:ext uri="{FF2B5EF4-FFF2-40B4-BE49-F238E27FC236}">
                <a16:creationId xmlns:a16="http://schemas.microsoft.com/office/drawing/2014/main" id="{B4B05997-4776-2D2B-87E6-A3638581AF3F}"/>
              </a:ext>
            </a:extLst>
          </p:cNvPr>
          <p:cNvSpPr>
            <a:spLocks noGrp="1"/>
          </p:cNvSpPr>
          <p:nvPr>
            <p:ph type="body" sz="quarter" idx="13"/>
          </p:nvPr>
        </p:nvSpPr>
        <p:spPr/>
        <p:txBody>
          <a:bodyPr/>
          <a:lstStyle/>
          <a:p>
            <a:r>
              <a:rPr lang="en-US" dirty="0"/>
              <a:t>The link between trust and profit has strengthened significantly, making trust the second most important driver of commercial success today</a:t>
            </a:r>
          </a:p>
        </p:txBody>
      </p:sp>
      <p:sp>
        <p:nvSpPr>
          <p:cNvPr id="17" name="Text Placeholder 16">
            <a:extLst>
              <a:ext uri="{FF2B5EF4-FFF2-40B4-BE49-F238E27FC236}">
                <a16:creationId xmlns:a16="http://schemas.microsoft.com/office/drawing/2014/main" id="{00554C50-6B8E-A473-497A-79AC14FB31C0}"/>
              </a:ext>
            </a:extLst>
          </p:cNvPr>
          <p:cNvSpPr>
            <a:spLocks noGrp="1"/>
          </p:cNvSpPr>
          <p:nvPr>
            <p:ph type="body" sz="quarter" idx="17"/>
          </p:nvPr>
        </p:nvSpPr>
        <p:spPr/>
        <p:txBody>
          <a:bodyPr/>
          <a:lstStyle/>
          <a:p>
            <a:r>
              <a:rPr lang="en-US" dirty="0"/>
              <a:t>The advertising environment matters, people trust brands on TV more than any other channel</a:t>
            </a:r>
          </a:p>
          <a:p>
            <a:endParaRPr lang="en-US" dirty="0"/>
          </a:p>
        </p:txBody>
      </p:sp>
      <p:sp>
        <p:nvSpPr>
          <p:cNvPr id="18" name="Text Placeholder 17">
            <a:extLst>
              <a:ext uri="{FF2B5EF4-FFF2-40B4-BE49-F238E27FC236}">
                <a16:creationId xmlns:a16="http://schemas.microsoft.com/office/drawing/2014/main" id="{2B03E6CC-D41F-445E-49CF-FCFA1235EC18}"/>
              </a:ext>
            </a:extLst>
          </p:cNvPr>
          <p:cNvSpPr>
            <a:spLocks noGrp="1"/>
          </p:cNvSpPr>
          <p:nvPr>
            <p:ph type="body" sz="quarter" idx="18"/>
          </p:nvPr>
        </p:nvSpPr>
        <p:spPr/>
        <p:txBody>
          <a:bodyPr/>
          <a:lstStyle/>
          <a:p>
            <a:r>
              <a:rPr lang="en-US" dirty="0"/>
              <a:t>Analysis shows a clear generational trend: brand trust is highest among younger audiences across all channels</a:t>
            </a:r>
          </a:p>
        </p:txBody>
      </p:sp>
    </p:spTree>
    <p:extLst>
      <p:ext uri="{BB962C8B-B14F-4D97-AF65-F5344CB8AC3E}">
        <p14:creationId xmlns:p14="http://schemas.microsoft.com/office/powerpoint/2010/main" val="2824605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BEEF9-7376-B22A-7129-9699CFCCFB9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3DB3183-35EB-A046-DA15-1D1BA73A8150}"/>
              </a:ext>
            </a:extLst>
          </p:cNvPr>
          <p:cNvPicPr>
            <a:picLocks noChangeAspect="1"/>
          </p:cNvPicPr>
          <p:nvPr/>
        </p:nvPicPr>
        <p:blipFill>
          <a:blip r:embed="rId3"/>
          <a:stretch>
            <a:fillRect/>
          </a:stretch>
        </p:blipFill>
        <p:spPr>
          <a:xfrm rot="372335">
            <a:off x="6156905" y="3358740"/>
            <a:ext cx="2650681" cy="956182"/>
          </a:xfrm>
          <a:prstGeom prst="rect">
            <a:avLst/>
          </a:prstGeom>
        </p:spPr>
      </p:pic>
      <p:pic>
        <p:nvPicPr>
          <p:cNvPr id="11" name="Picture 10">
            <a:extLst>
              <a:ext uri="{FF2B5EF4-FFF2-40B4-BE49-F238E27FC236}">
                <a16:creationId xmlns:a16="http://schemas.microsoft.com/office/drawing/2014/main" id="{23D44B34-FAE2-C351-56F6-E4A7E9F5BCB3}"/>
              </a:ext>
            </a:extLst>
          </p:cNvPr>
          <p:cNvPicPr>
            <a:picLocks noChangeAspect="1"/>
          </p:cNvPicPr>
          <p:nvPr/>
        </p:nvPicPr>
        <p:blipFill>
          <a:blip r:embed="rId4"/>
          <a:stretch>
            <a:fillRect/>
          </a:stretch>
        </p:blipFill>
        <p:spPr>
          <a:xfrm>
            <a:off x="513118" y="1957793"/>
            <a:ext cx="3799710" cy="718084"/>
          </a:xfrm>
          <a:prstGeom prst="rect">
            <a:avLst/>
          </a:prstGeom>
        </p:spPr>
      </p:pic>
      <p:pic>
        <p:nvPicPr>
          <p:cNvPr id="9" name="Picture 8">
            <a:extLst>
              <a:ext uri="{FF2B5EF4-FFF2-40B4-BE49-F238E27FC236}">
                <a16:creationId xmlns:a16="http://schemas.microsoft.com/office/drawing/2014/main" id="{BE830B58-6BD8-CBEF-3E5E-8656B6B2B060}"/>
              </a:ext>
            </a:extLst>
          </p:cNvPr>
          <p:cNvPicPr>
            <a:picLocks noChangeAspect="1"/>
          </p:cNvPicPr>
          <p:nvPr/>
        </p:nvPicPr>
        <p:blipFill>
          <a:blip r:embed="rId5"/>
          <a:stretch>
            <a:fillRect/>
          </a:stretch>
        </p:blipFill>
        <p:spPr>
          <a:xfrm rot="264525">
            <a:off x="321992" y="2706420"/>
            <a:ext cx="3909652" cy="558020"/>
          </a:xfrm>
          <a:prstGeom prst="rect">
            <a:avLst/>
          </a:prstGeom>
        </p:spPr>
      </p:pic>
      <p:pic>
        <p:nvPicPr>
          <p:cNvPr id="20" name="Picture 19">
            <a:extLst>
              <a:ext uri="{FF2B5EF4-FFF2-40B4-BE49-F238E27FC236}">
                <a16:creationId xmlns:a16="http://schemas.microsoft.com/office/drawing/2014/main" id="{A123373B-8B3C-EB9D-CF70-DC9E63EF8D59}"/>
              </a:ext>
            </a:extLst>
          </p:cNvPr>
          <p:cNvPicPr>
            <a:picLocks noChangeAspect="1"/>
          </p:cNvPicPr>
          <p:nvPr/>
        </p:nvPicPr>
        <p:blipFill>
          <a:blip r:embed="rId6"/>
          <a:stretch>
            <a:fillRect/>
          </a:stretch>
        </p:blipFill>
        <p:spPr>
          <a:xfrm>
            <a:off x="2525982" y="2486050"/>
            <a:ext cx="3484773" cy="617432"/>
          </a:xfrm>
          <a:prstGeom prst="rect">
            <a:avLst/>
          </a:prstGeom>
        </p:spPr>
      </p:pic>
      <p:pic>
        <p:nvPicPr>
          <p:cNvPr id="16" name="Picture 15">
            <a:extLst>
              <a:ext uri="{FF2B5EF4-FFF2-40B4-BE49-F238E27FC236}">
                <a16:creationId xmlns:a16="http://schemas.microsoft.com/office/drawing/2014/main" id="{B95CD5C5-D40E-85C3-450F-CBAABB9CA6E3}"/>
              </a:ext>
            </a:extLst>
          </p:cNvPr>
          <p:cNvPicPr>
            <a:picLocks noChangeAspect="1"/>
          </p:cNvPicPr>
          <p:nvPr/>
        </p:nvPicPr>
        <p:blipFill>
          <a:blip r:embed="rId7"/>
          <a:stretch>
            <a:fillRect/>
          </a:stretch>
        </p:blipFill>
        <p:spPr>
          <a:xfrm>
            <a:off x="4041503" y="5006625"/>
            <a:ext cx="3950921" cy="434167"/>
          </a:xfrm>
          <a:prstGeom prst="rect">
            <a:avLst/>
          </a:prstGeom>
        </p:spPr>
      </p:pic>
      <p:pic>
        <p:nvPicPr>
          <p:cNvPr id="7" name="Picture 6">
            <a:extLst>
              <a:ext uri="{FF2B5EF4-FFF2-40B4-BE49-F238E27FC236}">
                <a16:creationId xmlns:a16="http://schemas.microsoft.com/office/drawing/2014/main" id="{F7C557DA-6257-9E85-6625-BB100E86D92B}"/>
              </a:ext>
            </a:extLst>
          </p:cNvPr>
          <p:cNvPicPr>
            <a:picLocks noChangeAspect="1"/>
          </p:cNvPicPr>
          <p:nvPr/>
        </p:nvPicPr>
        <p:blipFill>
          <a:blip r:embed="rId8"/>
          <a:stretch>
            <a:fillRect/>
          </a:stretch>
        </p:blipFill>
        <p:spPr>
          <a:xfrm rot="368738">
            <a:off x="6606225" y="1156743"/>
            <a:ext cx="4124413" cy="723711"/>
          </a:xfrm>
          <a:prstGeom prst="rect">
            <a:avLst/>
          </a:prstGeom>
        </p:spPr>
      </p:pic>
      <p:sp>
        <p:nvSpPr>
          <p:cNvPr id="2" name="Title 1">
            <a:extLst>
              <a:ext uri="{FF2B5EF4-FFF2-40B4-BE49-F238E27FC236}">
                <a16:creationId xmlns:a16="http://schemas.microsoft.com/office/drawing/2014/main" id="{3FF74AD3-1A3B-D70C-DEB1-E593977B66D4}"/>
              </a:ext>
            </a:extLst>
          </p:cNvPr>
          <p:cNvSpPr>
            <a:spLocks noGrp="1"/>
          </p:cNvSpPr>
          <p:nvPr>
            <p:ph type="title"/>
          </p:nvPr>
        </p:nvSpPr>
        <p:spPr/>
        <p:txBody>
          <a:bodyPr/>
          <a:lstStyle/>
          <a:p>
            <a:r>
              <a:rPr lang="en-GB"/>
              <a:t>Everyone seems to want to talk about trust</a:t>
            </a:r>
          </a:p>
        </p:txBody>
      </p:sp>
      <p:sp>
        <p:nvSpPr>
          <p:cNvPr id="3" name="Text Placeholder 2">
            <a:extLst>
              <a:ext uri="{FF2B5EF4-FFF2-40B4-BE49-F238E27FC236}">
                <a16:creationId xmlns:a16="http://schemas.microsoft.com/office/drawing/2014/main" id="{9F7C90D5-4D4A-5C3F-7F5D-F70657018BB8}"/>
              </a:ext>
            </a:extLst>
          </p:cNvPr>
          <p:cNvSpPr>
            <a:spLocks noGrp="1"/>
          </p:cNvSpPr>
          <p:nvPr>
            <p:ph type="body" sz="quarter" idx="15"/>
          </p:nvPr>
        </p:nvSpPr>
        <p:spPr/>
        <p:txBody>
          <a:bodyPr/>
          <a:lstStyle/>
          <a:p>
            <a:r>
              <a:rPr lang="en-GB"/>
              <a:t>Source: The Media Leader, Campaign, </a:t>
            </a:r>
            <a:r>
              <a:rPr lang="en-GB" err="1"/>
              <a:t>Videoweek</a:t>
            </a:r>
            <a:r>
              <a:rPr lang="en-GB"/>
              <a:t>, The Drum</a:t>
            </a:r>
          </a:p>
        </p:txBody>
      </p:sp>
      <p:pic>
        <p:nvPicPr>
          <p:cNvPr id="5" name="Picture 4">
            <a:extLst>
              <a:ext uri="{FF2B5EF4-FFF2-40B4-BE49-F238E27FC236}">
                <a16:creationId xmlns:a16="http://schemas.microsoft.com/office/drawing/2014/main" id="{1ECED0EF-75F8-28F1-321D-55C715686332}"/>
              </a:ext>
            </a:extLst>
          </p:cNvPr>
          <p:cNvPicPr>
            <a:picLocks noChangeAspect="1"/>
          </p:cNvPicPr>
          <p:nvPr/>
        </p:nvPicPr>
        <p:blipFill>
          <a:blip r:embed="rId9"/>
          <a:stretch>
            <a:fillRect/>
          </a:stretch>
        </p:blipFill>
        <p:spPr>
          <a:xfrm rot="21405172">
            <a:off x="176983" y="940717"/>
            <a:ext cx="3769970" cy="684511"/>
          </a:xfrm>
          <a:prstGeom prst="rect">
            <a:avLst/>
          </a:prstGeom>
        </p:spPr>
      </p:pic>
      <p:pic>
        <p:nvPicPr>
          <p:cNvPr id="13" name="Picture 12">
            <a:extLst>
              <a:ext uri="{FF2B5EF4-FFF2-40B4-BE49-F238E27FC236}">
                <a16:creationId xmlns:a16="http://schemas.microsoft.com/office/drawing/2014/main" id="{C24B7C8D-1326-7B44-4EFD-88BCDA5E2D12}"/>
              </a:ext>
            </a:extLst>
          </p:cNvPr>
          <p:cNvPicPr>
            <a:picLocks noChangeAspect="1"/>
          </p:cNvPicPr>
          <p:nvPr/>
        </p:nvPicPr>
        <p:blipFill>
          <a:blip r:embed="rId10"/>
          <a:stretch>
            <a:fillRect/>
          </a:stretch>
        </p:blipFill>
        <p:spPr>
          <a:xfrm rot="395076">
            <a:off x="7612026" y="2844697"/>
            <a:ext cx="3682532" cy="754254"/>
          </a:xfrm>
          <a:prstGeom prst="rect">
            <a:avLst/>
          </a:prstGeom>
        </p:spPr>
      </p:pic>
      <p:pic>
        <p:nvPicPr>
          <p:cNvPr id="15" name="Picture 14">
            <a:extLst>
              <a:ext uri="{FF2B5EF4-FFF2-40B4-BE49-F238E27FC236}">
                <a16:creationId xmlns:a16="http://schemas.microsoft.com/office/drawing/2014/main" id="{68D7317B-DB3B-F578-9970-82C44FF69532}"/>
              </a:ext>
            </a:extLst>
          </p:cNvPr>
          <p:cNvPicPr>
            <a:picLocks noChangeAspect="1"/>
          </p:cNvPicPr>
          <p:nvPr/>
        </p:nvPicPr>
        <p:blipFill>
          <a:blip r:embed="rId11"/>
          <a:stretch>
            <a:fillRect/>
          </a:stretch>
        </p:blipFill>
        <p:spPr>
          <a:xfrm rot="21294864">
            <a:off x="414509" y="3357706"/>
            <a:ext cx="2619516" cy="1087264"/>
          </a:xfrm>
          <a:prstGeom prst="rect">
            <a:avLst/>
          </a:prstGeom>
        </p:spPr>
      </p:pic>
      <p:pic>
        <p:nvPicPr>
          <p:cNvPr id="19" name="Picture 18">
            <a:extLst>
              <a:ext uri="{FF2B5EF4-FFF2-40B4-BE49-F238E27FC236}">
                <a16:creationId xmlns:a16="http://schemas.microsoft.com/office/drawing/2014/main" id="{B9E282BB-D1FA-08F1-520F-B849EDC72E5D}"/>
              </a:ext>
            </a:extLst>
          </p:cNvPr>
          <p:cNvPicPr>
            <a:picLocks noChangeAspect="1"/>
          </p:cNvPicPr>
          <p:nvPr/>
        </p:nvPicPr>
        <p:blipFill>
          <a:blip r:embed="rId12"/>
          <a:stretch>
            <a:fillRect/>
          </a:stretch>
        </p:blipFill>
        <p:spPr>
          <a:xfrm rot="286048">
            <a:off x="3133529" y="3618819"/>
            <a:ext cx="2712031" cy="937658"/>
          </a:xfrm>
          <a:prstGeom prst="rect">
            <a:avLst/>
          </a:prstGeom>
        </p:spPr>
      </p:pic>
      <p:pic>
        <p:nvPicPr>
          <p:cNvPr id="21" name="Picture 20">
            <a:extLst>
              <a:ext uri="{FF2B5EF4-FFF2-40B4-BE49-F238E27FC236}">
                <a16:creationId xmlns:a16="http://schemas.microsoft.com/office/drawing/2014/main" id="{949FCDDC-3AA5-EC2B-4822-CE81956939B6}"/>
              </a:ext>
            </a:extLst>
          </p:cNvPr>
          <p:cNvPicPr>
            <a:picLocks noChangeAspect="1"/>
          </p:cNvPicPr>
          <p:nvPr/>
        </p:nvPicPr>
        <p:blipFill>
          <a:blip r:embed="rId13"/>
          <a:stretch>
            <a:fillRect/>
          </a:stretch>
        </p:blipFill>
        <p:spPr>
          <a:xfrm rot="464143">
            <a:off x="9311909" y="637216"/>
            <a:ext cx="2264607" cy="758004"/>
          </a:xfrm>
          <a:prstGeom prst="rect">
            <a:avLst/>
          </a:prstGeom>
        </p:spPr>
      </p:pic>
      <p:pic>
        <p:nvPicPr>
          <p:cNvPr id="23" name="Picture 22">
            <a:extLst>
              <a:ext uri="{FF2B5EF4-FFF2-40B4-BE49-F238E27FC236}">
                <a16:creationId xmlns:a16="http://schemas.microsoft.com/office/drawing/2014/main" id="{15632117-06AB-68E8-EFD8-4CA98AEA5ED6}"/>
              </a:ext>
            </a:extLst>
          </p:cNvPr>
          <p:cNvPicPr>
            <a:picLocks noChangeAspect="1"/>
          </p:cNvPicPr>
          <p:nvPr/>
        </p:nvPicPr>
        <p:blipFill>
          <a:blip r:embed="rId14"/>
          <a:stretch>
            <a:fillRect/>
          </a:stretch>
        </p:blipFill>
        <p:spPr>
          <a:xfrm rot="21261300">
            <a:off x="8879990" y="4014389"/>
            <a:ext cx="2774332" cy="766337"/>
          </a:xfrm>
          <a:prstGeom prst="rect">
            <a:avLst/>
          </a:prstGeom>
        </p:spPr>
      </p:pic>
      <p:pic>
        <p:nvPicPr>
          <p:cNvPr id="8" name="Picture 7">
            <a:extLst>
              <a:ext uri="{FF2B5EF4-FFF2-40B4-BE49-F238E27FC236}">
                <a16:creationId xmlns:a16="http://schemas.microsoft.com/office/drawing/2014/main" id="{28098164-8B16-5DC9-E823-E03F2B45F8B5}"/>
              </a:ext>
            </a:extLst>
          </p:cNvPr>
          <p:cNvPicPr>
            <a:picLocks noChangeAspect="1"/>
          </p:cNvPicPr>
          <p:nvPr/>
        </p:nvPicPr>
        <p:blipFill>
          <a:blip r:embed="rId15"/>
          <a:stretch>
            <a:fillRect/>
          </a:stretch>
        </p:blipFill>
        <p:spPr>
          <a:xfrm rot="21389988">
            <a:off x="5559685" y="4492460"/>
            <a:ext cx="3275098" cy="566660"/>
          </a:xfrm>
          <a:prstGeom prst="rect">
            <a:avLst/>
          </a:prstGeom>
        </p:spPr>
      </p:pic>
      <p:pic>
        <p:nvPicPr>
          <p:cNvPr id="10" name="Picture 9">
            <a:extLst>
              <a:ext uri="{FF2B5EF4-FFF2-40B4-BE49-F238E27FC236}">
                <a16:creationId xmlns:a16="http://schemas.microsoft.com/office/drawing/2014/main" id="{581097F8-E303-6076-3CD5-F43891B050CB}"/>
              </a:ext>
            </a:extLst>
          </p:cNvPr>
          <p:cNvPicPr>
            <a:picLocks noChangeAspect="1"/>
          </p:cNvPicPr>
          <p:nvPr/>
        </p:nvPicPr>
        <p:blipFill>
          <a:blip r:embed="rId16"/>
          <a:stretch>
            <a:fillRect/>
          </a:stretch>
        </p:blipFill>
        <p:spPr>
          <a:xfrm rot="208809">
            <a:off x="8010674" y="4988130"/>
            <a:ext cx="3658835" cy="630952"/>
          </a:xfrm>
          <a:prstGeom prst="rect">
            <a:avLst/>
          </a:prstGeom>
        </p:spPr>
      </p:pic>
      <p:pic>
        <p:nvPicPr>
          <p:cNvPr id="14" name="Picture 13">
            <a:extLst>
              <a:ext uri="{FF2B5EF4-FFF2-40B4-BE49-F238E27FC236}">
                <a16:creationId xmlns:a16="http://schemas.microsoft.com/office/drawing/2014/main" id="{3A1C8DD6-3AF4-1465-62E3-C03241F7272B}"/>
              </a:ext>
            </a:extLst>
          </p:cNvPr>
          <p:cNvPicPr>
            <a:picLocks noChangeAspect="1"/>
          </p:cNvPicPr>
          <p:nvPr/>
        </p:nvPicPr>
        <p:blipFill>
          <a:blip r:embed="rId17"/>
          <a:stretch>
            <a:fillRect/>
          </a:stretch>
        </p:blipFill>
        <p:spPr>
          <a:xfrm>
            <a:off x="9271198" y="1880642"/>
            <a:ext cx="2498988" cy="456296"/>
          </a:xfrm>
          <a:prstGeom prst="rect">
            <a:avLst/>
          </a:prstGeom>
        </p:spPr>
      </p:pic>
      <p:pic>
        <p:nvPicPr>
          <p:cNvPr id="18" name="Picture 17">
            <a:extLst>
              <a:ext uri="{FF2B5EF4-FFF2-40B4-BE49-F238E27FC236}">
                <a16:creationId xmlns:a16="http://schemas.microsoft.com/office/drawing/2014/main" id="{4001633C-88FC-233A-ACF8-D2DD08A4DC86}"/>
              </a:ext>
            </a:extLst>
          </p:cNvPr>
          <p:cNvPicPr>
            <a:picLocks noChangeAspect="1"/>
          </p:cNvPicPr>
          <p:nvPr/>
        </p:nvPicPr>
        <p:blipFill>
          <a:blip r:embed="rId18"/>
          <a:stretch>
            <a:fillRect/>
          </a:stretch>
        </p:blipFill>
        <p:spPr>
          <a:xfrm rot="198736">
            <a:off x="5621217" y="1838313"/>
            <a:ext cx="3190737" cy="723797"/>
          </a:xfrm>
          <a:prstGeom prst="rect">
            <a:avLst/>
          </a:prstGeom>
        </p:spPr>
      </p:pic>
      <p:pic>
        <p:nvPicPr>
          <p:cNvPr id="22" name="Picture 21">
            <a:extLst>
              <a:ext uri="{FF2B5EF4-FFF2-40B4-BE49-F238E27FC236}">
                <a16:creationId xmlns:a16="http://schemas.microsoft.com/office/drawing/2014/main" id="{78A0D987-2487-C3BC-9E54-8F1071061952}"/>
              </a:ext>
            </a:extLst>
          </p:cNvPr>
          <p:cNvPicPr>
            <a:picLocks noChangeAspect="1"/>
          </p:cNvPicPr>
          <p:nvPr/>
        </p:nvPicPr>
        <p:blipFill>
          <a:blip r:embed="rId19"/>
          <a:stretch>
            <a:fillRect/>
          </a:stretch>
        </p:blipFill>
        <p:spPr>
          <a:xfrm>
            <a:off x="1250896" y="4538082"/>
            <a:ext cx="3230404" cy="616929"/>
          </a:xfrm>
          <a:prstGeom prst="rect">
            <a:avLst/>
          </a:prstGeom>
        </p:spPr>
      </p:pic>
      <p:pic>
        <p:nvPicPr>
          <p:cNvPr id="12" name="Picture 11">
            <a:extLst>
              <a:ext uri="{FF2B5EF4-FFF2-40B4-BE49-F238E27FC236}">
                <a16:creationId xmlns:a16="http://schemas.microsoft.com/office/drawing/2014/main" id="{09314B15-B035-AD61-D9E7-AFDCE21902B8}"/>
              </a:ext>
            </a:extLst>
          </p:cNvPr>
          <p:cNvPicPr>
            <a:picLocks noChangeAspect="1"/>
          </p:cNvPicPr>
          <p:nvPr/>
        </p:nvPicPr>
        <p:blipFill>
          <a:blip r:embed="rId20"/>
          <a:stretch>
            <a:fillRect/>
          </a:stretch>
        </p:blipFill>
        <p:spPr>
          <a:xfrm rot="433851">
            <a:off x="8885717" y="2373843"/>
            <a:ext cx="2965499" cy="734880"/>
          </a:xfrm>
          <a:prstGeom prst="rect">
            <a:avLst/>
          </a:prstGeom>
        </p:spPr>
      </p:pic>
      <p:pic>
        <p:nvPicPr>
          <p:cNvPr id="26" name="Picture 25">
            <a:extLst>
              <a:ext uri="{FF2B5EF4-FFF2-40B4-BE49-F238E27FC236}">
                <a16:creationId xmlns:a16="http://schemas.microsoft.com/office/drawing/2014/main" id="{61EF4835-E380-49BE-91CE-806719B423F4}"/>
              </a:ext>
            </a:extLst>
          </p:cNvPr>
          <p:cNvPicPr>
            <a:picLocks noChangeAspect="1"/>
          </p:cNvPicPr>
          <p:nvPr/>
        </p:nvPicPr>
        <p:blipFill>
          <a:blip r:embed="rId21"/>
          <a:stretch>
            <a:fillRect/>
          </a:stretch>
        </p:blipFill>
        <p:spPr>
          <a:xfrm>
            <a:off x="5213500" y="2992794"/>
            <a:ext cx="2265190" cy="409083"/>
          </a:xfrm>
          <a:prstGeom prst="rect">
            <a:avLst/>
          </a:prstGeom>
        </p:spPr>
      </p:pic>
      <p:pic>
        <p:nvPicPr>
          <p:cNvPr id="28" name="Picture 27">
            <a:extLst>
              <a:ext uri="{FF2B5EF4-FFF2-40B4-BE49-F238E27FC236}">
                <a16:creationId xmlns:a16="http://schemas.microsoft.com/office/drawing/2014/main" id="{24395037-7B06-C110-42F1-881E93DAF8DE}"/>
              </a:ext>
            </a:extLst>
          </p:cNvPr>
          <p:cNvPicPr>
            <a:picLocks noChangeAspect="1"/>
          </p:cNvPicPr>
          <p:nvPr/>
        </p:nvPicPr>
        <p:blipFill>
          <a:blip r:embed="rId22"/>
          <a:stretch>
            <a:fillRect/>
          </a:stretch>
        </p:blipFill>
        <p:spPr>
          <a:xfrm rot="231735">
            <a:off x="1492137" y="1453483"/>
            <a:ext cx="3059240" cy="572263"/>
          </a:xfrm>
          <a:prstGeom prst="rect">
            <a:avLst/>
          </a:prstGeom>
        </p:spPr>
      </p:pic>
      <p:pic>
        <p:nvPicPr>
          <p:cNvPr id="25" name="Picture 24">
            <a:extLst>
              <a:ext uri="{FF2B5EF4-FFF2-40B4-BE49-F238E27FC236}">
                <a16:creationId xmlns:a16="http://schemas.microsoft.com/office/drawing/2014/main" id="{26309D45-AF1A-E2DE-C6F8-C3D8B4ABC957}"/>
              </a:ext>
            </a:extLst>
          </p:cNvPr>
          <p:cNvPicPr>
            <a:picLocks noChangeAspect="1"/>
          </p:cNvPicPr>
          <p:nvPr/>
        </p:nvPicPr>
        <p:blipFill>
          <a:blip r:embed="rId23"/>
          <a:stretch>
            <a:fillRect/>
          </a:stretch>
        </p:blipFill>
        <p:spPr>
          <a:xfrm rot="21337456">
            <a:off x="4337554" y="1093691"/>
            <a:ext cx="2217059" cy="732851"/>
          </a:xfrm>
          <a:prstGeom prst="rect">
            <a:avLst/>
          </a:prstGeom>
        </p:spPr>
      </p:pic>
    </p:spTree>
    <p:extLst>
      <p:ext uri="{BB962C8B-B14F-4D97-AF65-F5344CB8AC3E}">
        <p14:creationId xmlns:p14="http://schemas.microsoft.com/office/powerpoint/2010/main" val="30746915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C26324D-7CF8-DFCC-4684-37A0DE0BD666}"/>
              </a:ext>
            </a:extLst>
          </p:cNvPr>
          <p:cNvSpPr>
            <a:spLocks noGrp="1"/>
          </p:cNvSpPr>
          <p:nvPr>
            <p:ph type="title"/>
          </p:nvPr>
        </p:nvSpPr>
        <p:spPr/>
        <p:txBody>
          <a:bodyPr/>
          <a:lstStyle/>
          <a:p>
            <a:r>
              <a:rPr lang="en-US" dirty="0"/>
              <a:t>At a macro level, trust is linked to profit</a:t>
            </a:r>
            <a:endParaRPr lang="en-GB" dirty="0"/>
          </a:p>
        </p:txBody>
      </p:sp>
      <p:sp>
        <p:nvSpPr>
          <p:cNvPr id="8" name="Text Placeholder 7">
            <a:extLst>
              <a:ext uri="{FF2B5EF4-FFF2-40B4-BE49-F238E27FC236}">
                <a16:creationId xmlns:a16="http://schemas.microsoft.com/office/drawing/2014/main" id="{23EB6AC4-00E9-7085-442C-BB4F3D61E516}"/>
              </a:ext>
            </a:extLst>
          </p:cNvPr>
          <p:cNvSpPr>
            <a:spLocks noGrp="1"/>
          </p:cNvSpPr>
          <p:nvPr>
            <p:ph type="body" sz="quarter" idx="15"/>
          </p:nvPr>
        </p:nvSpPr>
        <p:spPr>
          <a:xfrm>
            <a:off x="377758" y="5365115"/>
            <a:ext cx="8171882" cy="304800"/>
          </a:xfrm>
        </p:spPr>
        <p:txBody>
          <a:bodyPr/>
          <a:lstStyle/>
          <a:p>
            <a:r>
              <a:rPr lang="en-US" dirty="0"/>
              <a:t>Source: IPA Databank 2004-2022 for profit cases reporting very large trust improvements. NB: insufficient data prior to 2008. </a:t>
            </a:r>
            <a:endParaRPr lang="en-GB" dirty="0"/>
          </a:p>
        </p:txBody>
      </p:sp>
      <p:graphicFrame>
        <p:nvGraphicFramePr>
          <p:cNvPr id="9" name="Content Placeholder 3">
            <a:extLst>
              <a:ext uri="{FF2B5EF4-FFF2-40B4-BE49-F238E27FC236}">
                <a16:creationId xmlns:a16="http://schemas.microsoft.com/office/drawing/2014/main" id="{45FDF99C-5567-9FA4-23D2-7F692EFF3B96}"/>
              </a:ext>
            </a:extLst>
          </p:cNvPr>
          <p:cNvGraphicFramePr>
            <a:graphicFrameLocks noGrp="1"/>
          </p:cNvGraphicFramePr>
          <p:nvPr>
            <p:ph sz="quarter" idx="14"/>
            <p:extLst>
              <p:ext uri="{D42A27DB-BD31-4B8C-83A1-F6EECF244321}">
                <p14:modId xmlns:p14="http://schemas.microsoft.com/office/powerpoint/2010/main" val="2577110921"/>
              </p:ext>
            </p:extLst>
          </p:nvPr>
        </p:nvGraphicFramePr>
        <p:xfrm>
          <a:off x="379413" y="1614488"/>
          <a:ext cx="11295062" cy="3651250"/>
        </p:xfrm>
        <a:graphic>
          <a:graphicData uri="http://schemas.openxmlformats.org/drawingml/2006/chart">
            <c:chart xmlns:c="http://schemas.openxmlformats.org/drawingml/2006/chart" xmlns:r="http://schemas.openxmlformats.org/officeDocument/2006/relationships" r:id="rId3"/>
          </a:graphicData>
        </a:graphic>
      </p:graphicFrame>
      <p:pic>
        <p:nvPicPr>
          <p:cNvPr id="10" name="Picture 9" descr="IPA-logo.jpg">
            <a:extLst>
              <a:ext uri="{FF2B5EF4-FFF2-40B4-BE49-F238E27FC236}">
                <a16:creationId xmlns:a16="http://schemas.microsoft.com/office/drawing/2014/main" id="{AC9B0A59-63CC-1B8A-CA84-770870DD185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28839" y="5365115"/>
            <a:ext cx="648072" cy="366032"/>
          </a:xfrm>
          <a:prstGeom prst="rect">
            <a:avLst/>
          </a:prstGeom>
        </p:spPr>
      </p:pic>
      <p:pic>
        <p:nvPicPr>
          <p:cNvPr id="11" name="Picture 10">
            <a:extLst>
              <a:ext uri="{FF2B5EF4-FFF2-40B4-BE49-F238E27FC236}">
                <a16:creationId xmlns:a16="http://schemas.microsoft.com/office/drawing/2014/main" id="{3F83AE70-D045-7660-E10F-B02F56C3C2C2}"/>
              </a:ext>
            </a:extLst>
          </p:cNvPr>
          <p:cNvPicPr>
            <a:picLocks noChangeAspect="1"/>
          </p:cNvPicPr>
          <p:nvPr/>
        </p:nvPicPr>
        <p:blipFill>
          <a:blip r:embed="rId5"/>
          <a:stretch>
            <a:fillRect/>
          </a:stretch>
        </p:blipFill>
        <p:spPr>
          <a:xfrm>
            <a:off x="10747388" y="5250793"/>
            <a:ext cx="1066855" cy="419122"/>
          </a:xfrm>
          <a:prstGeom prst="rect">
            <a:avLst/>
          </a:prstGeom>
        </p:spPr>
      </p:pic>
    </p:spTree>
    <p:extLst>
      <p:ext uri="{BB962C8B-B14F-4D97-AF65-F5344CB8AC3E}">
        <p14:creationId xmlns:p14="http://schemas.microsoft.com/office/powerpoint/2010/main" val="12659587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descr="A dog on a car dashboard&#10;&#10;AI-generated content may be incorrect.">
            <a:extLst>
              <a:ext uri="{FF2B5EF4-FFF2-40B4-BE49-F238E27FC236}">
                <a16:creationId xmlns:a16="http://schemas.microsoft.com/office/drawing/2014/main" id="{90597BD3-BBB1-4354-EAD5-A85F2818D51C}"/>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
        <p:nvSpPr>
          <p:cNvPr id="8" name="Rectangle 7">
            <a:extLst>
              <a:ext uri="{FF2B5EF4-FFF2-40B4-BE49-F238E27FC236}">
                <a16:creationId xmlns:a16="http://schemas.microsoft.com/office/drawing/2014/main" id="{6611D346-5659-E2C1-97D0-EFDCB6F99944}"/>
              </a:ext>
            </a:extLst>
          </p:cNvPr>
          <p:cNvSpPr/>
          <p:nvPr/>
        </p:nvSpPr>
        <p:spPr>
          <a:xfrm>
            <a:off x="0" y="0"/>
            <a:ext cx="12192000" cy="6857321"/>
          </a:xfrm>
          <a:prstGeom prst="rect">
            <a:avLst/>
          </a:prstGeom>
          <a:gradFill flip="none" rotWithShape="1">
            <a:gsLst>
              <a:gs pos="30000">
                <a:srgbClr val="000000">
                  <a:alpha val="50000"/>
                </a:srgbClr>
              </a:gs>
              <a:gs pos="56000">
                <a:schemeClr val="bg1">
                  <a:alpha val="3000"/>
                  <a:lumMod val="22000"/>
                </a:schemeClr>
              </a:gs>
            </a:gsLst>
            <a:lin ang="1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Arial"/>
              <a:ea typeface="+mn-ea"/>
              <a:cs typeface="+mn-cs"/>
            </a:endParaRPr>
          </a:p>
        </p:txBody>
      </p:sp>
      <p:pic>
        <p:nvPicPr>
          <p:cNvPr id="9" name="Picture 8">
            <a:extLst>
              <a:ext uri="{FF2B5EF4-FFF2-40B4-BE49-F238E27FC236}">
                <a16:creationId xmlns:a16="http://schemas.microsoft.com/office/drawing/2014/main" id="{322E5EB0-DA15-99D6-1765-621C2CE60D3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475931" y="6069537"/>
            <a:ext cx="1618438" cy="681207"/>
          </a:xfrm>
          <a:prstGeom prst="rect">
            <a:avLst/>
          </a:prstGeom>
        </p:spPr>
      </p:pic>
      <p:sp>
        <p:nvSpPr>
          <p:cNvPr id="10" name="TextBox 9">
            <a:extLst>
              <a:ext uri="{FF2B5EF4-FFF2-40B4-BE49-F238E27FC236}">
                <a16:creationId xmlns:a16="http://schemas.microsoft.com/office/drawing/2014/main" id="{B4E7057E-8F3A-6647-1AA0-F5903F7BE5C4}"/>
              </a:ext>
            </a:extLst>
          </p:cNvPr>
          <p:cNvSpPr txBox="1"/>
          <p:nvPr/>
        </p:nvSpPr>
        <p:spPr>
          <a:xfrm rot="16200000">
            <a:off x="10486929" y="4324278"/>
            <a:ext cx="298249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white"/>
                </a:solidFill>
                <a:effectLst/>
                <a:uLnTx/>
                <a:uFillTx/>
                <a:latin typeface="Arial"/>
                <a:ea typeface="+mn-ea"/>
                <a:cs typeface="+mn-cs"/>
              </a:rPr>
              <a:t>Top – What You Got</a:t>
            </a:r>
          </a:p>
        </p:txBody>
      </p:sp>
      <p:sp>
        <p:nvSpPr>
          <p:cNvPr id="5" name="Title 4">
            <a:extLst>
              <a:ext uri="{FF2B5EF4-FFF2-40B4-BE49-F238E27FC236}">
                <a16:creationId xmlns:a16="http://schemas.microsoft.com/office/drawing/2014/main" id="{EF90C260-AA04-1393-AE96-8ACCA1106B5A}"/>
              </a:ext>
            </a:extLst>
          </p:cNvPr>
          <p:cNvSpPr>
            <a:spLocks noGrp="1"/>
          </p:cNvSpPr>
          <p:nvPr>
            <p:ph type="ctrTitle"/>
          </p:nvPr>
        </p:nvSpPr>
        <p:spPr/>
        <p:txBody>
          <a:bodyPr/>
          <a:lstStyle/>
          <a:p>
            <a:r>
              <a:rPr lang="en-US" dirty="0"/>
              <a:t>Trust now ranks as the No. 2 metric linked to </a:t>
            </a:r>
            <a:r>
              <a:rPr lang="en-US"/>
              <a:t>driving business </a:t>
            </a:r>
            <a:r>
              <a:rPr lang="en-US" dirty="0"/>
              <a:t>effects</a:t>
            </a:r>
            <a:endParaRPr lang="en-GB" dirty="0"/>
          </a:p>
        </p:txBody>
      </p:sp>
      <p:sp>
        <p:nvSpPr>
          <p:cNvPr id="7" name="Text Placeholder 6">
            <a:extLst>
              <a:ext uri="{FF2B5EF4-FFF2-40B4-BE49-F238E27FC236}">
                <a16:creationId xmlns:a16="http://schemas.microsoft.com/office/drawing/2014/main" id="{ADFD685D-29D0-0E3B-ECB0-79E06A627929}"/>
              </a:ext>
            </a:extLst>
          </p:cNvPr>
          <p:cNvSpPr>
            <a:spLocks noGrp="1"/>
          </p:cNvSpPr>
          <p:nvPr>
            <p:ph type="body" sz="quarter" idx="14"/>
          </p:nvPr>
        </p:nvSpPr>
        <p:spPr/>
        <p:txBody>
          <a:bodyPr/>
          <a:lstStyle/>
          <a:p>
            <a:endParaRPr lang="en-GB"/>
          </a:p>
        </p:txBody>
      </p:sp>
      <p:sp>
        <p:nvSpPr>
          <p:cNvPr id="11" name="Text Placeholder 3">
            <a:extLst>
              <a:ext uri="{FF2B5EF4-FFF2-40B4-BE49-F238E27FC236}">
                <a16:creationId xmlns:a16="http://schemas.microsoft.com/office/drawing/2014/main" id="{31F8716F-BCBB-C735-BA73-D0601F5A1106}"/>
              </a:ext>
            </a:extLst>
          </p:cNvPr>
          <p:cNvSpPr txBox="1">
            <a:spLocks/>
          </p:cNvSpPr>
          <p:nvPr/>
        </p:nvSpPr>
        <p:spPr>
          <a:xfrm>
            <a:off x="471771" y="3688817"/>
            <a:ext cx="6450012" cy="35261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en-US" sz="1800" b="1" kern="1200" spc="30" baseline="0" dirty="0" smtClean="0">
                <a:solidFill>
                  <a:schemeClr val="bg1"/>
                </a:solidFill>
                <a:latin typeface="+mj-lt"/>
                <a:ea typeface="+mj-ea"/>
                <a:cs typeface="+mj-cs"/>
              </a:defRPr>
            </a:lvl1pPr>
            <a:lvl2pPr marL="225425" indent="-225425"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tabLst>
                <a:tab pos="447675" algn="l"/>
              </a:tabLst>
              <a:defRPr sz="1400" kern="1200">
                <a:solidFill>
                  <a:schemeClr val="bg2"/>
                </a:solidFill>
                <a:latin typeface="+mn-lt"/>
                <a:ea typeface="+mn-ea"/>
                <a:cs typeface="+mn-cs"/>
              </a:defRPr>
            </a:lvl3pPr>
            <a:lvl4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050" b="0" dirty="0">
                <a:latin typeface="+mn-lt"/>
                <a:ea typeface="+mn-ea"/>
                <a:cs typeface="+mn-cs"/>
              </a:rPr>
              <a:t>Source: IPA Effectiveness Databank 2016 - 2024</a:t>
            </a:r>
          </a:p>
        </p:txBody>
      </p:sp>
    </p:spTree>
    <p:extLst>
      <p:ext uri="{BB962C8B-B14F-4D97-AF65-F5344CB8AC3E}">
        <p14:creationId xmlns:p14="http://schemas.microsoft.com/office/powerpoint/2010/main" val="1576402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standing on a rock in the ocean&#10;&#10;AI-generated content may be incorrect.">
            <a:extLst>
              <a:ext uri="{FF2B5EF4-FFF2-40B4-BE49-F238E27FC236}">
                <a16:creationId xmlns:a16="http://schemas.microsoft.com/office/drawing/2014/main" id="{F6B26401-8941-CC77-F1D0-E89DF5ADE4BC}"/>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
        <p:nvSpPr>
          <p:cNvPr id="9" name="Rectangle 8">
            <a:extLst>
              <a:ext uri="{FF2B5EF4-FFF2-40B4-BE49-F238E27FC236}">
                <a16:creationId xmlns:a16="http://schemas.microsoft.com/office/drawing/2014/main" id="{45283CB5-40E5-87C8-3A61-530C2DDFDB7F}"/>
              </a:ext>
            </a:extLst>
          </p:cNvPr>
          <p:cNvSpPr/>
          <p:nvPr/>
        </p:nvSpPr>
        <p:spPr>
          <a:xfrm>
            <a:off x="0" y="0"/>
            <a:ext cx="12192000" cy="6857321"/>
          </a:xfrm>
          <a:prstGeom prst="rect">
            <a:avLst/>
          </a:prstGeom>
          <a:gradFill flip="none" rotWithShape="1">
            <a:gsLst>
              <a:gs pos="50000">
                <a:srgbClr val="000000">
                  <a:alpha val="50000"/>
                </a:srgbClr>
              </a:gs>
              <a:gs pos="97000">
                <a:schemeClr val="bg1">
                  <a:alpha val="3000"/>
                  <a:lumMod val="22000"/>
                </a:schemeClr>
              </a:gs>
            </a:gsLst>
            <a:lin ang="1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Arial"/>
              <a:ea typeface="+mn-ea"/>
              <a:cs typeface="+mn-cs"/>
            </a:endParaRPr>
          </a:p>
        </p:txBody>
      </p:sp>
      <p:sp>
        <p:nvSpPr>
          <p:cNvPr id="3" name="Title 2">
            <a:extLst>
              <a:ext uri="{FF2B5EF4-FFF2-40B4-BE49-F238E27FC236}">
                <a16:creationId xmlns:a16="http://schemas.microsoft.com/office/drawing/2014/main" id="{7217070D-BA7E-C99E-4173-5E7118D8B223}"/>
              </a:ext>
            </a:extLst>
          </p:cNvPr>
          <p:cNvSpPr>
            <a:spLocks noGrp="1"/>
          </p:cNvSpPr>
          <p:nvPr>
            <p:ph type="ctrTitle"/>
          </p:nvPr>
        </p:nvSpPr>
        <p:spPr>
          <a:xfrm>
            <a:off x="371288" y="1140293"/>
            <a:ext cx="9667015" cy="2412000"/>
          </a:xfrm>
        </p:spPr>
        <p:txBody>
          <a:bodyPr/>
          <a:lstStyle/>
          <a:p>
            <a:r>
              <a:rPr lang="en-US"/>
              <a:t>“Ad effectiveness and purchase intent were significantly higher when the ad was displayed on a platform that the audience trusted”</a:t>
            </a:r>
            <a:endParaRPr lang="en-GB"/>
          </a:p>
        </p:txBody>
      </p:sp>
      <p:sp>
        <p:nvSpPr>
          <p:cNvPr id="4" name="Text Placeholder 3">
            <a:extLst>
              <a:ext uri="{FF2B5EF4-FFF2-40B4-BE49-F238E27FC236}">
                <a16:creationId xmlns:a16="http://schemas.microsoft.com/office/drawing/2014/main" id="{35137DC9-1EC8-BB1D-9FDD-DC909B586618}"/>
              </a:ext>
            </a:extLst>
          </p:cNvPr>
          <p:cNvSpPr>
            <a:spLocks noGrp="1"/>
          </p:cNvSpPr>
          <p:nvPr>
            <p:ph type="body" sz="quarter" idx="14"/>
          </p:nvPr>
        </p:nvSpPr>
        <p:spPr>
          <a:xfrm>
            <a:off x="471771" y="3688817"/>
            <a:ext cx="6450012" cy="352613"/>
          </a:xfrm>
        </p:spPr>
        <p:txBody>
          <a:bodyPr>
            <a:normAutofit lnSpcReduction="10000"/>
          </a:bodyPr>
          <a:lstStyle/>
          <a:p>
            <a:r>
              <a:rPr lang="en-US" sz="1050" b="0" dirty="0">
                <a:latin typeface="+mn-lt"/>
                <a:ea typeface="+mn-ea"/>
                <a:cs typeface="+mn-cs"/>
              </a:rPr>
              <a:t>Source: Kristin Stewart (California State University/San Marcos) &amp; Isabella Cunningham</a:t>
            </a:r>
          </a:p>
          <a:p>
            <a:r>
              <a:rPr lang="en-US" sz="1050" b="0" dirty="0">
                <a:latin typeface="+mn-lt"/>
                <a:ea typeface="+mn-ea"/>
                <a:cs typeface="+mn-cs"/>
              </a:rPr>
              <a:t>(University of Texas/Austin), Journal of Advertising Research, 2017</a:t>
            </a:r>
            <a:endParaRPr lang="en-GB" sz="1050" b="0" dirty="0">
              <a:latin typeface="+mn-lt"/>
              <a:ea typeface="+mn-ea"/>
              <a:cs typeface="+mn-cs"/>
            </a:endParaRPr>
          </a:p>
        </p:txBody>
      </p:sp>
      <p:sp>
        <p:nvSpPr>
          <p:cNvPr id="7" name="Text Placeholder 3">
            <a:extLst>
              <a:ext uri="{FF2B5EF4-FFF2-40B4-BE49-F238E27FC236}">
                <a16:creationId xmlns:a16="http://schemas.microsoft.com/office/drawing/2014/main" id="{03B7CC04-AE53-4FE3-F2BE-1A35DE49F7AF}"/>
              </a:ext>
            </a:extLst>
          </p:cNvPr>
          <p:cNvSpPr txBox="1">
            <a:spLocks/>
          </p:cNvSpPr>
          <p:nvPr/>
        </p:nvSpPr>
        <p:spPr>
          <a:xfrm>
            <a:off x="371288" y="3512511"/>
            <a:ext cx="6450012" cy="35261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en-US" sz="1800" b="1" kern="1200" spc="30" baseline="0" dirty="0" smtClean="0">
                <a:solidFill>
                  <a:schemeClr val="bg1"/>
                </a:solidFill>
                <a:latin typeface="+mj-lt"/>
                <a:ea typeface="+mj-ea"/>
                <a:cs typeface="+mj-cs"/>
              </a:defRPr>
            </a:lvl1pPr>
            <a:lvl2pPr marL="225425" indent="-225425"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tabLst>
                <a:tab pos="447675" algn="l"/>
              </a:tabLst>
              <a:defRPr sz="1400" kern="1200">
                <a:solidFill>
                  <a:schemeClr val="bg2"/>
                </a:solidFill>
                <a:latin typeface="+mn-lt"/>
                <a:ea typeface="+mn-ea"/>
                <a:cs typeface="+mn-cs"/>
              </a:defRPr>
            </a:lvl3pPr>
            <a:lvl4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p:txBody>
      </p:sp>
      <p:pic>
        <p:nvPicPr>
          <p:cNvPr id="5" name="Picture 4">
            <a:extLst>
              <a:ext uri="{FF2B5EF4-FFF2-40B4-BE49-F238E27FC236}">
                <a16:creationId xmlns:a16="http://schemas.microsoft.com/office/drawing/2014/main" id="{8E64F881-5D33-FFBD-B7E6-BD3549522AA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475931" y="6069537"/>
            <a:ext cx="1618438" cy="681207"/>
          </a:xfrm>
          <a:prstGeom prst="rect">
            <a:avLst/>
          </a:prstGeom>
        </p:spPr>
      </p:pic>
      <p:sp>
        <p:nvSpPr>
          <p:cNvPr id="11" name="TextBox 10">
            <a:extLst>
              <a:ext uri="{FF2B5EF4-FFF2-40B4-BE49-F238E27FC236}">
                <a16:creationId xmlns:a16="http://schemas.microsoft.com/office/drawing/2014/main" id="{D42B4A39-7725-C83C-0FED-08BCAED77B8D}"/>
              </a:ext>
            </a:extLst>
          </p:cNvPr>
          <p:cNvSpPr txBox="1"/>
          <p:nvPr/>
        </p:nvSpPr>
        <p:spPr>
          <a:xfrm rot="16200000">
            <a:off x="10486929" y="4324278"/>
            <a:ext cx="298249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white"/>
                </a:solidFill>
                <a:effectLst/>
                <a:uLnTx/>
                <a:uFillTx/>
                <a:latin typeface="Arial"/>
                <a:ea typeface="+mn-ea"/>
                <a:cs typeface="+mn-cs"/>
              </a:rPr>
              <a:t>Very – The Arrival</a:t>
            </a:r>
          </a:p>
        </p:txBody>
      </p:sp>
    </p:spTree>
    <p:extLst>
      <p:ext uri="{BB962C8B-B14F-4D97-AF65-F5344CB8AC3E}">
        <p14:creationId xmlns:p14="http://schemas.microsoft.com/office/powerpoint/2010/main" val="37793740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F6349-EC88-8447-F3A9-F97C4252D224}"/>
              </a:ext>
            </a:extLst>
          </p:cNvPr>
          <p:cNvSpPr>
            <a:spLocks noGrp="1"/>
          </p:cNvSpPr>
          <p:nvPr>
            <p:ph type="title"/>
          </p:nvPr>
        </p:nvSpPr>
        <p:spPr/>
        <p:txBody>
          <a:bodyPr>
            <a:normAutofit/>
          </a:bodyPr>
          <a:lstStyle/>
          <a:p>
            <a:r>
              <a:rPr lang="en-US"/>
              <a:t>At a headline level, people trust brands on TV more than anything else</a:t>
            </a:r>
            <a:endParaRPr lang="en-GB"/>
          </a:p>
        </p:txBody>
      </p:sp>
      <p:graphicFrame>
        <p:nvGraphicFramePr>
          <p:cNvPr id="7" name="Content Placeholder 6">
            <a:extLst>
              <a:ext uri="{FF2B5EF4-FFF2-40B4-BE49-F238E27FC236}">
                <a16:creationId xmlns:a16="http://schemas.microsoft.com/office/drawing/2014/main" id="{6FA02F1A-9CDB-83C1-2DDD-2B855B429884}"/>
              </a:ext>
            </a:extLst>
          </p:cNvPr>
          <p:cNvGraphicFramePr>
            <a:graphicFrameLocks noGrp="1"/>
          </p:cNvGraphicFramePr>
          <p:nvPr>
            <p:ph sz="quarter" idx="14"/>
            <p:extLst>
              <p:ext uri="{D42A27DB-BD31-4B8C-83A1-F6EECF244321}">
                <p14:modId xmlns:p14="http://schemas.microsoft.com/office/powerpoint/2010/main" val="1477714238"/>
              </p:ext>
            </p:extLst>
          </p:nvPr>
        </p:nvGraphicFramePr>
        <p:xfrm>
          <a:off x="379413" y="1900040"/>
          <a:ext cx="11295062" cy="3365697"/>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Placeholder 3">
            <a:extLst>
              <a:ext uri="{FF2B5EF4-FFF2-40B4-BE49-F238E27FC236}">
                <a16:creationId xmlns:a16="http://schemas.microsoft.com/office/drawing/2014/main" id="{FB520386-1E56-03B6-3F6F-574ECC4F6E1A}"/>
              </a:ext>
            </a:extLst>
          </p:cNvPr>
          <p:cNvSpPr>
            <a:spLocks noGrp="1"/>
          </p:cNvSpPr>
          <p:nvPr>
            <p:ph type="body" sz="quarter" idx="15"/>
          </p:nvPr>
        </p:nvSpPr>
        <p:spPr>
          <a:xfrm>
            <a:off x="377758" y="5365115"/>
            <a:ext cx="11628712" cy="836902"/>
          </a:xfrm>
        </p:spPr>
        <p:txBody>
          <a:bodyPr/>
          <a:lstStyle/>
          <a:p>
            <a:r>
              <a:rPr lang="en-US"/>
              <a:t>Source: Tapestry Research, 2025, ADS1a. Thinking about different places in which you see advertising, please tell us how you feel [TRUSTED] about brands that advertise [INSERT TYPE OF AD]. Social media e.g.  Facebook, Instagram and TikTok. </a:t>
            </a:r>
          </a:p>
        </p:txBody>
      </p:sp>
      <p:sp>
        <p:nvSpPr>
          <p:cNvPr id="9" name="TextBox 8">
            <a:extLst>
              <a:ext uri="{FF2B5EF4-FFF2-40B4-BE49-F238E27FC236}">
                <a16:creationId xmlns:a16="http://schemas.microsoft.com/office/drawing/2014/main" id="{DD3E18F7-ADCE-A997-1527-3197A0DDBEC1}"/>
              </a:ext>
            </a:extLst>
          </p:cNvPr>
          <p:cNvSpPr txBox="1"/>
          <p:nvPr/>
        </p:nvSpPr>
        <p:spPr>
          <a:xfrm>
            <a:off x="517525" y="1592263"/>
            <a:ext cx="11195049" cy="307777"/>
          </a:xfrm>
          <a:prstGeom prst="rect">
            <a:avLst/>
          </a:prstGeom>
          <a:noFill/>
        </p:spPr>
        <p:txBody>
          <a:bodyPr wrap="square">
            <a:spAutoFit/>
          </a:bodyPr>
          <a:lstStyle/>
          <a:p>
            <a:pPr algn="ctr"/>
            <a:r>
              <a:rPr lang="en-US" sz="1400" b="1" dirty="0">
                <a:solidFill>
                  <a:schemeClr val="bg2"/>
                </a:solidFill>
              </a:rPr>
              <a:t>% of people that trust brands that advertise on…</a:t>
            </a:r>
          </a:p>
        </p:txBody>
      </p:sp>
    </p:spTree>
    <p:extLst>
      <p:ext uri="{BB962C8B-B14F-4D97-AF65-F5344CB8AC3E}">
        <p14:creationId xmlns:p14="http://schemas.microsoft.com/office/powerpoint/2010/main" val="32766557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B926A-6D55-F442-5B73-378D5BC55F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29FB67-2808-550E-C694-43B7463D2C2A}"/>
              </a:ext>
            </a:extLst>
          </p:cNvPr>
          <p:cNvSpPr>
            <a:spLocks noGrp="1"/>
          </p:cNvSpPr>
          <p:nvPr>
            <p:ph type="title"/>
          </p:nvPr>
        </p:nvSpPr>
        <p:spPr/>
        <p:txBody>
          <a:bodyPr/>
          <a:lstStyle/>
          <a:p>
            <a:r>
              <a:rPr lang="en-US"/>
              <a:t>Across all channels, brand trust falls as age increases</a:t>
            </a:r>
            <a:endParaRPr lang="en-GB"/>
          </a:p>
        </p:txBody>
      </p:sp>
      <p:graphicFrame>
        <p:nvGraphicFramePr>
          <p:cNvPr id="7" name="Content Placeholder 6">
            <a:extLst>
              <a:ext uri="{FF2B5EF4-FFF2-40B4-BE49-F238E27FC236}">
                <a16:creationId xmlns:a16="http://schemas.microsoft.com/office/drawing/2014/main" id="{4495D593-81ED-8EDD-6354-D45BE73EE25D}"/>
              </a:ext>
            </a:extLst>
          </p:cNvPr>
          <p:cNvGraphicFramePr>
            <a:graphicFrameLocks noGrp="1"/>
          </p:cNvGraphicFramePr>
          <p:nvPr>
            <p:ph sz="quarter" idx="14"/>
            <p:extLst>
              <p:ext uri="{D42A27DB-BD31-4B8C-83A1-F6EECF244321}">
                <p14:modId xmlns:p14="http://schemas.microsoft.com/office/powerpoint/2010/main" val="962922670"/>
              </p:ext>
            </p:extLst>
          </p:nvPr>
        </p:nvGraphicFramePr>
        <p:xfrm>
          <a:off x="379413" y="1614488"/>
          <a:ext cx="11295062" cy="365125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Placeholder 3">
            <a:extLst>
              <a:ext uri="{FF2B5EF4-FFF2-40B4-BE49-F238E27FC236}">
                <a16:creationId xmlns:a16="http://schemas.microsoft.com/office/drawing/2014/main" id="{35B82C21-A5F2-E63E-78D2-DDA79D8AF137}"/>
              </a:ext>
            </a:extLst>
          </p:cNvPr>
          <p:cNvSpPr>
            <a:spLocks noGrp="1"/>
          </p:cNvSpPr>
          <p:nvPr>
            <p:ph type="body" sz="quarter" idx="15"/>
          </p:nvPr>
        </p:nvSpPr>
        <p:spPr>
          <a:xfrm>
            <a:off x="377757" y="5365115"/>
            <a:ext cx="10992607" cy="320068"/>
          </a:xfrm>
        </p:spPr>
        <p:txBody>
          <a:bodyPr/>
          <a:lstStyle/>
          <a:p>
            <a:r>
              <a:rPr lang="en-US"/>
              <a:t>Source: Tapestry Research, 2025, ADS1a. Thinking about different places in which you see advertising, please tell us how you feel about brands that advertise [INSERT TYPE OF AD]. Social media e.g. Facebook, Instagram, TikTok. </a:t>
            </a:r>
          </a:p>
          <a:p>
            <a:endParaRPr lang="en-GB"/>
          </a:p>
        </p:txBody>
      </p:sp>
    </p:spTree>
    <p:extLst>
      <p:ext uri="{BB962C8B-B14F-4D97-AF65-F5344CB8AC3E}">
        <p14:creationId xmlns:p14="http://schemas.microsoft.com/office/powerpoint/2010/main" val="31216102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F830C-9F0A-F574-9193-8915F785860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F9A585D-9586-F8E7-7717-5457DF85E6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Rectangle 14">
            <a:extLst>
              <a:ext uri="{FF2B5EF4-FFF2-40B4-BE49-F238E27FC236}">
                <a16:creationId xmlns:a16="http://schemas.microsoft.com/office/drawing/2014/main" id="{BAF56177-9112-FA31-8930-9908307CBC47}"/>
              </a:ext>
            </a:extLst>
          </p:cNvPr>
          <p:cNvSpPr/>
          <p:nvPr/>
        </p:nvSpPr>
        <p:spPr>
          <a:xfrm>
            <a:off x="0" y="679"/>
            <a:ext cx="12192000" cy="6857321"/>
          </a:xfrm>
          <a:prstGeom prst="rect">
            <a:avLst/>
          </a:prstGeom>
          <a:gradFill flip="none" rotWithShape="1">
            <a:gsLst>
              <a:gs pos="30000">
                <a:srgbClr val="000000">
                  <a:alpha val="50000"/>
                </a:srgbClr>
              </a:gs>
              <a:gs pos="56000">
                <a:schemeClr val="bg1">
                  <a:alpha val="3000"/>
                  <a:lumMod val="22000"/>
                </a:schemeClr>
              </a:gs>
            </a:gsLst>
            <a:lin ang="1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Rectangle 8">
            <a:extLst>
              <a:ext uri="{FF2B5EF4-FFF2-40B4-BE49-F238E27FC236}">
                <a16:creationId xmlns:a16="http://schemas.microsoft.com/office/drawing/2014/main" id="{097C7BF2-217B-8FF3-1367-4D2DB2A852DE}"/>
              </a:ext>
            </a:extLst>
          </p:cNvPr>
          <p:cNvSpPr/>
          <p:nvPr/>
        </p:nvSpPr>
        <p:spPr>
          <a:xfrm rot="10800000">
            <a:off x="0" y="679"/>
            <a:ext cx="12192000" cy="6857321"/>
          </a:xfrm>
          <a:prstGeom prst="rect">
            <a:avLst/>
          </a:prstGeom>
          <a:gradFill flip="none" rotWithShape="1">
            <a:gsLst>
              <a:gs pos="30000">
                <a:srgbClr val="000000">
                  <a:alpha val="50000"/>
                </a:srgbClr>
              </a:gs>
              <a:gs pos="56000">
                <a:schemeClr val="bg1">
                  <a:alpha val="3000"/>
                  <a:lumMod val="22000"/>
                </a:schemeClr>
              </a:gs>
            </a:gsLst>
            <a:lin ang="1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Text Placeholder 11">
            <a:extLst>
              <a:ext uri="{FF2B5EF4-FFF2-40B4-BE49-F238E27FC236}">
                <a16:creationId xmlns:a16="http://schemas.microsoft.com/office/drawing/2014/main" id="{FDD11CB3-3E76-953B-A578-B4217863280E}"/>
              </a:ext>
            </a:extLst>
          </p:cNvPr>
          <p:cNvSpPr>
            <a:spLocks noGrp="1"/>
          </p:cNvSpPr>
          <p:nvPr>
            <p:ph type="body" sz="quarter" idx="17"/>
          </p:nvPr>
        </p:nvSpPr>
        <p:spPr>
          <a:xfrm>
            <a:off x="371476" y="1871028"/>
            <a:ext cx="3955252" cy="3059113"/>
          </a:xfrm>
        </p:spPr>
        <p:txBody>
          <a:bodyPr>
            <a:normAutofit/>
          </a:bodyPr>
          <a:lstStyle/>
          <a:p>
            <a:pPr algn="ctr"/>
            <a:r>
              <a:rPr lang="en-US" sz="2400" dirty="0">
                <a:solidFill>
                  <a:schemeClr val="bg1"/>
                </a:solidFill>
              </a:rPr>
              <a:t>More likely to trust advertising seen within professional content </a:t>
            </a:r>
            <a:endParaRPr lang="en-GB" sz="2400" dirty="0">
              <a:solidFill>
                <a:schemeClr val="bg1"/>
              </a:solidFill>
            </a:endParaRPr>
          </a:p>
        </p:txBody>
      </p:sp>
      <p:sp>
        <p:nvSpPr>
          <p:cNvPr id="10" name="Title 9">
            <a:extLst>
              <a:ext uri="{FF2B5EF4-FFF2-40B4-BE49-F238E27FC236}">
                <a16:creationId xmlns:a16="http://schemas.microsoft.com/office/drawing/2014/main" id="{3CBCF27E-A9FE-79F6-0B13-8036DF21ED0F}"/>
              </a:ext>
            </a:extLst>
          </p:cNvPr>
          <p:cNvSpPr>
            <a:spLocks noGrp="1"/>
          </p:cNvSpPr>
          <p:nvPr>
            <p:ph type="title"/>
          </p:nvPr>
        </p:nvSpPr>
        <p:spPr/>
        <p:txBody>
          <a:bodyPr/>
          <a:lstStyle/>
          <a:p>
            <a:r>
              <a:rPr lang="en-GB" sz="12000" dirty="0">
                <a:solidFill>
                  <a:schemeClr val="bg1"/>
                </a:solidFill>
              </a:rPr>
              <a:t>+44%</a:t>
            </a:r>
          </a:p>
        </p:txBody>
      </p:sp>
      <p:sp>
        <p:nvSpPr>
          <p:cNvPr id="11" name="Text Placeholder 10">
            <a:extLst>
              <a:ext uri="{FF2B5EF4-FFF2-40B4-BE49-F238E27FC236}">
                <a16:creationId xmlns:a16="http://schemas.microsoft.com/office/drawing/2014/main" id="{DA5B79E2-9264-A4F3-C239-05C2AEA5EF64}"/>
              </a:ext>
            </a:extLst>
          </p:cNvPr>
          <p:cNvSpPr>
            <a:spLocks noGrp="1"/>
          </p:cNvSpPr>
          <p:nvPr>
            <p:ph type="body" sz="quarter" idx="16"/>
          </p:nvPr>
        </p:nvSpPr>
        <p:spPr>
          <a:xfrm>
            <a:off x="371476" y="6211421"/>
            <a:ext cx="11334816" cy="304800"/>
          </a:xfrm>
        </p:spPr>
        <p:txBody>
          <a:bodyPr/>
          <a:lstStyle/>
          <a:p>
            <a:r>
              <a:rPr lang="en-GB" dirty="0">
                <a:solidFill>
                  <a:schemeClr val="bg1"/>
                </a:solidFill>
              </a:rPr>
              <a:t>Source: Context Effects, Map The Territory &amp; Tapestry Research, 2024. Staying Power, Tapestry Research, 2025.</a:t>
            </a:r>
          </a:p>
        </p:txBody>
      </p:sp>
      <p:sp>
        <p:nvSpPr>
          <p:cNvPr id="6" name="Text Placeholder 11">
            <a:extLst>
              <a:ext uri="{FF2B5EF4-FFF2-40B4-BE49-F238E27FC236}">
                <a16:creationId xmlns:a16="http://schemas.microsoft.com/office/drawing/2014/main" id="{440273B4-4E17-99C0-1CFC-25F25C08A15C}"/>
              </a:ext>
            </a:extLst>
          </p:cNvPr>
          <p:cNvSpPr txBox="1">
            <a:spLocks/>
          </p:cNvSpPr>
          <p:nvPr/>
        </p:nvSpPr>
        <p:spPr>
          <a:xfrm>
            <a:off x="7747605" y="5028491"/>
            <a:ext cx="3525504" cy="3184849"/>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1000"/>
              </a:spcBef>
              <a:spcAft>
                <a:spcPts val="0"/>
              </a:spcAft>
              <a:buFont typeface="Arial" panose="020B0604020202020204" pitchFamily="34" charset="0"/>
              <a:buNone/>
              <a:defRPr sz="1600" b="0" kern="1200" baseline="0">
                <a:solidFill>
                  <a:schemeClr val="bg2"/>
                </a:solidFill>
                <a:latin typeface="+mn-lt"/>
                <a:ea typeface="+mn-ea"/>
                <a:cs typeface="+mn-cs"/>
              </a:defRPr>
            </a:lvl1pPr>
            <a:lvl2pPr marL="225425" indent="-225425"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tabLst>
                <a:tab pos="447675" algn="l"/>
              </a:tabLst>
              <a:defRPr sz="1400" kern="1200">
                <a:solidFill>
                  <a:schemeClr val="bg2"/>
                </a:solidFill>
                <a:latin typeface="+mn-lt"/>
                <a:ea typeface="+mn-ea"/>
                <a:cs typeface="+mn-cs"/>
              </a:defRPr>
            </a:lvl3pPr>
            <a:lvl4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dirty="0">
                <a:solidFill>
                  <a:schemeClr val="bg1"/>
                </a:solidFill>
              </a:rPr>
              <a:t>Higher brand trust when watched with others</a:t>
            </a:r>
            <a:endParaRPr lang="en-GB" sz="2400" dirty="0">
              <a:solidFill>
                <a:schemeClr val="bg1"/>
              </a:solidFill>
            </a:endParaRPr>
          </a:p>
        </p:txBody>
      </p:sp>
      <p:sp>
        <p:nvSpPr>
          <p:cNvPr id="7" name="Title 9">
            <a:extLst>
              <a:ext uri="{FF2B5EF4-FFF2-40B4-BE49-F238E27FC236}">
                <a16:creationId xmlns:a16="http://schemas.microsoft.com/office/drawing/2014/main" id="{52029F3B-EE5F-7C52-5E49-68D4A12C9D14}"/>
              </a:ext>
            </a:extLst>
          </p:cNvPr>
          <p:cNvSpPr txBox="1">
            <a:spLocks/>
          </p:cNvSpPr>
          <p:nvPr/>
        </p:nvSpPr>
        <p:spPr>
          <a:xfrm>
            <a:off x="7440727" y="3282714"/>
            <a:ext cx="4459604" cy="1745777"/>
          </a:xfrm>
          <a:prstGeom prst="rect">
            <a:avLst/>
          </a:prstGeom>
        </p:spPr>
        <p:txBody>
          <a:bodyPr vert="horz" lIns="91440" tIns="45720" rIns="91440" bIns="0" rtlCol="0" anchor="t">
            <a:noAutofit/>
          </a:bodyPr>
          <a:lstStyle>
            <a:lvl1pPr algn="l" defTabSz="914400" rtl="0" eaLnBrk="1" latinLnBrk="0" hangingPunct="1">
              <a:lnSpc>
                <a:spcPct val="90000"/>
              </a:lnSpc>
              <a:spcBef>
                <a:spcPct val="0"/>
              </a:spcBef>
              <a:buNone/>
              <a:defRPr sz="12600" b="1" kern="5000" spc="-700" baseline="0">
                <a:solidFill>
                  <a:schemeClr val="tx2"/>
                </a:solidFill>
                <a:latin typeface="+mj-lt"/>
                <a:ea typeface="+mj-ea"/>
                <a:cs typeface="+mj-cs"/>
              </a:defRPr>
            </a:lvl1pPr>
          </a:lstStyle>
          <a:p>
            <a:r>
              <a:rPr lang="en-GB" sz="12000" dirty="0">
                <a:solidFill>
                  <a:schemeClr val="bg1"/>
                </a:solidFill>
              </a:rPr>
              <a:t>+15%</a:t>
            </a:r>
          </a:p>
        </p:txBody>
      </p:sp>
      <p:pic>
        <p:nvPicPr>
          <p:cNvPr id="14" name="Picture 13">
            <a:extLst>
              <a:ext uri="{FF2B5EF4-FFF2-40B4-BE49-F238E27FC236}">
                <a16:creationId xmlns:a16="http://schemas.microsoft.com/office/drawing/2014/main" id="{9A155B13-2C21-BCEA-E899-50951EAD472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475931" y="6069537"/>
            <a:ext cx="1618438" cy="681207"/>
          </a:xfrm>
          <a:prstGeom prst="rect">
            <a:avLst/>
          </a:prstGeom>
        </p:spPr>
      </p:pic>
      <p:sp>
        <p:nvSpPr>
          <p:cNvPr id="17" name="TextBox 16">
            <a:extLst>
              <a:ext uri="{FF2B5EF4-FFF2-40B4-BE49-F238E27FC236}">
                <a16:creationId xmlns:a16="http://schemas.microsoft.com/office/drawing/2014/main" id="{6AE92D92-38AC-69CA-D349-10463246B9E3}"/>
              </a:ext>
            </a:extLst>
          </p:cNvPr>
          <p:cNvSpPr txBox="1"/>
          <p:nvPr/>
        </p:nvSpPr>
        <p:spPr>
          <a:xfrm rot="16200000">
            <a:off x="10486929" y="4324278"/>
            <a:ext cx="2982494" cy="246221"/>
          </a:xfrm>
          <a:prstGeom prst="rect">
            <a:avLst/>
          </a:prstGeom>
          <a:noFill/>
        </p:spPr>
        <p:txBody>
          <a:bodyPr wrap="square" rtlCol="0">
            <a:spAutoFit/>
          </a:bodyPr>
          <a:lstStyle/>
          <a:p>
            <a:pPr lvl="0">
              <a:defRPr/>
            </a:pPr>
            <a:r>
              <a:rPr lang="en-GB" sz="1000" dirty="0">
                <a:solidFill>
                  <a:prstClr val="white"/>
                </a:solidFill>
              </a:rPr>
              <a:t>Currys - Analysis Paralysis</a:t>
            </a:r>
            <a:endParaRPr kumimoji="0" lang="en-GB" sz="10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7923622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600A9A8B-B6E0-E719-E18F-6C403A3C2CD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146" b="6521"/>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EF6A08A6-0168-2719-8989-EC6C54A649A0}"/>
              </a:ext>
            </a:extLst>
          </p:cNvPr>
          <p:cNvSpPr/>
          <p:nvPr/>
        </p:nvSpPr>
        <p:spPr>
          <a:xfrm flipV="1">
            <a:off x="-20" y="-1282"/>
            <a:ext cx="12192000" cy="6858000"/>
          </a:xfrm>
          <a:prstGeom prst="rect">
            <a:avLst/>
          </a:prstGeom>
          <a:gradFill flip="none" rotWithShape="1">
            <a:gsLst>
              <a:gs pos="25000">
                <a:srgbClr val="9FAFC8">
                  <a:alpha val="0"/>
                  <a:lumMod val="0"/>
                </a:srgbClr>
              </a:gs>
              <a:gs pos="100000">
                <a:schemeClr val="tx1">
                  <a:alpha val="59000"/>
                </a:schemeClr>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p:cNvSpPr>
            <a:spLocks noGrp="1"/>
          </p:cNvSpPr>
          <p:nvPr>
            <p:ph type="title"/>
          </p:nvPr>
        </p:nvSpPr>
        <p:spPr>
          <a:xfrm>
            <a:off x="357127" y="2878561"/>
            <a:ext cx="9333138" cy="3190976"/>
          </a:xfrm>
        </p:spPr>
        <p:txBody>
          <a:bodyPr/>
          <a:lstStyle/>
          <a:p>
            <a:r>
              <a:rPr lang="en-GB" b="1"/>
              <a:t>“Public promises carry more weight: hence why the words ‘as seen on TV’ are more convincing than ‘as seen on Facebook’”</a:t>
            </a:r>
          </a:p>
        </p:txBody>
      </p:sp>
      <p:sp>
        <p:nvSpPr>
          <p:cNvPr id="4" name="Text Placeholder 3"/>
          <p:cNvSpPr>
            <a:spLocks noGrp="1"/>
          </p:cNvSpPr>
          <p:nvPr>
            <p:ph type="body" sz="quarter" idx="13"/>
          </p:nvPr>
        </p:nvSpPr>
        <p:spPr>
          <a:xfrm>
            <a:off x="4295712" y="5712388"/>
            <a:ext cx="5659748" cy="357149"/>
          </a:xfrm>
        </p:spPr>
        <p:txBody>
          <a:bodyPr/>
          <a:lstStyle/>
          <a:p>
            <a:r>
              <a:rPr lang="en-GB"/>
              <a:t>Rory Sutherland</a:t>
            </a:r>
          </a:p>
        </p:txBody>
      </p:sp>
      <p:pic>
        <p:nvPicPr>
          <p:cNvPr id="2" name="Picture 1">
            <a:extLst>
              <a:ext uri="{FF2B5EF4-FFF2-40B4-BE49-F238E27FC236}">
                <a16:creationId xmlns:a16="http://schemas.microsoft.com/office/drawing/2014/main" id="{079EA141-45C5-DAD5-230F-BC25613F919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475931" y="6069537"/>
            <a:ext cx="1618438" cy="681207"/>
          </a:xfrm>
          <a:prstGeom prst="rect">
            <a:avLst/>
          </a:prstGeom>
        </p:spPr>
      </p:pic>
    </p:spTree>
    <p:extLst>
      <p:ext uri="{BB962C8B-B14F-4D97-AF65-F5344CB8AC3E}">
        <p14:creationId xmlns:p14="http://schemas.microsoft.com/office/powerpoint/2010/main" val="10731226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SCORM_RATE_SLIDES" val="0"/>
  <p:tag name="ISPRING_SCORM_RATE_QUIZZES" val="0"/>
  <p:tag name="ISPRING_SCORM_PASSING_SCORE" val="0.000000"/>
  <p:tag name="ISPRING_ULTRA_SCORM_COURSE_ID" val="BB2E6D14-F7F4-4316-AD73-786286861CC3"/>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Content List"/>
  <p:tag name="ISPRINGCLOUDFOLDERID" val="26"/>
  <p:tag name="ISPRINGCLOUDFOLDERPATH" val="Repository/Nickable Charts/TV  viewing &amp; audiences"/>
  <p:tag name="ISPRING_OUTPUT_FOLDER" val="S:\Thinkbox.tv\Website content\4.Research\Nickable Charts\Effectiveness and Planning\TV drives trust"/>
  <p:tag name="ISPRING_PRESENTATION_TITLE" val="TV drives trust"/>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Thinkbox">
  <a:themeElements>
    <a:clrScheme name="THINKBOX">
      <a:dk1>
        <a:sysClr val="windowText" lastClr="000000"/>
      </a:dk1>
      <a:lt1>
        <a:sysClr val="window" lastClr="FFFFFF"/>
      </a:lt1>
      <a:dk2>
        <a:srgbClr val="372D87"/>
      </a:dk2>
      <a:lt2>
        <a:srgbClr val="4D4D4D"/>
      </a:lt2>
      <a:accent1>
        <a:srgbClr val="372D87"/>
      </a:accent1>
      <a:accent2>
        <a:srgbClr val="0069B4"/>
      </a:accent2>
      <a:accent3>
        <a:srgbClr val="E10514"/>
      </a:accent3>
      <a:accent4>
        <a:srgbClr val="EB7305"/>
      </a:accent4>
      <a:accent5>
        <a:srgbClr val="009B3C"/>
      </a:accent5>
      <a:accent6>
        <a:srgbClr val="87B923"/>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587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2225">
          <a:solidFill>
            <a:srgbClr val="D9D9D9"/>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1600" dirty="0" err="1" smtClean="0">
            <a:solidFill>
              <a:schemeClr val="bg2"/>
            </a:solidFill>
          </a:defRPr>
        </a:defPPr>
      </a:lstStyle>
    </a:txDef>
  </a:objectDefaults>
  <a:extraClrSchemeLst/>
  <a:custClrLst>
    <a:custClr name="Yellow">
      <a:srgbClr val="FFCD00"/>
    </a:custClr>
    <a:custClr name="Light green">
      <a:srgbClr val="B9CD00"/>
    </a:custClr>
    <a:custClr name="Light blue ">
      <a:srgbClr val="00A5D7"/>
    </a:custClr>
  </a:custClrLst>
  <a:extLst>
    <a:ext uri="{05A4C25C-085E-4340-85A3-A5531E510DB2}">
      <thm15:themeFamily xmlns:thm15="http://schemas.microsoft.com/office/thememl/2012/main" name="Office Theme" id="{87B111D4-E9AF-426D-8C9F-EE971196E37C}" vid="{A929D647-F1B9-49CF-A84B-43D843FFC864}"/>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Thinkbox">
  <a:themeElements>
    <a:clrScheme name="THINKBOX">
      <a:dk1>
        <a:sysClr val="windowText" lastClr="000000"/>
      </a:dk1>
      <a:lt1>
        <a:sysClr val="window" lastClr="FFFFFF"/>
      </a:lt1>
      <a:dk2>
        <a:srgbClr val="372D87"/>
      </a:dk2>
      <a:lt2>
        <a:srgbClr val="4D4D4D"/>
      </a:lt2>
      <a:accent1>
        <a:srgbClr val="372D87"/>
      </a:accent1>
      <a:accent2>
        <a:srgbClr val="0069B4"/>
      </a:accent2>
      <a:accent3>
        <a:srgbClr val="E10514"/>
      </a:accent3>
      <a:accent4>
        <a:srgbClr val="EB7305"/>
      </a:accent4>
      <a:accent5>
        <a:srgbClr val="009B3C"/>
      </a:accent5>
      <a:accent6>
        <a:srgbClr val="87B923"/>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587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2225">
          <a:solidFill>
            <a:srgbClr val="D9D9D9"/>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1600" dirty="0" err="1" smtClean="0">
            <a:solidFill>
              <a:schemeClr val="bg2"/>
            </a:solidFill>
          </a:defRPr>
        </a:defPPr>
      </a:lstStyle>
    </a:txDef>
  </a:objectDefaults>
  <a:extraClrSchemeLst/>
  <a:custClrLst>
    <a:custClr name="Yellow">
      <a:srgbClr val="FFCD00"/>
    </a:custClr>
    <a:custClr name="Light green">
      <a:srgbClr val="B9CD00"/>
    </a:custClr>
    <a:custClr name="Light blue ">
      <a:srgbClr val="00A5D7"/>
    </a:custClr>
  </a:custClrLst>
  <a:extLst>
    <a:ext uri="{05A4C25C-085E-4340-85A3-A5531E510DB2}">
      <thm15:themeFamily xmlns:thm15="http://schemas.microsoft.com/office/thememl/2012/main" name="Office Theme" id="{87B111D4-E9AF-426D-8C9F-EE971196E37C}" vid="{A929D647-F1B9-49CF-A84B-43D843FFC864}"/>
    </a:ext>
  </a:extLst>
</a:theme>
</file>

<file path=ppt/theme/theme3.xml><?xml version="1.0" encoding="utf-8"?>
<a:theme xmlns:a="http://schemas.openxmlformats.org/drawingml/2006/main" name="5_Thinkbox">
  <a:themeElements>
    <a:clrScheme name="THINKBOX">
      <a:dk1>
        <a:sysClr val="windowText" lastClr="000000"/>
      </a:dk1>
      <a:lt1>
        <a:sysClr val="window" lastClr="FFFFFF"/>
      </a:lt1>
      <a:dk2>
        <a:srgbClr val="372D87"/>
      </a:dk2>
      <a:lt2>
        <a:srgbClr val="4D4D4D"/>
      </a:lt2>
      <a:accent1>
        <a:srgbClr val="372D87"/>
      </a:accent1>
      <a:accent2>
        <a:srgbClr val="0069B4"/>
      </a:accent2>
      <a:accent3>
        <a:srgbClr val="E10514"/>
      </a:accent3>
      <a:accent4>
        <a:srgbClr val="EB7305"/>
      </a:accent4>
      <a:accent5>
        <a:srgbClr val="009B3C"/>
      </a:accent5>
      <a:accent6>
        <a:srgbClr val="87B923"/>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587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2225">
          <a:solidFill>
            <a:srgbClr val="D9D9D9"/>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1600" dirty="0" err="1" smtClean="0">
            <a:solidFill>
              <a:schemeClr val="bg2"/>
            </a:solidFill>
          </a:defRPr>
        </a:defPPr>
      </a:lstStyle>
    </a:txDef>
  </a:objectDefaults>
  <a:extraClrSchemeLst/>
  <a:custClrLst>
    <a:custClr name="Yellow">
      <a:srgbClr val="FFCD00"/>
    </a:custClr>
    <a:custClr name="Light green">
      <a:srgbClr val="B9CD00"/>
    </a:custClr>
    <a:custClr name="Light blue ">
      <a:srgbClr val="00A5D7"/>
    </a:custClr>
  </a:custClrLst>
  <a:extLst>
    <a:ext uri="{05A4C25C-085E-4340-85A3-A5531E510DB2}">
      <thm15:themeFamily xmlns:thm15="http://schemas.microsoft.com/office/thememl/2012/main" name="Office Theme" id="{87B111D4-E9AF-426D-8C9F-EE971196E37C}" vid="{A929D647-F1B9-49CF-A84B-43D843FFC864}"/>
    </a:ext>
  </a:extLst>
</a:theme>
</file>

<file path=ppt/theme/theme4.xml><?xml version="1.0" encoding="utf-8"?>
<a:theme xmlns:a="http://schemas.openxmlformats.org/drawingml/2006/main" name="3_Thinkbox">
  <a:themeElements>
    <a:clrScheme name="THINKBOX">
      <a:dk1>
        <a:sysClr val="windowText" lastClr="000000"/>
      </a:dk1>
      <a:lt1>
        <a:sysClr val="window" lastClr="FFFFFF"/>
      </a:lt1>
      <a:dk2>
        <a:srgbClr val="372D87"/>
      </a:dk2>
      <a:lt2>
        <a:srgbClr val="4D4D4D"/>
      </a:lt2>
      <a:accent1>
        <a:srgbClr val="372D87"/>
      </a:accent1>
      <a:accent2>
        <a:srgbClr val="0069B4"/>
      </a:accent2>
      <a:accent3>
        <a:srgbClr val="E10514"/>
      </a:accent3>
      <a:accent4>
        <a:srgbClr val="EB7305"/>
      </a:accent4>
      <a:accent5>
        <a:srgbClr val="009B3C"/>
      </a:accent5>
      <a:accent6>
        <a:srgbClr val="87B923"/>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CD00"/>
        </a:solidFill>
        <a:ln w="15875">
          <a:solidFill>
            <a:schemeClr val="accent1"/>
          </a:solid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22225">
          <a:solidFill>
            <a:srgbClr val="D9D9D9"/>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1600" dirty="0" err="1" smtClean="0">
            <a:solidFill>
              <a:schemeClr val="bg2"/>
            </a:solidFill>
          </a:defRPr>
        </a:defPPr>
      </a:lstStyle>
    </a:txDef>
  </a:objectDefaults>
  <a:extraClrSchemeLst/>
  <a:custClrLst>
    <a:custClr name="Yellow">
      <a:srgbClr val="FFCD00"/>
    </a:custClr>
    <a:custClr name="Light green">
      <a:srgbClr val="B9CD00"/>
    </a:custClr>
    <a:custClr name="Light blue ">
      <a:srgbClr val="00A5D7"/>
    </a:custClr>
  </a:custClrLst>
  <a:extLst>
    <a:ext uri="{05A4C25C-085E-4340-85A3-A5531E510DB2}">
      <thm15:themeFamily xmlns:thm15="http://schemas.microsoft.com/office/thememl/2012/main" name="Office Theme" id="{87B111D4-E9AF-426D-8C9F-EE971196E37C}" vid="{A929D647-F1B9-49CF-A84B-43D843FFC864}"/>
    </a:ext>
  </a:extLst>
</a:theme>
</file>

<file path=ppt/theme/theme5.xml><?xml version="1.0" encoding="utf-8"?>
<a:theme xmlns:a="http://schemas.openxmlformats.org/drawingml/2006/main" name="1_Thinkbox">
  <a:themeElements>
    <a:clrScheme name="THINKBOX">
      <a:dk1>
        <a:sysClr val="windowText" lastClr="000000"/>
      </a:dk1>
      <a:lt1>
        <a:sysClr val="window" lastClr="FFFFFF"/>
      </a:lt1>
      <a:dk2>
        <a:srgbClr val="372D87"/>
      </a:dk2>
      <a:lt2>
        <a:srgbClr val="4D4D4D"/>
      </a:lt2>
      <a:accent1>
        <a:srgbClr val="372D87"/>
      </a:accent1>
      <a:accent2>
        <a:srgbClr val="0069B4"/>
      </a:accent2>
      <a:accent3>
        <a:srgbClr val="E10514"/>
      </a:accent3>
      <a:accent4>
        <a:srgbClr val="EB7305"/>
      </a:accent4>
      <a:accent5>
        <a:srgbClr val="009B3C"/>
      </a:accent5>
      <a:accent6>
        <a:srgbClr val="87B923"/>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587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2225">
          <a:solidFill>
            <a:srgbClr val="D9D9D9"/>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1600" dirty="0" err="1" smtClean="0">
            <a:solidFill>
              <a:schemeClr val="bg2"/>
            </a:solidFill>
          </a:defRPr>
        </a:defPPr>
      </a:lstStyle>
    </a:txDef>
  </a:objectDefaults>
  <a:extraClrSchemeLst/>
  <a:custClrLst>
    <a:custClr name="Yellow">
      <a:srgbClr val="FFCD00"/>
    </a:custClr>
    <a:custClr name="Light green">
      <a:srgbClr val="B9CD00"/>
    </a:custClr>
    <a:custClr name="Light blue ">
      <a:srgbClr val="00A5D7"/>
    </a:custClr>
  </a:custClrLst>
  <a:extLst>
    <a:ext uri="{05A4C25C-085E-4340-85A3-A5531E510DB2}">
      <thm15:themeFamily xmlns:thm15="http://schemas.microsoft.com/office/thememl/2012/main" name="Office Theme" id="{87B111D4-E9AF-426D-8C9F-EE971196E37C}" vid="{A929D647-F1B9-49CF-A84B-43D843FFC864}"/>
    </a:ext>
  </a:extLst>
</a:theme>
</file>

<file path=ppt/theme/theme6.xml><?xml version="1.0" encoding="utf-8"?>
<a:theme xmlns:a="http://schemas.openxmlformats.org/drawingml/2006/main" name="4_Thinkbox">
  <a:themeElements>
    <a:clrScheme name="THINKBOX">
      <a:dk1>
        <a:sysClr val="windowText" lastClr="000000"/>
      </a:dk1>
      <a:lt1>
        <a:sysClr val="window" lastClr="FFFFFF"/>
      </a:lt1>
      <a:dk2>
        <a:srgbClr val="372D87"/>
      </a:dk2>
      <a:lt2>
        <a:srgbClr val="4D4D4D"/>
      </a:lt2>
      <a:accent1>
        <a:srgbClr val="372D87"/>
      </a:accent1>
      <a:accent2>
        <a:srgbClr val="0069B4"/>
      </a:accent2>
      <a:accent3>
        <a:srgbClr val="E10514"/>
      </a:accent3>
      <a:accent4>
        <a:srgbClr val="EB7305"/>
      </a:accent4>
      <a:accent5>
        <a:srgbClr val="009B3C"/>
      </a:accent5>
      <a:accent6>
        <a:srgbClr val="87B923"/>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587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2225">
          <a:solidFill>
            <a:srgbClr val="D9D9D9"/>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1600" dirty="0" err="1" smtClean="0">
            <a:solidFill>
              <a:schemeClr val="bg2"/>
            </a:solidFill>
          </a:defRPr>
        </a:defPPr>
      </a:lstStyle>
    </a:txDef>
  </a:objectDefaults>
  <a:extraClrSchemeLst/>
  <a:custClrLst>
    <a:custClr name="Yellow">
      <a:srgbClr val="FFCD00"/>
    </a:custClr>
    <a:custClr name="Light green">
      <a:srgbClr val="B9CD00"/>
    </a:custClr>
    <a:custClr name="Light blue ">
      <a:srgbClr val="00A5D7"/>
    </a:custClr>
  </a:custClrLst>
  <a:extLst>
    <a:ext uri="{05A4C25C-085E-4340-85A3-A5531E510DB2}">
      <thm15:themeFamily xmlns:thm15="http://schemas.microsoft.com/office/thememl/2012/main" name="Office Theme" id="{87B111D4-E9AF-426D-8C9F-EE971196E37C}" vid="{A929D647-F1B9-49CF-A84B-43D843FFC864}"/>
    </a:ext>
  </a:extLst>
</a:theme>
</file>

<file path=ppt/theme/theme7.xml><?xml version="1.0" encoding="utf-8"?>
<a:theme xmlns:a="http://schemas.openxmlformats.org/drawingml/2006/main" name="6_Thinkbox">
  <a:themeElements>
    <a:clrScheme name="THINKBOX">
      <a:dk1>
        <a:sysClr val="windowText" lastClr="000000"/>
      </a:dk1>
      <a:lt1>
        <a:sysClr val="window" lastClr="FFFFFF"/>
      </a:lt1>
      <a:dk2>
        <a:srgbClr val="372D87"/>
      </a:dk2>
      <a:lt2>
        <a:srgbClr val="4D4D4D"/>
      </a:lt2>
      <a:accent1>
        <a:srgbClr val="372D87"/>
      </a:accent1>
      <a:accent2>
        <a:srgbClr val="0069B4"/>
      </a:accent2>
      <a:accent3>
        <a:srgbClr val="E10514"/>
      </a:accent3>
      <a:accent4>
        <a:srgbClr val="EB7305"/>
      </a:accent4>
      <a:accent5>
        <a:srgbClr val="009B3C"/>
      </a:accent5>
      <a:accent6>
        <a:srgbClr val="87B923"/>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587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2225">
          <a:solidFill>
            <a:srgbClr val="D9D9D9"/>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1600" dirty="0" err="1" smtClean="0">
            <a:solidFill>
              <a:schemeClr val="bg2"/>
            </a:solidFill>
          </a:defRPr>
        </a:defPPr>
      </a:lstStyle>
    </a:txDef>
  </a:objectDefaults>
  <a:extraClrSchemeLst/>
  <a:custClrLst>
    <a:custClr name="Yellow">
      <a:srgbClr val="FFCD00"/>
    </a:custClr>
    <a:custClr name="Light green">
      <a:srgbClr val="B9CD00"/>
    </a:custClr>
    <a:custClr name="Light blue ">
      <a:srgbClr val="00A5D7"/>
    </a:custClr>
  </a:custClrLst>
  <a:extLst>
    <a:ext uri="{05A4C25C-085E-4340-85A3-A5531E510DB2}">
      <thm15:themeFamily xmlns:thm15="http://schemas.microsoft.com/office/thememl/2012/main" name="ThinkboxPowerPoint_Template_Nov17_FINAL.pptx" id="{3F326CAD-93B2-44EF-A03C-22051131FAD6}" vid="{43955D0F-805C-462F-9BA3-8D8784816F2A}"/>
    </a:ext>
  </a:extLst>
</a:theme>
</file>

<file path=ppt/theme/theme8.xml><?xml version="1.0" encoding="utf-8"?>
<a:theme xmlns:a="http://schemas.openxmlformats.org/drawingml/2006/main" name="7_Thinkbox">
  <a:themeElements>
    <a:clrScheme name="THINKBOX">
      <a:dk1>
        <a:sysClr val="windowText" lastClr="000000"/>
      </a:dk1>
      <a:lt1>
        <a:sysClr val="window" lastClr="FFFFFF"/>
      </a:lt1>
      <a:dk2>
        <a:srgbClr val="372D87"/>
      </a:dk2>
      <a:lt2>
        <a:srgbClr val="4D4D4D"/>
      </a:lt2>
      <a:accent1>
        <a:srgbClr val="372D87"/>
      </a:accent1>
      <a:accent2>
        <a:srgbClr val="0069B4"/>
      </a:accent2>
      <a:accent3>
        <a:srgbClr val="E10514"/>
      </a:accent3>
      <a:accent4>
        <a:srgbClr val="EB7305"/>
      </a:accent4>
      <a:accent5>
        <a:srgbClr val="009B3C"/>
      </a:accent5>
      <a:accent6>
        <a:srgbClr val="87B923"/>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587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2225">
          <a:solidFill>
            <a:srgbClr val="D9D9D9"/>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1600" dirty="0" err="1" smtClean="0">
            <a:solidFill>
              <a:schemeClr val="bg2"/>
            </a:solidFill>
          </a:defRPr>
        </a:defPPr>
      </a:lstStyle>
    </a:txDef>
  </a:objectDefaults>
  <a:extraClrSchemeLst/>
  <a:custClrLst>
    <a:custClr name="Yellow">
      <a:srgbClr val="FFCD00"/>
    </a:custClr>
    <a:custClr name="Light green">
      <a:srgbClr val="B9CD00"/>
    </a:custClr>
    <a:custClr name="Light blue ">
      <a:srgbClr val="00A5D7"/>
    </a:custClr>
  </a:custClrLst>
  <a:extLst>
    <a:ext uri="{05A4C25C-085E-4340-85A3-A5531E510DB2}">
      <thm15:themeFamily xmlns:thm15="http://schemas.microsoft.com/office/thememl/2012/main" name="ThinkboxPowerPoint_Template_Nov17_FINAL.pptx" id="{3F326CAD-93B2-44EF-A03C-22051131FAD6}" vid="{43955D0F-805C-462F-9BA3-8D8784816F2A}"/>
    </a:ext>
  </a:extLst>
</a:theme>
</file>

<file path=ppt/theme/theme9.xml><?xml version="1.0" encoding="utf-8"?>
<a:theme xmlns:a="http://schemas.openxmlformats.org/drawingml/2006/main" name="The long and the short of it for McCains Brussels Dec 201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F2DAF52A-30DF-8340-A30B-F82F35615CAF}" vid="{C9E982A6-3EE6-E541-B1B8-70D6B0DA0A6B}"/>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71F8487C-746C-4DFD-8509-A180F29D1862}">
  <we:reference id="WA200001745" version="1.0.1.5" store="Omex" storeType="OMEX"/>
  <we:alternateReferences>
    <we:reference id="WA200001745" version="1.0.1.5" store="WA200001745"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CFCE5C8A4E1EC4E9E2BE3A864C22AEB" ma:contentTypeVersion="15" ma:contentTypeDescription="Create a new document." ma:contentTypeScope="" ma:versionID="93bc07eda1556ca019b69a21b8f426f4">
  <xsd:schema xmlns:xsd="http://www.w3.org/2001/XMLSchema" xmlns:xs="http://www.w3.org/2001/XMLSchema" xmlns:p="http://schemas.microsoft.com/office/2006/metadata/properties" xmlns:ns2="d0f1a877-0b26-4713-9bbf-56328568c917" xmlns:ns3="b028d4b5-de8f-4f3e-925e-95d2f4d4f2d1" targetNamespace="http://schemas.microsoft.com/office/2006/metadata/properties" ma:root="true" ma:fieldsID="b94cf61df1862d4c4652f93ccc83f3b5" ns2:_="" ns3:_="">
    <xsd:import namespace="d0f1a877-0b26-4713-9bbf-56328568c917"/>
    <xsd:import namespace="b028d4b5-de8f-4f3e-925e-95d2f4d4f2d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f1a877-0b26-4713-9bbf-56328568c9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028d4b5-de8f-4f3e-925e-95d2f4d4f2d1"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0E2865E-B599-4796-9AD0-627CBC61A47D}">
  <ds:schemaRefs>
    <ds:schemaRef ds:uri="http://purl.org/dc/terms/"/>
    <ds:schemaRef ds:uri="b028d4b5-de8f-4f3e-925e-95d2f4d4f2d1"/>
    <ds:schemaRef ds:uri="http://www.w3.org/XML/1998/namespace"/>
    <ds:schemaRef ds:uri="http://schemas.microsoft.com/office/2006/documentManagement/types"/>
    <ds:schemaRef ds:uri="http://purl.org/dc/elements/1.1/"/>
    <ds:schemaRef ds:uri="http://purl.org/dc/dcmitype/"/>
    <ds:schemaRef ds:uri="http://schemas.microsoft.com/office/infopath/2007/PartnerControls"/>
    <ds:schemaRef ds:uri="http://schemas.microsoft.com/office/2006/metadata/properties"/>
    <ds:schemaRef ds:uri="http://schemas.openxmlformats.org/package/2006/metadata/core-properties"/>
    <ds:schemaRef ds:uri="d0f1a877-0b26-4713-9bbf-56328568c917"/>
  </ds:schemaRefs>
</ds:datastoreItem>
</file>

<file path=customXml/itemProps2.xml><?xml version="1.0" encoding="utf-8"?>
<ds:datastoreItem xmlns:ds="http://schemas.openxmlformats.org/officeDocument/2006/customXml" ds:itemID="{CDD5CEEF-3DEC-4680-8F75-CA4B36C5AE6B}">
  <ds:schemaRefs>
    <ds:schemaRef ds:uri="http://schemas.microsoft.com/sharepoint/v3/contenttype/forms"/>
  </ds:schemaRefs>
</ds:datastoreItem>
</file>

<file path=customXml/itemProps3.xml><?xml version="1.0" encoding="utf-8"?>
<ds:datastoreItem xmlns:ds="http://schemas.openxmlformats.org/officeDocument/2006/customXml" ds:itemID="{D0A703BA-E45A-4118-9B4C-40650501574B}">
  <ds:schemaRefs>
    <ds:schemaRef ds:uri="b028d4b5-de8f-4f3e-925e-95d2f4d4f2d1"/>
    <ds:schemaRef ds:uri="d0f1a877-0b26-4713-9bbf-56328568c91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1066</Words>
  <Application>Microsoft Office PowerPoint</Application>
  <PresentationFormat>Widescreen</PresentationFormat>
  <Paragraphs>73</Paragraphs>
  <Slides>10</Slides>
  <Notes>10</Notes>
  <HiddenSlides>0</HiddenSlides>
  <MMClips>0</MMClips>
  <ScaleCrop>false</ScaleCrop>
  <HeadingPairs>
    <vt:vector size="6" baseType="variant">
      <vt:variant>
        <vt:lpstr>Fonts Used</vt:lpstr>
      </vt:variant>
      <vt:variant>
        <vt:i4>5</vt:i4>
      </vt:variant>
      <vt:variant>
        <vt:lpstr>Theme</vt:lpstr>
      </vt:variant>
      <vt:variant>
        <vt:i4>9</vt:i4>
      </vt:variant>
      <vt:variant>
        <vt:lpstr>Slide Titles</vt:lpstr>
      </vt:variant>
      <vt:variant>
        <vt:i4>10</vt:i4>
      </vt:variant>
    </vt:vector>
  </HeadingPairs>
  <TitlesOfParts>
    <vt:vector size="24" baseType="lpstr">
      <vt:lpstr>Aptos</vt:lpstr>
      <vt:lpstr>Arial</vt:lpstr>
      <vt:lpstr>Calibri</vt:lpstr>
      <vt:lpstr>Century Gothic</vt:lpstr>
      <vt:lpstr>Inter</vt:lpstr>
      <vt:lpstr>Thinkbox</vt:lpstr>
      <vt:lpstr>2_Thinkbox</vt:lpstr>
      <vt:lpstr>5_Thinkbox</vt:lpstr>
      <vt:lpstr>3_Thinkbox</vt:lpstr>
      <vt:lpstr>1_Thinkbox</vt:lpstr>
      <vt:lpstr>4_Thinkbox</vt:lpstr>
      <vt:lpstr>6_Thinkbox</vt:lpstr>
      <vt:lpstr>7_Thinkbox</vt:lpstr>
      <vt:lpstr>The long and the short of it for McCains Brussels Dec 2013</vt:lpstr>
      <vt:lpstr>TV drives trust</vt:lpstr>
      <vt:lpstr>Everyone seems to want to talk about trust</vt:lpstr>
      <vt:lpstr>At a macro level, trust is linked to profit</vt:lpstr>
      <vt:lpstr>Trust now ranks as the No. 2 metric linked to driving business effects</vt:lpstr>
      <vt:lpstr>“Ad effectiveness and purchase intent were significantly higher when the ad was displayed on a platform that the audience trusted”</vt:lpstr>
      <vt:lpstr>At a headline level, people trust brands on TV more than anything else</vt:lpstr>
      <vt:lpstr>Across all channels, brand trust falls as age increases</vt:lpstr>
      <vt:lpstr>+44%</vt:lpstr>
      <vt:lpstr>“Public promises carry more weight: hence why the words ‘as seen on TV’ are more convincing than ‘as seen on Facebook’”</vt:lpstr>
      <vt:lpstr>Where your brand advertises shapes how it's trusted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TV drives trust</dc:title>
  <dc:creator>Rachel Granger</dc:creator>
  <cp:lastModifiedBy>Akeel Mungul</cp:lastModifiedBy>
  <cp:revision>16</cp:revision>
  <cp:lastPrinted>2024-12-17T08:51:16Z</cp:lastPrinted>
  <dcterms:created xsi:type="dcterms:W3CDTF">2024-11-07T17:31:46Z</dcterms:created>
  <dcterms:modified xsi:type="dcterms:W3CDTF">2026-09-01T13:46:15Z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0x010100ACFCE5C8A4E1EC4E9E2BE3A864C22AEB</vt:lpwstr>
  </property>
</Properties>
</file>