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5.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6.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8.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147482775" r:id="rId2"/>
    <p:sldId id="2147482756" r:id="rId3"/>
    <p:sldId id="2147482757" r:id="rId4"/>
    <p:sldId id="2147482758" r:id="rId5"/>
    <p:sldId id="2147482759" r:id="rId6"/>
    <p:sldId id="2147482760" r:id="rId7"/>
    <p:sldId id="2147482761" r:id="rId8"/>
    <p:sldId id="2147482762" r:id="rId9"/>
    <p:sldId id="2147482763" r:id="rId10"/>
    <p:sldId id="2147482764" r:id="rId11"/>
    <p:sldId id="2147482765" r:id="rId12"/>
    <p:sldId id="2147482766" r:id="rId13"/>
    <p:sldId id="2147482767" r:id="rId14"/>
    <p:sldId id="2147482768" r:id="rId15"/>
    <p:sldId id="2147482769" r:id="rId16"/>
    <p:sldId id="2147482770" r:id="rId17"/>
    <p:sldId id="2147482771" r:id="rId18"/>
    <p:sldId id="2147482772" r:id="rId19"/>
    <p:sldId id="2147482773" r:id="rId20"/>
    <p:sldId id="21474827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ACBF"/>
    <a:srgbClr val="EF6EDE"/>
    <a:srgbClr val="73D2ED"/>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65815" autoAdjust="0"/>
  </p:normalViewPr>
  <p:slideViewPr>
    <p:cSldViewPr snapToGrid="0">
      <p:cViewPr varScale="1">
        <p:scale>
          <a:sx n="49" d="100"/>
          <a:sy n="49" d="100"/>
        </p:scale>
        <p:origin x="1336" y="40"/>
      </p:cViewPr>
      <p:guideLst/>
    </p:cSldViewPr>
  </p:slideViewPr>
  <p:notesTextViewPr>
    <p:cViewPr>
      <p:scale>
        <a:sx n="1" d="1"/>
        <a:sy n="1" d="1"/>
      </p:scale>
      <p:origin x="0" y="0"/>
    </p:cViewPr>
  </p:notesTextViewPr>
  <p:sorterViewPr>
    <p:cViewPr>
      <p:scale>
        <a:sx n="100" d="100"/>
        <a:sy n="100" d="100"/>
      </p:scale>
      <p:origin x="0" y="-66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90.135930798882498</c:v>
                </c:pt>
                <c:pt idx="1">
                  <c:v>82.181895362402273</c:v>
                </c:pt>
                <c:pt idx="2">
                  <c:v>66.34563937934584</c:v>
                </c:pt>
                <c:pt idx="3">
                  <c:v>71.825008161937973</c:v>
                </c:pt>
                <c:pt idx="4">
                  <c:v>63.722025912841751</c:v>
                </c:pt>
                <c:pt idx="5">
                  <c:v>50.314817405905387</c:v>
                </c:pt>
                <c:pt idx="6">
                  <c:v>45.693650315977258</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99.963654866642742</c:v>
                </c:pt>
                <c:pt idx="1">
                  <c:v>68.767908309457908</c:v>
                </c:pt>
                <c:pt idx="2">
                  <c:v>92.199036918162548</c:v>
                </c:pt>
                <c:pt idx="3">
                  <c:v>72.521493089562</c:v>
                </c:pt>
                <c:pt idx="4">
                  <c:v>75.265017667850074</c:v>
                </c:pt>
                <c:pt idx="5">
                  <c:v>120.72198125088333</c:v>
                </c:pt>
                <c:pt idx="6">
                  <c:v>81.998194402642255</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110.31474885512304</c:v>
                </c:pt>
                <c:pt idx="1">
                  <c:v>68.683009657225895</c:v>
                </c:pt>
                <c:pt idx="2">
                  <c:v>83.124665596562281</c:v>
                </c:pt>
                <c:pt idx="3">
                  <c:v>80.531069757282225</c:v>
                </c:pt>
                <c:pt idx="4">
                  <c:v>100.23557126032276</c:v>
                </c:pt>
                <c:pt idx="5">
                  <c:v>115.46103260112316</c:v>
                </c:pt>
                <c:pt idx="6">
                  <c:v>105.97652723440292</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93.392454750322571</c:v>
                </c:pt>
                <c:pt idx="1">
                  <c:v>64.607874349993779</c:v>
                </c:pt>
                <c:pt idx="2">
                  <c:v>76.532905296954112</c:v>
                </c:pt>
                <c:pt idx="3">
                  <c:v>112.39525519640307</c:v>
                </c:pt>
                <c:pt idx="4">
                  <c:v>79.505300353362188</c:v>
                </c:pt>
                <c:pt idx="5">
                  <c:v>90.10773751224248</c:v>
                </c:pt>
                <c:pt idx="6">
                  <c:v>139.10321998192381</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59.140801046737636</c:v>
                </c:pt>
                <c:pt idx="1">
                  <c:v>105.95351798792292</c:v>
                </c:pt>
                <c:pt idx="2">
                  <c:v>85.008025682162341</c:v>
                </c:pt>
                <c:pt idx="3">
                  <c:v>74.872129720322064</c:v>
                </c:pt>
                <c:pt idx="4">
                  <c:v>67.608951707889858</c:v>
                </c:pt>
                <c:pt idx="5">
                  <c:v>66.265565971737814</c:v>
                </c:pt>
                <c:pt idx="6">
                  <c:v>47.378874510985305</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105.66257178160289</c:v>
                </c:pt>
                <c:pt idx="1">
                  <c:v>112.91520747112311</c:v>
                </c:pt>
                <c:pt idx="2">
                  <c:v>87.062600321042396</c:v>
                </c:pt>
                <c:pt idx="3">
                  <c:v>100.11970834696275</c:v>
                </c:pt>
                <c:pt idx="4">
                  <c:v>98.233215547682704</c:v>
                </c:pt>
                <c:pt idx="5">
                  <c:v>72.869735553378007</c:v>
                </c:pt>
                <c:pt idx="6">
                  <c:v>88.787240445362443</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76.353856218658095</c:v>
                </c:pt>
                <c:pt idx="1">
                  <c:v>160.45845272208442</c:v>
                </c:pt>
                <c:pt idx="2">
                  <c:v>139.96789727128387</c:v>
                </c:pt>
                <c:pt idx="3">
                  <c:v>113.61410381976313</c:v>
                </c:pt>
                <c:pt idx="4">
                  <c:v>161.01295641928445</c:v>
                </c:pt>
                <c:pt idx="5">
                  <c:v>103.09220652024284</c:v>
                </c:pt>
                <c:pt idx="6">
                  <c:v>100.19861570872276</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165.03598168208455</c:v>
                </c:pt>
                <c:pt idx="1">
                  <c:v>136.43213413984375</c:v>
                </c:pt>
                <c:pt idx="2">
                  <c:v>169.75922953448469</c:v>
                </c:pt>
                <c:pt idx="3">
                  <c:v>174.1212319076848</c:v>
                </c:pt>
                <c:pt idx="4">
                  <c:v>154.41696113072425</c:v>
                </c:pt>
                <c:pt idx="5">
                  <c:v>181.16692318456501</c:v>
                </c:pt>
                <c:pt idx="6">
                  <c:v>190.86367739992528</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95.182237117761886</c:v>
                </c:pt>
                <c:pt idx="1">
                  <c:v>92.44222361024184</c:v>
                </c:pt>
                <c:pt idx="2">
                  <c:v>63.144493952897243</c:v>
                </c:pt>
                <c:pt idx="3">
                  <c:v>71.225806451617416</c:v>
                </c:pt>
                <c:pt idx="4">
                  <c:v>62.453531598513237</c:v>
                </c:pt>
                <c:pt idx="5">
                  <c:v>49.312786339024974</c:v>
                </c:pt>
                <c:pt idx="6">
                  <c:v>43.220035778176857</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88.814411395041759</c:v>
                </c:pt>
                <c:pt idx="1">
                  <c:v>58.963148032481158</c:v>
                </c:pt>
                <c:pt idx="2">
                  <c:v>87.587523870161732</c:v>
                </c:pt>
                <c:pt idx="3">
                  <c:v>62.96774193548125</c:v>
                </c:pt>
                <c:pt idx="4">
                  <c:v>62.453531598513237</c:v>
                </c:pt>
                <c:pt idx="5">
                  <c:v>121.94918783840242</c:v>
                </c:pt>
                <c:pt idx="6">
                  <c:v>76.422182468697514</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116.96690406368231</c:v>
                </c:pt>
                <c:pt idx="1">
                  <c:v>66.958151155529322</c:v>
                </c:pt>
                <c:pt idx="2">
                  <c:v>86.569064290241712</c:v>
                </c:pt>
                <c:pt idx="3">
                  <c:v>91.3548387096818</c:v>
                </c:pt>
                <c:pt idx="4">
                  <c:v>115.24163568776228</c:v>
                </c:pt>
                <c:pt idx="5">
                  <c:v>126.94710537280251</c:v>
                </c:pt>
                <c:pt idx="6">
                  <c:v>119.06976744184234</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90.155006284001786</c:v>
                </c:pt>
                <c:pt idx="1">
                  <c:v>61.961274203625216</c:v>
                </c:pt>
                <c:pt idx="2">
                  <c:v>78.421387651177554</c:v>
                </c:pt>
                <c:pt idx="3">
                  <c:v>112.00000000000223</c:v>
                </c:pt>
                <c:pt idx="4">
                  <c:v>75.092936802977476</c:v>
                </c:pt>
                <c:pt idx="5">
                  <c:v>86.297376093281713</c:v>
                </c:pt>
                <c:pt idx="6">
                  <c:v>150.26833631488296</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53.623795559281049</c:v>
                </c:pt>
                <c:pt idx="1">
                  <c:v>105.93379138040208</c:v>
                </c:pt>
                <c:pt idx="2">
                  <c:v>85.04137492040168</c:v>
                </c:pt>
                <c:pt idx="3">
                  <c:v>76.387096774193509</c:v>
                </c:pt>
                <c:pt idx="4">
                  <c:v>62.453531598513237</c:v>
                </c:pt>
                <c:pt idx="5">
                  <c:v>60.641399416913202</c:v>
                </c:pt>
                <c:pt idx="6">
                  <c:v>36.636851520576727</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118.30749895264232</c:v>
                </c:pt>
                <c:pt idx="1">
                  <c:v>120.92442223608239</c:v>
                </c:pt>
                <c:pt idx="2">
                  <c:v>86.059834500321699</c:v>
                </c:pt>
                <c:pt idx="3">
                  <c:v>99.096774193521952</c:v>
                </c:pt>
                <c:pt idx="4">
                  <c:v>90.706319702641792</c:v>
                </c:pt>
                <c:pt idx="5">
                  <c:v>69.304456476473362</c:v>
                </c:pt>
                <c:pt idx="6">
                  <c:v>85.581395348801692</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71.386677838289415</c:v>
                </c:pt>
                <c:pt idx="1">
                  <c:v>161.3991255465632</c:v>
                </c:pt>
                <c:pt idx="2">
                  <c:v>146.14894971352288</c:v>
                </c:pt>
                <c:pt idx="3">
                  <c:v>105.29032258064208</c:v>
                </c:pt>
                <c:pt idx="4">
                  <c:v>169.51672862456334</c:v>
                </c:pt>
                <c:pt idx="5">
                  <c:v>96.626405664321908</c:v>
                </c:pt>
                <c:pt idx="6">
                  <c:v>89.302325581361757</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165.56346878928326</c:v>
                </c:pt>
                <c:pt idx="1">
                  <c:v>131.4178638351226</c:v>
                </c:pt>
                <c:pt idx="2">
                  <c:v>167.0273711012033</c:v>
                </c:pt>
                <c:pt idx="3">
                  <c:v>181.67741935480359</c:v>
                </c:pt>
                <c:pt idx="4">
                  <c:v>162.08178438664319</c:v>
                </c:pt>
                <c:pt idx="5">
                  <c:v>188.92128279880373</c:v>
                </c:pt>
                <c:pt idx="6">
                  <c:v>199.49910554560395</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80.147058823517696</c:v>
                </c:pt>
                <c:pt idx="1">
                  <c:v>80.470280862157693</c:v>
                </c:pt>
                <c:pt idx="2">
                  <c:v>70.466321243517982</c:v>
                </c:pt>
                <c:pt idx="3">
                  <c:v>69.913275517005999</c:v>
                </c:pt>
                <c:pt idx="4">
                  <c:v>55.460588793918411</c:v>
                </c:pt>
                <c:pt idx="5">
                  <c:v>42.178649237470786</c:v>
                </c:pt>
                <c:pt idx="6">
                  <c:v>37.96711509715891</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106.98529411767694</c:v>
                </c:pt>
                <c:pt idx="1">
                  <c:v>77.335075114301773</c:v>
                </c:pt>
                <c:pt idx="2">
                  <c:v>98.445595854957176</c:v>
                </c:pt>
                <c:pt idx="3">
                  <c:v>76.851234156101796</c:v>
                </c:pt>
                <c:pt idx="4">
                  <c:v>96.486229819597241</c:v>
                </c:pt>
                <c:pt idx="5">
                  <c:v>126.88453159039636</c:v>
                </c:pt>
                <c:pt idx="6">
                  <c:v>92.974588938717346</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134.19117647055617</c:v>
                </c:pt>
                <c:pt idx="1">
                  <c:v>74.72240365774185</c:v>
                </c:pt>
                <c:pt idx="2">
                  <c:v>92.227979274637363</c:v>
                </c:pt>
                <c:pt idx="3">
                  <c:v>90.193462308237415</c:v>
                </c:pt>
                <c:pt idx="4">
                  <c:v>127.63532763535635</c:v>
                </c:pt>
                <c:pt idx="5">
                  <c:v>128.9760348583963</c:v>
                </c:pt>
                <c:pt idx="6">
                  <c:v>124.66367713007642</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86.029411764717537</c:v>
                </c:pt>
                <c:pt idx="1">
                  <c:v>62.181580666230218</c:v>
                </c:pt>
                <c:pt idx="2">
                  <c:v>65.803108808286112</c:v>
                </c:pt>
                <c:pt idx="3">
                  <c:v>113.67578385591675</c:v>
                </c:pt>
                <c:pt idx="4">
                  <c:v>61.538461538462229</c:v>
                </c:pt>
                <c:pt idx="5">
                  <c:v>94.466230936797288</c:v>
                </c:pt>
                <c:pt idx="6">
                  <c:v>139.61136023919602</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41.911764705878802</c:v>
                </c:pt>
                <c:pt idx="1">
                  <c:v>103.46178967991703</c:v>
                </c:pt>
                <c:pt idx="2">
                  <c:v>75.129533678757838</c:v>
                </c:pt>
                <c:pt idx="3">
                  <c:v>65.64376250833412</c:v>
                </c:pt>
                <c:pt idx="4">
                  <c:v>34.188034188031025</c:v>
                </c:pt>
                <c:pt idx="5">
                  <c:v>55.42483660130241</c:v>
                </c:pt>
                <c:pt idx="6">
                  <c:v>29.297458893871166</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98.89705882351717</c:v>
                </c:pt>
                <c:pt idx="1">
                  <c:v>102.41672109735707</c:v>
                </c:pt>
                <c:pt idx="2">
                  <c:v>83.419689119197614</c:v>
                </c:pt>
                <c:pt idx="3">
                  <c:v>91.260840560397398</c:v>
                </c:pt>
                <c:pt idx="4">
                  <c:v>84.330484330477589</c:v>
                </c:pt>
                <c:pt idx="5">
                  <c:v>60.653594771238275</c:v>
                </c:pt>
                <c:pt idx="6">
                  <c:v>71.449925261581953</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61.397058823526237</c:v>
                </c:pt>
                <c:pt idx="1">
                  <c:v>149.4448073155157</c:v>
                </c:pt>
                <c:pt idx="2">
                  <c:v>134.19689119167614</c:v>
                </c:pt>
                <c:pt idx="3">
                  <c:v>99.799866577677136</c:v>
                </c:pt>
                <c:pt idx="4">
                  <c:v>164.86229819559529</c:v>
                </c:pt>
                <c:pt idx="5">
                  <c:v>95.163398692797273</c:v>
                </c:pt>
                <c:pt idx="6">
                  <c:v>79.820627802685721</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190.44117647055455</c:v>
                </c:pt>
                <c:pt idx="1">
                  <c:v>149.96734160679571</c:v>
                </c:pt>
                <c:pt idx="2">
                  <c:v>180.31088082903483</c:v>
                </c:pt>
                <c:pt idx="3">
                  <c:v>192.66177451631447</c:v>
                </c:pt>
                <c:pt idx="4">
                  <c:v>175.498575498555</c:v>
                </c:pt>
                <c:pt idx="5">
                  <c:v>196.25272331151439</c:v>
                </c:pt>
                <c:pt idx="6">
                  <c:v>224.21524663679358</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60.570304818095913</c:v>
                </c:pt>
                <c:pt idx="1">
                  <c:v>73.840445269015888</c:v>
                </c:pt>
                <c:pt idx="2">
                  <c:v>59.135285913527916</c:v>
                </c:pt>
                <c:pt idx="3">
                  <c:v>56.425120772943913</c:v>
                </c:pt>
                <c:pt idx="4">
                  <c:v>39.080459770111943</c:v>
                </c:pt>
                <c:pt idx="5">
                  <c:v>40.140023337223937</c:v>
                </c:pt>
                <c:pt idx="6">
                  <c:v>30.817282665279951</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136.0865290068798</c:v>
                </c:pt>
                <c:pt idx="1">
                  <c:v>96.103896103919851</c:v>
                </c:pt>
                <c:pt idx="2">
                  <c:v>123.47745234775979</c:v>
                </c:pt>
                <c:pt idx="3">
                  <c:v>108.98550724639982</c:v>
                </c:pt>
                <c:pt idx="4">
                  <c:v>118.96551724135982</c:v>
                </c:pt>
                <c:pt idx="5">
                  <c:v>150.52508751455974</c:v>
                </c:pt>
                <c:pt idx="6">
                  <c:v>116.39770952631983</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136.34873811863977</c:v>
                </c:pt>
                <c:pt idx="1">
                  <c:v>87.940630797759866</c:v>
                </c:pt>
                <c:pt idx="2">
                  <c:v>95.955369595519855</c:v>
                </c:pt>
                <c:pt idx="3">
                  <c:v>100.86956521735983</c:v>
                </c:pt>
                <c:pt idx="4">
                  <c:v>131.60919540231978</c:v>
                </c:pt>
                <c:pt idx="5">
                  <c:v>136.52275379231978</c:v>
                </c:pt>
                <c:pt idx="6">
                  <c:v>128.05830296719981</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87.577843330079858</c:v>
                </c:pt>
                <c:pt idx="1">
                  <c:v>51.205936920223927</c:v>
                </c:pt>
                <c:pt idx="2">
                  <c:v>59.879125987911905</c:v>
                </c:pt>
                <c:pt idx="3">
                  <c:v>97.391304347839849</c:v>
                </c:pt>
                <c:pt idx="4">
                  <c:v>49.425287356319927</c:v>
                </c:pt>
                <c:pt idx="5">
                  <c:v>84.48074679111987</c:v>
                </c:pt>
                <c:pt idx="6">
                  <c:v>124.7267048411998</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41.166830547359936</c:v>
                </c:pt>
                <c:pt idx="1">
                  <c:v>88.682745825599866</c:v>
                </c:pt>
                <c:pt idx="2">
                  <c:v>72.524407252439886</c:v>
                </c:pt>
                <c:pt idx="3">
                  <c:v>53.719806763287913</c:v>
                </c:pt>
                <c:pt idx="4">
                  <c:v>40.22988505747194</c:v>
                </c:pt>
                <c:pt idx="5">
                  <c:v>47.14119019836793</c:v>
                </c:pt>
                <c:pt idx="6">
                  <c:v>34.565330556999946</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89.937725335919865</c:v>
                </c:pt>
                <c:pt idx="1">
                  <c:v>95.732838589999858</c:v>
                </c:pt>
                <c:pt idx="2">
                  <c:v>71.408647140863891</c:v>
                </c:pt>
                <c:pt idx="3">
                  <c:v>86.183574879199867</c:v>
                </c:pt>
                <c:pt idx="4">
                  <c:v>78.735632183911875</c:v>
                </c:pt>
                <c:pt idx="5">
                  <c:v>58.576429404903905</c:v>
                </c:pt>
                <c:pt idx="6">
                  <c:v>70.171785528367892</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47.197640117991931</c:v>
                </c:pt>
                <c:pt idx="1">
                  <c:v>143.22820037103978</c:v>
                </c:pt>
                <c:pt idx="2">
                  <c:v>125.3370525336798</c:v>
                </c:pt>
                <c:pt idx="3">
                  <c:v>97.391304347839849</c:v>
                </c:pt>
                <c:pt idx="4">
                  <c:v>137.3563218391198</c:v>
                </c:pt>
                <c:pt idx="5">
                  <c:v>84.24737456239987</c:v>
                </c:pt>
                <c:pt idx="6">
                  <c:v>76.210307131703885</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201.11438872503967</c:v>
                </c:pt>
                <c:pt idx="1">
                  <c:v>163.26530612247976</c:v>
                </c:pt>
                <c:pt idx="2">
                  <c:v>192.28265922823971</c:v>
                </c:pt>
                <c:pt idx="3">
                  <c:v>199.03381642511968</c:v>
                </c:pt>
                <c:pt idx="4">
                  <c:v>204.59770114943967</c:v>
                </c:pt>
                <c:pt idx="5">
                  <c:v>198.36639439903968</c:v>
                </c:pt>
                <c:pt idx="6">
                  <c:v>219.05257678295965</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95.683979517201081</c:v>
                </c:pt>
                <c:pt idx="1">
                  <c:v>85.609372267840953</c:v>
                </c:pt>
                <c:pt idx="2">
                  <c:v>68.000000000000767</c:v>
                </c:pt>
                <c:pt idx="3">
                  <c:v>73.211314475872825</c:v>
                </c:pt>
                <c:pt idx="4">
                  <c:v>69.378806333736776</c:v>
                </c:pt>
                <c:pt idx="5">
                  <c:v>51.688281341280572</c:v>
                </c:pt>
                <c:pt idx="6">
                  <c:v>47.330924109448539</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100.17069007560113</c:v>
                </c:pt>
                <c:pt idx="1">
                  <c:v>69.382759223640775</c:v>
                </c:pt>
                <c:pt idx="2">
                  <c:v>90.28571428568101</c:v>
                </c:pt>
                <c:pt idx="3">
                  <c:v>72.028101312624813</c:v>
                </c:pt>
                <c:pt idx="4">
                  <c:v>76.394640682096863</c:v>
                </c:pt>
                <c:pt idx="5">
                  <c:v>119.26626942400134</c:v>
                </c:pt>
                <c:pt idx="6">
                  <c:v>82.767165720160932</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110.21702023896125</c:v>
                </c:pt>
                <c:pt idx="1">
                  <c:v>66.86483650988076</c:v>
                </c:pt>
                <c:pt idx="2">
                  <c:v>83.428571428560943</c:v>
                </c:pt>
                <c:pt idx="3">
                  <c:v>81.345904973200916</c:v>
                </c:pt>
                <c:pt idx="4">
                  <c:v>99.001218026801112</c:v>
                </c:pt>
                <c:pt idx="5">
                  <c:v>115.62098375976129</c:v>
                </c:pt>
                <c:pt idx="6">
                  <c:v>103.16985028392116</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100.26822726168115</c:v>
                </c:pt>
                <c:pt idx="1">
                  <c:v>65.465990557792736</c:v>
                </c:pt>
                <c:pt idx="2">
                  <c:v>83.714285714320951</c:v>
                </c:pt>
                <c:pt idx="3">
                  <c:v>123.94157885008138</c:v>
                </c:pt>
                <c:pt idx="4">
                  <c:v>83.020706455520937</c:v>
                </c:pt>
                <c:pt idx="5">
                  <c:v>94.683958406321068</c:v>
                </c:pt>
                <c:pt idx="6">
                  <c:v>145.04904491480161</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58.327237259208651</c:v>
                </c:pt>
                <c:pt idx="1">
                  <c:v>106.8718307396812</c:v>
                </c:pt>
                <c:pt idx="2">
                  <c:v>85.285714285680953</c:v>
                </c:pt>
                <c:pt idx="3">
                  <c:v>72.323904603440809</c:v>
                </c:pt>
                <c:pt idx="4">
                  <c:v>67.040194884288752</c:v>
                </c:pt>
                <c:pt idx="5">
                  <c:v>65.802079682208742</c:v>
                </c:pt>
                <c:pt idx="6">
                  <c:v>49.065565307176549</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99.487929773201117</c:v>
                </c:pt>
                <c:pt idx="1">
                  <c:v>110.78859940552124</c:v>
                </c:pt>
                <c:pt idx="2">
                  <c:v>83.428571428560943</c:v>
                </c:pt>
                <c:pt idx="3">
                  <c:v>93.769643187281062</c:v>
                </c:pt>
                <c:pt idx="4">
                  <c:v>94.129110840401054</c:v>
                </c:pt>
                <c:pt idx="5">
                  <c:v>71.129804883752797</c:v>
                </c:pt>
                <c:pt idx="6">
                  <c:v>84.667010841520948</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74.128261399656836</c:v>
                </c:pt>
                <c:pt idx="1">
                  <c:v>159.32855394296178</c:v>
                </c:pt>
                <c:pt idx="2">
                  <c:v>135.71428571432153</c:v>
                </c:pt>
                <c:pt idx="3">
                  <c:v>109.89092253648123</c:v>
                </c:pt>
                <c:pt idx="4">
                  <c:v>156.88185140072176</c:v>
                </c:pt>
                <c:pt idx="5">
                  <c:v>101.60065428208114</c:v>
                </c:pt>
                <c:pt idx="6">
                  <c:v>99.287558079521105</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161.71665447448183</c:v>
                </c:pt>
                <c:pt idx="1">
                  <c:v>135.68805735272153</c:v>
                </c:pt>
                <c:pt idx="2">
                  <c:v>170.14285714288192</c:v>
                </c:pt>
                <c:pt idx="3">
                  <c:v>173.48863006104196</c:v>
                </c:pt>
                <c:pt idx="4">
                  <c:v>154.15347137640174</c:v>
                </c:pt>
                <c:pt idx="5">
                  <c:v>180.20796822056201</c:v>
                </c:pt>
                <c:pt idx="6">
                  <c:v>188.66288074344212</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81.762369086317776</c:v>
                </c:pt>
                <c:pt idx="1">
                  <c:v>76.644113667117921</c:v>
                </c:pt>
                <c:pt idx="2">
                  <c:v>63.614457831326277</c:v>
                </c:pt>
                <c:pt idx="3">
                  <c:v>69.777306468718109</c:v>
                </c:pt>
                <c:pt idx="4">
                  <c:v>54.647256438966515</c:v>
                </c:pt>
                <c:pt idx="5">
                  <c:v>47.955260398462698</c:v>
                </c:pt>
                <c:pt idx="6">
                  <c:v>43.26825741142283</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99.963885879357292</c:v>
                </c:pt>
                <c:pt idx="1">
                  <c:v>67.983761840326167</c:v>
                </c:pt>
                <c:pt idx="2">
                  <c:v>95.314591700157408</c:v>
                </c:pt>
                <c:pt idx="3">
                  <c:v>73.382820784726007</c:v>
                </c:pt>
                <c:pt idx="4">
                  <c:v>73.758865248222008</c:v>
                </c:pt>
                <c:pt idx="5">
                  <c:v>123.17371548407667</c:v>
                </c:pt>
                <c:pt idx="6">
                  <c:v>80.983369486637798</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110.36475261823699</c:v>
                </c:pt>
                <c:pt idx="1">
                  <c:v>71.447902571038071</c:v>
                </c:pt>
                <c:pt idx="2">
                  <c:v>82.67737617135775</c:v>
                </c:pt>
                <c:pt idx="3">
                  <c:v>79.109225874861849</c:v>
                </c:pt>
                <c:pt idx="4">
                  <c:v>102.12765957447722</c:v>
                </c:pt>
                <c:pt idx="5">
                  <c:v>115.34428521495687</c:v>
                </c:pt>
                <c:pt idx="6">
                  <c:v>110.13738250183702</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83.351390393677747</c:v>
                </c:pt>
                <c:pt idx="1">
                  <c:v>63.437077131254284</c:v>
                </c:pt>
                <c:pt idx="2">
                  <c:v>65.970548862110206</c:v>
                </c:pt>
                <c:pt idx="3">
                  <c:v>95.8642629904774</c:v>
                </c:pt>
                <c:pt idx="4">
                  <c:v>74.057484135869984</c:v>
                </c:pt>
                <c:pt idx="5">
                  <c:v>83.327507864397745</c:v>
                </c:pt>
                <c:pt idx="6">
                  <c:v>130.84598698479644</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60.09389671361437</c:v>
                </c:pt>
                <c:pt idx="1">
                  <c:v>104.57374830855717</c:v>
                </c:pt>
                <c:pt idx="2">
                  <c:v>84.390896921037722</c:v>
                </c:pt>
                <c:pt idx="3">
                  <c:v>78.472958642629877</c:v>
                </c:pt>
                <c:pt idx="4">
                  <c:v>68.682344158270141</c:v>
                </c:pt>
                <c:pt idx="5">
                  <c:v>66.829779797270191</c:v>
                </c:pt>
                <c:pt idx="6">
                  <c:v>45.003615328990783</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114.84290357527689</c:v>
                </c:pt>
                <c:pt idx="1">
                  <c:v>116.04871447903685</c:v>
                </c:pt>
                <c:pt idx="2">
                  <c:v>92.315930388237504</c:v>
                </c:pt>
                <c:pt idx="3">
                  <c:v>109.22587486743704</c:v>
                </c:pt>
                <c:pt idx="4">
                  <c:v>104.21799178799718</c:v>
                </c:pt>
                <c:pt idx="5">
                  <c:v>75.358266340437964</c:v>
                </c:pt>
                <c:pt idx="6">
                  <c:v>94.403470715837443</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79.451065366557856</c:v>
                </c:pt>
                <c:pt idx="1">
                  <c:v>162.16508795671561</c:v>
                </c:pt>
                <c:pt idx="2">
                  <c:v>146.506024096396</c:v>
                </c:pt>
                <c:pt idx="3">
                  <c:v>118.98197242839679</c:v>
                </c:pt>
                <c:pt idx="4">
                  <c:v>167.82381485631547</c:v>
                </c:pt>
                <c:pt idx="5">
                  <c:v>105.13806361415716</c:v>
                </c:pt>
                <c:pt idx="6">
                  <c:v>101.34490238607725</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170.16973636687538</c:v>
                </c:pt>
                <c:pt idx="1">
                  <c:v>137.69959404599626</c:v>
                </c:pt>
                <c:pt idx="2">
                  <c:v>169.21017402943542</c:v>
                </c:pt>
                <c:pt idx="3">
                  <c:v>175.18557794271524</c:v>
                </c:pt>
                <c:pt idx="4">
                  <c:v>154.6845837999158</c:v>
                </c:pt>
                <c:pt idx="5">
                  <c:v>182.87312128623506</c:v>
                </c:pt>
                <c:pt idx="6">
                  <c:v>194.01301518439473</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96.189495365598916</c:v>
                </c:pt>
                <c:pt idx="1">
                  <c:v>90.588676415438968</c:v>
                </c:pt>
                <c:pt idx="2">
                  <c:v>69.630183040719203</c:v>
                </c:pt>
                <c:pt idx="3">
                  <c:v>71.924290220823195</c:v>
                </c:pt>
                <c:pt idx="4">
                  <c:v>73.350125944583169</c:v>
                </c:pt>
                <c:pt idx="5">
                  <c:v>51.799999999999415</c:v>
                </c:pt>
                <c:pt idx="6">
                  <c:v>49.854292759471434</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100.10298661175887</c:v>
                </c:pt>
                <c:pt idx="1">
                  <c:v>65.991751031119264</c:v>
                </c:pt>
                <c:pt idx="2">
                  <c:v>89.95143817703898</c:v>
                </c:pt>
                <c:pt idx="3">
                  <c:v>72.870662460567175</c:v>
                </c:pt>
                <c:pt idx="4">
                  <c:v>81.410579345119089</c:v>
                </c:pt>
                <c:pt idx="5">
                  <c:v>118.59999999999866</c:v>
                </c:pt>
                <c:pt idx="6">
                  <c:v>78.906074871103115</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109.78372811535874</c:v>
                </c:pt>
                <c:pt idx="1">
                  <c:v>67.791526059239231</c:v>
                </c:pt>
                <c:pt idx="2">
                  <c:v>85.468808367599038</c:v>
                </c:pt>
                <c:pt idx="3">
                  <c:v>81.703470031519075</c:v>
                </c:pt>
                <c:pt idx="4">
                  <c:v>101.96473551639885</c:v>
                </c:pt>
                <c:pt idx="5">
                  <c:v>117.79999999999866</c:v>
                </c:pt>
                <c:pt idx="6">
                  <c:v>100.06724949559886</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100.30895983519888</c:v>
                </c:pt>
                <c:pt idx="1">
                  <c:v>62.092238470191297</c:v>
                </c:pt>
                <c:pt idx="2">
                  <c:v>81.882704519999066</c:v>
                </c:pt>
                <c:pt idx="3">
                  <c:v>117.98107255519868</c:v>
                </c:pt>
                <c:pt idx="4">
                  <c:v>78.186397984887108</c:v>
                </c:pt>
                <c:pt idx="5">
                  <c:v>91.999999999998963</c:v>
                </c:pt>
                <c:pt idx="6">
                  <c:v>142.03093476799839</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59.114315139031334</c:v>
                </c:pt>
                <c:pt idx="1">
                  <c:v>109.18635170599875</c:v>
                </c:pt>
                <c:pt idx="2">
                  <c:v>86.664176316799029</c:v>
                </c:pt>
                <c:pt idx="3">
                  <c:v>73.817034700311169</c:v>
                </c:pt>
                <c:pt idx="4">
                  <c:v>64.080604534007279</c:v>
                </c:pt>
                <c:pt idx="5">
                  <c:v>66.599999999999255</c:v>
                </c:pt>
                <c:pt idx="6">
                  <c:v>50.39228872450343</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98.867147270878874</c:v>
                </c:pt>
                <c:pt idx="1">
                  <c:v>108.58642669663878</c:v>
                </c:pt>
                <c:pt idx="2">
                  <c:v>82.779230481919058</c:v>
                </c:pt>
                <c:pt idx="3">
                  <c:v>94.637223974798928</c:v>
                </c:pt>
                <c:pt idx="4">
                  <c:v>95.516372795998933</c:v>
                </c:pt>
                <c:pt idx="5">
                  <c:v>71.99999999999919</c:v>
                </c:pt>
                <c:pt idx="6">
                  <c:v>88.769334229998989</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72.296601441815184</c:v>
                </c:pt>
                <c:pt idx="1">
                  <c:v>160.47994000751817</c:v>
                </c:pt>
                <c:pt idx="2">
                  <c:v>129.99626447511855</c:v>
                </c:pt>
                <c:pt idx="3">
                  <c:v>112.61829652999873</c:v>
                </c:pt>
                <c:pt idx="4">
                  <c:v>147.50629722919831</c:v>
                </c:pt>
                <c:pt idx="5">
                  <c:v>100.59999999999887</c:v>
                </c:pt>
                <c:pt idx="6">
                  <c:v>99.529253530558876</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163.33676622039818</c:v>
                </c:pt>
                <c:pt idx="1">
                  <c:v>135.28308961375848</c:v>
                </c:pt>
                <c:pt idx="2">
                  <c:v>173.62719462087804</c:v>
                </c:pt>
                <c:pt idx="3">
                  <c:v>174.44794952679803</c:v>
                </c:pt>
                <c:pt idx="4">
                  <c:v>157.98488664983822</c:v>
                </c:pt>
                <c:pt idx="5">
                  <c:v>180.59999999999798</c:v>
                </c:pt>
                <c:pt idx="6">
                  <c:v>190.45057162071785</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95.22927281151766</c:v>
                </c:pt>
                <c:pt idx="1">
                  <c:v>81.258191349917993</c:v>
                </c:pt>
                <c:pt idx="2">
                  <c:v>66.507013342454357</c:v>
                </c:pt>
                <c:pt idx="3">
                  <c:v>74.347372084926164</c:v>
                </c:pt>
                <c:pt idx="4">
                  <c:v>65.660377358486372</c:v>
                </c:pt>
                <c:pt idx="5">
                  <c:v>51.59026102215072</c:v>
                </c:pt>
                <c:pt idx="6">
                  <c:v>45.176110260334887</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100.23158869847752</c:v>
                </c:pt>
                <c:pt idx="1">
                  <c:v>72.346002621230213</c:v>
                </c:pt>
                <c:pt idx="2">
                  <c:v>90.591857680477773</c:v>
                </c:pt>
                <c:pt idx="3">
                  <c:v>71.284371736862255</c:v>
                </c:pt>
                <c:pt idx="4">
                  <c:v>71.698113207542235</c:v>
                </c:pt>
                <c:pt idx="5">
                  <c:v>119.85084448343706</c:v>
                </c:pt>
                <c:pt idx="6">
                  <c:v>86.064318529837877</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110.60676238999727</c:v>
                </c:pt>
                <c:pt idx="1">
                  <c:v>66.055045871558377</c:v>
                </c:pt>
                <c:pt idx="2">
                  <c:v>81.560041053677992</c:v>
                </c:pt>
                <c:pt idx="3">
                  <c:v>81.030281935277998</c:v>
                </c:pt>
                <c:pt idx="4">
                  <c:v>96.226415094317616</c:v>
                </c:pt>
                <c:pt idx="5">
                  <c:v>113.70914674271719</c:v>
                </c:pt>
                <c:pt idx="6">
                  <c:v>105.81929555895739</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100.23158869847752</c:v>
                </c:pt>
                <c:pt idx="1">
                  <c:v>68.414154652686307</c:v>
                </c:pt>
                <c:pt idx="2">
                  <c:v>85.391720834717887</c:v>
                </c:pt>
                <c:pt idx="3">
                  <c:v>129.20292377303682</c:v>
                </c:pt>
                <c:pt idx="4">
                  <c:v>87.547169811357847</c:v>
                </c:pt>
                <c:pt idx="5">
                  <c:v>97.038824303597622</c:v>
                </c:pt>
                <c:pt idx="6">
                  <c:v>147.62633996935637</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57.619268179710581</c:v>
                </c:pt>
                <c:pt idx="1">
                  <c:v>104.84927916119742</c:v>
                </c:pt>
                <c:pt idx="2">
                  <c:v>84.023263770077932</c:v>
                </c:pt>
                <c:pt idx="3">
                  <c:v>71.005917159758241</c:v>
                </c:pt>
                <c:pt idx="4">
                  <c:v>69.811320754718281</c:v>
                </c:pt>
                <c:pt idx="5">
                  <c:v>65.101996051766392</c:v>
                </c:pt>
                <c:pt idx="6">
                  <c:v>47.932618682998815</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100.04631773967753</c:v>
                </c:pt>
                <c:pt idx="1">
                  <c:v>112.71297509831722</c:v>
                </c:pt>
                <c:pt idx="2">
                  <c:v>84.023263770077932</c:v>
                </c:pt>
                <c:pt idx="3">
                  <c:v>93.003828750397716</c:v>
                </c:pt>
                <c:pt idx="4">
                  <c:v>92.830188679277711</c:v>
                </c:pt>
                <c:pt idx="5">
                  <c:v>70.366308400966275</c:v>
                </c:pt>
                <c:pt idx="6">
                  <c:v>81.163859111758001</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75.77582213987813</c:v>
                </c:pt>
                <c:pt idx="1">
                  <c:v>158.32241153343608</c:v>
                </c:pt>
                <c:pt idx="2">
                  <c:v>140.95107765991654</c:v>
                </c:pt>
                <c:pt idx="3">
                  <c:v>107.48346675951737</c:v>
                </c:pt>
                <c:pt idx="4">
                  <c:v>165.66037735847593</c:v>
                </c:pt>
                <c:pt idx="5">
                  <c:v>102.47861373111746</c:v>
                </c:pt>
                <c:pt idx="6">
                  <c:v>99.081163859117567</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160.25937934231604</c:v>
                </c:pt>
                <c:pt idx="1">
                  <c:v>136.04193971167663</c:v>
                </c:pt>
                <c:pt idx="2">
                  <c:v>166.95176188847589</c:v>
                </c:pt>
                <c:pt idx="3">
                  <c:v>172.64183780023575</c:v>
                </c:pt>
                <c:pt idx="4">
                  <c:v>150.56603773583629</c:v>
                </c:pt>
                <c:pt idx="5">
                  <c:v>179.86400526431555</c:v>
                </c:pt>
                <c:pt idx="6">
                  <c:v>187.13629402759537</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86.144345812401752</c:v>
                </c:pt>
                <c:pt idx="1">
                  <c:v>75.902211874273533</c:v>
                </c:pt>
                <c:pt idx="2">
                  <c:v>63.798049340217297</c:v>
                </c:pt>
                <c:pt idx="3">
                  <c:v>78.126784694465584</c:v>
                </c:pt>
                <c:pt idx="4">
                  <c:v>62.921348314609283</c:v>
                </c:pt>
                <c:pt idx="5">
                  <c:v>50.728862973761032</c:v>
                </c:pt>
                <c:pt idx="6">
                  <c:v>45.728487107800923</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100.65611732920203</c:v>
                </c:pt>
                <c:pt idx="1">
                  <c:v>72.176949941793467</c:v>
                </c:pt>
                <c:pt idx="2">
                  <c:v>95.008605852001935</c:v>
                </c:pt>
                <c:pt idx="3">
                  <c:v>72.644203312393472</c:v>
                </c:pt>
                <c:pt idx="4">
                  <c:v>80.898876404481641</c:v>
                </c:pt>
                <c:pt idx="5">
                  <c:v>120.99125364432246</c:v>
                </c:pt>
                <c:pt idx="6">
                  <c:v>81.267474370961651</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113.9328444616023</c:v>
                </c:pt>
                <c:pt idx="1">
                  <c:v>74.0395809080335</c:v>
                </c:pt>
                <c:pt idx="2">
                  <c:v>84.911072862881724</c:v>
                </c:pt>
                <c:pt idx="3">
                  <c:v>82.238720731041667</c:v>
                </c:pt>
                <c:pt idx="4">
                  <c:v>102.47191011232208</c:v>
                </c:pt>
                <c:pt idx="5">
                  <c:v>111.37026239064227</c:v>
                </c:pt>
                <c:pt idx="6">
                  <c:v>109.10220565392221</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83.056734851441689</c:v>
                </c:pt>
                <c:pt idx="1">
                  <c:v>67.054714784633362</c:v>
                </c:pt>
                <c:pt idx="2">
                  <c:v>67.010900745841369</c:v>
                </c:pt>
                <c:pt idx="3">
                  <c:v>97.772701313521992</c:v>
                </c:pt>
                <c:pt idx="4">
                  <c:v>73.10861423220949</c:v>
                </c:pt>
                <c:pt idx="5">
                  <c:v>85.131195335281731</c:v>
                </c:pt>
                <c:pt idx="6">
                  <c:v>132.46349798072268</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61.44345812428125</c:v>
                </c:pt>
                <c:pt idx="1">
                  <c:v>101.04772991848203</c:v>
                </c:pt>
                <c:pt idx="2">
                  <c:v>85.829030407361742</c:v>
                </c:pt>
                <c:pt idx="3">
                  <c:v>74.014848657913504</c:v>
                </c:pt>
                <c:pt idx="4">
                  <c:v>62.921348314609283</c:v>
                </c:pt>
                <c:pt idx="5">
                  <c:v>69.970845481049423</c:v>
                </c:pt>
                <c:pt idx="6">
                  <c:v>45.479962721344926</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108.6839058278422</c:v>
                </c:pt>
                <c:pt idx="1">
                  <c:v>111.75785797440227</c:v>
                </c:pt>
                <c:pt idx="2">
                  <c:v>89.041881812961805</c:v>
                </c:pt>
                <c:pt idx="3">
                  <c:v>102.79840091376209</c:v>
                </c:pt>
                <c:pt idx="4">
                  <c:v>107.26591760296218</c:v>
                </c:pt>
                <c:pt idx="5">
                  <c:v>75.218658892129525</c:v>
                </c:pt>
                <c:pt idx="6">
                  <c:v>93.445169307201908</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74.411424160553509</c:v>
                </c:pt>
                <c:pt idx="1">
                  <c:v>153.20139697320312</c:v>
                </c:pt>
                <c:pt idx="2">
                  <c:v>143.2013769363229</c:v>
                </c:pt>
                <c:pt idx="3">
                  <c:v>112.84980011424229</c:v>
                </c:pt>
                <c:pt idx="4">
                  <c:v>155.20599250936314</c:v>
                </c:pt>
                <c:pt idx="5">
                  <c:v>105.53935860056217</c:v>
                </c:pt>
                <c:pt idx="6">
                  <c:v>96.427461944721955</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171.6711694326435</c:v>
                </c:pt>
                <c:pt idx="1">
                  <c:v>144.81955762512294</c:v>
                </c:pt>
                <c:pt idx="2">
                  <c:v>171.1990820424835</c:v>
                </c:pt>
                <c:pt idx="3">
                  <c:v>179.55454026272363</c:v>
                </c:pt>
                <c:pt idx="4">
                  <c:v>155.20599250936314</c:v>
                </c:pt>
                <c:pt idx="5">
                  <c:v>181.04956268224367</c:v>
                </c:pt>
                <c:pt idx="6">
                  <c:v>196.08574091336396</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77.500000000002885</c:v>
                </c:pt>
                <c:pt idx="1">
                  <c:v>78.740157480314934</c:v>
                </c:pt>
                <c:pt idx="2">
                  <c:v>61.299709020370273</c:v>
                </c:pt>
                <c:pt idx="3">
                  <c:v>66.176470588234466</c:v>
                </c:pt>
                <c:pt idx="4">
                  <c:v>46.067415730337714</c:v>
                </c:pt>
                <c:pt idx="5">
                  <c:v>43.326885880081612</c:v>
                </c:pt>
                <c:pt idx="6">
                  <c:v>43.709273182961624</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102.00000000000379</c:v>
                </c:pt>
                <c:pt idx="1">
                  <c:v>62.992125984258337</c:v>
                </c:pt>
                <c:pt idx="2">
                  <c:v>100.09699321048373</c:v>
                </c:pt>
                <c:pt idx="3">
                  <c:v>72.794117647058712</c:v>
                </c:pt>
                <c:pt idx="4">
                  <c:v>75.280898876410802</c:v>
                </c:pt>
                <c:pt idx="5">
                  <c:v>122.75950999352459</c:v>
                </c:pt>
                <c:pt idx="6">
                  <c:v>77.794486215538896</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106.00000000000395</c:v>
                </c:pt>
                <c:pt idx="1">
                  <c:v>71.653543307090658</c:v>
                </c:pt>
                <c:pt idx="2">
                  <c:v>76.042677012610824</c:v>
                </c:pt>
                <c:pt idx="3">
                  <c:v>71.323529411770664</c:v>
                </c:pt>
                <c:pt idx="4">
                  <c:v>92.134831460643426</c:v>
                </c:pt>
                <c:pt idx="5">
                  <c:v>121.72791747256453</c:v>
                </c:pt>
                <c:pt idx="6">
                  <c:v>113.08270676688419</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82.000000000003041</c:v>
                </c:pt>
                <c:pt idx="1">
                  <c:v>59.055118110242198</c:v>
                </c:pt>
                <c:pt idx="2">
                  <c:v>64.403491755578401</c:v>
                </c:pt>
                <c:pt idx="3">
                  <c:v>92.647058823523437</c:v>
                </c:pt>
                <c:pt idx="4">
                  <c:v>69.662921348314583</c:v>
                </c:pt>
                <c:pt idx="5">
                  <c:v>80.464216634403002</c:v>
                </c:pt>
                <c:pt idx="6">
                  <c:v>122.70676691728457</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63.500000000002366</c:v>
                </c:pt>
                <c:pt idx="1">
                  <c:v>100.00000000000372</c:v>
                </c:pt>
                <c:pt idx="2">
                  <c:v>83.802133850643116</c:v>
                </c:pt>
                <c:pt idx="3">
                  <c:v>84.558823529443146</c:v>
                </c:pt>
                <c:pt idx="4">
                  <c:v>76.40449438202684</c:v>
                </c:pt>
                <c:pt idx="5">
                  <c:v>66.021921341074446</c:v>
                </c:pt>
                <c:pt idx="6">
                  <c:v>47.318295739353758</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122.50000000000456</c:v>
                </c:pt>
                <c:pt idx="1">
                  <c:v>124.40944881888463</c:v>
                </c:pt>
                <c:pt idx="2">
                  <c:v>93.11348205624347</c:v>
                </c:pt>
                <c:pt idx="3">
                  <c:v>117.64705882352438</c:v>
                </c:pt>
                <c:pt idx="4">
                  <c:v>112.35955056176417</c:v>
                </c:pt>
                <c:pt idx="5">
                  <c:v>76.85364281109085</c:v>
                </c:pt>
                <c:pt idx="6">
                  <c:v>99.849624060163706</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81.500000000003027</c:v>
                </c:pt>
                <c:pt idx="1">
                  <c:v>168.50393700784628</c:v>
                </c:pt>
                <c:pt idx="2">
                  <c:v>147.42967992240548</c:v>
                </c:pt>
                <c:pt idx="3">
                  <c:v>122.05882352944452</c:v>
                </c:pt>
                <c:pt idx="4">
                  <c:v>182.02247191008678</c:v>
                </c:pt>
                <c:pt idx="5">
                  <c:v>103.15925209544383</c:v>
                </c:pt>
                <c:pt idx="6">
                  <c:v>111.87969924816414</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165.00000000000611</c:v>
                </c:pt>
                <c:pt idx="1">
                  <c:v>134.64566929136501</c:v>
                </c:pt>
                <c:pt idx="2">
                  <c:v>173.81183317168646</c:v>
                </c:pt>
                <c:pt idx="3">
                  <c:v>172.79411764704642</c:v>
                </c:pt>
                <c:pt idx="4">
                  <c:v>146.06741573032545</c:v>
                </c:pt>
                <c:pt idx="5">
                  <c:v>185.68665377176688</c:v>
                </c:pt>
                <c:pt idx="6">
                  <c:v>183.65914786968685</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78.396436525616338</c:v>
                </c:pt>
                <c:pt idx="1">
                  <c:v>75.754422476584338</c:v>
                </c:pt>
                <c:pt idx="2">
                  <c:v>65.76482830384829</c:v>
                </c:pt>
                <c:pt idx="3">
                  <c:v>58.306538049304258</c:v>
                </c:pt>
                <c:pt idx="4">
                  <c:v>46.835443037976205</c:v>
                </c:pt>
                <c:pt idx="5">
                  <c:v>47.652417659424209</c:v>
                </c:pt>
                <c:pt idx="6">
                  <c:v>38.09523809524017</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96.213808463280429</c:v>
                </c:pt>
                <c:pt idx="1">
                  <c:v>65.76482830384829</c:v>
                </c:pt>
                <c:pt idx="2">
                  <c:v>90.738813735680395</c:v>
                </c:pt>
                <c:pt idx="3">
                  <c:v>75.455519828512337</c:v>
                </c:pt>
                <c:pt idx="4">
                  <c:v>56.962025316456256</c:v>
                </c:pt>
                <c:pt idx="5">
                  <c:v>127.82060266296058</c:v>
                </c:pt>
                <c:pt idx="6">
                  <c:v>84.18577307464038</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108.68596881960049</c:v>
                </c:pt>
                <c:pt idx="1">
                  <c:v>66.597294484912297</c:v>
                </c:pt>
                <c:pt idx="2">
                  <c:v>85.744016649360375</c:v>
                </c:pt>
                <c:pt idx="3">
                  <c:v>82.315112540160357</c:v>
                </c:pt>
                <c:pt idx="4">
                  <c:v>112.6582278480805</c:v>
                </c:pt>
                <c:pt idx="5">
                  <c:v>116.04765241768051</c:v>
                </c:pt>
                <c:pt idx="6">
                  <c:v>108.64197530864048</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85.523385300640371</c:v>
                </c:pt>
                <c:pt idx="1">
                  <c:v>61.602497398544273</c:v>
                </c:pt>
                <c:pt idx="2">
                  <c:v>65.76482830384829</c:v>
                </c:pt>
                <c:pt idx="3">
                  <c:v>96.034297963520416</c:v>
                </c:pt>
                <c:pt idx="4">
                  <c:v>81.012658227840348</c:v>
                </c:pt>
                <c:pt idx="5">
                  <c:v>82.971268395200369</c:v>
                </c:pt>
                <c:pt idx="6">
                  <c:v>137.33098177544062</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53.452115812920233</c:v>
                </c:pt>
                <c:pt idx="1">
                  <c:v>115.7127991675205</c:v>
                </c:pt>
                <c:pt idx="2">
                  <c:v>82.414151925040372</c:v>
                </c:pt>
                <c:pt idx="3">
                  <c:v>79.742765273312358</c:v>
                </c:pt>
                <c:pt idx="4">
                  <c:v>72.151898734176328</c:v>
                </c:pt>
                <c:pt idx="5">
                  <c:v>61.667834618080278</c:v>
                </c:pt>
                <c:pt idx="6">
                  <c:v>41.387419165200185</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117.59465478840055</c:v>
                </c:pt>
                <c:pt idx="1">
                  <c:v>114.88033298648051</c:v>
                </c:pt>
                <c:pt idx="2">
                  <c:v>97.398543184160431</c:v>
                </c:pt>
                <c:pt idx="3">
                  <c:v>111.46838156488047</c:v>
                </c:pt>
                <c:pt idx="4">
                  <c:v>88.607594936720389</c:v>
                </c:pt>
                <c:pt idx="5">
                  <c:v>74.001401541696339</c:v>
                </c:pt>
                <c:pt idx="6">
                  <c:v>89.829512051760389</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86.711210096480386</c:v>
                </c:pt>
                <c:pt idx="1">
                  <c:v>171.48803329864074</c:v>
                </c:pt>
                <c:pt idx="2">
                  <c:v>151.50884495320068</c:v>
                </c:pt>
                <c:pt idx="3">
                  <c:v>126.90246516616055</c:v>
                </c:pt>
                <c:pt idx="4">
                  <c:v>178.48101265824079</c:v>
                </c:pt>
                <c:pt idx="5">
                  <c:v>106.51716888576046</c:v>
                </c:pt>
                <c:pt idx="6">
                  <c:v>98.295120517360431</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173.42242019304078</c:v>
                </c:pt>
                <c:pt idx="1">
                  <c:v>128.19979188344058</c:v>
                </c:pt>
                <c:pt idx="2">
                  <c:v>160.66597294488071</c:v>
                </c:pt>
                <c:pt idx="3">
                  <c:v>169.77491961416075</c:v>
                </c:pt>
                <c:pt idx="4">
                  <c:v>163.29113924048073</c:v>
                </c:pt>
                <c:pt idx="5">
                  <c:v>183.32165381920083</c:v>
                </c:pt>
                <c:pt idx="6">
                  <c:v>202.23398001176088</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82.950914899760718</c:v>
                </c:pt>
                <c:pt idx="1">
                  <c:v>79.01234567901669</c:v>
                </c:pt>
                <c:pt idx="2">
                  <c:v>62.774327122152542</c:v>
                </c:pt>
                <c:pt idx="3">
                  <c:v>65.065020938944556</c:v>
                </c:pt>
                <c:pt idx="4">
                  <c:v>62.349570200576544</c:v>
                </c:pt>
                <c:pt idx="5">
                  <c:v>47.806101128288411</c:v>
                </c:pt>
                <c:pt idx="6">
                  <c:v>45.317806889856392</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97.473133894880846</c:v>
                </c:pt>
                <c:pt idx="1">
                  <c:v>72.148985143336617</c:v>
                </c:pt>
                <c:pt idx="2">
                  <c:v>99.544513457520864</c:v>
                </c:pt>
                <c:pt idx="3">
                  <c:v>78.113290720744672</c:v>
                </c:pt>
                <c:pt idx="4">
                  <c:v>85.501432664720738</c:v>
                </c:pt>
                <c:pt idx="5">
                  <c:v>124.69703301296109</c:v>
                </c:pt>
                <c:pt idx="6">
                  <c:v>82.67831149928071</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113.85419692128099</c:v>
                </c:pt>
                <c:pt idx="1">
                  <c:v>73.488177442976635</c:v>
                </c:pt>
                <c:pt idx="2">
                  <c:v>88.447204968960762</c:v>
                </c:pt>
                <c:pt idx="3">
                  <c:v>87.106017192000749</c:v>
                </c:pt>
                <c:pt idx="4">
                  <c:v>107.04871060168092</c:v>
                </c:pt>
                <c:pt idx="5">
                  <c:v>119.57097088728104</c:v>
                </c:pt>
                <c:pt idx="6">
                  <c:v>107.81174187288094</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91.431890792880793</c:v>
                </c:pt>
                <c:pt idx="1">
                  <c:v>67.629211132040595</c:v>
                </c:pt>
                <c:pt idx="2">
                  <c:v>76.356107660456658</c:v>
                </c:pt>
                <c:pt idx="3">
                  <c:v>110.20498126512095</c:v>
                </c:pt>
                <c:pt idx="4">
                  <c:v>78.624641833808667</c:v>
                </c:pt>
                <c:pt idx="5">
                  <c:v>92.491990527920791</c:v>
                </c:pt>
                <c:pt idx="6">
                  <c:v>136.14750121304118</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61.458030787104533</c:v>
                </c:pt>
                <c:pt idx="1">
                  <c:v>95.75224942456083</c:v>
                </c:pt>
                <c:pt idx="2">
                  <c:v>80.662525879920693</c:v>
                </c:pt>
                <c:pt idx="3">
                  <c:v>72.647123649992622</c:v>
                </c:pt>
                <c:pt idx="4">
                  <c:v>65.787965616048567</c:v>
                </c:pt>
                <c:pt idx="5">
                  <c:v>62.292798439896544</c:v>
                </c:pt>
                <c:pt idx="6">
                  <c:v>48.229015041240416</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113.97037467328097</c:v>
                </c:pt>
                <c:pt idx="1">
                  <c:v>116.34233103160101</c:v>
                </c:pt>
                <c:pt idx="2">
                  <c:v>90.103519668720779</c:v>
                </c:pt>
                <c:pt idx="3">
                  <c:v>105.6204540445609</c:v>
                </c:pt>
                <c:pt idx="4">
                  <c:v>103.61031518624088</c:v>
                </c:pt>
                <c:pt idx="5">
                  <c:v>72.210614291688628</c:v>
                </c:pt>
                <c:pt idx="6">
                  <c:v>94.129063561360809</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72.843450479232629</c:v>
                </c:pt>
                <c:pt idx="1">
                  <c:v>151.83092697216131</c:v>
                </c:pt>
                <c:pt idx="2">
                  <c:v>130.02070393376113</c:v>
                </c:pt>
                <c:pt idx="3">
                  <c:v>106.85474983472093</c:v>
                </c:pt>
                <c:pt idx="4">
                  <c:v>135.01432664760117</c:v>
                </c:pt>
                <c:pt idx="5">
                  <c:v>96.615127455040835</c:v>
                </c:pt>
                <c:pt idx="6">
                  <c:v>96.360989810800831</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166.01800755152146</c:v>
                </c:pt>
                <c:pt idx="1">
                  <c:v>143.79577317432123</c:v>
                </c:pt>
                <c:pt idx="2">
                  <c:v>172.09109730848149</c:v>
                </c:pt>
                <c:pt idx="3">
                  <c:v>174.38836235400152</c:v>
                </c:pt>
                <c:pt idx="4">
                  <c:v>162.06303724928139</c:v>
                </c:pt>
                <c:pt idx="5">
                  <c:v>184.31536425688159</c:v>
                </c:pt>
                <c:pt idx="6">
                  <c:v>189.32557011160165</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97.166469893763477</c:v>
                </c:pt>
                <c:pt idx="1">
                  <c:v>85.676969960803063</c:v>
                </c:pt>
                <c:pt idx="2">
                  <c:v>70.159658196538516</c:v>
                </c:pt>
                <c:pt idx="3">
                  <c:v>77.852934758890797</c:v>
                </c:pt>
                <c:pt idx="4">
                  <c:v>64.639016897082314</c:v>
                </c:pt>
                <c:pt idx="5">
                  <c:v>52.855924978689885</c:v>
                </c:pt>
                <c:pt idx="6">
                  <c:v>46.211480362537657</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102.83353010624367</c:v>
                </c:pt>
                <c:pt idx="1">
                  <c:v>65.99912929909037</c:v>
                </c:pt>
                <c:pt idx="2">
                  <c:v>85.091072633203041</c:v>
                </c:pt>
                <c:pt idx="3">
                  <c:v>67.55400392756242</c:v>
                </c:pt>
                <c:pt idx="4">
                  <c:v>65.130568356378333</c:v>
                </c:pt>
                <c:pt idx="5">
                  <c:v>116.96504688832417</c:v>
                </c:pt>
                <c:pt idx="6">
                  <c:v>81.885196374642931</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106.96576151120382</c:v>
                </c:pt>
                <c:pt idx="1">
                  <c:v>63.909447104922293</c:v>
                </c:pt>
                <c:pt idx="2">
                  <c:v>77.35552057567476</c:v>
                </c:pt>
                <c:pt idx="3">
                  <c:v>74.361771765218649</c:v>
                </c:pt>
                <c:pt idx="4">
                  <c:v>93.886328725043356</c:v>
                </c:pt>
                <c:pt idx="5">
                  <c:v>111.50895140664399</c:v>
                </c:pt>
                <c:pt idx="6">
                  <c:v>104.21752265864373</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95.513577331763429</c:v>
                </c:pt>
                <c:pt idx="1">
                  <c:v>60.949063996522177</c:v>
                </c:pt>
                <c:pt idx="2">
                  <c:v>76.45603777828272</c:v>
                </c:pt>
                <c:pt idx="3">
                  <c:v>114.16102989312409</c:v>
                </c:pt>
                <c:pt idx="4">
                  <c:v>80.61443932408288</c:v>
                </c:pt>
                <c:pt idx="5">
                  <c:v>87.638533674323128</c:v>
                </c:pt>
                <c:pt idx="6">
                  <c:v>142.11480362536508</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56.552538370722019</c:v>
                </c:pt>
                <c:pt idx="1">
                  <c:v>116.32564214192416</c:v>
                </c:pt>
                <c:pt idx="2">
                  <c:v>89.948279739123222</c:v>
                </c:pt>
                <c:pt idx="3">
                  <c:v>77.154702160162756</c:v>
                </c:pt>
                <c:pt idx="4">
                  <c:v>69.062980030722471</c:v>
                </c:pt>
                <c:pt idx="5">
                  <c:v>70.2472293265145</c:v>
                </c:pt>
                <c:pt idx="6">
                  <c:v>46.598187311177661</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96.694214876003443</c:v>
                </c:pt>
                <c:pt idx="1">
                  <c:v>109.01175446232392</c:v>
                </c:pt>
                <c:pt idx="2">
                  <c:v>83.292107038482982</c:v>
                </c:pt>
                <c:pt idx="3">
                  <c:v>94.261400829123374</c:v>
                </c:pt>
                <c:pt idx="4">
                  <c:v>91.428571428563259</c:v>
                </c:pt>
                <c:pt idx="5">
                  <c:v>73.202614379090619</c:v>
                </c:pt>
                <c:pt idx="6">
                  <c:v>82.948640483362965</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79.574970484066839</c:v>
                </c:pt>
                <c:pt idx="1">
                  <c:v>168.91597736176604</c:v>
                </c:pt>
                <c:pt idx="2">
                  <c:v>150.75331684280539</c:v>
                </c:pt>
                <c:pt idx="3">
                  <c:v>120.09600698232428</c:v>
                </c:pt>
                <c:pt idx="4">
                  <c:v>188.50998463904676</c:v>
                </c:pt>
                <c:pt idx="5">
                  <c:v>109.12190963344391</c:v>
                </c:pt>
                <c:pt idx="6">
                  <c:v>103.63746223568371</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164.69893742624589</c:v>
                </c:pt>
                <c:pt idx="1">
                  <c:v>129.21201567264461</c:v>
                </c:pt>
                <c:pt idx="2">
                  <c:v>166.94400719584596</c:v>
                </c:pt>
                <c:pt idx="3">
                  <c:v>174.55814968360625</c:v>
                </c:pt>
                <c:pt idx="4">
                  <c:v>146.72811059904524</c:v>
                </c:pt>
                <c:pt idx="5">
                  <c:v>178.45978971296637</c:v>
                </c:pt>
                <c:pt idx="6">
                  <c:v>192.38670694864689</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100.93847758080014</c:v>
                </c:pt>
                <c:pt idx="1">
                  <c:v>74.961597542240114</c:v>
                </c:pt>
                <c:pt idx="2">
                  <c:v>63.799843627832097</c:v>
                </c:pt>
                <c:pt idx="3">
                  <c:v>73.039406944984108</c:v>
                </c:pt>
                <c:pt idx="4">
                  <c:v>69.880668257760121</c:v>
                </c:pt>
                <c:pt idx="5">
                  <c:v>57.864281956864097</c:v>
                </c:pt>
                <c:pt idx="6">
                  <c:v>57.343270495400091</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82.377476538080131</c:v>
                </c:pt>
                <c:pt idx="1">
                  <c:v>51.305683563752083</c:v>
                </c:pt>
                <c:pt idx="2">
                  <c:v>70.992963252544101</c:v>
                </c:pt>
                <c:pt idx="3">
                  <c:v>55.247756535312085</c:v>
                </c:pt>
                <c:pt idx="4">
                  <c:v>49.642004773272078</c:v>
                </c:pt>
                <c:pt idx="5">
                  <c:v>93.003682272480148</c:v>
                </c:pt>
                <c:pt idx="6">
                  <c:v>56.466462078032087</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76.538060479664125</c:v>
                </c:pt>
                <c:pt idx="1">
                  <c:v>52.534562211984081</c:v>
                </c:pt>
                <c:pt idx="2">
                  <c:v>66.927286942928106</c:v>
                </c:pt>
                <c:pt idx="3">
                  <c:v>56.496293406168085</c:v>
                </c:pt>
                <c:pt idx="4">
                  <c:v>63.389021479712106</c:v>
                </c:pt>
                <c:pt idx="5">
                  <c:v>84.797475013120135</c:v>
                </c:pt>
                <c:pt idx="6">
                  <c:v>72.599736957472118</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103.85818561000015</c:v>
                </c:pt>
                <c:pt idx="1">
                  <c:v>80.18433179720013</c:v>
                </c:pt>
                <c:pt idx="2">
                  <c:v>95.69976544176015</c:v>
                </c:pt>
                <c:pt idx="3">
                  <c:v>125.47795552088019</c:v>
                </c:pt>
                <c:pt idx="4">
                  <c:v>108.06682577568019</c:v>
                </c:pt>
                <c:pt idx="5">
                  <c:v>93.214097843280143</c:v>
                </c:pt>
                <c:pt idx="6">
                  <c:v>144.32266549760021</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79.249217935352121</c:v>
                </c:pt>
                <c:pt idx="1">
                  <c:v>118.58678955456017</c:v>
                </c:pt>
                <c:pt idx="2">
                  <c:v>94.136043784240144</c:v>
                </c:pt>
                <c:pt idx="3">
                  <c:v>95.200936402640153</c:v>
                </c:pt>
                <c:pt idx="4">
                  <c:v>101.19331742240017</c:v>
                </c:pt>
                <c:pt idx="5">
                  <c:v>87.322461862160125</c:v>
                </c:pt>
                <c:pt idx="6">
                  <c:v>70.670758439280107</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114.91136600624017</c:v>
                </c:pt>
                <c:pt idx="1">
                  <c:v>124.73118279568021</c:v>
                </c:pt>
                <c:pt idx="2">
                  <c:v>95.387021110240141</c:v>
                </c:pt>
                <c:pt idx="3">
                  <c:v>111.43191572376018</c:v>
                </c:pt>
                <c:pt idx="4">
                  <c:v>116.84964200480017</c:v>
                </c:pt>
                <c:pt idx="5">
                  <c:v>91.951604418720152</c:v>
                </c:pt>
                <c:pt idx="6">
                  <c:v>113.28364752304019</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107.40354535976017</c:v>
                </c:pt>
                <c:pt idx="1">
                  <c:v>179.10906298000029</c:v>
                </c:pt>
                <c:pt idx="2">
                  <c:v>153.87021110240025</c:v>
                </c:pt>
                <c:pt idx="3">
                  <c:v>135.7783847054402</c:v>
                </c:pt>
                <c:pt idx="4">
                  <c:v>174.12887828160027</c:v>
                </c:pt>
                <c:pt idx="5">
                  <c:v>126.88058916360021</c:v>
                </c:pt>
                <c:pt idx="6">
                  <c:v>135.20385795704019</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134.7236704900802</c:v>
                </c:pt>
                <c:pt idx="1">
                  <c:v>118.58678955456017</c:v>
                </c:pt>
                <c:pt idx="2">
                  <c:v>159.18686473808023</c:v>
                </c:pt>
                <c:pt idx="3">
                  <c:v>147.32735076080021</c:v>
                </c:pt>
                <c:pt idx="4">
                  <c:v>116.84964200480017</c:v>
                </c:pt>
                <c:pt idx="5">
                  <c:v>164.96580746976025</c:v>
                </c:pt>
                <c:pt idx="6">
                  <c:v>150.10960105216026</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105.15551768215867</c:v>
                </c:pt>
                <c:pt idx="1">
                  <c:v>94.763729246478803</c:v>
                </c:pt>
                <c:pt idx="2">
                  <c:v>71.410090556271101</c:v>
                </c:pt>
                <c:pt idx="3">
                  <c:v>82.172064115118957</c:v>
                </c:pt>
                <c:pt idx="4">
                  <c:v>77.087033747775024</c:v>
                </c:pt>
                <c:pt idx="5">
                  <c:v>55.525267351647301</c:v>
                </c:pt>
                <c:pt idx="6">
                  <c:v>50.153568202351359</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87.601193012318888</c:v>
                </c:pt>
                <c:pt idx="1">
                  <c:v>60.280970625799235</c:v>
                </c:pt>
                <c:pt idx="2">
                  <c:v>84.864165588638912</c:v>
                </c:pt>
                <c:pt idx="3">
                  <c:v>60.189728491983232</c:v>
                </c:pt>
                <c:pt idx="4">
                  <c:v>62.166962699823216</c:v>
                </c:pt>
                <c:pt idx="5">
                  <c:v>118.43153700983848</c:v>
                </c:pt>
                <c:pt idx="6">
                  <c:v>73.857271906055061</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109.92756710695859</c:v>
                </c:pt>
                <c:pt idx="1">
                  <c:v>65.900383141759164</c:v>
                </c:pt>
                <c:pt idx="2">
                  <c:v>83.053040103518953</c:v>
                </c:pt>
                <c:pt idx="3">
                  <c:v>82.172064115118957</c:v>
                </c:pt>
                <c:pt idx="4">
                  <c:v>102.30905861455869</c:v>
                </c:pt>
                <c:pt idx="5">
                  <c:v>118.26378695743851</c:v>
                </c:pt>
                <c:pt idx="6">
                  <c:v>109.12375790423863</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92.032381763918835</c:v>
                </c:pt>
                <c:pt idx="1">
                  <c:v>62.068965517239214</c:v>
                </c:pt>
                <c:pt idx="2">
                  <c:v>77.61966364812703</c:v>
                </c:pt>
                <c:pt idx="3">
                  <c:v>110.9584560026386</c:v>
                </c:pt>
                <c:pt idx="4">
                  <c:v>79.928952042630982</c:v>
                </c:pt>
                <c:pt idx="5">
                  <c:v>89.578527993278868</c:v>
                </c:pt>
                <c:pt idx="6">
                  <c:v>144.53477868111818</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62.377503195567208</c:v>
                </c:pt>
                <c:pt idx="1">
                  <c:v>108.55683269479863</c:v>
                </c:pt>
                <c:pt idx="2">
                  <c:v>91.07373868047884</c:v>
                </c:pt>
                <c:pt idx="3">
                  <c:v>76.676480209351041</c:v>
                </c:pt>
                <c:pt idx="4">
                  <c:v>68.916518650087127</c:v>
                </c:pt>
                <c:pt idx="5">
                  <c:v>68.442021388127145</c:v>
                </c:pt>
                <c:pt idx="6">
                  <c:v>45.817524841911421</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111.46144013631857</c:v>
                </c:pt>
                <c:pt idx="1">
                  <c:v>120.0510855683185</c:v>
                </c:pt>
                <c:pt idx="2">
                  <c:v>92.884864165598827</c:v>
                </c:pt>
                <c:pt idx="3">
                  <c:v>104.41609420999866</c:v>
                </c:pt>
                <c:pt idx="4">
                  <c:v>99.467140319678748</c:v>
                </c:pt>
                <c:pt idx="5">
                  <c:v>73.810023065631071</c:v>
                </c:pt>
                <c:pt idx="6">
                  <c:v>89.900632339678864</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76.864081806559028</c:v>
                </c:pt>
                <c:pt idx="1">
                  <c:v>162.19667943807795</c:v>
                </c:pt>
                <c:pt idx="2">
                  <c:v>141.52652005175821</c:v>
                </c:pt>
                <c:pt idx="3">
                  <c:v>112.79031730455857</c:v>
                </c:pt>
                <c:pt idx="4">
                  <c:v>161.63410301951794</c:v>
                </c:pt>
                <c:pt idx="5">
                  <c:v>101.48878171527871</c:v>
                </c:pt>
                <c:pt idx="6">
                  <c:v>97.850045167118765</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154.58031529615806</c:v>
                </c:pt>
                <c:pt idx="1">
                  <c:v>126.18135376759841</c:v>
                </c:pt>
                <c:pt idx="2">
                  <c:v>157.56791720567799</c:v>
                </c:pt>
                <c:pt idx="3">
                  <c:v>170.62479555119785</c:v>
                </c:pt>
                <c:pt idx="4">
                  <c:v>148.4902309058381</c:v>
                </c:pt>
                <c:pt idx="5">
                  <c:v>174.46005451879779</c:v>
                </c:pt>
                <c:pt idx="6">
                  <c:v>188.76242095751761</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68.720107136022705</c:v>
                </c:pt>
                <c:pt idx="1">
                  <c:v>76.593436398150558</c:v>
                </c:pt>
                <c:pt idx="2">
                  <c:v>63.870094722598793</c:v>
                </c:pt>
                <c:pt idx="3">
                  <c:v>62.090221350518824</c:v>
                </c:pt>
                <c:pt idx="4">
                  <c:v>46.134969325151125</c:v>
                </c:pt>
                <c:pt idx="5">
                  <c:v>40.957539751879231</c:v>
                </c:pt>
                <c:pt idx="6">
                  <c:v>33.752684872663366</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123.97168547927765</c:v>
                </c:pt>
                <c:pt idx="1">
                  <c:v>88.310279359918326</c:v>
                </c:pt>
                <c:pt idx="2">
                  <c:v>113.01759133967786</c:v>
                </c:pt>
                <c:pt idx="3">
                  <c:v>95.488932474078197</c:v>
                </c:pt>
                <c:pt idx="4">
                  <c:v>109.28425357871794</c:v>
                </c:pt>
                <c:pt idx="5">
                  <c:v>141.04490651759733</c:v>
                </c:pt>
                <c:pt idx="6">
                  <c:v>106.78122123351798</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135.45054524583745</c:v>
                </c:pt>
                <c:pt idx="1">
                  <c:v>82.451857879038442</c:v>
                </c:pt>
                <c:pt idx="2">
                  <c:v>94.397834912078224</c:v>
                </c:pt>
                <c:pt idx="3">
                  <c:v>96.385542168638182</c:v>
                </c:pt>
                <c:pt idx="4">
                  <c:v>129.89775051127756</c:v>
                </c:pt>
                <c:pt idx="5">
                  <c:v>133.49641796263748</c:v>
                </c:pt>
                <c:pt idx="6">
                  <c:v>126.66462104943761</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86.933231299038354</c:v>
                </c:pt>
                <c:pt idx="1">
                  <c:v>55.763493355030946</c:v>
                </c:pt>
                <c:pt idx="2">
                  <c:v>62.354533152910818</c:v>
                </c:pt>
                <c:pt idx="3">
                  <c:v>104.23087699631803</c:v>
                </c:pt>
                <c:pt idx="4">
                  <c:v>54.642126789366962</c:v>
                </c:pt>
                <c:pt idx="5">
                  <c:v>88.485060283038337</c:v>
                </c:pt>
                <c:pt idx="6">
                  <c:v>130.83768026999755</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41.47694662330322</c:v>
                </c:pt>
                <c:pt idx="1">
                  <c:v>94.819636560878223</c:v>
                </c:pt>
                <c:pt idx="2">
                  <c:v>73.61299052774261</c:v>
                </c:pt>
                <c:pt idx="3">
                  <c:v>58.72793499579889</c:v>
                </c:pt>
                <c:pt idx="4">
                  <c:v>37.627811860943289</c:v>
                </c:pt>
                <c:pt idx="5">
                  <c:v>50.46304385811905</c:v>
                </c:pt>
                <c:pt idx="6">
                  <c:v>32.402577477751386</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93.667495695438234</c:v>
                </c:pt>
                <c:pt idx="1">
                  <c:v>98.508272308078148</c:v>
                </c:pt>
                <c:pt idx="2">
                  <c:v>76.427604871446547</c:v>
                </c:pt>
                <c:pt idx="3">
                  <c:v>88.316054917358329</c:v>
                </c:pt>
                <c:pt idx="4">
                  <c:v>81.14519427399847</c:v>
                </c:pt>
                <c:pt idx="5">
                  <c:v>59.409400663982879</c:v>
                </c:pt>
                <c:pt idx="6">
                  <c:v>70.69653267873467</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53.108857853455007</c:v>
                </c:pt>
                <c:pt idx="1">
                  <c:v>145.80960130183723</c:v>
                </c:pt>
                <c:pt idx="2">
                  <c:v>129.03924221919755</c:v>
                </c:pt>
                <c:pt idx="3">
                  <c:v>98.402913981518154</c:v>
                </c:pt>
                <c:pt idx="4">
                  <c:v>149.20245398775717</c:v>
                </c:pt>
                <c:pt idx="5">
                  <c:v>88.62484710815832</c:v>
                </c:pt>
                <c:pt idx="6">
                  <c:v>77.692543725070536</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196.67113066767629</c:v>
                </c:pt>
                <c:pt idx="1">
                  <c:v>157.74342283695702</c:v>
                </c:pt>
                <c:pt idx="2">
                  <c:v>187.28010825439648</c:v>
                </c:pt>
                <c:pt idx="3">
                  <c:v>196.35752311567629</c:v>
                </c:pt>
                <c:pt idx="4">
                  <c:v>192.0654396727964</c:v>
                </c:pt>
                <c:pt idx="5">
                  <c:v>197.51878385463627</c:v>
                </c:pt>
                <c:pt idx="6">
                  <c:v>221.17213869287582</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99.007589025118875</c:v>
                </c:pt>
                <c:pt idx="1">
                  <c:v>66.544789762343243</c:v>
                </c:pt>
                <c:pt idx="2">
                  <c:v>58.661778185151334</c:v>
                </c:pt>
                <c:pt idx="3">
                  <c:v>67.461044912919235</c:v>
                </c:pt>
                <c:pt idx="4">
                  <c:v>58.74730021598333</c:v>
                </c:pt>
                <c:pt idx="5">
                  <c:v>57.707969749855351</c:v>
                </c:pt>
                <c:pt idx="6">
                  <c:v>53.412462908007399</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83.596030356079055</c:v>
                </c:pt>
                <c:pt idx="1">
                  <c:v>43.144424131623509</c:v>
                </c:pt>
                <c:pt idx="2">
                  <c:v>65.261228230983264</c:v>
                </c:pt>
                <c:pt idx="3">
                  <c:v>49.12923923006344</c:v>
                </c:pt>
                <c:pt idx="4">
                  <c:v>47.516198704103459</c:v>
                </c:pt>
                <c:pt idx="5">
                  <c:v>92.611983711438967</c:v>
                </c:pt>
                <c:pt idx="6">
                  <c:v>50.642927794263429</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69.585522475191212</c:v>
                </c:pt>
                <c:pt idx="1">
                  <c:v>43.875685557583502</c:v>
                </c:pt>
                <c:pt idx="2">
                  <c:v>60.128322639783327</c:v>
                </c:pt>
                <c:pt idx="3">
                  <c:v>52.062328139319412</c:v>
                </c:pt>
                <c:pt idx="4">
                  <c:v>54.427645788335376</c:v>
                </c:pt>
                <c:pt idx="5">
                  <c:v>77.254217568351123</c:v>
                </c:pt>
                <c:pt idx="6">
                  <c:v>61.325420375863303</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102.74372445999884</c:v>
                </c:pt>
                <c:pt idx="1">
                  <c:v>81.170018281519077</c:v>
                </c:pt>
                <c:pt idx="2">
                  <c:v>92.392300641598951</c:v>
                </c:pt>
                <c:pt idx="3">
                  <c:v>117.32355637031866</c:v>
                </c:pt>
                <c:pt idx="4">
                  <c:v>113.17494600431873</c:v>
                </c:pt>
                <c:pt idx="5">
                  <c:v>90.750436300158967</c:v>
                </c:pt>
                <c:pt idx="6">
                  <c:v>138.87240356079843</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77.057793345007113</c:v>
                </c:pt>
                <c:pt idx="1">
                  <c:v>117.73308957951866</c:v>
                </c:pt>
                <c:pt idx="2">
                  <c:v>99.725022914718863</c:v>
                </c:pt>
                <c:pt idx="3">
                  <c:v>102.65811182399884</c:v>
                </c:pt>
                <c:pt idx="4">
                  <c:v>104.53563714903882</c:v>
                </c:pt>
                <c:pt idx="5">
                  <c:v>89.35427574167899</c:v>
                </c:pt>
                <c:pt idx="6">
                  <c:v>79.920870425319094</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121.42440163455863</c:v>
                </c:pt>
                <c:pt idx="1">
                  <c:v>135.28336380255848</c:v>
                </c:pt>
                <c:pt idx="2">
                  <c:v>96.791934005518897</c:v>
                </c:pt>
                <c:pt idx="3">
                  <c:v>116.59028414295869</c:v>
                </c:pt>
                <c:pt idx="4">
                  <c:v>118.35853131751868</c:v>
                </c:pt>
                <c:pt idx="5">
                  <c:v>100.98894706223885</c:v>
                </c:pt>
                <c:pt idx="6">
                  <c:v>127.00296735903855</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119.55633391711864</c:v>
                </c:pt>
                <c:pt idx="1">
                  <c:v>193.05301645335783</c:v>
                </c:pt>
                <c:pt idx="2">
                  <c:v>168.6526122823181</c:v>
                </c:pt>
                <c:pt idx="3">
                  <c:v>149.5875343721583</c:v>
                </c:pt>
                <c:pt idx="4">
                  <c:v>184.88120950327792</c:v>
                </c:pt>
                <c:pt idx="5">
                  <c:v>132.1698662012785</c:v>
                </c:pt>
                <c:pt idx="6">
                  <c:v>146.78536102871834</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127.02860478695857</c:v>
                </c:pt>
                <c:pt idx="1">
                  <c:v>119.19561243143863</c:v>
                </c:pt>
                <c:pt idx="2">
                  <c:v>158.38680109991822</c:v>
                </c:pt>
                <c:pt idx="3">
                  <c:v>145.18790100823836</c:v>
                </c:pt>
                <c:pt idx="4">
                  <c:v>118.35853131751868</c:v>
                </c:pt>
                <c:pt idx="5">
                  <c:v>159.16230366495822</c:v>
                </c:pt>
                <c:pt idx="6">
                  <c:v>142.03758654799842</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102.49646726328061</c:v>
                </c:pt>
                <c:pt idx="1">
                  <c:v>81.0596026490405</c:v>
                </c:pt>
                <c:pt idx="2">
                  <c:v>67.620995228360414</c:v>
                </c:pt>
                <c:pt idx="3">
                  <c:v>77.173913043480468</c:v>
                </c:pt>
                <c:pt idx="4">
                  <c:v>78.699743370400483</c:v>
                </c:pt>
                <c:pt idx="5">
                  <c:v>57.993278924624356</c:v>
                </c:pt>
                <c:pt idx="6">
                  <c:v>60.472440944880368</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81.394253414960502</c:v>
                </c:pt>
                <c:pt idx="1">
                  <c:v>57.218543046360345</c:v>
                </c:pt>
                <c:pt idx="2">
                  <c:v>75.255623721880454</c:v>
                </c:pt>
                <c:pt idx="3">
                  <c:v>59.782608695656371</c:v>
                </c:pt>
                <c:pt idx="4">
                  <c:v>51.325919589392313</c:v>
                </c:pt>
                <c:pt idx="5">
                  <c:v>93.326932309200558</c:v>
                </c:pt>
                <c:pt idx="6">
                  <c:v>61.102362204728379</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82.147903909600501</c:v>
                </c:pt>
                <c:pt idx="1">
                  <c:v>58.807947019864358</c:v>
                </c:pt>
                <c:pt idx="2">
                  <c:v>71.983640081800445</c:v>
                </c:pt>
                <c:pt idx="3">
                  <c:v>59.782608695656371</c:v>
                </c:pt>
                <c:pt idx="4">
                  <c:v>70.487596236096422</c:v>
                </c:pt>
                <c:pt idx="5">
                  <c:v>91.02256361016056</c:v>
                </c:pt>
                <c:pt idx="6">
                  <c:v>81.574803149600498</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104.75741874704066</c:v>
                </c:pt>
                <c:pt idx="1">
                  <c:v>79.470198675496491</c:v>
                </c:pt>
                <c:pt idx="2">
                  <c:v>98.159509202480592</c:v>
                </c:pt>
                <c:pt idx="3">
                  <c:v>131.52173913040079</c:v>
                </c:pt>
                <c:pt idx="4">
                  <c:v>104.02053036784065</c:v>
                </c:pt>
                <c:pt idx="5">
                  <c:v>95.247239558320572</c:v>
                </c:pt>
                <c:pt idx="6">
                  <c:v>148.6614173228009</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81.017428167680492</c:v>
                </c:pt>
                <c:pt idx="1">
                  <c:v>119.20529801328072</c:v>
                </c:pt>
                <c:pt idx="2">
                  <c:v>89.979550102240552</c:v>
                </c:pt>
                <c:pt idx="3">
                  <c:v>89.67391304344055</c:v>
                </c:pt>
                <c:pt idx="4">
                  <c:v>98.545765611600601</c:v>
                </c:pt>
                <c:pt idx="5">
                  <c:v>85.645703312560514</c:v>
                </c:pt>
                <c:pt idx="6">
                  <c:v>63.307086614176391</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109.65614696184068</c:v>
                </c:pt>
                <c:pt idx="1">
                  <c:v>117.08609271520072</c:v>
                </c:pt>
                <c:pt idx="2">
                  <c:v>94.342194955680583</c:v>
                </c:pt>
                <c:pt idx="3">
                  <c:v>107.60869565216066</c:v>
                </c:pt>
                <c:pt idx="4">
                  <c:v>115.6544054748007</c:v>
                </c:pt>
                <c:pt idx="5">
                  <c:v>84.493518963040515</c:v>
                </c:pt>
                <c:pt idx="6">
                  <c:v>102.36220472440063</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97.597739048480605</c:v>
                </c:pt>
                <c:pt idx="1">
                  <c:v>169.00662251656101</c:v>
                </c:pt>
                <c:pt idx="2">
                  <c:v>142.87661895024087</c:v>
                </c:pt>
                <c:pt idx="3">
                  <c:v>125.54347826088078</c:v>
                </c:pt>
                <c:pt idx="4">
                  <c:v>165.61163387512102</c:v>
                </c:pt>
                <c:pt idx="5">
                  <c:v>122.51560249640075</c:v>
                </c:pt>
                <c:pt idx="6">
                  <c:v>125.98425196848078</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140.93264248704088</c:v>
                </c:pt>
                <c:pt idx="1">
                  <c:v>118.14569536424071</c:v>
                </c:pt>
                <c:pt idx="2">
                  <c:v>159.781867757361</c:v>
                </c:pt>
                <c:pt idx="3">
                  <c:v>148.91304347824089</c:v>
                </c:pt>
                <c:pt idx="4">
                  <c:v>115.6544054748007</c:v>
                </c:pt>
                <c:pt idx="5">
                  <c:v>169.75516082576107</c:v>
                </c:pt>
                <c:pt idx="6">
                  <c:v>156.53543307088097</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115.47464239272117</c:v>
                </c:pt>
                <c:pt idx="1">
                  <c:v>97.191378184160968</c:v>
                </c:pt>
                <c:pt idx="2">
                  <c:v>79.947403024328807</c:v>
                </c:pt>
                <c:pt idx="3">
                  <c:v>93.430656934320936</c:v>
                </c:pt>
                <c:pt idx="4">
                  <c:v>90.476190476160895</c:v>
                </c:pt>
                <c:pt idx="5">
                  <c:v>61.824324324328614</c:v>
                </c:pt>
                <c:pt idx="6">
                  <c:v>57.226277372264576</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86.345903771120874</c:v>
                </c:pt>
                <c:pt idx="1">
                  <c:v>61.659046374920614</c:v>
                </c:pt>
                <c:pt idx="2">
                  <c:v>82.051282051280822</c:v>
                </c:pt>
                <c:pt idx="3">
                  <c:v>57.332448573328577</c:v>
                </c:pt>
                <c:pt idx="4">
                  <c:v>61.904761904760619</c:v>
                </c:pt>
                <c:pt idx="5">
                  <c:v>114.86486486488114</c:v>
                </c:pt>
                <c:pt idx="6">
                  <c:v>71.240875912408711</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0</c:formatCode>
                <c:ptCount val="7"/>
                <c:pt idx="0">
                  <c:v>102.64412657128102</c:v>
                </c:pt>
                <c:pt idx="1">
                  <c:v>64.794252122792642</c:v>
                </c:pt>
                <c:pt idx="2">
                  <c:v>79.421433267584788</c:v>
                </c:pt>
                <c:pt idx="3">
                  <c:v>72.72727272727272</c:v>
                </c:pt>
                <c:pt idx="4">
                  <c:v>90.476190476160895</c:v>
                </c:pt>
                <c:pt idx="5">
                  <c:v>109.45945945944109</c:v>
                </c:pt>
                <c:pt idx="6">
                  <c:v>98.978102189760989</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0</c:formatCode>
                <c:ptCount val="7"/>
                <c:pt idx="0">
                  <c:v>93.97485912440095</c:v>
                </c:pt>
                <c:pt idx="1">
                  <c:v>62.18158066623262</c:v>
                </c:pt>
                <c:pt idx="2">
                  <c:v>76.79158448389677</c:v>
                </c:pt>
                <c:pt idx="3">
                  <c:v>109.88719309888108</c:v>
                </c:pt>
                <c:pt idx="4">
                  <c:v>84.353741496560843</c:v>
                </c:pt>
                <c:pt idx="5">
                  <c:v>92.905405405440931</c:v>
                </c:pt>
                <c:pt idx="6">
                  <c:v>138.68613138688139</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0</c:formatCode>
                <c:ptCount val="7"/>
                <c:pt idx="0">
                  <c:v>71.434763762464712</c:v>
                </c:pt>
                <c:pt idx="1">
                  <c:v>111.29980404968111</c:v>
                </c:pt>
                <c:pt idx="2">
                  <c:v>97.304404996720976</c:v>
                </c:pt>
                <c:pt idx="3">
                  <c:v>76.974120769744772</c:v>
                </c:pt>
                <c:pt idx="4">
                  <c:v>74.829931972792735</c:v>
                </c:pt>
                <c:pt idx="5">
                  <c:v>76.351351351352776</c:v>
                </c:pt>
                <c:pt idx="6">
                  <c:v>55.182481751824554</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0</c:formatCode>
                <c:ptCount val="7"/>
                <c:pt idx="0">
                  <c:v>104.37798006072106</c:v>
                </c:pt>
                <c:pt idx="1">
                  <c:v>119.1378184193612</c:v>
                </c:pt>
                <c:pt idx="2">
                  <c:v>99.934253780400994</c:v>
                </c:pt>
                <c:pt idx="3">
                  <c:v>109.88719309888108</c:v>
                </c:pt>
                <c:pt idx="4">
                  <c:v>107.48299319728108</c:v>
                </c:pt>
                <c:pt idx="5">
                  <c:v>78.378378378376794</c:v>
                </c:pt>
                <c:pt idx="6">
                  <c:v>94.306569343040948</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0</c:formatCode>
                <c:ptCount val="7"/>
                <c:pt idx="0">
                  <c:v>82.531426094480821</c:v>
                </c:pt>
                <c:pt idx="1">
                  <c:v>163.03069888960161</c:v>
                </c:pt>
                <c:pt idx="2">
                  <c:v>136.75213675216139</c:v>
                </c:pt>
                <c:pt idx="3">
                  <c:v>120.5043132050412</c:v>
                </c:pt>
                <c:pt idx="4">
                  <c:v>154.42176870752152</c:v>
                </c:pt>
                <c:pt idx="5">
                  <c:v>106.41891891888106</c:v>
                </c:pt>
                <c:pt idx="6">
                  <c:v>106.56934306568107</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143.21629822280141</c:v>
                </c:pt>
                <c:pt idx="1">
                  <c:v>120.70542129328119</c:v>
                </c:pt>
                <c:pt idx="2">
                  <c:v>147.79750164368147</c:v>
                </c:pt>
                <c:pt idx="3">
                  <c:v>159.2568015925616</c:v>
                </c:pt>
                <c:pt idx="4">
                  <c:v>136.05442176872137</c:v>
                </c:pt>
                <c:pt idx="5">
                  <c:v>159.7972972972816</c:v>
                </c:pt>
                <c:pt idx="6">
                  <c:v>177.81021897808179</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5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611C1B-96B5-4399-8329-62455ACB2F8B}" type="datetimeFigureOut">
              <a:rPr lang="en-GB" smtClean="0"/>
              <a:t>10/09/2026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477F7-EF77-492B-BC31-AB8637A1E179}" type="slidenum">
              <a:rPr lang="en-GB" smtClean="0"/>
              <a:t>‹#›</a:t>
            </a:fld>
            <a:endParaRPr lang="en-GB"/>
          </a:p>
        </p:txBody>
      </p:sp>
    </p:spTree>
    <p:extLst>
      <p:ext uri="{BB962C8B-B14F-4D97-AF65-F5344CB8AC3E}">
        <p14:creationId xmlns:p14="http://schemas.microsoft.com/office/powerpoint/2010/main" val="109259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981A1-C953-3103-84B9-19E3A578B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2CD65-5EEB-90BA-2CB5-CA36AE682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1E62F-0669-5F82-DB0A-28E26227ADDE}"/>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TV has the broadest cultural footprint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In order of importance, they are: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TV has the strongest and most comprehensive cultural signature of the channels studied, with particular strength in affirmation and continuity. This reflects its ability to create shared experiences and build lasting cultural influence over time.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Social media is especially strong on currency and bonding, reflecting its role in driving real-time conversation and connection. Content creators perform on currency and transformation, inspiring audiences and shaping perspectives.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each channel brings different strengths, TV has the broadest overall cultural footprint, underlining its ability to create shared cultural experiences at scale.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A70DC606-D140-5CE2-3176-0AA769EF4959}"/>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5736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52139-87F8-7486-D3ED-AB98AA52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223E6-E293-1FDD-585B-E6EBA16EA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A2AC0F-EE0A-BF9A-C7DC-B31EB6B2E0E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69590809-B3E2-9CD7-A06E-EB04FF175C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9015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58BC-BEDD-4D37-53C5-0AC8B63C2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02053-B71A-1205-6F9B-A578B9535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CED7E-B981-D97D-B5A5-98D3AFA87F1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AB7555A0-D856-3CF8-0F0C-107B5454AC22}"/>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4669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FA94A-D073-662F-AC80-54A2B2538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FB0E9-F254-4641-53B2-A7D97B4E28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8854F-8ED9-FC56-702C-59C4F4E72C0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33EE2EA-8F15-F281-D17A-45EE91548A5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8877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67416-4F44-7AD1-8EF8-7F15288CF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B77D2-FD28-483B-8CFE-664F9360CD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A3401-67B0-07EB-46B2-E214526C4B7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4C578826-CC49-91D9-58FF-8FB53421D1AD}"/>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625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1C6D9-5123-B52A-3537-8C6D22891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1852A-57D8-47FF-51FD-EFB7B9E399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7FD621-EC57-AD18-2526-38D5B37D226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62A2BB45-CA5B-9CBA-ED08-8D1364F83771}"/>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8215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9BA09-BFE2-17A7-22B2-F2843CEF3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18AB98-CA6A-5B1C-D826-0692A9350B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D31E3-3A35-76D0-5C18-BBE30F3D14B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84746A25-B698-85ED-953B-7B7464EA8A8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740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39EC5-DEE4-7929-C26F-3732DC9B0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CE6C1-931A-0D94-5637-F2910BFC4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9EF90-4FB6-BBE7-A513-AAEF62A01E5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47D462F8-C602-5983-D1A0-88040AFC4483}"/>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8223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41A57-E01E-3F32-81FF-C83E9B5E1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0B1E5-180E-58D1-9C97-CCBCE6AA5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546A92-85CB-A87A-ADEF-94A2003E338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A60CFFC2-7914-0100-E2D4-D011EC566B8E}"/>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5646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D106B-C1CA-F372-9D04-63CC7FFEA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6758E-23A4-D52C-0F7B-709E3FF281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F87DB-5505-802E-D1F8-F499CDDF838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DFC70A43-1EC2-2A1B-F114-8903824203E0}"/>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2825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20C73-6272-809D-56F3-D9AADE862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D9B67-EE69-1655-3F13-44BEC4286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4F83D8-7B88-3D87-B1CE-3FE996C7F51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8CF16189-A9FB-EF59-735A-DA4223B5CB55}"/>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3768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D3472-F1FD-A32B-D43B-B71CBC0B6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E5744-6237-2FC0-53F9-7B041EDEE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3CAD2F-BB2A-B04B-9ACB-DBD6B9CBDAC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9CB41ECE-6098-B111-2A84-C46C57AF5E8B}"/>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6244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A831C-4741-A075-0329-38997CF04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8C2A08-93E5-21C5-331A-D16F14B31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BC86A4-9018-7AD7-362B-2AEED6C2436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CAC7C74-5EE9-5793-5809-FF21E2B653CB}"/>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4575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3A653-3D35-93C8-04D0-13EA91A6F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0BE3B-6DEC-B382-EAFA-970E8564E7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41EC8-38B7-1DBD-DAD2-8B73AB0E863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6F8A8430-251A-7AD7-9B2E-0D8D94CB86BB}"/>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4497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1B3A4-DB11-8FEF-BB18-B38BEB9AD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2784B-4934-101C-0F50-69B375DD8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E80B9-A12F-51D1-A846-D91C2ED1067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9B1EDBC3-DBA2-C564-932F-0F406A44D9DD}"/>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8062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9CB83-FD3A-E94B-10AC-A46F75B82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DCE7C-5D50-8F8B-030B-E34D2D05A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597D5-2A59-F22D-1262-9964BAFB97A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CBB70391-DECD-DD74-1EAE-D9AD942374AD}"/>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2434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26F34-E898-7907-F1CF-D639951DB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DDF953-930D-C59B-F039-C71D9F8E5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D726-A9E2-C4C5-8D68-433AB2FDE65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1F696924-5CD2-1F23-D8CD-F8477F23D640}"/>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5566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C6B87-935A-7F69-63A0-F89AB936FA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21CFD-2B2A-4832-EAEE-7B76085F9F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1BC0D-A3D7-6841-5423-CFA51BD437B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27D7A0A8-990F-5C98-E502-4A0570F1F2D1}"/>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8580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3BF25-91AA-AC4B-5760-FA1386B05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4FCA3-C849-B38C-073E-4E5DBD6ADB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E49FC-0057-01C0-2360-B3BA66B40D6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chart comes from our latest study, ‘Cultural Advantage’, which explores the cultural influence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These include: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471B43C8-8B6F-3073-6F87-3E234B5235D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95012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234839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23171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18243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998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80806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32757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22958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955420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459082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52864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5709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428378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10/09/2026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38882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a:p>
        </p:txBody>
      </p:sp>
      <p:sp>
        <p:nvSpPr>
          <p:cNvPr id="2" name="Date Placeholder 1"/>
          <p:cNvSpPr>
            <a:spLocks noGrp="1"/>
          </p:cNvSpPr>
          <p:nvPr>
            <p:ph type="dt" sz="half" idx="10"/>
          </p:nvPr>
        </p:nvSpPr>
        <p:spPr/>
        <p:txBody>
          <a:bodyPr/>
          <a:lstStyle/>
          <a:p>
            <a:fld id="{2E6EF22D-7DBE-4099-99F0-B83DD9779912}" type="datetimeFigureOut">
              <a:rPr lang="en-GB" smtClean="0"/>
              <a:t>10/09/2026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43576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217822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398289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135655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68235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375955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45124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84263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10/09/2026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28894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97684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3915">
          <p15:clr>
            <a:srgbClr val="FBAE40"/>
          </p15:clr>
        </p15:guide>
        <p15:guide id="3" orient="horz" pos="4025">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6522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Line Title">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sp>
        <p:nvSpPr>
          <p:cNvPr id="2" name="Title 1"/>
          <p:cNvSpPr>
            <a:spLocks noGrp="1"/>
          </p:cNvSpPr>
          <p:nvPr>
            <p:ph type="ctrTitle"/>
          </p:nvPr>
        </p:nvSpPr>
        <p:spPr>
          <a:xfrm>
            <a:off x="576648" y="804344"/>
            <a:ext cx="3887171" cy="2112000"/>
          </a:xfrm>
        </p:spPr>
        <p:txBody>
          <a:bodyPr anchor="t">
            <a:normAutofit/>
          </a:bodyPr>
          <a:lstStyle>
            <a:lvl1pPr algn="l">
              <a:defRPr sz="37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76648" y="2938157"/>
            <a:ext cx="3887171" cy="2123024"/>
          </a:xfrm>
        </p:spPr>
        <p:txBody>
          <a:bodyPr>
            <a:normAutofit/>
          </a:bodyPr>
          <a:lstStyle>
            <a:lvl1pPr marL="0" indent="0" algn="l">
              <a:buNone/>
              <a:defRPr sz="19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76648" y="548680"/>
            <a:ext cx="2844800" cy="240000"/>
          </a:xfrm>
        </p:spPr>
        <p:txBody>
          <a:bodyPr/>
          <a:lstStyle>
            <a:lvl1pPr>
              <a:defRPr sz="1400" b="1">
                <a:solidFill>
                  <a:schemeClr val="bg1"/>
                </a:solidFill>
              </a:defRPr>
            </a:lvl1pPr>
          </a:lstStyle>
          <a:p>
            <a:fld id="{59585B9F-EF5C-4314-BCBC-A6F82ED753B2}" type="datetimeFigureOut">
              <a:rPr lang="en-GB" smtClean="0"/>
              <a:pPr/>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73F885-FE6B-4251-84D2-F6CEF084999B}" type="slidenum">
              <a:rPr lang="en-GB" smtClean="0"/>
              <a:t>‹#›</a:t>
            </a:fld>
            <a:endParaRPr lang="en-GB"/>
          </a:p>
        </p:txBody>
      </p:sp>
      <p:cxnSp>
        <p:nvCxnSpPr>
          <p:cNvPr id="7" name="Straight Connector 6"/>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cxnSp>
        <p:nvCxnSpPr>
          <p:cNvPr id="12" name="Straight Connector 11"/>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cxnSp>
        <p:nvCxnSpPr>
          <p:cNvPr id="14" name="Straight Connector 13"/>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cxnSp>
        <p:nvCxnSpPr>
          <p:cNvPr id="16" name="Straight Connector 15"/>
          <p:cNvCxnSpPr/>
          <p:nvPr userDrawn="1"/>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66021"/>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Whole Slide Tex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875" y="-75629"/>
            <a:ext cx="12192000" cy="408285"/>
          </a:xfrm>
          <a:prstGeom prst="rect">
            <a:avLst/>
          </a:prstGeom>
        </p:spPr>
      </p:pic>
      <p:sp>
        <p:nvSpPr>
          <p:cNvPr id="2" name="Title 1"/>
          <p:cNvSpPr>
            <a:spLocks noGrp="1"/>
          </p:cNvSpPr>
          <p:nvPr>
            <p:ph type="title" hasCustomPrompt="1"/>
          </p:nvPr>
        </p:nvSpPr>
        <p:spPr>
          <a:xfrm>
            <a:off x="480001" y="514975"/>
            <a:ext cx="11233633" cy="936000"/>
          </a:xfrm>
          <a:prstGeom prst="rect">
            <a:avLst/>
          </a:prstGeom>
        </p:spPr>
        <p:txBody>
          <a:bodyPr lIns="0" tIns="36000" rIns="0" bIns="36000" anchor="t"/>
          <a:lstStyle>
            <a:lvl1pPr>
              <a:defRPr sz="2800"/>
            </a:lvl1pPr>
          </a:lstStyle>
          <a:p>
            <a:r>
              <a:rPr lang="en-US"/>
              <a:t>Click to add title</a:t>
            </a:r>
            <a:endParaRPr lang="en-GB"/>
          </a:p>
        </p:txBody>
      </p:sp>
      <p:sp>
        <p:nvSpPr>
          <p:cNvPr id="9" name="TextBox 8"/>
          <p:cNvSpPr txBox="1"/>
          <p:nvPr userDrawn="1"/>
        </p:nvSpPr>
        <p:spPr>
          <a:xfrm>
            <a:off x="11448000" y="44625"/>
            <a:ext cx="341760" cy="246221"/>
          </a:xfrm>
          <a:prstGeom prst="rect">
            <a:avLst/>
          </a:prstGeom>
          <a:noFill/>
        </p:spPr>
        <p:txBody>
          <a:bodyPr wrap="none">
            <a:spAutoFit/>
          </a:bodyPr>
          <a:lstStyle/>
          <a:p>
            <a:pPr fontAlgn="auto">
              <a:spcBef>
                <a:spcPts val="0"/>
              </a:spcBef>
              <a:spcAft>
                <a:spcPts val="0"/>
              </a:spcAft>
              <a:defRPr/>
            </a:pPr>
            <a:fld id="{CC1F650A-73F3-45B0-B89C-37B7A7A179DA}" type="slidenum">
              <a:rPr lang="en-GB" sz="1000">
                <a:solidFill>
                  <a:prstClr val="black"/>
                </a:solidFill>
                <a:latin typeface="Century Gothic" panose="020B0502020202020204" pitchFamily="34" charset="0"/>
                <a:cs typeface="+mn-cs"/>
              </a:rPr>
              <a:pPr fontAlgn="auto">
                <a:spcBef>
                  <a:spcPts val="0"/>
                </a:spcBef>
                <a:spcAft>
                  <a:spcPts val="0"/>
                </a:spcAft>
                <a:defRPr/>
              </a:pPr>
              <a:t>‹#›</a:t>
            </a:fld>
            <a:endParaRPr lang="en-GB" sz="1000">
              <a:solidFill>
                <a:prstClr val="black"/>
              </a:solidFill>
              <a:latin typeface="Century Gothic" panose="020B0502020202020204" pitchFamily="34" charset="0"/>
              <a:cs typeface="+mn-cs"/>
            </a:endParaRPr>
          </a:p>
        </p:txBody>
      </p:sp>
      <p:sp>
        <p:nvSpPr>
          <p:cNvPr id="10" name="Text Placeholder 15"/>
          <p:cNvSpPr>
            <a:spLocks noGrp="1"/>
          </p:cNvSpPr>
          <p:nvPr>
            <p:ph type="body" sz="quarter" idx="12" hasCustomPrompt="1"/>
          </p:nvPr>
        </p:nvSpPr>
        <p:spPr>
          <a:xfrm>
            <a:off x="479998" y="0"/>
            <a:ext cx="3550135" cy="289424"/>
          </a:xfrm>
          <a:prstGeom prst="rect">
            <a:avLst/>
          </a:prstGeom>
        </p:spPr>
        <p:txBody>
          <a:bodyPr anchor="b"/>
          <a:lstStyle>
            <a:lvl1pPr marL="0" indent="0">
              <a:buNone/>
              <a:defRPr sz="1000"/>
            </a:lvl1pPr>
          </a:lstStyle>
          <a:p>
            <a:pPr lvl="0"/>
            <a:r>
              <a:rPr lang="en-US"/>
              <a:t>Click to add doc section/title</a:t>
            </a:r>
          </a:p>
        </p:txBody>
      </p:sp>
      <p:sp>
        <p:nvSpPr>
          <p:cNvPr id="11" name="Text Placeholder 5"/>
          <p:cNvSpPr>
            <a:spLocks noGrp="1"/>
          </p:cNvSpPr>
          <p:nvPr>
            <p:ph type="body" sz="quarter" idx="11"/>
          </p:nvPr>
        </p:nvSpPr>
        <p:spPr>
          <a:xfrm>
            <a:off x="480000" y="1952626"/>
            <a:ext cx="11233633" cy="4321175"/>
          </a:xfrm>
          <a:prstGeom prst="rect">
            <a:avLst/>
          </a:prstGeom>
        </p:spPr>
        <p:txBody>
          <a:bodyPr lIns="0" tIns="0" rIns="0"/>
          <a:lstStyle>
            <a:lvl1pPr>
              <a:defRPr sz="1600"/>
            </a:lvl1pPr>
            <a:lvl2pPr>
              <a:defRPr sz="1600"/>
            </a:lvl2pPr>
            <a:lvl3pPr>
              <a:defRPr sz="1600"/>
            </a:lvl3pPr>
          </a:lstStyle>
          <a:p>
            <a:pPr lvl="0"/>
            <a:r>
              <a:rPr lang="en-US"/>
              <a:t>Click to edit Master text styles</a:t>
            </a:r>
          </a:p>
          <a:p>
            <a:pPr lvl="1"/>
            <a:r>
              <a:rPr lang="en-US"/>
              <a:t>Second level</a:t>
            </a:r>
          </a:p>
          <a:p>
            <a:pPr lvl="2"/>
            <a:r>
              <a:rPr lang="en-US"/>
              <a:t>Third level</a:t>
            </a:r>
          </a:p>
        </p:txBody>
      </p:sp>
      <p:sp>
        <p:nvSpPr>
          <p:cNvPr id="13" name="Text Placeholder 3"/>
          <p:cNvSpPr>
            <a:spLocks noGrp="1"/>
          </p:cNvSpPr>
          <p:nvPr>
            <p:ph type="body" sz="quarter" idx="13" hasCustomPrompt="1"/>
          </p:nvPr>
        </p:nvSpPr>
        <p:spPr>
          <a:xfrm>
            <a:off x="479999" y="6489700"/>
            <a:ext cx="11233635" cy="368300"/>
          </a:xfrm>
          <a:prstGeom prst="rect">
            <a:avLst/>
          </a:prstGeom>
        </p:spPr>
        <p:txBody>
          <a:bodyPr/>
          <a:lstStyle>
            <a:lvl1pPr marL="0" indent="0">
              <a:spcBef>
                <a:spcPts val="0"/>
              </a:spcBef>
              <a:spcAft>
                <a:spcPts val="0"/>
              </a:spcAft>
              <a:buNone/>
              <a:defRPr sz="900" baseline="0"/>
            </a:lvl1pPr>
          </a:lstStyle>
          <a:p>
            <a:pPr lvl="0"/>
            <a:r>
              <a:rPr lang="en-US"/>
              <a:t>Click to add sources/notes</a:t>
            </a:r>
          </a:p>
        </p:txBody>
      </p:sp>
      <p:pic>
        <p:nvPicPr>
          <p:cNvPr id="14" name="Picture 9" descr="mtm_95black-03.jp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712619" y="0"/>
            <a:ext cx="766763" cy="260350"/>
          </a:xfrm>
          <a:prstGeom prst="rect">
            <a:avLst/>
          </a:prstGeom>
          <a:noFill/>
          <a:ln w="9525">
            <a:noFill/>
            <a:miter lim="800000"/>
            <a:headEnd/>
            <a:tailEnd/>
          </a:ln>
        </p:spPr>
      </p:pic>
    </p:spTree>
    <p:extLst>
      <p:ext uri="{BB962C8B-B14F-4D97-AF65-F5344CB8AC3E}">
        <p14:creationId xmlns:p14="http://schemas.microsoft.com/office/powerpoint/2010/main" val="1825389975"/>
      </p:ext>
    </p:extLst>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2" name="Text Placeholder 6">
            <a:extLst>
              <a:ext uri="{FF2B5EF4-FFF2-40B4-BE49-F238E27FC236}">
                <a16:creationId xmlns:a16="http://schemas.microsoft.com/office/drawing/2014/main" id="{9C8B26C0-A80C-691B-592F-DF64977168B2}"/>
              </a:ext>
            </a:extLst>
          </p:cNvPr>
          <p:cNvSpPr>
            <a:spLocks noGrp="1"/>
          </p:cNvSpPr>
          <p:nvPr>
            <p:ph type="body" sz="quarter" idx="34" hasCustomPrompt="1"/>
          </p:nvPr>
        </p:nvSpPr>
        <p:spPr>
          <a:xfrm>
            <a:off x="279263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6" name="Picture Placeholder 5">
            <a:extLst>
              <a:ext uri="{FF2B5EF4-FFF2-40B4-BE49-F238E27FC236}">
                <a16:creationId xmlns:a16="http://schemas.microsoft.com/office/drawing/2014/main" id="{CAD97536-789A-7744-C13B-53E10C02D1D3}"/>
              </a:ext>
            </a:extLst>
          </p:cNvPr>
          <p:cNvSpPr>
            <a:spLocks noGrp="1"/>
          </p:cNvSpPr>
          <p:nvPr>
            <p:ph type="pic" sz="quarter" idx="13"/>
          </p:nvPr>
        </p:nvSpPr>
        <p:spPr>
          <a:xfrm>
            <a:off x="614885" y="1149559"/>
            <a:ext cx="1184400" cy="1184400"/>
          </a:xfrm>
          <a:solidFill>
            <a:schemeClr val="bg1">
              <a:lumMod val="85000"/>
            </a:schemeClr>
          </a:solidFill>
        </p:spPr>
        <p:txBody>
          <a:bodyPr/>
          <a:lstStyle/>
          <a:p>
            <a:endParaRPr lang="en-GB"/>
          </a:p>
        </p:txBody>
      </p:sp>
      <p:sp>
        <p:nvSpPr>
          <p:cNvPr id="39" name="Picture Placeholder 5">
            <a:extLst>
              <a:ext uri="{FF2B5EF4-FFF2-40B4-BE49-F238E27FC236}">
                <a16:creationId xmlns:a16="http://schemas.microsoft.com/office/drawing/2014/main" id="{9B94EB92-59A2-CAE0-A920-38D56FEEE97A}"/>
              </a:ext>
            </a:extLst>
          </p:cNvPr>
          <p:cNvSpPr>
            <a:spLocks noGrp="1"/>
          </p:cNvSpPr>
          <p:nvPr>
            <p:ph type="pic" sz="quarter" idx="14"/>
          </p:nvPr>
        </p:nvSpPr>
        <p:spPr>
          <a:xfrm>
            <a:off x="3077087" y="1149559"/>
            <a:ext cx="1184400" cy="1184400"/>
          </a:xfrm>
          <a:solidFill>
            <a:schemeClr val="bg1">
              <a:lumMod val="85000"/>
            </a:schemeClr>
          </a:solidFill>
        </p:spPr>
        <p:txBody>
          <a:bodyPr/>
          <a:lstStyle/>
          <a:p>
            <a:endParaRPr lang="en-GB"/>
          </a:p>
        </p:txBody>
      </p:sp>
      <p:sp>
        <p:nvSpPr>
          <p:cNvPr id="40" name="Picture Placeholder 5">
            <a:extLst>
              <a:ext uri="{FF2B5EF4-FFF2-40B4-BE49-F238E27FC236}">
                <a16:creationId xmlns:a16="http://schemas.microsoft.com/office/drawing/2014/main" id="{A2037EF0-46C5-5ECD-6D7D-8B423B135415}"/>
              </a:ext>
            </a:extLst>
          </p:cNvPr>
          <p:cNvSpPr>
            <a:spLocks noGrp="1"/>
          </p:cNvSpPr>
          <p:nvPr>
            <p:ph type="pic" sz="quarter" idx="15"/>
          </p:nvPr>
        </p:nvSpPr>
        <p:spPr>
          <a:xfrm>
            <a:off x="5539289" y="1149559"/>
            <a:ext cx="1184400" cy="1184400"/>
          </a:xfrm>
          <a:solidFill>
            <a:schemeClr val="bg1">
              <a:lumMod val="85000"/>
            </a:schemeClr>
          </a:solidFill>
        </p:spPr>
        <p:txBody>
          <a:bodyPr/>
          <a:lstStyle/>
          <a:p>
            <a:endParaRPr lang="en-GB"/>
          </a:p>
        </p:txBody>
      </p:sp>
      <p:sp>
        <p:nvSpPr>
          <p:cNvPr id="41" name="Picture Placeholder 5">
            <a:extLst>
              <a:ext uri="{FF2B5EF4-FFF2-40B4-BE49-F238E27FC236}">
                <a16:creationId xmlns:a16="http://schemas.microsoft.com/office/drawing/2014/main" id="{691DB60B-EBF1-0394-56AB-9271D3584436}"/>
              </a:ext>
            </a:extLst>
          </p:cNvPr>
          <p:cNvSpPr>
            <a:spLocks noGrp="1"/>
          </p:cNvSpPr>
          <p:nvPr>
            <p:ph type="pic" sz="quarter" idx="16"/>
          </p:nvPr>
        </p:nvSpPr>
        <p:spPr>
          <a:xfrm>
            <a:off x="8001491" y="1149559"/>
            <a:ext cx="1184400" cy="1184400"/>
          </a:xfrm>
          <a:solidFill>
            <a:schemeClr val="bg1">
              <a:lumMod val="85000"/>
            </a:schemeClr>
          </a:solidFill>
        </p:spPr>
        <p:txBody>
          <a:bodyPr/>
          <a:lstStyle/>
          <a:p>
            <a:endParaRPr lang="en-GB"/>
          </a:p>
        </p:txBody>
      </p:sp>
      <p:sp>
        <p:nvSpPr>
          <p:cNvPr id="42" name="Picture Placeholder 5">
            <a:extLst>
              <a:ext uri="{FF2B5EF4-FFF2-40B4-BE49-F238E27FC236}">
                <a16:creationId xmlns:a16="http://schemas.microsoft.com/office/drawing/2014/main" id="{0743C6B7-447D-329E-04CC-831A65AA2BDF}"/>
              </a:ext>
            </a:extLst>
          </p:cNvPr>
          <p:cNvSpPr>
            <a:spLocks noGrp="1"/>
          </p:cNvSpPr>
          <p:nvPr>
            <p:ph type="pic" sz="quarter" idx="17"/>
          </p:nvPr>
        </p:nvSpPr>
        <p:spPr>
          <a:xfrm>
            <a:off x="10463691" y="1149559"/>
            <a:ext cx="1184400" cy="1184400"/>
          </a:xfrm>
          <a:solidFill>
            <a:schemeClr val="bg1">
              <a:lumMod val="85000"/>
            </a:schemeClr>
          </a:solidFill>
        </p:spPr>
        <p:txBody>
          <a:bodyPr/>
          <a:lstStyle/>
          <a:p>
            <a:endParaRPr lang="en-GB"/>
          </a:p>
        </p:txBody>
      </p:sp>
      <p:sp>
        <p:nvSpPr>
          <p:cNvPr id="43" name="Picture Placeholder 5">
            <a:extLst>
              <a:ext uri="{FF2B5EF4-FFF2-40B4-BE49-F238E27FC236}">
                <a16:creationId xmlns:a16="http://schemas.microsoft.com/office/drawing/2014/main" id="{97885C51-DAF8-CFE4-E07E-4A77D20A2D0B}"/>
              </a:ext>
            </a:extLst>
          </p:cNvPr>
          <p:cNvSpPr>
            <a:spLocks noGrp="1"/>
          </p:cNvSpPr>
          <p:nvPr>
            <p:ph type="pic" sz="quarter" idx="18"/>
          </p:nvPr>
        </p:nvSpPr>
        <p:spPr>
          <a:xfrm>
            <a:off x="614259" y="3346575"/>
            <a:ext cx="1184400" cy="1184400"/>
          </a:xfrm>
          <a:solidFill>
            <a:schemeClr val="bg1">
              <a:lumMod val="85000"/>
            </a:schemeClr>
          </a:solidFill>
        </p:spPr>
        <p:txBody>
          <a:bodyPr/>
          <a:lstStyle/>
          <a:p>
            <a:endParaRPr lang="en-GB"/>
          </a:p>
        </p:txBody>
      </p:sp>
      <p:sp>
        <p:nvSpPr>
          <p:cNvPr id="44" name="Picture Placeholder 5">
            <a:extLst>
              <a:ext uri="{FF2B5EF4-FFF2-40B4-BE49-F238E27FC236}">
                <a16:creationId xmlns:a16="http://schemas.microsoft.com/office/drawing/2014/main" id="{85B93E8A-559B-3B56-D8B2-697FFE006976}"/>
              </a:ext>
            </a:extLst>
          </p:cNvPr>
          <p:cNvSpPr>
            <a:spLocks noGrp="1"/>
          </p:cNvSpPr>
          <p:nvPr>
            <p:ph type="pic" sz="quarter" idx="19"/>
          </p:nvPr>
        </p:nvSpPr>
        <p:spPr>
          <a:xfrm>
            <a:off x="3076461" y="3346575"/>
            <a:ext cx="1184400" cy="1184400"/>
          </a:xfrm>
          <a:solidFill>
            <a:schemeClr val="bg1">
              <a:lumMod val="85000"/>
            </a:schemeClr>
          </a:solidFill>
        </p:spPr>
        <p:txBody>
          <a:bodyPr/>
          <a:lstStyle/>
          <a:p>
            <a:endParaRPr lang="en-GB"/>
          </a:p>
        </p:txBody>
      </p:sp>
      <p:sp>
        <p:nvSpPr>
          <p:cNvPr id="45" name="Picture Placeholder 5">
            <a:extLst>
              <a:ext uri="{FF2B5EF4-FFF2-40B4-BE49-F238E27FC236}">
                <a16:creationId xmlns:a16="http://schemas.microsoft.com/office/drawing/2014/main" id="{CABD96A4-7320-AAC4-F94F-6763511A79E3}"/>
              </a:ext>
            </a:extLst>
          </p:cNvPr>
          <p:cNvSpPr>
            <a:spLocks noGrp="1"/>
          </p:cNvSpPr>
          <p:nvPr>
            <p:ph type="pic" sz="quarter" idx="20"/>
          </p:nvPr>
        </p:nvSpPr>
        <p:spPr>
          <a:xfrm>
            <a:off x="5538663" y="3346575"/>
            <a:ext cx="1184400" cy="1184400"/>
          </a:xfrm>
          <a:solidFill>
            <a:schemeClr val="bg1">
              <a:lumMod val="85000"/>
            </a:schemeClr>
          </a:solidFill>
        </p:spPr>
        <p:txBody>
          <a:bodyPr/>
          <a:lstStyle/>
          <a:p>
            <a:endParaRPr lang="en-GB"/>
          </a:p>
        </p:txBody>
      </p:sp>
      <p:sp>
        <p:nvSpPr>
          <p:cNvPr id="46" name="Picture Placeholder 5">
            <a:extLst>
              <a:ext uri="{FF2B5EF4-FFF2-40B4-BE49-F238E27FC236}">
                <a16:creationId xmlns:a16="http://schemas.microsoft.com/office/drawing/2014/main" id="{4877BC27-3D51-9663-2237-14A93A7CC097}"/>
              </a:ext>
            </a:extLst>
          </p:cNvPr>
          <p:cNvSpPr>
            <a:spLocks noGrp="1"/>
          </p:cNvSpPr>
          <p:nvPr>
            <p:ph type="pic" sz="quarter" idx="21"/>
          </p:nvPr>
        </p:nvSpPr>
        <p:spPr>
          <a:xfrm>
            <a:off x="8000865" y="3346575"/>
            <a:ext cx="1184400" cy="1184400"/>
          </a:xfrm>
          <a:solidFill>
            <a:schemeClr val="bg1">
              <a:lumMod val="85000"/>
            </a:schemeClr>
          </a:solidFill>
        </p:spPr>
        <p:txBody>
          <a:bodyPr/>
          <a:lstStyle/>
          <a:p>
            <a:endParaRPr lang="en-GB"/>
          </a:p>
        </p:txBody>
      </p:sp>
      <p:sp>
        <p:nvSpPr>
          <p:cNvPr id="47" name="Picture Placeholder 5">
            <a:extLst>
              <a:ext uri="{FF2B5EF4-FFF2-40B4-BE49-F238E27FC236}">
                <a16:creationId xmlns:a16="http://schemas.microsoft.com/office/drawing/2014/main" id="{14626682-DD25-49BD-144A-69E8DC53596B}"/>
              </a:ext>
            </a:extLst>
          </p:cNvPr>
          <p:cNvSpPr>
            <a:spLocks noGrp="1"/>
          </p:cNvSpPr>
          <p:nvPr>
            <p:ph type="pic" sz="quarter" idx="22"/>
          </p:nvPr>
        </p:nvSpPr>
        <p:spPr>
          <a:xfrm>
            <a:off x="10463065" y="3346575"/>
            <a:ext cx="1184400" cy="1184400"/>
          </a:xfrm>
          <a:solidFill>
            <a:schemeClr val="bg1">
              <a:lumMod val="85000"/>
            </a:schemeClr>
          </a:solidFill>
        </p:spPr>
        <p:txBody>
          <a:bodyPr/>
          <a:lstStyle/>
          <a:p>
            <a:endParaRPr lang="en-GB"/>
          </a:p>
        </p:txBody>
      </p:sp>
      <p:sp>
        <p:nvSpPr>
          <p:cNvPr id="2" name="Title 1">
            <a:extLst>
              <a:ext uri="{FF2B5EF4-FFF2-40B4-BE49-F238E27FC236}">
                <a16:creationId xmlns:a16="http://schemas.microsoft.com/office/drawing/2014/main" id="{21E1C2C8-4790-21AB-D95A-92CA8FA8C069}"/>
              </a:ext>
            </a:extLst>
          </p:cNvPr>
          <p:cNvSpPr>
            <a:spLocks noGrp="1"/>
          </p:cNvSpPr>
          <p:nvPr>
            <p:ph type="title"/>
          </p:nvPr>
        </p:nvSpPr>
        <p:spPr>
          <a:xfrm>
            <a:off x="371475" y="359944"/>
            <a:ext cx="11518423" cy="701501"/>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761C70-B041-4A23-4BCB-F5CB4E9443EB}"/>
              </a:ext>
            </a:extLst>
          </p:cNvPr>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a:extLst>
              <a:ext uri="{FF2B5EF4-FFF2-40B4-BE49-F238E27FC236}">
                <a16:creationId xmlns:a16="http://schemas.microsoft.com/office/drawing/2014/main" id="{4D52B300-B434-691D-3D76-E4AF774AA4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EC6692B-927B-4B22-9C5F-35CB3A5ACA82}"/>
              </a:ext>
            </a:extLst>
          </p:cNvPr>
          <p:cNvSpPr>
            <a:spLocks noGrp="1"/>
          </p:cNvSpPr>
          <p:nvPr>
            <p:ph type="sldNum" sz="quarter" idx="12"/>
          </p:nvPr>
        </p:nvSpPr>
        <p:spPr/>
        <p:txBody>
          <a:bodyPr/>
          <a:lstStyle/>
          <a:p>
            <a:fld id="{6623F64F-6692-49A2-80FF-3D660AAAEE7A}" type="slidenum">
              <a:rPr lang="en-GB" smtClean="0"/>
              <a:pPr/>
              <a:t>‹#›</a:t>
            </a:fld>
            <a:endParaRPr lang="en-GB"/>
          </a:p>
        </p:txBody>
      </p:sp>
      <p:cxnSp>
        <p:nvCxnSpPr>
          <p:cNvPr id="21" name="Straight Connector 20">
            <a:extLst>
              <a:ext uri="{FF2B5EF4-FFF2-40B4-BE49-F238E27FC236}">
                <a16:creationId xmlns:a16="http://schemas.microsoft.com/office/drawing/2014/main" id="{9C8CFFC5-56C6-267B-E772-EFDE38E880EE}"/>
              </a:ext>
            </a:extLst>
          </p:cNvPr>
          <p:cNvCxnSpPr>
            <a:cxnSpLocks/>
          </p:cNvCxnSpPr>
          <p:nvPr userDrawn="1"/>
        </p:nvCxnSpPr>
        <p:spPr>
          <a:xfrm>
            <a:off x="382866"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2C87480-7EC0-E06B-80CE-A5E61F866A2B}"/>
              </a:ext>
            </a:extLst>
          </p:cNvPr>
          <p:cNvCxnSpPr>
            <a:cxnSpLocks/>
          </p:cNvCxnSpPr>
          <p:nvPr userDrawn="1"/>
        </p:nvCxnSpPr>
        <p:spPr>
          <a:xfrm>
            <a:off x="2893461"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E5449B5-F0DD-5201-E55C-9CC82C0210E2}"/>
              </a:ext>
            </a:extLst>
          </p:cNvPr>
          <p:cNvCxnSpPr>
            <a:cxnSpLocks/>
          </p:cNvCxnSpPr>
          <p:nvPr userDrawn="1"/>
        </p:nvCxnSpPr>
        <p:spPr>
          <a:xfrm>
            <a:off x="5302129"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C37246-3AD9-B2AC-76D9-17FDAD4B05C9}"/>
              </a:ext>
            </a:extLst>
          </p:cNvPr>
          <p:cNvCxnSpPr>
            <a:cxnSpLocks/>
          </p:cNvCxnSpPr>
          <p:nvPr userDrawn="1"/>
        </p:nvCxnSpPr>
        <p:spPr>
          <a:xfrm>
            <a:off x="7766244"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71A764D-3E43-45CC-0191-A353558094A7}"/>
              </a:ext>
            </a:extLst>
          </p:cNvPr>
          <p:cNvCxnSpPr>
            <a:cxnSpLocks/>
          </p:cNvCxnSpPr>
          <p:nvPr userDrawn="1"/>
        </p:nvCxnSpPr>
        <p:spPr>
          <a:xfrm>
            <a:off x="10220687"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39FA8FC-3DAD-0365-DCC6-0F32E87173AA}"/>
              </a:ext>
            </a:extLst>
          </p:cNvPr>
          <p:cNvCxnSpPr>
            <a:cxnSpLocks/>
          </p:cNvCxnSpPr>
          <p:nvPr userDrawn="1"/>
        </p:nvCxnSpPr>
        <p:spPr>
          <a:xfrm>
            <a:off x="2898438"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4215D00-4EC5-ED6C-6901-9C80C4842851}"/>
              </a:ext>
            </a:extLst>
          </p:cNvPr>
          <p:cNvCxnSpPr>
            <a:cxnSpLocks/>
          </p:cNvCxnSpPr>
          <p:nvPr userDrawn="1"/>
        </p:nvCxnSpPr>
        <p:spPr>
          <a:xfrm>
            <a:off x="5327145"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4CDA88-7F72-6884-E098-8EF2A6E29414}"/>
              </a:ext>
            </a:extLst>
          </p:cNvPr>
          <p:cNvCxnSpPr>
            <a:cxnSpLocks/>
          </p:cNvCxnSpPr>
          <p:nvPr userDrawn="1"/>
        </p:nvCxnSpPr>
        <p:spPr>
          <a:xfrm>
            <a:off x="10263495"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279A4DB-0427-0A66-AF0B-093378DC095E}"/>
              </a:ext>
            </a:extLst>
          </p:cNvPr>
          <p:cNvCxnSpPr>
            <a:cxnSpLocks/>
          </p:cNvCxnSpPr>
          <p:nvPr userDrawn="1"/>
        </p:nvCxnSpPr>
        <p:spPr>
          <a:xfrm>
            <a:off x="7803150" y="4624675"/>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9D02220-F018-1969-3164-6BFF4EA1B235}"/>
              </a:ext>
            </a:extLst>
          </p:cNvPr>
          <p:cNvCxnSpPr>
            <a:cxnSpLocks/>
          </p:cNvCxnSpPr>
          <p:nvPr userDrawn="1"/>
        </p:nvCxnSpPr>
        <p:spPr>
          <a:xfrm>
            <a:off x="484036" y="464773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71" name="Text Placeholder 6">
            <a:extLst>
              <a:ext uri="{FF2B5EF4-FFF2-40B4-BE49-F238E27FC236}">
                <a16:creationId xmlns:a16="http://schemas.microsoft.com/office/drawing/2014/main" id="{19EADE65-C122-EB2C-19EB-19D10330B91B}"/>
              </a:ext>
            </a:extLst>
          </p:cNvPr>
          <p:cNvSpPr>
            <a:spLocks noGrp="1"/>
          </p:cNvSpPr>
          <p:nvPr>
            <p:ph type="body" sz="quarter" idx="33" hasCustomPrompt="1"/>
          </p:nvPr>
        </p:nvSpPr>
        <p:spPr>
          <a:xfrm>
            <a:off x="34284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3" name="Text Placeholder 6">
            <a:extLst>
              <a:ext uri="{FF2B5EF4-FFF2-40B4-BE49-F238E27FC236}">
                <a16:creationId xmlns:a16="http://schemas.microsoft.com/office/drawing/2014/main" id="{CB9D182C-F076-5175-7385-DE48C8E9FF5A}"/>
              </a:ext>
            </a:extLst>
          </p:cNvPr>
          <p:cNvSpPr>
            <a:spLocks noGrp="1"/>
          </p:cNvSpPr>
          <p:nvPr>
            <p:ph type="body" sz="quarter" idx="35" hasCustomPrompt="1"/>
          </p:nvPr>
        </p:nvSpPr>
        <p:spPr>
          <a:xfrm>
            <a:off x="5226317"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4" name="Text Placeholder 6">
            <a:extLst>
              <a:ext uri="{FF2B5EF4-FFF2-40B4-BE49-F238E27FC236}">
                <a16:creationId xmlns:a16="http://schemas.microsoft.com/office/drawing/2014/main" id="{88730061-9A2D-BBD8-79B7-3F41D535AE99}"/>
              </a:ext>
            </a:extLst>
          </p:cNvPr>
          <p:cNvSpPr>
            <a:spLocks noGrp="1"/>
          </p:cNvSpPr>
          <p:nvPr>
            <p:ph type="body" sz="quarter" idx="36" hasCustomPrompt="1"/>
          </p:nvPr>
        </p:nvSpPr>
        <p:spPr>
          <a:xfrm>
            <a:off x="7729449"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5" name="Text Placeholder 6">
            <a:extLst>
              <a:ext uri="{FF2B5EF4-FFF2-40B4-BE49-F238E27FC236}">
                <a16:creationId xmlns:a16="http://schemas.microsoft.com/office/drawing/2014/main" id="{97C1F9A3-D059-7259-C0FB-DF8D338811A8}"/>
              </a:ext>
            </a:extLst>
          </p:cNvPr>
          <p:cNvSpPr>
            <a:spLocks noGrp="1"/>
          </p:cNvSpPr>
          <p:nvPr>
            <p:ph type="body" sz="quarter" idx="37" hasCustomPrompt="1"/>
          </p:nvPr>
        </p:nvSpPr>
        <p:spPr>
          <a:xfrm>
            <a:off x="1017027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6" name="Text Placeholder 6">
            <a:extLst>
              <a:ext uri="{FF2B5EF4-FFF2-40B4-BE49-F238E27FC236}">
                <a16:creationId xmlns:a16="http://schemas.microsoft.com/office/drawing/2014/main" id="{B6A037C9-0C42-CE2B-896B-AF6B848B534A}"/>
              </a:ext>
            </a:extLst>
          </p:cNvPr>
          <p:cNvSpPr>
            <a:spLocks noGrp="1"/>
          </p:cNvSpPr>
          <p:nvPr>
            <p:ph type="body" sz="quarter" idx="38" hasCustomPrompt="1"/>
          </p:nvPr>
        </p:nvSpPr>
        <p:spPr>
          <a:xfrm>
            <a:off x="279263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7" name="Text Placeholder 6">
            <a:extLst>
              <a:ext uri="{FF2B5EF4-FFF2-40B4-BE49-F238E27FC236}">
                <a16:creationId xmlns:a16="http://schemas.microsoft.com/office/drawing/2014/main" id="{D83EABD8-8716-2269-4367-B8B667FDE791}"/>
              </a:ext>
            </a:extLst>
          </p:cNvPr>
          <p:cNvSpPr>
            <a:spLocks noGrp="1"/>
          </p:cNvSpPr>
          <p:nvPr>
            <p:ph type="body" sz="quarter" idx="39" hasCustomPrompt="1"/>
          </p:nvPr>
        </p:nvSpPr>
        <p:spPr>
          <a:xfrm>
            <a:off x="34284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8" name="Text Placeholder 6">
            <a:extLst>
              <a:ext uri="{FF2B5EF4-FFF2-40B4-BE49-F238E27FC236}">
                <a16:creationId xmlns:a16="http://schemas.microsoft.com/office/drawing/2014/main" id="{EA92B77D-AE99-9AE0-42D8-2D2A16ED3C1D}"/>
              </a:ext>
            </a:extLst>
          </p:cNvPr>
          <p:cNvSpPr>
            <a:spLocks noGrp="1"/>
          </p:cNvSpPr>
          <p:nvPr>
            <p:ph type="body" sz="quarter" idx="40" hasCustomPrompt="1"/>
          </p:nvPr>
        </p:nvSpPr>
        <p:spPr>
          <a:xfrm>
            <a:off x="5226317"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9" name="Text Placeholder 6">
            <a:extLst>
              <a:ext uri="{FF2B5EF4-FFF2-40B4-BE49-F238E27FC236}">
                <a16:creationId xmlns:a16="http://schemas.microsoft.com/office/drawing/2014/main" id="{ADC7C694-3541-85F1-A4EC-DA4E64C5A090}"/>
              </a:ext>
            </a:extLst>
          </p:cNvPr>
          <p:cNvSpPr>
            <a:spLocks noGrp="1"/>
          </p:cNvSpPr>
          <p:nvPr>
            <p:ph type="body" sz="quarter" idx="41" hasCustomPrompt="1"/>
          </p:nvPr>
        </p:nvSpPr>
        <p:spPr>
          <a:xfrm>
            <a:off x="7729449"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80" name="Text Placeholder 6">
            <a:extLst>
              <a:ext uri="{FF2B5EF4-FFF2-40B4-BE49-F238E27FC236}">
                <a16:creationId xmlns:a16="http://schemas.microsoft.com/office/drawing/2014/main" id="{B724C0B8-9B99-F1BB-62EB-0C571FF3E752}"/>
              </a:ext>
            </a:extLst>
          </p:cNvPr>
          <p:cNvSpPr>
            <a:spLocks noGrp="1"/>
          </p:cNvSpPr>
          <p:nvPr>
            <p:ph type="body" sz="quarter" idx="42" hasCustomPrompt="1"/>
          </p:nvPr>
        </p:nvSpPr>
        <p:spPr>
          <a:xfrm>
            <a:off x="1017027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Tree>
    <p:extLst>
      <p:ext uri="{BB962C8B-B14F-4D97-AF65-F5344CB8AC3E}">
        <p14:creationId xmlns:p14="http://schemas.microsoft.com/office/powerpoint/2010/main" val="278130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7007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0434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920412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51650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amp; half page image">
    <p:spTree>
      <p:nvGrpSpPr>
        <p:cNvPr id="1" name=""/>
        <p:cNvGrpSpPr/>
        <p:nvPr/>
      </p:nvGrpSpPr>
      <p:grpSpPr>
        <a:xfrm>
          <a:off x="0" y="0"/>
          <a:ext cx="0" cy="0"/>
          <a:chOff x="0" y="0"/>
          <a:chExt cx="0" cy="0"/>
        </a:xfrm>
      </p:grpSpPr>
      <p:sp>
        <p:nvSpPr>
          <p:cNvPr id="6" name="Content Placeholder 7">
            <a:extLst>
              <a:ext uri="{FF2B5EF4-FFF2-40B4-BE49-F238E27FC236}">
                <a16:creationId xmlns:a16="http://schemas.microsoft.com/office/drawing/2014/main" id="{4AF1F12C-1772-0515-7153-8C8649D47BEF}"/>
              </a:ext>
            </a:extLst>
          </p:cNvPr>
          <p:cNvSpPr>
            <a:spLocks noGrp="1"/>
          </p:cNvSpPr>
          <p:nvPr>
            <p:ph sz="quarter" idx="16"/>
          </p:nvPr>
        </p:nvSpPr>
        <p:spPr>
          <a:xfrm>
            <a:off x="742950" y="1603234"/>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14864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413244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10/09/2026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5"/>
    </p:custDataLst>
    <p:extLst>
      <p:ext uri="{BB962C8B-B14F-4D97-AF65-F5344CB8AC3E}">
        <p14:creationId xmlns:p14="http://schemas.microsoft.com/office/powerpoint/2010/main" val="11187467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C9238E2E-7DA6-E18E-566E-293FC197E39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prstGeom prst="rect">
            <a:avLst/>
          </a:prstGeom>
          <a:solidFill>
            <a:prstClr val="white">
              <a:lumMod val="85000"/>
            </a:prstClr>
          </a:solidFill>
          <a:ln>
            <a:noFill/>
          </a:ln>
        </p:spPr>
      </p:pic>
      <p:sp>
        <p:nvSpPr>
          <p:cNvPr id="13" name="Rectangle 12">
            <a:extLst>
              <a:ext uri="{FF2B5EF4-FFF2-40B4-BE49-F238E27FC236}">
                <a16:creationId xmlns:a16="http://schemas.microsoft.com/office/drawing/2014/main" id="{6C939C2B-1599-9A65-E43E-AC4E891BBDEC}"/>
              </a:ext>
            </a:extLst>
          </p:cNvPr>
          <p:cNvSpPr/>
          <p:nvPr/>
        </p:nvSpPr>
        <p:spPr>
          <a:xfrm>
            <a:off x="0" y="0"/>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sp>
        <p:nvSpPr>
          <p:cNvPr id="15" name="TextBox 14">
            <a:extLst>
              <a:ext uri="{FF2B5EF4-FFF2-40B4-BE49-F238E27FC236}">
                <a16:creationId xmlns:a16="http://schemas.microsoft.com/office/drawing/2014/main" id="{19470CF7-6CAD-3D3B-7846-5F3BBFAB341E}"/>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Open AI – Chat Football</a:t>
            </a:r>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pic>
        <p:nvPicPr>
          <p:cNvPr id="17" name="Picture 16">
            <a:extLst>
              <a:ext uri="{FF2B5EF4-FFF2-40B4-BE49-F238E27FC236}">
                <a16:creationId xmlns:a16="http://schemas.microsoft.com/office/drawing/2014/main" id="{ACD29F9A-44B0-F913-6FD2-625E7BA841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6" name="Title 5">
            <a:extLst>
              <a:ext uri="{FF2B5EF4-FFF2-40B4-BE49-F238E27FC236}">
                <a16:creationId xmlns:a16="http://schemas.microsoft.com/office/drawing/2014/main" id="{E8ECE222-8C63-8F90-E5AE-F90F1D307ADB}"/>
              </a:ext>
            </a:extLst>
          </p:cNvPr>
          <p:cNvSpPr>
            <a:spLocks noGrp="1"/>
          </p:cNvSpPr>
          <p:nvPr>
            <p:ph type="ctrTitle"/>
          </p:nvPr>
        </p:nvSpPr>
        <p:spPr/>
        <p:txBody>
          <a:bodyPr/>
          <a:lstStyle/>
          <a:p>
            <a:r>
              <a:rPr lang="en-GB" dirty="0"/>
              <a:t>Cultural Signature</a:t>
            </a:r>
            <a:br>
              <a:rPr lang="en-GB" dirty="0"/>
            </a:br>
            <a:r>
              <a:rPr lang="en-GB" sz="2800" dirty="0"/>
              <a:t>by audience segment</a:t>
            </a:r>
            <a:endParaRPr lang="en-GB" dirty="0"/>
          </a:p>
        </p:txBody>
      </p:sp>
    </p:spTree>
    <p:extLst>
      <p:ext uri="{BB962C8B-B14F-4D97-AF65-F5344CB8AC3E}">
        <p14:creationId xmlns:p14="http://schemas.microsoft.com/office/powerpoint/2010/main" val="4207575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98ADC-C676-1B36-3960-7E92F2C34D38}"/>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5109439-99CC-1799-8B5B-67F3B0B75ECA}"/>
              </a:ext>
            </a:extLst>
          </p:cNvPr>
          <p:cNvGraphicFramePr>
            <a:graphicFrameLocks noGrp="1"/>
          </p:cNvGraphicFramePr>
          <p:nvPr>
            <p:ph sz="quarter" idx="15"/>
            <p:extLst>
              <p:ext uri="{D42A27DB-BD31-4B8C-83A1-F6EECF244321}">
                <p14:modId xmlns:p14="http://schemas.microsoft.com/office/powerpoint/2010/main" val="1389875449"/>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2B2AE12-C369-505E-0000-AD1564108D59}"/>
              </a:ext>
            </a:extLst>
          </p:cNvPr>
          <p:cNvSpPr>
            <a:spLocks noGrp="1"/>
          </p:cNvSpPr>
          <p:nvPr>
            <p:ph type="title"/>
          </p:nvPr>
        </p:nvSpPr>
        <p:spPr>
          <a:xfrm>
            <a:off x="371476" y="359944"/>
            <a:ext cx="7007732" cy="1021181"/>
          </a:xfrm>
        </p:spPr>
        <p:txBody>
          <a:bodyPr>
            <a:normAutofit/>
          </a:bodyPr>
          <a:lstStyle/>
          <a:p>
            <a:r>
              <a:rPr lang="en-US" dirty="0"/>
              <a:t>35-44</a:t>
            </a:r>
            <a:endParaRPr lang="en-GB" dirty="0"/>
          </a:p>
        </p:txBody>
      </p:sp>
      <p:sp>
        <p:nvSpPr>
          <p:cNvPr id="6" name="Text Placeholder 5">
            <a:extLst>
              <a:ext uri="{FF2B5EF4-FFF2-40B4-BE49-F238E27FC236}">
                <a16:creationId xmlns:a16="http://schemas.microsoft.com/office/drawing/2014/main" id="{3F4B3CBA-7F06-23A5-EDC4-833F5539D377}"/>
              </a:ext>
            </a:extLst>
          </p:cNvPr>
          <p:cNvSpPr>
            <a:spLocks noGrp="1"/>
          </p:cNvSpPr>
          <p:nvPr>
            <p:ph type="body" sz="quarter" idx="13"/>
          </p:nvPr>
        </p:nvSpPr>
        <p:spPr>
          <a:xfrm>
            <a:off x="377758" y="1614207"/>
            <a:ext cx="4368867" cy="921959"/>
          </a:xfrm>
        </p:spPr>
        <p:txBody>
          <a:bodyPr/>
          <a:lstStyle/>
          <a:p>
            <a:pPr>
              <a:spcBef>
                <a:spcPts val="0"/>
              </a:spcBef>
            </a:pPr>
            <a:r>
              <a:rPr lang="en-US" b="1" dirty="0"/>
              <a:t>35-44</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F9BF39C6-E2EA-524F-1DC7-EF1649A57586}"/>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35-44 (n=324)</a:t>
            </a:r>
            <a:endParaRPr lang="en-US" dirty="0"/>
          </a:p>
        </p:txBody>
      </p:sp>
      <p:graphicFrame>
        <p:nvGraphicFramePr>
          <p:cNvPr id="9" name="Table 8">
            <a:extLst>
              <a:ext uri="{FF2B5EF4-FFF2-40B4-BE49-F238E27FC236}">
                <a16:creationId xmlns:a16="http://schemas.microsoft.com/office/drawing/2014/main" id="{92EC4F38-BBEA-A15A-F52A-1327E4859485}"/>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CCF8E453-C43B-092D-FDF2-7857CC5F7DE2}"/>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B972C213-3858-9CB5-14DC-A2052BDA89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21359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EE5C1-293D-AEE0-E70D-60A847FF7ADE}"/>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7D22961-0993-9694-9843-9AAEC7A7A93C}"/>
              </a:ext>
            </a:extLst>
          </p:cNvPr>
          <p:cNvGraphicFramePr>
            <a:graphicFrameLocks noGrp="1"/>
          </p:cNvGraphicFramePr>
          <p:nvPr>
            <p:ph sz="quarter" idx="15"/>
            <p:extLst>
              <p:ext uri="{D42A27DB-BD31-4B8C-83A1-F6EECF244321}">
                <p14:modId xmlns:p14="http://schemas.microsoft.com/office/powerpoint/2010/main" val="1361670628"/>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74A306C0-0E57-00CC-84BF-C8978FBD823E}"/>
              </a:ext>
            </a:extLst>
          </p:cNvPr>
          <p:cNvSpPr>
            <a:spLocks noGrp="1"/>
          </p:cNvSpPr>
          <p:nvPr>
            <p:ph type="title"/>
          </p:nvPr>
        </p:nvSpPr>
        <p:spPr>
          <a:xfrm>
            <a:off x="371476" y="359944"/>
            <a:ext cx="7007732" cy="1021181"/>
          </a:xfrm>
        </p:spPr>
        <p:txBody>
          <a:bodyPr>
            <a:normAutofit/>
          </a:bodyPr>
          <a:lstStyle/>
          <a:p>
            <a:r>
              <a:rPr lang="en-US" dirty="0"/>
              <a:t>45-54</a:t>
            </a:r>
            <a:endParaRPr lang="en-GB" dirty="0"/>
          </a:p>
        </p:txBody>
      </p:sp>
      <p:sp>
        <p:nvSpPr>
          <p:cNvPr id="6" name="Text Placeholder 5">
            <a:extLst>
              <a:ext uri="{FF2B5EF4-FFF2-40B4-BE49-F238E27FC236}">
                <a16:creationId xmlns:a16="http://schemas.microsoft.com/office/drawing/2014/main" id="{30B5CBC1-C580-D36F-8F38-B3A6A10C5A5D}"/>
              </a:ext>
            </a:extLst>
          </p:cNvPr>
          <p:cNvSpPr>
            <a:spLocks noGrp="1"/>
          </p:cNvSpPr>
          <p:nvPr>
            <p:ph type="body" sz="quarter" idx="13"/>
          </p:nvPr>
        </p:nvSpPr>
        <p:spPr>
          <a:xfrm>
            <a:off x="377758" y="1614207"/>
            <a:ext cx="4368867" cy="921959"/>
          </a:xfrm>
        </p:spPr>
        <p:txBody>
          <a:bodyPr/>
          <a:lstStyle/>
          <a:p>
            <a:pPr>
              <a:spcBef>
                <a:spcPts val="0"/>
              </a:spcBef>
            </a:pPr>
            <a:r>
              <a:rPr lang="en-US" b="1" dirty="0"/>
              <a:t>45-54</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0108192D-69B2-CBD8-9B03-199ABC934C6A}"/>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45-54 (n=337)</a:t>
            </a:r>
            <a:endParaRPr lang="en-US" dirty="0"/>
          </a:p>
        </p:txBody>
      </p:sp>
      <p:graphicFrame>
        <p:nvGraphicFramePr>
          <p:cNvPr id="9" name="Table 8">
            <a:extLst>
              <a:ext uri="{FF2B5EF4-FFF2-40B4-BE49-F238E27FC236}">
                <a16:creationId xmlns:a16="http://schemas.microsoft.com/office/drawing/2014/main" id="{C4954EAD-767B-3F4E-0134-81F05346C5BA}"/>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31BAB5ED-A7D1-B06D-00D8-566493006B71}"/>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8948EF4B-1643-B75B-8863-DC650FC5B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513419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90745-F405-316E-5FC0-521E7B096AB2}"/>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B0B0DE04-D498-7DFC-A70D-D37601B1B87A}"/>
              </a:ext>
            </a:extLst>
          </p:cNvPr>
          <p:cNvGraphicFramePr>
            <a:graphicFrameLocks noGrp="1"/>
          </p:cNvGraphicFramePr>
          <p:nvPr>
            <p:ph sz="quarter" idx="15"/>
            <p:extLst>
              <p:ext uri="{D42A27DB-BD31-4B8C-83A1-F6EECF244321}">
                <p14:modId xmlns:p14="http://schemas.microsoft.com/office/powerpoint/2010/main" val="2367954116"/>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27FA87E5-0F3C-12EE-9D49-F14E05A46410}"/>
              </a:ext>
            </a:extLst>
          </p:cNvPr>
          <p:cNvSpPr>
            <a:spLocks noGrp="1"/>
          </p:cNvSpPr>
          <p:nvPr>
            <p:ph type="title"/>
          </p:nvPr>
        </p:nvSpPr>
        <p:spPr>
          <a:xfrm>
            <a:off x="371476" y="359944"/>
            <a:ext cx="7007732" cy="1021181"/>
          </a:xfrm>
        </p:spPr>
        <p:txBody>
          <a:bodyPr>
            <a:normAutofit/>
          </a:bodyPr>
          <a:lstStyle/>
          <a:p>
            <a:r>
              <a:rPr lang="en-US" dirty="0"/>
              <a:t>55-64</a:t>
            </a:r>
            <a:endParaRPr lang="en-GB" dirty="0"/>
          </a:p>
        </p:txBody>
      </p:sp>
      <p:sp>
        <p:nvSpPr>
          <p:cNvPr id="6" name="Text Placeholder 5">
            <a:extLst>
              <a:ext uri="{FF2B5EF4-FFF2-40B4-BE49-F238E27FC236}">
                <a16:creationId xmlns:a16="http://schemas.microsoft.com/office/drawing/2014/main" id="{3C662A85-D55B-321B-91B1-1F9D812892F2}"/>
              </a:ext>
            </a:extLst>
          </p:cNvPr>
          <p:cNvSpPr>
            <a:spLocks noGrp="1"/>
          </p:cNvSpPr>
          <p:nvPr>
            <p:ph type="body" sz="quarter" idx="13"/>
          </p:nvPr>
        </p:nvSpPr>
        <p:spPr>
          <a:xfrm>
            <a:off x="377758" y="1614207"/>
            <a:ext cx="4368867" cy="921959"/>
          </a:xfrm>
        </p:spPr>
        <p:txBody>
          <a:bodyPr/>
          <a:lstStyle/>
          <a:p>
            <a:pPr>
              <a:spcBef>
                <a:spcPts val="0"/>
              </a:spcBef>
            </a:pPr>
            <a:r>
              <a:rPr lang="en-US" b="1" dirty="0"/>
              <a:t>55-64</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09635C7B-8777-848B-334E-2264E08937B4}"/>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55-64 (n=321)</a:t>
            </a:r>
            <a:endParaRPr lang="en-US" dirty="0"/>
          </a:p>
        </p:txBody>
      </p:sp>
      <p:graphicFrame>
        <p:nvGraphicFramePr>
          <p:cNvPr id="9" name="Table 8">
            <a:extLst>
              <a:ext uri="{FF2B5EF4-FFF2-40B4-BE49-F238E27FC236}">
                <a16:creationId xmlns:a16="http://schemas.microsoft.com/office/drawing/2014/main" id="{D9484FAD-7158-E0A2-289A-213D93120A1E}"/>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7063B19F-5F8E-A14D-9828-DB4CF5032495}"/>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2E114F16-7216-77C1-1EF3-3AAD968E84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124754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6BEA4-9921-62BF-CF5E-CF8B3DE02594}"/>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E4417C98-AA31-CBA5-454E-6220D50DAC26}"/>
              </a:ext>
            </a:extLst>
          </p:cNvPr>
          <p:cNvGraphicFramePr>
            <a:graphicFrameLocks noGrp="1"/>
          </p:cNvGraphicFramePr>
          <p:nvPr>
            <p:ph sz="quarter" idx="15"/>
            <p:extLst>
              <p:ext uri="{D42A27DB-BD31-4B8C-83A1-F6EECF244321}">
                <p14:modId xmlns:p14="http://schemas.microsoft.com/office/powerpoint/2010/main" val="3265147128"/>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C3AF1141-713C-4211-4D74-136C99BB341F}"/>
              </a:ext>
            </a:extLst>
          </p:cNvPr>
          <p:cNvSpPr>
            <a:spLocks noGrp="1"/>
          </p:cNvSpPr>
          <p:nvPr>
            <p:ph type="title"/>
          </p:nvPr>
        </p:nvSpPr>
        <p:spPr>
          <a:xfrm>
            <a:off x="371476" y="359944"/>
            <a:ext cx="7007732" cy="1021181"/>
          </a:xfrm>
        </p:spPr>
        <p:txBody>
          <a:bodyPr>
            <a:normAutofit/>
          </a:bodyPr>
          <a:lstStyle/>
          <a:p>
            <a:r>
              <a:rPr lang="en-US" dirty="0"/>
              <a:t>65+</a:t>
            </a:r>
            <a:endParaRPr lang="en-GB" dirty="0"/>
          </a:p>
        </p:txBody>
      </p:sp>
      <p:sp>
        <p:nvSpPr>
          <p:cNvPr id="6" name="Text Placeholder 5">
            <a:extLst>
              <a:ext uri="{FF2B5EF4-FFF2-40B4-BE49-F238E27FC236}">
                <a16:creationId xmlns:a16="http://schemas.microsoft.com/office/drawing/2014/main" id="{A312B72C-603F-3FDE-7C8C-750FF248E3F0}"/>
              </a:ext>
            </a:extLst>
          </p:cNvPr>
          <p:cNvSpPr>
            <a:spLocks noGrp="1"/>
          </p:cNvSpPr>
          <p:nvPr>
            <p:ph type="body" sz="quarter" idx="13"/>
          </p:nvPr>
        </p:nvSpPr>
        <p:spPr>
          <a:xfrm>
            <a:off x="377758" y="1614207"/>
            <a:ext cx="4368867" cy="921959"/>
          </a:xfrm>
        </p:spPr>
        <p:txBody>
          <a:bodyPr/>
          <a:lstStyle/>
          <a:p>
            <a:pPr>
              <a:spcBef>
                <a:spcPts val="0"/>
              </a:spcBef>
            </a:pPr>
            <a:r>
              <a:rPr lang="en-US" b="1" dirty="0"/>
              <a:t>65+</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A29DC14B-6F27-5D62-5C03-D18B5FC9DBF6}"/>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65+ (n=467)</a:t>
            </a:r>
            <a:endParaRPr lang="en-US" dirty="0"/>
          </a:p>
        </p:txBody>
      </p:sp>
      <p:graphicFrame>
        <p:nvGraphicFramePr>
          <p:cNvPr id="9" name="Table 8">
            <a:extLst>
              <a:ext uri="{FF2B5EF4-FFF2-40B4-BE49-F238E27FC236}">
                <a16:creationId xmlns:a16="http://schemas.microsoft.com/office/drawing/2014/main" id="{D4BC8A01-F7C4-912D-43D1-8E0ABFD01CD3}"/>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672160E3-D290-FBC3-9FD7-5934D3D66C13}"/>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C0F5A834-1615-1AFB-5D0C-13BDA56528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1997707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2513F-71E3-BD5A-50B2-39ABDE762B48}"/>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6778CE4-7E28-1B5D-8F18-9F001D671D5B}"/>
              </a:ext>
            </a:extLst>
          </p:cNvPr>
          <p:cNvGraphicFramePr>
            <a:graphicFrameLocks noGrp="1"/>
          </p:cNvGraphicFramePr>
          <p:nvPr>
            <p:ph sz="quarter" idx="15"/>
            <p:extLst>
              <p:ext uri="{D42A27DB-BD31-4B8C-83A1-F6EECF244321}">
                <p14:modId xmlns:p14="http://schemas.microsoft.com/office/powerpoint/2010/main" val="2972748117"/>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CE386E4B-F643-FFD3-9543-0204C33D4505}"/>
              </a:ext>
            </a:extLst>
          </p:cNvPr>
          <p:cNvSpPr>
            <a:spLocks noGrp="1"/>
          </p:cNvSpPr>
          <p:nvPr>
            <p:ph type="title"/>
          </p:nvPr>
        </p:nvSpPr>
        <p:spPr>
          <a:xfrm>
            <a:off x="371476" y="359944"/>
            <a:ext cx="7007732" cy="1021181"/>
          </a:xfrm>
        </p:spPr>
        <p:txBody>
          <a:bodyPr>
            <a:normAutofit/>
          </a:bodyPr>
          <a:lstStyle/>
          <a:p>
            <a:r>
              <a:rPr lang="en-US" dirty="0"/>
              <a:t>Social Grade: ABC1</a:t>
            </a:r>
            <a:endParaRPr lang="en-GB" dirty="0"/>
          </a:p>
        </p:txBody>
      </p:sp>
      <p:sp>
        <p:nvSpPr>
          <p:cNvPr id="6" name="Text Placeholder 5">
            <a:extLst>
              <a:ext uri="{FF2B5EF4-FFF2-40B4-BE49-F238E27FC236}">
                <a16:creationId xmlns:a16="http://schemas.microsoft.com/office/drawing/2014/main" id="{1F4DFBBF-B03F-281B-4A62-6BC8BF2D2DCD}"/>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ABC1</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EBAA4D78-F4E0-8CA5-1284-59C5278036FD}"/>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ABC1 (n=1,132)</a:t>
            </a:r>
            <a:endParaRPr lang="en-US" dirty="0"/>
          </a:p>
        </p:txBody>
      </p:sp>
      <p:graphicFrame>
        <p:nvGraphicFramePr>
          <p:cNvPr id="9" name="Table 8">
            <a:extLst>
              <a:ext uri="{FF2B5EF4-FFF2-40B4-BE49-F238E27FC236}">
                <a16:creationId xmlns:a16="http://schemas.microsoft.com/office/drawing/2014/main" id="{F6E3F334-D740-3129-F17F-0EFDF585DC70}"/>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521ED65A-6B88-71B2-F7F1-B47A29BB3A2F}"/>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7C1C5CB6-A857-E153-EA9B-85EFE8156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2118972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F43A8-527C-02A4-258B-B49B33C68EF7}"/>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E35CC3FA-20AC-74DA-A0C2-5888E9451BC0}"/>
              </a:ext>
            </a:extLst>
          </p:cNvPr>
          <p:cNvGraphicFramePr>
            <a:graphicFrameLocks noGrp="1"/>
          </p:cNvGraphicFramePr>
          <p:nvPr>
            <p:ph sz="quarter" idx="15"/>
            <p:extLst>
              <p:ext uri="{D42A27DB-BD31-4B8C-83A1-F6EECF244321}">
                <p14:modId xmlns:p14="http://schemas.microsoft.com/office/powerpoint/2010/main" val="974587014"/>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57DE60B7-A537-1064-34A1-04DD51C4CE1B}"/>
              </a:ext>
            </a:extLst>
          </p:cNvPr>
          <p:cNvSpPr>
            <a:spLocks noGrp="1"/>
          </p:cNvSpPr>
          <p:nvPr>
            <p:ph type="title"/>
          </p:nvPr>
        </p:nvSpPr>
        <p:spPr>
          <a:xfrm>
            <a:off x="371476" y="359944"/>
            <a:ext cx="7007732" cy="1021181"/>
          </a:xfrm>
        </p:spPr>
        <p:txBody>
          <a:bodyPr>
            <a:normAutofit/>
          </a:bodyPr>
          <a:lstStyle/>
          <a:p>
            <a:r>
              <a:rPr lang="en-US" dirty="0"/>
              <a:t>Social Grade: C2DE</a:t>
            </a:r>
            <a:endParaRPr lang="en-GB" dirty="0"/>
          </a:p>
        </p:txBody>
      </p:sp>
      <p:sp>
        <p:nvSpPr>
          <p:cNvPr id="6" name="Text Placeholder 5">
            <a:extLst>
              <a:ext uri="{FF2B5EF4-FFF2-40B4-BE49-F238E27FC236}">
                <a16:creationId xmlns:a16="http://schemas.microsoft.com/office/drawing/2014/main" id="{FDC9E6FD-F88A-BAC1-8884-A6FD4FDA95E8}"/>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C2DE</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B7EEBE93-827C-3F88-0F09-13EDE7213A15}"/>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C2DE (n=866)</a:t>
            </a:r>
            <a:endParaRPr lang="en-US" dirty="0"/>
          </a:p>
        </p:txBody>
      </p:sp>
      <p:graphicFrame>
        <p:nvGraphicFramePr>
          <p:cNvPr id="9" name="Table 8">
            <a:extLst>
              <a:ext uri="{FF2B5EF4-FFF2-40B4-BE49-F238E27FC236}">
                <a16:creationId xmlns:a16="http://schemas.microsoft.com/office/drawing/2014/main" id="{6E65B5E3-7788-A31E-A62B-AA33EFF28403}"/>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9B08B1B1-E06B-C897-6CF1-73AA1D01B9B5}"/>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5D531B35-DD46-F25A-4BD3-071B9B8546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472162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05670-605B-8131-8F27-D1C8D16DC624}"/>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981468A7-8D38-8571-CD68-ED3D6D86A4E2}"/>
              </a:ext>
            </a:extLst>
          </p:cNvPr>
          <p:cNvGraphicFramePr>
            <a:graphicFrameLocks noGrp="1"/>
          </p:cNvGraphicFramePr>
          <p:nvPr>
            <p:ph sz="quarter" idx="15"/>
            <p:extLst>
              <p:ext uri="{D42A27DB-BD31-4B8C-83A1-F6EECF244321}">
                <p14:modId xmlns:p14="http://schemas.microsoft.com/office/powerpoint/2010/main" val="1826698739"/>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864DBB35-695E-E432-5EE9-2F21E65CDA8F}"/>
              </a:ext>
            </a:extLst>
          </p:cNvPr>
          <p:cNvSpPr>
            <a:spLocks noGrp="1"/>
          </p:cNvSpPr>
          <p:nvPr>
            <p:ph type="title"/>
          </p:nvPr>
        </p:nvSpPr>
        <p:spPr>
          <a:xfrm>
            <a:off x="371476" y="359944"/>
            <a:ext cx="7007732" cy="1021181"/>
          </a:xfrm>
        </p:spPr>
        <p:txBody>
          <a:bodyPr>
            <a:normAutofit/>
          </a:bodyPr>
          <a:lstStyle/>
          <a:p>
            <a:r>
              <a:rPr lang="en-US" dirty="0"/>
              <a:t>Social Grade: AB</a:t>
            </a:r>
            <a:endParaRPr lang="en-GB" dirty="0"/>
          </a:p>
        </p:txBody>
      </p:sp>
      <p:sp>
        <p:nvSpPr>
          <p:cNvPr id="6" name="Text Placeholder 5">
            <a:extLst>
              <a:ext uri="{FF2B5EF4-FFF2-40B4-BE49-F238E27FC236}">
                <a16:creationId xmlns:a16="http://schemas.microsoft.com/office/drawing/2014/main" id="{1355D38C-700B-7E27-B930-F0800830FF7B}"/>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AB</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B7D8F0ED-E4EA-D2D8-51E4-0C8551E39844}"/>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AB (n=516)</a:t>
            </a:r>
            <a:endParaRPr lang="en-US" dirty="0"/>
          </a:p>
        </p:txBody>
      </p:sp>
      <p:graphicFrame>
        <p:nvGraphicFramePr>
          <p:cNvPr id="9" name="Table 8">
            <a:extLst>
              <a:ext uri="{FF2B5EF4-FFF2-40B4-BE49-F238E27FC236}">
                <a16:creationId xmlns:a16="http://schemas.microsoft.com/office/drawing/2014/main" id="{2B1F0C96-11BB-7A6C-E771-46E7EB8CA361}"/>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0018C954-6A30-29ED-9915-8321BB49A5B0}"/>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B9B811C4-6275-4C9D-2CF8-5AC7B12C4A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1592394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1A9FA-F828-D4BD-2F33-BA85096A2848}"/>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7E499E8-8F31-5D60-18E3-4003AA7ED9E9}"/>
              </a:ext>
            </a:extLst>
          </p:cNvPr>
          <p:cNvGraphicFramePr>
            <a:graphicFrameLocks noGrp="1"/>
          </p:cNvGraphicFramePr>
          <p:nvPr>
            <p:ph sz="quarter" idx="15"/>
            <p:extLst>
              <p:ext uri="{D42A27DB-BD31-4B8C-83A1-F6EECF244321}">
                <p14:modId xmlns:p14="http://schemas.microsoft.com/office/powerpoint/2010/main" val="120646436"/>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77B79792-089B-8125-B8AC-579154187E62}"/>
              </a:ext>
            </a:extLst>
          </p:cNvPr>
          <p:cNvSpPr>
            <a:spLocks noGrp="1"/>
          </p:cNvSpPr>
          <p:nvPr>
            <p:ph type="title"/>
          </p:nvPr>
        </p:nvSpPr>
        <p:spPr>
          <a:xfrm>
            <a:off x="371476" y="359944"/>
            <a:ext cx="7007732" cy="1021181"/>
          </a:xfrm>
        </p:spPr>
        <p:txBody>
          <a:bodyPr>
            <a:normAutofit/>
          </a:bodyPr>
          <a:lstStyle/>
          <a:p>
            <a:r>
              <a:rPr lang="en-US" dirty="0"/>
              <a:t>Social Grade: C1</a:t>
            </a:r>
            <a:endParaRPr lang="en-GB" dirty="0"/>
          </a:p>
        </p:txBody>
      </p:sp>
      <p:sp>
        <p:nvSpPr>
          <p:cNvPr id="6" name="Text Placeholder 5">
            <a:extLst>
              <a:ext uri="{FF2B5EF4-FFF2-40B4-BE49-F238E27FC236}">
                <a16:creationId xmlns:a16="http://schemas.microsoft.com/office/drawing/2014/main" id="{95C523AB-72E5-D8AC-3CC0-084397FDD3DE}"/>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C1</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8913B528-D393-3BF8-5DA2-3DD1210E19A6}"/>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C1 (n=616)</a:t>
            </a:r>
            <a:endParaRPr lang="en-US" dirty="0"/>
          </a:p>
        </p:txBody>
      </p:sp>
      <p:graphicFrame>
        <p:nvGraphicFramePr>
          <p:cNvPr id="9" name="Table 8">
            <a:extLst>
              <a:ext uri="{FF2B5EF4-FFF2-40B4-BE49-F238E27FC236}">
                <a16:creationId xmlns:a16="http://schemas.microsoft.com/office/drawing/2014/main" id="{3D524486-C046-B61C-239A-AA00934C46BA}"/>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1947A5FC-972D-A035-1009-BD4BFEC49609}"/>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A582E6C9-35ED-8061-D40F-5BD0FBE10B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263088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E9A92-4484-25C5-66CD-11D6DD1CBA6D}"/>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2A37D677-5408-F652-0483-FBBB8ABFF7C2}"/>
              </a:ext>
            </a:extLst>
          </p:cNvPr>
          <p:cNvGraphicFramePr>
            <a:graphicFrameLocks noGrp="1"/>
          </p:cNvGraphicFramePr>
          <p:nvPr>
            <p:ph sz="quarter" idx="15"/>
            <p:extLst>
              <p:ext uri="{D42A27DB-BD31-4B8C-83A1-F6EECF244321}">
                <p14:modId xmlns:p14="http://schemas.microsoft.com/office/powerpoint/2010/main" val="1304573742"/>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83D6AD58-4BE4-0E67-B72D-52F818D30B1B}"/>
              </a:ext>
            </a:extLst>
          </p:cNvPr>
          <p:cNvSpPr>
            <a:spLocks noGrp="1"/>
          </p:cNvSpPr>
          <p:nvPr>
            <p:ph type="title"/>
          </p:nvPr>
        </p:nvSpPr>
        <p:spPr>
          <a:xfrm>
            <a:off x="371476" y="359944"/>
            <a:ext cx="7007732" cy="1021181"/>
          </a:xfrm>
        </p:spPr>
        <p:txBody>
          <a:bodyPr>
            <a:normAutofit/>
          </a:bodyPr>
          <a:lstStyle/>
          <a:p>
            <a:r>
              <a:rPr lang="en-US" dirty="0"/>
              <a:t>Social Grade: C2</a:t>
            </a:r>
            <a:endParaRPr lang="en-GB" dirty="0"/>
          </a:p>
        </p:txBody>
      </p:sp>
      <p:sp>
        <p:nvSpPr>
          <p:cNvPr id="6" name="Text Placeholder 5">
            <a:extLst>
              <a:ext uri="{FF2B5EF4-FFF2-40B4-BE49-F238E27FC236}">
                <a16:creationId xmlns:a16="http://schemas.microsoft.com/office/drawing/2014/main" id="{F950D3D2-F4DF-8E55-7B0A-FEF3610F6875}"/>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C2</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854E524C-54FC-BB1F-9233-6F82CA287654}"/>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C2 (n=412)</a:t>
            </a:r>
            <a:endParaRPr lang="en-US" dirty="0"/>
          </a:p>
        </p:txBody>
      </p:sp>
      <p:graphicFrame>
        <p:nvGraphicFramePr>
          <p:cNvPr id="9" name="Table 8">
            <a:extLst>
              <a:ext uri="{FF2B5EF4-FFF2-40B4-BE49-F238E27FC236}">
                <a16:creationId xmlns:a16="http://schemas.microsoft.com/office/drawing/2014/main" id="{7EF8141A-610E-AD50-E257-AD9A3077D570}"/>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10EE9913-3337-BF07-F61E-B003D54BED66}"/>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4006572C-BC44-3B49-C5C8-8650C9886A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788592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093AC-4FE4-9B5A-2808-936BFA0954C9}"/>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7B0C672-5272-1571-CBA4-3A898D7CF565}"/>
              </a:ext>
            </a:extLst>
          </p:cNvPr>
          <p:cNvGraphicFramePr>
            <a:graphicFrameLocks noGrp="1"/>
          </p:cNvGraphicFramePr>
          <p:nvPr>
            <p:ph sz="quarter" idx="15"/>
            <p:extLst>
              <p:ext uri="{D42A27DB-BD31-4B8C-83A1-F6EECF244321}">
                <p14:modId xmlns:p14="http://schemas.microsoft.com/office/powerpoint/2010/main" val="2405549387"/>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FEA54CB5-5231-1C92-4E25-523C8F2D609A}"/>
              </a:ext>
            </a:extLst>
          </p:cNvPr>
          <p:cNvSpPr>
            <a:spLocks noGrp="1"/>
          </p:cNvSpPr>
          <p:nvPr>
            <p:ph type="title"/>
          </p:nvPr>
        </p:nvSpPr>
        <p:spPr>
          <a:xfrm>
            <a:off x="371476" y="359944"/>
            <a:ext cx="7007732" cy="1021181"/>
          </a:xfrm>
        </p:spPr>
        <p:txBody>
          <a:bodyPr>
            <a:normAutofit/>
          </a:bodyPr>
          <a:lstStyle/>
          <a:p>
            <a:r>
              <a:rPr lang="en-US" dirty="0"/>
              <a:t>Social Grade: D</a:t>
            </a:r>
            <a:endParaRPr lang="en-GB" dirty="0"/>
          </a:p>
        </p:txBody>
      </p:sp>
      <p:sp>
        <p:nvSpPr>
          <p:cNvPr id="6" name="Text Placeholder 5">
            <a:extLst>
              <a:ext uri="{FF2B5EF4-FFF2-40B4-BE49-F238E27FC236}">
                <a16:creationId xmlns:a16="http://schemas.microsoft.com/office/drawing/2014/main" id="{B885F3CD-3A31-C8E9-D03E-51E5CBC94CAB}"/>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D</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2C31F928-6479-7F8E-7C05-37FDD6F172AA}"/>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D (n=243)</a:t>
            </a:r>
            <a:endParaRPr lang="en-US" dirty="0"/>
          </a:p>
        </p:txBody>
      </p:sp>
      <p:graphicFrame>
        <p:nvGraphicFramePr>
          <p:cNvPr id="9" name="Table 8">
            <a:extLst>
              <a:ext uri="{FF2B5EF4-FFF2-40B4-BE49-F238E27FC236}">
                <a16:creationId xmlns:a16="http://schemas.microsoft.com/office/drawing/2014/main" id="{677C8C3F-9A3F-6583-8A23-EEAAFDD8170D}"/>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67DF2501-62C7-FCE7-0F10-3EFF03D1E037}"/>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B4E06D29-B3D8-2AE7-01B7-6F4379177E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206050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AB795-CEB0-FDAA-6427-D376985A9EE8}"/>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A4E2687-B1ED-CBE8-9585-8C7287BC019A}"/>
              </a:ext>
            </a:extLst>
          </p:cNvPr>
          <p:cNvGraphicFramePr>
            <a:graphicFrameLocks noGrp="1"/>
          </p:cNvGraphicFramePr>
          <p:nvPr>
            <p:ph sz="quarter" idx="15"/>
            <p:extLst>
              <p:ext uri="{D42A27DB-BD31-4B8C-83A1-F6EECF244321}">
                <p14:modId xmlns:p14="http://schemas.microsoft.com/office/powerpoint/2010/main" val="65172032"/>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8C28B922-FD07-13E2-8696-717714853338}"/>
              </a:ext>
            </a:extLst>
          </p:cNvPr>
          <p:cNvSpPr>
            <a:spLocks noGrp="1"/>
          </p:cNvSpPr>
          <p:nvPr>
            <p:ph type="title"/>
          </p:nvPr>
        </p:nvSpPr>
        <p:spPr>
          <a:xfrm>
            <a:off x="371476" y="359944"/>
            <a:ext cx="7007732" cy="1021181"/>
          </a:xfrm>
        </p:spPr>
        <p:txBody>
          <a:bodyPr>
            <a:normAutofit/>
          </a:bodyPr>
          <a:lstStyle/>
          <a:p>
            <a:r>
              <a:rPr lang="en-US" dirty="0"/>
              <a:t>All adults</a:t>
            </a:r>
            <a:endParaRPr lang="en-GB" dirty="0"/>
          </a:p>
        </p:txBody>
      </p:sp>
      <p:sp>
        <p:nvSpPr>
          <p:cNvPr id="6" name="Text Placeholder 5">
            <a:extLst>
              <a:ext uri="{FF2B5EF4-FFF2-40B4-BE49-F238E27FC236}">
                <a16:creationId xmlns:a16="http://schemas.microsoft.com/office/drawing/2014/main" id="{0450E724-F87E-9E79-43DA-5862D59A4FFA}"/>
              </a:ext>
            </a:extLst>
          </p:cNvPr>
          <p:cNvSpPr>
            <a:spLocks noGrp="1"/>
          </p:cNvSpPr>
          <p:nvPr>
            <p:ph type="body" sz="quarter" idx="13"/>
          </p:nvPr>
        </p:nvSpPr>
        <p:spPr>
          <a:xfrm>
            <a:off x="377758" y="1614207"/>
            <a:ext cx="4368867" cy="921959"/>
          </a:xfrm>
        </p:spPr>
        <p:txBody>
          <a:bodyPr/>
          <a:lstStyle/>
          <a:p>
            <a:pPr>
              <a:spcBef>
                <a:spcPts val="0"/>
              </a:spcBef>
            </a:pPr>
            <a:r>
              <a:rPr lang="en-US" b="1" dirty="0"/>
              <a:t>All adults</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BBD6C664-2287-6C85-00CB-6E5782E86675}"/>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UK Nat Rep (n=2,000)</a:t>
            </a:r>
            <a:endParaRPr lang="en-US" dirty="0"/>
          </a:p>
        </p:txBody>
      </p:sp>
      <p:graphicFrame>
        <p:nvGraphicFramePr>
          <p:cNvPr id="9" name="Table 8">
            <a:extLst>
              <a:ext uri="{FF2B5EF4-FFF2-40B4-BE49-F238E27FC236}">
                <a16:creationId xmlns:a16="http://schemas.microsoft.com/office/drawing/2014/main" id="{FBC24BE5-0DCB-F83C-E311-DD932641A5F9}"/>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38C1B596-5927-C56C-6A5C-80BDB526F7AA}"/>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39FBC166-7207-1E1A-6AF8-5A933C099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1003044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17967-914E-6B31-AA86-1B6C51F89B71}"/>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26C464AD-6B0B-CF23-B602-9AF81A92FCD8}"/>
              </a:ext>
            </a:extLst>
          </p:cNvPr>
          <p:cNvGraphicFramePr>
            <a:graphicFrameLocks noGrp="1"/>
          </p:cNvGraphicFramePr>
          <p:nvPr>
            <p:ph sz="quarter" idx="15"/>
            <p:extLst>
              <p:ext uri="{D42A27DB-BD31-4B8C-83A1-F6EECF244321}">
                <p14:modId xmlns:p14="http://schemas.microsoft.com/office/powerpoint/2010/main" val="431207206"/>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6858C0E1-8E2F-BD18-B7B1-D004FB6BA13A}"/>
              </a:ext>
            </a:extLst>
          </p:cNvPr>
          <p:cNvSpPr>
            <a:spLocks noGrp="1"/>
          </p:cNvSpPr>
          <p:nvPr>
            <p:ph type="title"/>
          </p:nvPr>
        </p:nvSpPr>
        <p:spPr>
          <a:xfrm>
            <a:off x="371476" y="359944"/>
            <a:ext cx="7007732" cy="1021181"/>
          </a:xfrm>
        </p:spPr>
        <p:txBody>
          <a:bodyPr>
            <a:normAutofit/>
          </a:bodyPr>
          <a:lstStyle/>
          <a:p>
            <a:r>
              <a:rPr lang="en-US" dirty="0"/>
              <a:t>Social Grade: E</a:t>
            </a:r>
            <a:endParaRPr lang="en-GB" dirty="0"/>
          </a:p>
        </p:txBody>
      </p:sp>
      <p:sp>
        <p:nvSpPr>
          <p:cNvPr id="6" name="Text Placeholder 5">
            <a:extLst>
              <a:ext uri="{FF2B5EF4-FFF2-40B4-BE49-F238E27FC236}">
                <a16:creationId xmlns:a16="http://schemas.microsoft.com/office/drawing/2014/main" id="{9EE12519-52A5-4A45-1AF1-2614D8FBCE24}"/>
              </a:ext>
            </a:extLst>
          </p:cNvPr>
          <p:cNvSpPr>
            <a:spLocks noGrp="1"/>
          </p:cNvSpPr>
          <p:nvPr>
            <p:ph type="body" sz="quarter" idx="13"/>
          </p:nvPr>
        </p:nvSpPr>
        <p:spPr>
          <a:xfrm>
            <a:off x="377758" y="1614207"/>
            <a:ext cx="4368867" cy="921959"/>
          </a:xfrm>
        </p:spPr>
        <p:txBody>
          <a:bodyPr/>
          <a:lstStyle/>
          <a:p>
            <a:pPr>
              <a:spcBef>
                <a:spcPts val="0"/>
              </a:spcBef>
            </a:pPr>
            <a:r>
              <a:rPr lang="en-US" b="1" dirty="0"/>
              <a:t>Social Grade: E</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B244D652-4D41-5A5E-3D2A-BC45A7D3100C}"/>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Social</a:t>
            </a:r>
            <a:r>
              <a:rPr lang="nl-NL" dirty="0"/>
              <a:t> Grade E (n=211)</a:t>
            </a:r>
            <a:endParaRPr lang="en-US" dirty="0"/>
          </a:p>
        </p:txBody>
      </p:sp>
      <p:graphicFrame>
        <p:nvGraphicFramePr>
          <p:cNvPr id="9" name="Table 8">
            <a:extLst>
              <a:ext uri="{FF2B5EF4-FFF2-40B4-BE49-F238E27FC236}">
                <a16:creationId xmlns:a16="http://schemas.microsoft.com/office/drawing/2014/main" id="{3EBACD82-EECA-4771-F00F-E1E6499F6997}"/>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070891A4-6462-88FD-3F21-63D827D14A00}"/>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452C1F4F-68D0-B940-35E2-176FAF05A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988903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B8A74-35B2-5F27-D08D-40AD7DD84EA1}"/>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B7D5356-5790-04FD-65EE-4B0A38CA40DC}"/>
              </a:ext>
            </a:extLst>
          </p:cNvPr>
          <p:cNvGraphicFramePr>
            <a:graphicFrameLocks noGrp="1"/>
          </p:cNvGraphicFramePr>
          <p:nvPr>
            <p:ph sz="quarter" idx="15"/>
            <p:extLst>
              <p:ext uri="{D42A27DB-BD31-4B8C-83A1-F6EECF244321}">
                <p14:modId xmlns:p14="http://schemas.microsoft.com/office/powerpoint/2010/main" val="2204562591"/>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F6C68875-3F30-B69D-88F3-454528E1E2E1}"/>
              </a:ext>
            </a:extLst>
          </p:cNvPr>
          <p:cNvSpPr>
            <a:spLocks noGrp="1"/>
          </p:cNvSpPr>
          <p:nvPr>
            <p:ph type="title"/>
          </p:nvPr>
        </p:nvSpPr>
        <p:spPr>
          <a:xfrm>
            <a:off x="371476" y="359944"/>
            <a:ext cx="7007732" cy="1021181"/>
          </a:xfrm>
        </p:spPr>
        <p:txBody>
          <a:bodyPr>
            <a:normAutofit/>
          </a:bodyPr>
          <a:lstStyle/>
          <a:p>
            <a:r>
              <a:rPr lang="en-US" dirty="0"/>
              <a:t>Male</a:t>
            </a:r>
            <a:endParaRPr lang="en-GB" dirty="0"/>
          </a:p>
        </p:txBody>
      </p:sp>
      <p:sp>
        <p:nvSpPr>
          <p:cNvPr id="6" name="Text Placeholder 5">
            <a:extLst>
              <a:ext uri="{FF2B5EF4-FFF2-40B4-BE49-F238E27FC236}">
                <a16:creationId xmlns:a16="http://schemas.microsoft.com/office/drawing/2014/main" id="{8B0E0752-9A8C-75F4-AF8C-C333422CFD83}"/>
              </a:ext>
            </a:extLst>
          </p:cNvPr>
          <p:cNvSpPr>
            <a:spLocks noGrp="1"/>
          </p:cNvSpPr>
          <p:nvPr>
            <p:ph type="body" sz="quarter" idx="13"/>
          </p:nvPr>
        </p:nvSpPr>
        <p:spPr>
          <a:xfrm>
            <a:off x="377758" y="1614207"/>
            <a:ext cx="4368867" cy="921959"/>
          </a:xfrm>
        </p:spPr>
        <p:txBody>
          <a:bodyPr/>
          <a:lstStyle/>
          <a:p>
            <a:pPr>
              <a:spcBef>
                <a:spcPts val="0"/>
              </a:spcBef>
            </a:pPr>
            <a:r>
              <a:rPr lang="en-US" b="1" dirty="0"/>
              <a:t>Male</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FE3D85CC-007D-8F8E-C758-08910D6FB53C}"/>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Male (n=993)</a:t>
            </a:r>
            <a:endParaRPr lang="en-US" dirty="0"/>
          </a:p>
        </p:txBody>
      </p:sp>
      <p:graphicFrame>
        <p:nvGraphicFramePr>
          <p:cNvPr id="9" name="Table 8">
            <a:extLst>
              <a:ext uri="{FF2B5EF4-FFF2-40B4-BE49-F238E27FC236}">
                <a16:creationId xmlns:a16="http://schemas.microsoft.com/office/drawing/2014/main" id="{2C1BAF5A-37AB-7FE0-23F3-7B585EEED415}"/>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90063C86-BE2D-C5D0-81C6-659A13A5F823}"/>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085800F8-4BAE-FBD4-9C20-CF3DC2EC43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449105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582D9-4366-2FF6-168B-E4AB8F125164}"/>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35C69D0A-1CE0-299F-2249-1F8B59F035B5}"/>
              </a:ext>
            </a:extLst>
          </p:cNvPr>
          <p:cNvGraphicFramePr>
            <a:graphicFrameLocks noGrp="1"/>
          </p:cNvGraphicFramePr>
          <p:nvPr>
            <p:ph sz="quarter" idx="15"/>
            <p:extLst>
              <p:ext uri="{D42A27DB-BD31-4B8C-83A1-F6EECF244321}">
                <p14:modId xmlns:p14="http://schemas.microsoft.com/office/powerpoint/2010/main" val="364104077"/>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0F5EEF7A-7C15-DB7D-01D0-A86F35E8A549}"/>
              </a:ext>
            </a:extLst>
          </p:cNvPr>
          <p:cNvSpPr>
            <a:spLocks noGrp="1"/>
          </p:cNvSpPr>
          <p:nvPr>
            <p:ph type="title"/>
          </p:nvPr>
        </p:nvSpPr>
        <p:spPr>
          <a:xfrm>
            <a:off x="371476" y="359944"/>
            <a:ext cx="7007732" cy="1021181"/>
          </a:xfrm>
        </p:spPr>
        <p:txBody>
          <a:bodyPr>
            <a:normAutofit/>
          </a:bodyPr>
          <a:lstStyle/>
          <a:p>
            <a:r>
              <a:rPr lang="en-US" dirty="0"/>
              <a:t>Female</a:t>
            </a:r>
            <a:endParaRPr lang="en-GB" dirty="0"/>
          </a:p>
        </p:txBody>
      </p:sp>
      <p:sp>
        <p:nvSpPr>
          <p:cNvPr id="6" name="Text Placeholder 5">
            <a:extLst>
              <a:ext uri="{FF2B5EF4-FFF2-40B4-BE49-F238E27FC236}">
                <a16:creationId xmlns:a16="http://schemas.microsoft.com/office/drawing/2014/main" id="{1847925F-B248-92A3-35B8-1DB8A719269C}"/>
              </a:ext>
            </a:extLst>
          </p:cNvPr>
          <p:cNvSpPr>
            <a:spLocks noGrp="1"/>
          </p:cNvSpPr>
          <p:nvPr>
            <p:ph type="body" sz="quarter" idx="13"/>
          </p:nvPr>
        </p:nvSpPr>
        <p:spPr>
          <a:xfrm>
            <a:off x="377758" y="1614207"/>
            <a:ext cx="4368867" cy="921959"/>
          </a:xfrm>
        </p:spPr>
        <p:txBody>
          <a:bodyPr/>
          <a:lstStyle/>
          <a:p>
            <a:pPr>
              <a:spcBef>
                <a:spcPts val="0"/>
              </a:spcBef>
            </a:pPr>
            <a:r>
              <a:rPr lang="en-US" b="1" dirty="0"/>
              <a:t>Female</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21212501-8E6A-EAE6-270C-485F86E72734}"/>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a:t>
            </a:r>
            <a:r>
              <a:rPr lang="nl-NL" dirty="0" err="1"/>
              <a:t>Female</a:t>
            </a:r>
            <a:r>
              <a:rPr lang="nl-NL" dirty="0"/>
              <a:t> (n=997)</a:t>
            </a:r>
            <a:endParaRPr lang="en-US" dirty="0"/>
          </a:p>
        </p:txBody>
      </p:sp>
      <p:graphicFrame>
        <p:nvGraphicFramePr>
          <p:cNvPr id="9" name="Table 8">
            <a:extLst>
              <a:ext uri="{FF2B5EF4-FFF2-40B4-BE49-F238E27FC236}">
                <a16:creationId xmlns:a16="http://schemas.microsoft.com/office/drawing/2014/main" id="{F5AA56F4-9CA1-402A-6252-103254ECF949}"/>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7E0DA404-A66B-B20C-9A47-74C85189C729}"/>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92F448AD-F9DC-12D2-3AC4-A8C2A49B1A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80601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B6CEE-F4A1-D500-3ECE-29943086812E}"/>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E6EF530A-01B9-637F-0EC5-7FEF87A62D16}"/>
              </a:ext>
            </a:extLst>
          </p:cNvPr>
          <p:cNvGraphicFramePr>
            <a:graphicFrameLocks noGrp="1"/>
          </p:cNvGraphicFramePr>
          <p:nvPr>
            <p:ph sz="quarter" idx="15"/>
            <p:extLst>
              <p:ext uri="{D42A27DB-BD31-4B8C-83A1-F6EECF244321}">
                <p14:modId xmlns:p14="http://schemas.microsoft.com/office/powerpoint/2010/main" val="2365488334"/>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B504C257-0C40-DC1A-3993-D59C26B3ED81}"/>
              </a:ext>
            </a:extLst>
          </p:cNvPr>
          <p:cNvSpPr>
            <a:spLocks noGrp="1"/>
          </p:cNvSpPr>
          <p:nvPr>
            <p:ph type="title"/>
          </p:nvPr>
        </p:nvSpPr>
        <p:spPr>
          <a:xfrm>
            <a:off x="371476" y="359944"/>
            <a:ext cx="7007732" cy="1021181"/>
          </a:xfrm>
        </p:spPr>
        <p:txBody>
          <a:bodyPr>
            <a:normAutofit/>
          </a:bodyPr>
          <a:lstStyle/>
          <a:p>
            <a:r>
              <a:rPr lang="en-US" dirty="0"/>
              <a:t>16-34</a:t>
            </a:r>
            <a:endParaRPr lang="en-GB" dirty="0"/>
          </a:p>
        </p:txBody>
      </p:sp>
      <p:sp>
        <p:nvSpPr>
          <p:cNvPr id="6" name="Text Placeholder 5">
            <a:extLst>
              <a:ext uri="{FF2B5EF4-FFF2-40B4-BE49-F238E27FC236}">
                <a16:creationId xmlns:a16="http://schemas.microsoft.com/office/drawing/2014/main" id="{C9ED9668-99E1-0451-AD8F-35147567D796}"/>
              </a:ext>
            </a:extLst>
          </p:cNvPr>
          <p:cNvSpPr>
            <a:spLocks noGrp="1"/>
          </p:cNvSpPr>
          <p:nvPr>
            <p:ph type="body" sz="quarter" idx="13"/>
          </p:nvPr>
        </p:nvSpPr>
        <p:spPr>
          <a:xfrm>
            <a:off x="377758" y="1614207"/>
            <a:ext cx="4368867" cy="921959"/>
          </a:xfrm>
        </p:spPr>
        <p:txBody>
          <a:bodyPr/>
          <a:lstStyle/>
          <a:p>
            <a:pPr>
              <a:spcBef>
                <a:spcPts val="0"/>
              </a:spcBef>
            </a:pPr>
            <a:r>
              <a:rPr lang="en-US" b="1" dirty="0"/>
              <a:t>16-34</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003D4EA9-5DA5-26CF-0F3C-CB08192CBBCD}"/>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16-34 (n=550)</a:t>
            </a:r>
            <a:endParaRPr lang="en-US" dirty="0"/>
          </a:p>
        </p:txBody>
      </p:sp>
      <p:graphicFrame>
        <p:nvGraphicFramePr>
          <p:cNvPr id="9" name="Table 8">
            <a:extLst>
              <a:ext uri="{FF2B5EF4-FFF2-40B4-BE49-F238E27FC236}">
                <a16:creationId xmlns:a16="http://schemas.microsoft.com/office/drawing/2014/main" id="{A3B978B5-742D-97A1-A945-7AFB637F896C}"/>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6AC5C726-6E12-7339-838C-97AC98513B1A}"/>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D8792339-F3FA-AD27-2CA5-52B77B12B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2682582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2F9C6-D044-E5E3-F8EB-A7C1CC357BFD}"/>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FC8C93B4-9DCB-BB72-36CB-86CFBB49D165}"/>
              </a:ext>
            </a:extLst>
          </p:cNvPr>
          <p:cNvGraphicFramePr>
            <a:graphicFrameLocks noGrp="1"/>
          </p:cNvGraphicFramePr>
          <p:nvPr>
            <p:ph sz="quarter" idx="15"/>
            <p:extLst>
              <p:ext uri="{D42A27DB-BD31-4B8C-83A1-F6EECF244321}">
                <p14:modId xmlns:p14="http://schemas.microsoft.com/office/powerpoint/2010/main" val="519948064"/>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D241716B-1A9F-29A8-C6ED-A387ED390306}"/>
              </a:ext>
            </a:extLst>
          </p:cNvPr>
          <p:cNvSpPr>
            <a:spLocks noGrp="1"/>
          </p:cNvSpPr>
          <p:nvPr>
            <p:ph type="title"/>
          </p:nvPr>
        </p:nvSpPr>
        <p:spPr>
          <a:xfrm>
            <a:off x="371476" y="359944"/>
            <a:ext cx="7007732" cy="1021181"/>
          </a:xfrm>
        </p:spPr>
        <p:txBody>
          <a:bodyPr>
            <a:normAutofit/>
          </a:bodyPr>
          <a:lstStyle/>
          <a:p>
            <a:r>
              <a:rPr lang="en-US" dirty="0"/>
              <a:t>35-54</a:t>
            </a:r>
            <a:endParaRPr lang="en-GB" dirty="0"/>
          </a:p>
        </p:txBody>
      </p:sp>
      <p:sp>
        <p:nvSpPr>
          <p:cNvPr id="6" name="Text Placeholder 5">
            <a:extLst>
              <a:ext uri="{FF2B5EF4-FFF2-40B4-BE49-F238E27FC236}">
                <a16:creationId xmlns:a16="http://schemas.microsoft.com/office/drawing/2014/main" id="{2EFA4F4D-0AF7-D2F0-B169-255803B90D9A}"/>
              </a:ext>
            </a:extLst>
          </p:cNvPr>
          <p:cNvSpPr>
            <a:spLocks noGrp="1"/>
          </p:cNvSpPr>
          <p:nvPr>
            <p:ph type="body" sz="quarter" idx="13"/>
          </p:nvPr>
        </p:nvSpPr>
        <p:spPr>
          <a:xfrm>
            <a:off x="377758" y="1614207"/>
            <a:ext cx="4368867" cy="921959"/>
          </a:xfrm>
        </p:spPr>
        <p:txBody>
          <a:bodyPr/>
          <a:lstStyle/>
          <a:p>
            <a:pPr>
              <a:spcBef>
                <a:spcPts val="0"/>
              </a:spcBef>
            </a:pPr>
            <a:r>
              <a:rPr lang="en-US" b="1" dirty="0"/>
              <a:t>35-54</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BCDBE418-7843-08B2-3227-42240E5E7AF0}"/>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35-54 (n=661)</a:t>
            </a:r>
            <a:endParaRPr lang="en-US" dirty="0"/>
          </a:p>
        </p:txBody>
      </p:sp>
      <p:graphicFrame>
        <p:nvGraphicFramePr>
          <p:cNvPr id="9" name="Table 8">
            <a:extLst>
              <a:ext uri="{FF2B5EF4-FFF2-40B4-BE49-F238E27FC236}">
                <a16:creationId xmlns:a16="http://schemas.microsoft.com/office/drawing/2014/main" id="{4D7096C2-5998-6C25-2783-D53A319A3BB6}"/>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17EB12E7-D991-7170-179D-2757C0B941E1}"/>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379CC122-C251-E68B-3024-FF7A255FA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1772579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AADC6-56A1-1E7D-A216-43AC1C9DAEDB}"/>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0AEFF5F7-E5D4-5788-453E-9C9108508B5A}"/>
              </a:ext>
            </a:extLst>
          </p:cNvPr>
          <p:cNvGraphicFramePr>
            <a:graphicFrameLocks noGrp="1"/>
          </p:cNvGraphicFramePr>
          <p:nvPr>
            <p:ph sz="quarter" idx="15"/>
            <p:extLst>
              <p:ext uri="{D42A27DB-BD31-4B8C-83A1-F6EECF244321}">
                <p14:modId xmlns:p14="http://schemas.microsoft.com/office/powerpoint/2010/main" val="3955681261"/>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4D8C4976-6954-B647-EF37-44C0CD7852FB}"/>
              </a:ext>
            </a:extLst>
          </p:cNvPr>
          <p:cNvSpPr>
            <a:spLocks noGrp="1"/>
          </p:cNvSpPr>
          <p:nvPr>
            <p:ph type="title"/>
          </p:nvPr>
        </p:nvSpPr>
        <p:spPr>
          <a:xfrm>
            <a:off x="371476" y="359944"/>
            <a:ext cx="7007732" cy="1021181"/>
          </a:xfrm>
        </p:spPr>
        <p:txBody>
          <a:bodyPr>
            <a:normAutofit/>
          </a:bodyPr>
          <a:lstStyle/>
          <a:p>
            <a:r>
              <a:rPr lang="en-US" dirty="0"/>
              <a:t>55+</a:t>
            </a:r>
            <a:endParaRPr lang="en-GB" dirty="0"/>
          </a:p>
        </p:txBody>
      </p:sp>
      <p:sp>
        <p:nvSpPr>
          <p:cNvPr id="6" name="Text Placeholder 5">
            <a:extLst>
              <a:ext uri="{FF2B5EF4-FFF2-40B4-BE49-F238E27FC236}">
                <a16:creationId xmlns:a16="http://schemas.microsoft.com/office/drawing/2014/main" id="{3D03A234-B70E-1853-F7AA-2EC08E410FAB}"/>
              </a:ext>
            </a:extLst>
          </p:cNvPr>
          <p:cNvSpPr>
            <a:spLocks noGrp="1"/>
          </p:cNvSpPr>
          <p:nvPr>
            <p:ph type="body" sz="quarter" idx="13"/>
          </p:nvPr>
        </p:nvSpPr>
        <p:spPr>
          <a:xfrm>
            <a:off x="377758" y="1614207"/>
            <a:ext cx="4368867" cy="921959"/>
          </a:xfrm>
        </p:spPr>
        <p:txBody>
          <a:bodyPr/>
          <a:lstStyle/>
          <a:p>
            <a:pPr>
              <a:spcBef>
                <a:spcPts val="0"/>
              </a:spcBef>
            </a:pPr>
            <a:r>
              <a:rPr lang="en-US" b="1" dirty="0"/>
              <a:t>55+</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C7290FE6-1B87-E17F-9179-4201C9E343B0}"/>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55+ (n=788)</a:t>
            </a:r>
            <a:endParaRPr lang="en-US" dirty="0"/>
          </a:p>
        </p:txBody>
      </p:sp>
      <p:graphicFrame>
        <p:nvGraphicFramePr>
          <p:cNvPr id="9" name="Table 8">
            <a:extLst>
              <a:ext uri="{FF2B5EF4-FFF2-40B4-BE49-F238E27FC236}">
                <a16:creationId xmlns:a16="http://schemas.microsoft.com/office/drawing/2014/main" id="{B740BE7D-34AF-16B8-57F1-0F46AB20DCA9}"/>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9869E631-9196-1E09-F73D-6EECB97D208B}"/>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182230E8-4041-B552-FB8F-4FF14A50CA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993301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FCE28-B048-1341-B942-320114A1540A}"/>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F5435A2-DCF5-F688-9449-8F2398394FA5}"/>
              </a:ext>
            </a:extLst>
          </p:cNvPr>
          <p:cNvGraphicFramePr>
            <a:graphicFrameLocks noGrp="1"/>
          </p:cNvGraphicFramePr>
          <p:nvPr>
            <p:ph sz="quarter" idx="15"/>
            <p:extLst>
              <p:ext uri="{D42A27DB-BD31-4B8C-83A1-F6EECF244321}">
                <p14:modId xmlns:p14="http://schemas.microsoft.com/office/powerpoint/2010/main" val="3728521867"/>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5F9B15B3-6930-7F42-5C83-761FA3BCFF05}"/>
              </a:ext>
            </a:extLst>
          </p:cNvPr>
          <p:cNvSpPr>
            <a:spLocks noGrp="1"/>
          </p:cNvSpPr>
          <p:nvPr>
            <p:ph type="title"/>
          </p:nvPr>
        </p:nvSpPr>
        <p:spPr>
          <a:xfrm>
            <a:off x="371476" y="359944"/>
            <a:ext cx="7007732" cy="1021181"/>
          </a:xfrm>
        </p:spPr>
        <p:txBody>
          <a:bodyPr>
            <a:normAutofit/>
          </a:bodyPr>
          <a:lstStyle/>
          <a:p>
            <a:r>
              <a:rPr lang="en-US" dirty="0"/>
              <a:t>16-24</a:t>
            </a:r>
            <a:endParaRPr lang="en-GB" dirty="0"/>
          </a:p>
        </p:txBody>
      </p:sp>
      <p:sp>
        <p:nvSpPr>
          <p:cNvPr id="6" name="Text Placeholder 5">
            <a:extLst>
              <a:ext uri="{FF2B5EF4-FFF2-40B4-BE49-F238E27FC236}">
                <a16:creationId xmlns:a16="http://schemas.microsoft.com/office/drawing/2014/main" id="{160C7655-C022-E8DA-37CD-D420FEBE1958}"/>
              </a:ext>
            </a:extLst>
          </p:cNvPr>
          <p:cNvSpPr>
            <a:spLocks noGrp="1"/>
          </p:cNvSpPr>
          <p:nvPr>
            <p:ph type="body" sz="quarter" idx="13"/>
          </p:nvPr>
        </p:nvSpPr>
        <p:spPr>
          <a:xfrm>
            <a:off x="377758" y="1614207"/>
            <a:ext cx="4368867" cy="921959"/>
          </a:xfrm>
        </p:spPr>
        <p:txBody>
          <a:bodyPr/>
          <a:lstStyle/>
          <a:p>
            <a:pPr>
              <a:spcBef>
                <a:spcPts val="0"/>
              </a:spcBef>
            </a:pPr>
            <a:r>
              <a:rPr lang="en-US" b="1"/>
              <a:t>16-24</a:t>
            </a:r>
            <a:endParaRPr lang="en-US" b="1" dirty="0"/>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08E5737D-4040-D5AC-D1CB-7E2646A9A053}"/>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16-24 (n=231)</a:t>
            </a:r>
            <a:endParaRPr lang="en-US" dirty="0"/>
          </a:p>
        </p:txBody>
      </p:sp>
      <p:graphicFrame>
        <p:nvGraphicFramePr>
          <p:cNvPr id="9" name="Table 8">
            <a:extLst>
              <a:ext uri="{FF2B5EF4-FFF2-40B4-BE49-F238E27FC236}">
                <a16:creationId xmlns:a16="http://schemas.microsoft.com/office/drawing/2014/main" id="{BCBFF02A-7E4F-3694-A61C-ADBCD79BB3F4}"/>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781CF275-02DB-0013-7063-20BB123C739F}"/>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93AB6446-7FEC-5159-99D4-51346DDC7A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3817403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7FB13-00BC-5C77-5812-5BBDCBA7640B}"/>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913FBFC1-B8BD-AE51-1095-31E72D404AE4}"/>
              </a:ext>
            </a:extLst>
          </p:cNvPr>
          <p:cNvGraphicFramePr>
            <a:graphicFrameLocks noGrp="1"/>
          </p:cNvGraphicFramePr>
          <p:nvPr>
            <p:ph sz="quarter" idx="15"/>
            <p:extLst>
              <p:ext uri="{D42A27DB-BD31-4B8C-83A1-F6EECF244321}">
                <p14:modId xmlns:p14="http://schemas.microsoft.com/office/powerpoint/2010/main" val="4195404908"/>
              </p:ext>
            </p:extLst>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7CCFD325-6921-0349-A718-EBE7290B3D4B}"/>
              </a:ext>
            </a:extLst>
          </p:cNvPr>
          <p:cNvSpPr>
            <a:spLocks noGrp="1"/>
          </p:cNvSpPr>
          <p:nvPr>
            <p:ph type="title"/>
          </p:nvPr>
        </p:nvSpPr>
        <p:spPr>
          <a:xfrm>
            <a:off x="371476" y="359944"/>
            <a:ext cx="7007732" cy="1021181"/>
          </a:xfrm>
        </p:spPr>
        <p:txBody>
          <a:bodyPr>
            <a:normAutofit/>
          </a:bodyPr>
          <a:lstStyle/>
          <a:p>
            <a:r>
              <a:rPr lang="en-US" dirty="0"/>
              <a:t>25-34</a:t>
            </a:r>
            <a:endParaRPr lang="en-GB" dirty="0"/>
          </a:p>
        </p:txBody>
      </p:sp>
      <p:sp>
        <p:nvSpPr>
          <p:cNvPr id="6" name="Text Placeholder 5">
            <a:extLst>
              <a:ext uri="{FF2B5EF4-FFF2-40B4-BE49-F238E27FC236}">
                <a16:creationId xmlns:a16="http://schemas.microsoft.com/office/drawing/2014/main" id="{8806607A-E2D1-575F-75E7-B1554C93DBF5}"/>
              </a:ext>
            </a:extLst>
          </p:cNvPr>
          <p:cNvSpPr>
            <a:spLocks noGrp="1"/>
          </p:cNvSpPr>
          <p:nvPr>
            <p:ph type="body" sz="quarter" idx="13"/>
          </p:nvPr>
        </p:nvSpPr>
        <p:spPr>
          <a:xfrm>
            <a:off x="377758" y="1614207"/>
            <a:ext cx="4368867" cy="921959"/>
          </a:xfrm>
        </p:spPr>
        <p:txBody>
          <a:bodyPr/>
          <a:lstStyle/>
          <a:p>
            <a:pPr>
              <a:spcBef>
                <a:spcPts val="0"/>
              </a:spcBef>
            </a:pPr>
            <a:r>
              <a:rPr lang="en-US" b="1" dirty="0"/>
              <a:t>25-34</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0D89F1A6-CC16-AAF4-65F5-5EAD46309BB1}"/>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25-34 (n=319)</a:t>
            </a:r>
            <a:endParaRPr lang="en-US" dirty="0"/>
          </a:p>
        </p:txBody>
      </p:sp>
      <p:graphicFrame>
        <p:nvGraphicFramePr>
          <p:cNvPr id="9" name="Table 8">
            <a:extLst>
              <a:ext uri="{FF2B5EF4-FFF2-40B4-BE49-F238E27FC236}">
                <a16:creationId xmlns:a16="http://schemas.microsoft.com/office/drawing/2014/main" id="{9DB6D3EE-567F-E1E7-2013-D2E7DD7ED244}"/>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39974B37-8DAA-55E9-84F3-F16DEA383FFA}"/>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E3CFB8E5-D516-1331-3CB3-F817F10A6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568196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3990</Words>
  <Application>Microsoft Office PowerPoint</Application>
  <PresentationFormat>Widescreen</PresentationFormat>
  <Paragraphs>409</Paragraphs>
  <Slides>20</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Arial</vt:lpstr>
      <vt:lpstr>Century Gothic</vt:lpstr>
      <vt:lpstr>1_Thinkbox</vt:lpstr>
      <vt:lpstr>Cultural Signature by audience segment</vt:lpstr>
      <vt:lpstr>All adults</vt:lpstr>
      <vt:lpstr>Male</vt:lpstr>
      <vt:lpstr>Female</vt:lpstr>
      <vt:lpstr>16-34</vt:lpstr>
      <vt:lpstr>35-54</vt:lpstr>
      <vt:lpstr>55+</vt:lpstr>
      <vt:lpstr>16-24</vt:lpstr>
      <vt:lpstr>25-34</vt:lpstr>
      <vt:lpstr>35-44</vt:lpstr>
      <vt:lpstr>45-54</vt:lpstr>
      <vt:lpstr>55-64</vt:lpstr>
      <vt:lpstr>65+</vt:lpstr>
      <vt:lpstr>Social Grade: ABC1</vt:lpstr>
      <vt:lpstr>Social Grade: C2DE</vt:lpstr>
      <vt:lpstr>Social Grade: AB</vt:lpstr>
      <vt:lpstr>Social Grade: C1</vt:lpstr>
      <vt:lpstr>Social Grade: C2</vt:lpstr>
      <vt:lpstr>Social Grade: D</vt:lpstr>
      <vt:lpstr>Social Grade: 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Nailah Uddin</dc:creator>
  <cp:lastModifiedBy>Nailah Uddin</cp:lastModifiedBy>
  <cp:revision>9</cp:revision>
  <dcterms:created xsi:type="dcterms:W3CDTF">2026-08-27T14:32:37Z</dcterms:created>
  <dcterms:modified xsi:type="dcterms:W3CDTF">2026-09-10T14:28:54Z</dcterms:modified>
</cp:coreProperties>
</file>