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2.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3.xml" ContentType="application/vnd.openxmlformats-officedocument.them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theme/theme4.xml" ContentType="application/vnd.openxmlformats-officedocument.theme+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theme/theme5.xml" ContentType="application/vnd.openxmlformats-officedocument.theme+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theme/theme6.xml" ContentType="application/vnd.openxmlformats-officedocument.theme+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theme/theme7.xml" ContentType="application/vnd.openxmlformats-officedocument.theme+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slideLayouts/slideLayout213.xml" ContentType="application/vnd.openxmlformats-officedocument.presentationml.slideLayout+xml"/>
  <Override PartName="/ppt/theme/theme8.xml" ContentType="application/vnd.openxmlformats-officedocument.theme+xml"/>
  <Override PartName="/ppt/tags/tag211.xml" ContentType="application/vnd.openxmlformats-officedocument.presentationml.tags+xml"/>
  <Override PartName="/ppt/tags/tag212.xml" ContentType="application/vnd.openxmlformats-officedocument.presentationml.tags+xml"/>
  <Override PartName="/ppt/theme/theme9.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85" r:id="rId2"/>
    <p:sldMasterId id="2147483891" r:id="rId3"/>
    <p:sldMasterId id="2147483693" r:id="rId4"/>
    <p:sldMasterId id="2147483860" r:id="rId5"/>
    <p:sldMasterId id="2147483816" r:id="rId6"/>
    <p:sldMasterId id="2147483755" r:id="rId7"/>
    <p:sldMasterId id="2147483932" r:id="rId8"/>
  </p:sldMasterIdLst>
  <p:notesMasterIdLst>
    <p:notesMasterId r:id="rId10"/>
  </p:notesMasterIdLst>
  <p:sldIdLst>
    <p:sldId id="282" r:id="rId9"/>
  </p:sldIdLst>
  <p:sldSz cx="12192000" cy="6858000"/>
  <p:notesSz cx="9926638" cy="143525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3FFCE32-372B-42F5-A557-913B5D4A1DF0}">
          <p14:sldIdLst>
            <p14:sldId id="28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8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487" autoAdjust="0"/>
  </p:normalViewPr>
  <p:slideViewPr>
    <p:cSldViewPr snapToGrid="0">
      <p:cViewPr varScale="1">
        <p:scale>
          <a:sx n="81" d="100"/>
          <a:sy n="81" d="100"/>
        </p:scale>
        <p:origin x="1716" y="90"/>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1543" cy="720122"/>
          </a:xfrm>
          <a:prstGeom prst="rect">
            <a:avLst/>
          </a:prstGeom>
        </p:spPr>
        <p:txBody>
          <a:bodyPr vert="horz" lIns="138733" tIns="69366" rIns="138733" bIns="69366" rtlCol="0"/>
          <a:lstStyle>
            <a:lvl1pPr algn="l">
              <a:defRPr sz="1800"/>
            </a:lvl1pPr>
          </a:lstStyle>
          <a:p>
            <a:endParaRPr lang="en-GB" dirty="0"/>
          </a:p>
        </p:txBody>
      </p:sp>
      <p:sp>
        <p:nvSpPr>
          <p:cNvPr id="3" name="Date Placeholder 2"/>
          <p:cNvSpPr>
            <a:spLocks noGrp="1"/>
          </p:cNvSpPr>
          <p:nvPr>
            <p:ph type="dt" idx="1"/>
          </p:nvPr>
        </p:nvSpPr>
        <p:spPr>
          <a:xfrm>
            <a:off x="5622798" y="0"/>
            <a:ext cx="4301543" cy="720122"/>
          </a:xfrm>
          <a:prstGeom prst="rect">
            <a:avLst/>
          </a:prstGeom>
        </p:spPr>
        <p:txBody>
          <a:bodyPr vert="horz" lIns="138733" tIns="69366" rIns="138733" bIns="69366" rtlCol="0"/>
          <a:lstStyle>
            <a:lvl1pPr algn="r">
              <a:defRPr sz="1800"/>
            </a:lvl1pPr>
          </a:lstStyle>
          <a:p>
            <a:fld id="{F709477D-E746-4DCD-9C95-24AF88C262B8}" type="datetimeFigureOut">
              <a:rPr lang="en-GB" smtClean="0"/>
              <a:t>28/05/2025</a:t>
            </a:fld>
            <a:endParaRPr lang="en-GB" dirty="0"/>
          </a:p>
        </p:txBody>
      </p:sp>
      <p:sp>
        <p:nvSpPr>
          <p:cNvPr id="4" name="Slide Image Placeholder 3"/>
          <p:cNvSpPr>
            <a:spLocks noGrp="1" noRot="1" noChangeAspect="1"/>
          </p:cNvSpPr>
          <p:nvPr>
            <p:ph type="sldImg" idx="2"/>
          </p:nvPr>
        </p:nvSpPr>
        <p:spPr>
          <a:xfrm>
            <a:off x="658813" y="1793875"/>
            <a:ext cx="8609012" cy="4843463"/>
          </a:xfrm>
          <a:prstGeom prst="rect">
            <a:avLst/>
          </a:prstGeom>
          <a:noFill/>
          <a:ln w="12700">
            <a:solidFill>
              <a:prstClr val="black"/>
            </a:solidFill>
          </a:ln>
        </p:spPr>
        <p:txBody>
          <a:bodyPr vert="horz" lIns="138733" tIns="69366" rIns="138733" bIns="69366" rtlCol="0" anchor="ctr"/>
          <a:lstStyle/>
          <a:p>
            <a:endParaRPr lang="en-GB" dirty="0"/>
          </a:p>
        </p:txBody>
      </p:sp>
      <p:sp>
        <p:nvSpPr>
          <p:cNvPr id="5" name="Notes Placeholder 4"/>
          <p:cNvSpPr>
            <a:spLocks noGrp="1"/>
          </p:cNvSpPr>
          <p:nvPr>
            <p:ph type="body" sz="quarter" idx="3"/>
          </p:nvPr>
        </p:nvSpPr>
        <p:spPr>
          <a:xfrm>
            <a:off x="992664" y="6907183"/>
            <a:ext cx="7941310" cy="5651332"/>
          </a:xfrm>
          <a:prstGeom prst="rect">
            <a:avLst/>
          </a:prstGeom>
        </p:spPr>
        <p:txBody>
          <a:bodyPr vert="horz" lIns="138733" tIns="69366" rIns="138733" bIns="69366"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13632469"/>
            <a:ext cx="4301543" cy="720120"/>
          </a:xfrm>
          <a:prstGeom prst="rect">
            <a:avLst/>
          </a:prstGeom>
        </p:spPr>
        <p:txBody>
          <a:bodyPr vert="horz" lIns="138733" tIns="69366" rIns="138733" bIns="69366" rtlCol="0" anchor="b"/>
          <a:lstStyle>
            <a:lvl1pPr algn="l">
              <a:defRPr sz="1800"/>
            </a:lvl1pPr>
          </a:lstStyle>
          <a:p>
            <a:endParaRPr lang="en-GB" dirty="0"/>
          </a:p>
        </p:txBody>
      </p:sp>
      <p:sp>
        <p:nvSpPr>
          <p:cNvPr id="7" name="Slide Number Placeholder 6"/>
          <p:cNvSpPr>
            <a:spLocks noGrp="1"/>
          </p:cNvSpPr>
          <p:nvPr>
            <p:ph type="sldNum" sz="quarter" idx="5"/>
          </p:nvPr>
        </p:nvSpPr>
        <p:spPr>
          <a:xfrm>
            <a:off x="5622798" y="13632469"/>
            <a:ext cx="4301543" cy="720120"/>
          </a:xfrm>
          <a:prstGeom prst="rect">
            <a:avLst/>
          </a:prstGeom>
        </p:spPr>
        <p:txBody>
          <a:bodyPr vert="horz" lIns="138733" tIns="69366" rIns="138733" bIns="69366" rtlCol="0" anchor="b"/>
          <a:lstStyle>
            <a:lvl1pPr algn="r">
              <a:defRPr sz="1800"/>
            </a:lvl1pPr>
          </a:lstStyle>
          <a:p>
            <a:fld id="{C4A2C312-9106-4197-94EF-1C5B6552B694}" type="slidenum">
              <a:rPr lang="en-GB" smtClean="0"/>
              <a:t>‹#›</a:t>
            </a:fld>
            <a:endParaRPr lang="en-GB" dirty="0"/>
          </a:p>
        </p:txBody>
      </p:sp>
    </p:spTree>
    <p:extLst>
      <p:ext uri="{BB962C8B-B14F-4D97-AF65-F5344CB8AC3E}">
        <p14:creationId xmlns:p14="http://schemas.microsoft.com/office/powerpoint/2010/main" val="2605121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30a3cd50329_0_354:notes"/>
          <p:cNvSpPr>
            <a:spLocks noGrp="1" noRot="1" noChangeAspect="1"/>
          </p:cNvSpPr>
          <p:nvPr>
            <p:ph type="sldImg" idx="2"/>
          </p:nvPr>
        </p:nvSpPr>
        <p:spPr>
          <a:xfrm>
            <a:off x="180975" y="1076325"/>
            <a:ext cx="9564688" cy="5381625"/>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30a3cd50329_0_354:notes"/>
          <p:cNvSpPr txBox="1">
            <a:spLocks noGrp="1"/>
          </p:cNvSpPr>
          <p:nvPr>
            <p:ph type="body" idx="1"/>
          </p:nvPr>
        </p:nvSpPr>
        <p:spPr>
          <a:xfrm>
            <a:off x="992664" y="6817479"/>
            <a:ext cx="7941310" cy="6458665"/>
          </a:xfrm>
          <a:prstGeom prst="rect">
            <a:avLst/>
          </a:prstGeom>
        </p:spPr>
        <p:txBody>
          <a:bodyPr spcFirstLastPara="1" wrap="square" lIns="138710" tIns="138710" rIns="138710" bIns="138710" anchor="t" anchorCtr="0">
            <a:noAutofit/>
          </a:bodyPr>
          <a:lstStyle/>
          <a:p>
            <a:pPr>
              <a:buClr>
                <a:schemeClr val="dk1"/>
              </a:buClr>
              <a:buSzPts val="1100"/>
            </a:pPr>
            <a:r>
              <a:rPr lang="en" u="sng" dirty="0">
                <a:solidFill>
                  <a:schemeClr val="dk1"/>
                </a:solidFill>
              </a:rPr>
              <a:t>Humour In Group Settings</a:t>
            </a:r>
            <a:endParaRPr u="sng" dirty="0">
              <a:solidFill>
                <a:schemeClr val="dk1"/>
              </a:solidFill>
            </a:endParaRPr>
          </a:p>
          <a:p>
            <a:pPr>
              <a:buClr>
                <a:schemeClr val="dk1"/>
              </a:buClr>
              <a:buSzPts val="1100"/>
            </a:pPr>
            <a:endParaRPr dirty="0">
              <a:solidFill>
                <a:schemeClr val="dk1"/>
              </a:solidFill>
            </a:endParaRPr>
          </a:p>
          <a:p>
            <a:pPr>
              <a:buClr>
                <a:schemeClr val="dk1"/>
              </a:buClr>
              <a:buSzPts val="1100"/>
            </a:pPr>
            <a:r>
              <a:rPr lang="en" dirty="0">
                <a:solidFill>
                  <a:schemeClr val="dk1"/>
                </a:solidFill>
              </a:rPr>
              <a:t>We tend to find humorous content more amusing when surrounded by others. </a:t>
            </a:r>
            <a:endParaRPr dirty="0">
              <a:solidFill>
                <a:schemeClr val="dk1"/>
              </a:solidFill>
            </a:endParaRPr>
          </a:p>
          <a:p>
            <a:pPr>
              <a:buClr>
                <a:schemeClr val="dk1"/>
              </a:buClr>
              <a:buSzPts val="1100"/>
            </a:pPr>
            <a:endParaRPr dirty="0">
              <a:solidFill>
                <a:schemeClr val="dk1"/>
              </a:solidFill>
            </a:endParaRPr>
          </a:p>
          <a:p>
            <a:pPr>
              <a:buClr>
                <a:schemeClr val="dk1"/>
              </a:buClr>
              <a:buSzPts val="1100"/>
            </a:pPr>
            <a:r>
              <a:rPr lang="en" i="1" dirty="0">
                <a:solidFill>
                  <a:schemeClr val="dk1"/>
                </a:solidFill>
              </a:rPr>
              <a:t>Evidence: </a:t>
            </a:r>
            <a:r>
              <a:rPr lang="en" dirty="0">
                <a:solidFill>
                  <a:schemeClr val="dk1"/>
                </a:solidFill>
              </a:rPr>
              <a:t>Work in 1991 by University of Houston psychologists, Yong Zhang and George Zinkhan, shows that the same piece of creative tends to be judged as funnier when it's viewed in a group.</a:t>
            </a:r>
            <a:endParaRPr dirty="0">
              <a:solidFill>
                <a:schemeClr val="dk1"/>
              </a:solidFill>
            </a:endParaRPr>
          </a:p>
          <a:p>
            <a:pPr>
              <a:buClr>
                <a:schemeClr val="dk1"/>
              </a:buClr>
              <a:buSzPts val="1100"/>
            </a:pPr>
            <a:endParaRPr dirty="0">
              <a:solidFill>
                <a:schemeClr val="dk1"/>
              </a:solidFill>
            </a:endParaRPr>
          </a:p>
          <a:p>
            <a:pPr>
              <a:buClr>
                <a:schemeClr val="dk1"/>
              </a:buClr>
              <a:buSzPts val="1100"/>
            </a:pPr>
            <a:r>
              <a:rPr lang="en" dirty="0">
                <a:solidFill>
                  <a:schemeClr val="dk1"/>
                </a:solidFill>
              </a:rPr>
              <a:t>Their experiment involved recruiting 216 people to watch soft drink commercials. They separated the participants into groups of one, three and six. Their key finding was that ads watched in groups of three were reported to be 21% funnier than those watched alone. They were 11% funnier than those watched in groups of six.  </a:t>
            </a:r>
            <a:endParaRPr dirty="0">
              <a:solidFill>
                <a:schemeClr val="dk1"/>
              </a:solidFill>
            </a:endParaRPr>
          </a:p>
          <a:p>
            <a:endParaRPr u="sng" dirty="0">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0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0.xml"/></Relationships>
</file>

<file path=ppt/slideLayouts/_rels/slideLayout10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1.xml"/></Relationships>
</file>

<file path=ppt/slideLayouts/_rels/slideLayout10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2.xml"/></Relationships>
</file>

<file path=ppt/slideLayouts/_rels/slideLayout10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3.xml"/></Relationships>
</file>

<file path=ppt/slideLayouts/_rels/slideLayout10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4.xml"/></Relationships>
</file>

<file path=ppt/slideLayouts/_rels/slideLayout10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5.xml"/></Relationships>
</file>

<file path=ppt/slideLayouts/_rels/slideLayout10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6.xml"/></Relationships>
</file>

<file path=ppt/slideLayouts/_rels/slideLayout10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7.xml"/></Relationships>
</file>

<file path=ppt/slideLayouts/_rels/slideLayout10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8.xml"/></Relationships>
</file>

<file path=ppt/slideLayouts/_rels/slideLayout10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09.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0.xml"/></Relationships>
</file>

<file path=ppt/slideLayouts/_rels/slideLayout11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1.xml"/></Relationships>
</file>

<file path=ppt/slideLayouts/_rels/slideLayout11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2.xml"/></Relationships>
</file>

<file path=ppt/slideLayouts/_rels/slideLayout11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3.xml"/></Relationships>
</file>

<file path=ppt/slideLayouts/_rels/slideLayout11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4.xml"/></Relationships>
</file>

<file path=ppt/slideLayouts/_rels/slideLayout11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5.xml"/></Relationships>
</file>

<file path=ppt/slideLayouts/_rels/slideLayout11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6.xml"/></Relationships>
</file>

<file path=ppt/slideLayouts/_rels/slideLayout11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7.xml"/></Relationships>
</file>

<file path=ppt/slideLayouts/_rels/slideLayout11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8.xml"/></Relationships>
</file>

<file path=ppt/slideLayouts/_rels/slideLayout11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19.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0.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20.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22.xml"/></Relationships>
</file>

<file path=ppt/slideLayouts/_rels/slideLayout124.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23.xml"/></Relationships>
</file>

<file path=ppt/slideLayouts/_rels/slideLayout12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24.xml"/></Relationships>
</file>

<file path=ppt/slideLayouts/_rels/slideLayout12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25.xml"/></Relationships>
</file>

<file path=ppt/slideLayouts/_rels/slideLayout12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26.xml"/></Relationships>
</file>

<file path=ppt/slideLayouts/_rels/slideLayout128.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27.xml"/></Relationships>
</file>

<file path=ppt/slideLayouts/_rels/slideLayout129.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28.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29.xml"/></Relationships>
</file>

<file path=ppt/slideLayouts/_rels/slideLayout13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0.xml"/></Relationships>
</file>

<file path=ppt/slideLayouts/_rels/slideLayout132.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1.xml"/></Relationships>
</file>

<file path=ppt/slideLayouts/_rels/slideLayout13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2.xml"/></Relationships>
</file>

<file path=ppt/slideLayouts/_rels/slideLayout134.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3.xml"/></Relationships>
</file>

<file path=ppt/slideLayouts/_rels/slideLayout13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4.xml"/></Relationships>
</file>

<file path=ppt/slideLayouts/_rels/slideLayout13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5.xml"/></Relationships>
</file>

<file path=ppt/slideLayouts/_rels/slideLayout13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6.xml"/></Relationships>
</file>

<file path=ppt/slideLayouts/_rels/slideLayout138.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7.xml"/></Relationships>
</file>

<file path=ppt/slideLayouts/_rels/slideLayout139.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8.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39.xml"/></Relationships>
</file>

<file path=ppt/slideLayouts/_rels/slideLayout14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0.xml"/></Relationships>
</file>

<file path=ppt/slideLayouts/_rels/slideLayout142.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1.xml"/></Relationships>
</file>

<file path=ppt/slideLayouts/_rels/slideLayout14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2.xml"/></Relationships>
</file>

<file path=ppt/slideLayouts/_rels/slideLayout144.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3.xml"/></Relationships>
</file>

<file path=ppt/slideLayouts/_rels/slideLayout14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4.xml"/></Relationships>
</file>

<file path=ppt/slideLayouts/_rels/slideLayout14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5.xml"/></Relationships>
</file>

<file path=ppt/slideLayouts/_rels/slideLayout14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6.xml"/></Relationships>
</file>

<file path=ppt/slideLayouts/_rels/slideLayout148.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7.xml"/></Relationships>
</file>

<file path=ppt/slideLayouts/_rels/slideLayout149.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49.xml"/></Relationships>
</file>

<file path=ppt/slideLayouts/_rels/slideLayout15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tags" Target="../tags/tag150.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3.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52.xml"/></Relationships>
</file>

<file path=ppt/slideLayouts/_rels/slideLayout15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53.xml"/></Relationships>
</file>

<file path=ppt/slideLayouts/_rels/slideLayout155.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54.xml"/></Relationships>
</file>

<file path=ppt/slideLayouts/_rels/slideLayout156.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55.xml"/></Relationships>
</file>

<file path=ppt/slideLayouts/_rels/slideLayout157.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56.xml"/></Relationships>
</file>

<file path=ppt/slideLayouts/_rels/slideLayout158.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57.xml"/></Relationships>
</file>

<file path=ppt/slideLayouts/_rels/slideLayout159.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58.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0.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59.xml"/></Relationships>
</file>

<file path=ppt/slideLayouts/_rels/slideLayout161.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0.xml"/></Relationships>
</file>

<file path=ppt/slideLayouts/_rels/slideLayout162.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1.xml"/></Relationships>
</file>

<file path=ppt/slideLayouts/_rels/slideLayout163.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2.xml"/></Relationships>
</file>

<file path=ppt/slideLayouts/_rels/slideLayout16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3.xml"/></Relationships>
</file>

<file path=ppt/slideLayouts/_rels/slideLayout165.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4.xml"/></Relationships>
</file>

<file path=ppt/slideLayouts/_rels/slideLayout166.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5.xml"/></Relationships>
</file>

<file path=ppt/slideLayouts/_rels/slideLayout167.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6.xml"/></Relationships>
</file>

<file path=ppt/slideLayouts/_rels/slideLayout168.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7.xml"/></Relationships>
</file>

<file path=ppt/slideLayouts/_rels/slideLayout169.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0.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69.xml"/></Relationships>
</file>

<file path=ppt/slideLayouts/_rels/slideLayout171.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0.xml"/></Relationships>
</file>

<file path=ppt/slideLayouts/_rels/slideLayout172.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1.xml"/></Relationships>
</file>

<file path=ppt/slideLayouts/_rels/slideLayout173.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2.xml"/></Relationships>
</file>

<file path=ppt/slideLayouts/_rels/slideLayout17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3.xml"/></Relationships>
</file>

<file path=ppt/slideLayouts/_rels/slideLayout175.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4.xml"/></Relationships>
</file>

<file path=ppt/slideLayouts/_rels/slideLayout176.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5.xml"/></Relationships>
</file>

<file path=ppt/slideLayouts/_rels/slideLayout177.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6.xml"/></Relationships>
</file>

<file path=ppt/slideLayouts/_rels/slideLayout178.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7.xml"/></Relationships>
</file>

<file path=ppt/slideLayouts/_rels/slideLayout179.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0.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79.xml"/></Relationships>
</file>

<file path=ppt/slideLayouts/_rels/slideLayout181.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ags" Target="../tags/tag180.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4.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82.xml"/></Relationships>
</file>

<file path=ppt/slideLayouts/_rels/slideLayout185.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83.xml"/></Relationships>
</file>

<file path=ppt/slideLayouts/_rels/slideLayout186.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84.xml"/></Relationships>
</file>

<file path=ppt/slideLayouts/_rels/slideLayout187.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85.xml"/></Relationships>
</file>

<file path=ppt/slideLayouts/_rels/slideLayout188.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86.xml"/></Relationships>
</file>

<file path=ppt/slideLayouts/_rels/slideLayout18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87.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0.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88.xml"/></Relationships>
</file>

<file path=ppt/slideLayouts/_rels/slideLayout191.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89.xml"/></Relationships>
</file>

<file path=ppt/slideLayouts/_rels/slideLayout192.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0.xml"/></Relationships>
</file>

<file path=ppt/slideLayouts/_rels/slideLayout193.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1.xml"/></Relationships>
</file>

<file path=ppt/slideLayouts/_rels/slideLayout194.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2.xml"/></Relationships>
</file>

<file path=ppt/slideLayouts/_rels/slideLayout195.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3.xml"/></Relationships>
</file>

<file path=ppt/slideLayouts/_rels/slideLayout196.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4.xml"/></Relationships>
</file>

<file path=ppt/slideLayouts/_rels/slideLayout197.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5.xml"/></Relationships>
</file>

<file path=ppt/slideLayouts/_rels/slideLayout198.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6.xml"/></Relationships>
</file>

<file path=ppt/slideLayouts/_rels/slideLayout19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7.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00.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8.xml"/></Relationships>
</file>

<file path=ppt/slideLayouts/_rels/slideLayout201.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199.xml"/></Relationships>
</file>

<file path=ppt/slideLayouts/_rels/slideLayout202.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0.xml"/></Relationships>
</file>

<file path=ppt/slideLayouts/_rels/slideLayout203.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1.xml"/></Relationships>
</file>

<file path=ppt/slideLayouts/_rels/slideLayout204.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2.xml"/></Relationships>
</file>

<file path=ppt/slideLayouts/_rels/slideLayout205.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3.xml"/></Relationships>
</file>

<file path=ppt/slideLayouts/_rels/slideLayout206.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4.xml"/></Relationships>
</file>

<file path=ppt/slideLayouts/_rels/slideLayout207.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5.xml"/></Relationships>
</file>

<file path=ppt/slideLayouts/_rels/slideLayout208.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6.xml"/></Relationships>
</file>

<file path=ppt/slideLayouts/_rels/slideLayout20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7.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0.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8.xml"/></Relationships>
</file>

<file path=ppt/slideLayouts/_rels/slideLayout211.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09.xml"/></Relationships>
</file>

<file path=ppt/slideLayouts/_rels/slideLayout212.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ags" Target="../tags/tag210.xml"/></Relationships>
</file>

<file path=ppt/slideLayouts/_rels/slideLayout213.xml.rels><?xml version="1.0" encoding="UTF-8" standalone="yes"?>
<Relationships xmlns="http://schemas.openxmlformats.org/package/2006/relationships"><Relationship Id="rId2" Type="http://schemas.openxmlformats.org/officeDocument/2006/relationships/slideMaster" Target="../slideMasters/slideMaster8.xml"/><Relationship Id="rId1" Type="http://schemas.openxmlformats.org/officeDocument/2006/relationships/tags" Target="../tags/tag21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2.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3.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5.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6.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7.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8.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9.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0.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1.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2.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3.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4.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5.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6.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7.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49.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0.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1.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2.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3.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4.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5.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6.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7.xml"/></Relationships>
</file>

<file path=ppt/slideLayouts/_rels/slideLayout5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8.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9.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0.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2.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3.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4.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5.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6.xml"/></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7.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9.xml"/></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0.xml"/></Relationships>
</file>

<file path=ppt/slideLayouts/_rels/slideLayout7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1.xml"/></Relationships>
</file>

<file path=ppt/slideLayouts/_rels/slideLayout7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2.xml"/></Relationships>
</file>

<file path=ppt/slideLayouts/_rels/slideLayout7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3.xml"/></Relationships>
</file>

<file path=ppt/slideLayouts/_rels/slideLayout7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4.xml"/></Relationships>
</file>

<file path=ppt/slideLayouts/_rels/slideLayout7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5.xml"/></Relationships>
</file>

<file path=ppt/slideLayouts/_rels/slideLayout7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6.xml"/></Relationships>
</file>

<file path=ppt/slideLayouts/_rels/slideLayout7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7.xml"/></Relationships>
</file>

<file path=ppt/slideLayouts/_rels/slideLayout7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9.xml"/></Relationships>
</file>

<file path=ppt/slideLayouts/_rels/slideLayout8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0.xml"/></Relationships>
</file>

<file path=ppt/slideLayouts/_rels/slideLayout8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1.xml"/></Relationships>
</file>

<file path=ppt/slideLayouts/_rels/slideLayout8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2.xml"/></Relationships>
</file>

<file path=ppt/slideLayouts/_rels/slideLayout8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3.xml"/></Relationships>
</file>

<file path=ppt/slideLayouts/_rels/slideLayout8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4.xml"/></Relationships>
</file>

<file path=ppt/slideLayouts/_rels/slideLayout8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5.xml"/></Relationships>
</file>

<file path=ppt/slideLayouts/_rels/slideLayout8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6.xml"/></Relationships>
</file>

<file path=ppt/slideLayouts/_rels/slideLayout8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7.xml"/></Relationships>
</file>

<file path=ppt/slideLayouts/_rels/slideLayout8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8.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0.xml"/></Relationships>
</file>

<file path=ppt/slideLayouts/_rels/slideLayout92.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2.xml"/></Relationships>
</file>

<file path=ppt/slideLayouts/_rels/slideLayout93.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3.xml"/></Relationships>
</file>

<file path=ppt/slideLayouts/_rels/slideLayout9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4.xml"/></Relationships>
</file>

<file path=ppt/slideLayouts/_rels/slideLayout95.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5.xml"/></Relationships>
</file>

<file path=ppt/slideLayouts/_rels/slideLayout9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6.xml"/></Relationships>
</file>

<file path=ppt/slideLayouts/_rels/slideLayout97.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7.xml"/></Relationships>
</file>

<file path=ppt/slideLayouts/_rels/slideLayout98.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8.xml"/></Relationships>
</file>

<file path=ppt/slideLayouts/_rels/slideLayout99.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9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3904230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dirty="0"/>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10535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dirty="0"/>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2574033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dirty="0"/>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89777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936641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403196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496411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14235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510318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971693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13136614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636771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4245387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3207682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429371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dirty="0"/>
          </a:p>
        </p:txBody>
      </p:sp>
    </p:spTree>
    <p:custDataLst>
      <p:tags r:id="rId1"/>
    </p:custDataLst>
    <p:extLst>
      <p:ext uri="{BB962C8B-B14F-4D97-AF65-F5344CB8AC3E}">
        <p14:creationId xmlns:p14="http://schemas.microsoft.com/office/powerpoint/2010/main" val="3942228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268395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1974206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149558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2411873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1474206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421496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396082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206549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0.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3931722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FAC5BB-39CE-1A4C-8812-F3A17EA4417C}" type="datetimeFigureOut">
              <a:rPr lang="en-US" smtClean="0"/>
              <a:t>5/28/2025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537034-C073-224B-8A1D-BD7C891A4C35}" type="slidenum">
              <a:rPr lang="en-US" smtClean="0"/>
              <a:t>‹#›</a:t>
            </a:fld>
            <a:endParaRPr lang="en-US" dirty="0"/>
          </a:p>
        </p:txBody>
      </p:sp>
    </p:spTree>
    <p:extLst>
      <p:ext uri="{BB962C8B-B14F-4D97-AF65-F5344CB8AC3E}">
        <p14:creationId xmlns:p14="http://schemas.microsoft.com/office/powerpoint/2010/main" val="3281919290"/>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FAC5BB-39CE-1A4C-8812-F3A17EA4417C}" type="datetimeFigureOut">
              <a:rPr lang="en-US" smtClean="0"/>
              <a:t>5/28/2025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F537034-C073-224B-8A1D-BD7C891A4C35}" type="slidenum">
              <a:rPr lang="en-US" smtClean="0"/>
              <a:t>‹#›</a:t>
            </a:fld>
            <a:endParaRPr lang="en-US" dirty="0"/>
          </a:p>
        </p:txBody>
      </p:sp>
    </p:spTree>
    <p:extLst>
      <p:ext uri="{BB962C8B-B14F-4D97-AF65-F5344CB8AC3E}">
        <p14:creationId xmlns:p14="http://schemas.microsoft.com/office/powerpoint/2010/main" val="1254402618"/>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FBDBA1E-F2E9-4EAB-A2DA-23DB5AEB00CA}" type="slidenum">
              <a:rPr lang="en-GB" smtClean="0"/>
              <a:t>‹#›</a:t>
            </a:fld>
            <a:endParaRPr lang="en-GB" dirty="0"/>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318066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preserve="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FBDBA1E-F2E9-4EAB-A2DA-23DB5AEB00CA}" type="slidenum">
              <a:rPr lang="en-GB" smtClean="0"/>
              <a:t>‹#›</a:t>
            </a:fld>
            <a:endParaRPr lang="en-GB" dirty="0"/>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600967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1994093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849334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282696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107913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459949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696041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dirty="0"/>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dirty="0"/>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2369801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dirty="0"/>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dirty="0"/>
              <a:t>Click icon to add picture</a:t>
            </a:r>
            <a:endParaRPr lang="en-GB" dirty="0"/>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dirty="0"/>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dirty="0"/>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287156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dirty="0"/>
              <a:t>Click icon to add picture</a:t>
            </a:r>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dirty="0"/>
              <a:t>Click icon to add picture</a:t>
            </a:r>
            <a:endParaRPr lang="en-GB" dirty="0"/>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dirty="0"/>
              <a:t>Click icon to add picture</a:t>
            </a:r>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2166010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267638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dirty="0"/>
              <a:t>Click icon to add picture</a:t>
            </a:r>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530205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dirty="0"/>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dirty="0"/>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dirty="0"/>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4289890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38037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preserve="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FBDBA1E-F2E9-4EAB-A2DA-23DB5AEB00CA}" type="slidenum">
              <a:rPr lang="en-GB" smtClean="0"/>
              <a:t>‹#›</a:t>
            </a:fld>
            <a:endParaRPr lang="en-GB" dirty="0"/>
          </a:p>
        </p:txBody>
      </p:sp>
    </p:spTree>
    <p:custDataLst>
      <p:tags r:id="rId1"/>
    </p:custDataLst>
    <p:extLst>
      <p:ext uri="{BB962C8B-B14F-4D97-AF65-F5344CB8AC3E}">
        <p14:creationId xmlns:p14="http://schemas.microsoft.com/office/powerpoint/2010/main" val="3762036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8.xml><?xml version="1.0" encoding="utf-8"?>
<p:sldLayout xmlns:a="http://schemas.openxmlformats.org/drawingml/2006/main" xmlns:r="http://schemas.openxmlformats.org/officeDocument/2006/relationships" xmlns:p="http://schemas.openxmlformats.org/presentationml/2006/main" showMasterSp="0" preserve="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FBDBA1E-F2E9-4EAB-A2DA-23DB5AEB00CA}" type="slidenum">
              <a:rPr lang="en-GB" smtClean="0"/>
              <a:t>‹#›</a:t>
            </a:fld>
            <a:endParaRPr lang="en-GB" dirty="0"/>
          </a:p>
        </p:txBody>
      </p:sp>
    </p:spTree>
    <p:custDataLst>
      <p:tags r:id="rId1"/>
    </p:custDataLst>
    <p:extLst>
      <p:ext uri="{BB962C8B-B14F-4D97-AF65-F5344CB8AC3E}">
        <p14:creationId xmlns:p14="http://schemas.microsoft.com/office/powerpoint/2010/main" val="4063382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9.xml><?xml version="1.0" encoding="utf-8"?>
<p:sldLayout xmlns:a="http://schemas.openxmlformats.org/drawingml/2006/main" xmlns:r="http://schemas.openxmlformats.org/officeDocument/2006/relationships" xmlns:p="http://schemas.openxmlformats.org/presentationml/2006/main" showMasterSp="0" preserve="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FBDBA1E-F2E9-4EAB-A2DA-23DB5AEB00CA}" type="slidenum">
              <a:rPr lang="en-GB" smtClean="0"/>
              <a:t>‹#›</a:t>
            </a:fld>
            <a:endParaRPr lang="en-GB" dirty="0"/>
          </a:p>
        </p:txBody>
      </p:sp>
    </p:spTree>
    <p:custDataLst>
      <p:tags r:id="rId1"/>
    </p:custDataLst>
    <p:extLst>
      <p:ext uri="{BB962C8B-B14F-4D97-AF65-F5344CB8AC3E}">
        <p14:creationId xmlns:p14="http://schemas.microsoft.com/office/powerpoint/2010/main" val="2243253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3947570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058306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FBDBA1E-F2E9-4EAB-A2DA-23DB5AEB00CA}" type="slidenum">
              <a:rPr lang="en-GB" smtClean="0"/>
              <a:t>‹#›</a:t>
            </a:fld>
            <a:endParaRPr lang="en-GB" dirty="0"/>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1305221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dirty="0"/>
              <a:t>Click icon to add picture</a:t>
            </a:r>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dirty="0"/>
              <a:t>Click icon to add picture</a:t>
            </a:r>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dirty="0"/>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dirty="0"/>
              <a:t>Click icon to add picture</a:t>
            </a:r>
            <a:endParaRPr lang="en-GB" dirty="0"/>
          </a:p>
        </p:txBody>
      </p:sp>
      <p:sp>
        <p:nvSpPr>
          <p:cNvPr id="2" name="Date Placeholder 1"/>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FBDBA1E-F2E9-4EAB-A2DA-23DB5AEB00CA}" type="slidenum">
              <a:rPr lang="en-GB" smtClean="0"/>
              <a:t>‹#›</a:t>
            </a:fld>
            <a:endParaRPr lang="en-GB" dirty="0"/>
          </a:p>
        </p:txBody>
      </p:sp>
    </p:spTree>
    <p:custDataLst>
      <p:tags r:id="rId1"/>
    </p:custDataLst>
    <p:extLst>
      <p:ext uri="{BB962C8B-B14F-4D97-AF65-F5344CB8AC3E}">
        <p14:creationId xmlns:p14="http://schemas.microsoft.com/office/powerpoint/2010/main" val="3430311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3.xml><?xml version="1.0" encoding="utf-8"?>
<p:sldLayout xmlns:a="http://schemas.openxmlformats.org/drawingml/2006/main" xmlns:r="http://schemas.openxmlformats.org/officeDocument/2006/relationships" xmlns:p="http://schemas.openxmlformats.org/presentationml/2006/main" showMasterSp="0" preserve="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9FBDBA1E-F2E9-4EAB-A2DA-23DB5AEB00CA}" type="slidenum">
              <a:rPr lang="en-GB" smtClean="0"/>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dirty="0"/>
              <a:t>Click icon to add media</a:t>
            </a:r>
            <a:endParaRPr lang="en-GB" dirty="0"/>
          </a:p>
        </p:txBody>
      </p:sp>
    </p:spTree>
    <p:custDataLst>
      <p:tags r:id="rId1"/>
    </p:custDataLst>
    <p:extLst>
      <p:ext uri="{BB962C8B-B14F-4D97-AF65-F5344CB8AC3E}">
        <p14:creationId xmlns:p14="http://schemas.microsoft.com/office/powerpoint/2010/main" val="13637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dirty="0"/>
              <a:t>Click icon to add picture</a:t>
            </a:r>
            <a:endParaRPr lang="en-GB" dirty="0"/>
          </a:p>
        </p:txBody>
      </p:sp>
      <p:sp>
        <p:nvSpPr>
          <p:cNvPr id="8"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2293958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dirty="0"/>
              <a:t>Click icon to add picture</a:t>
            </a:r>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dirty="0"/>
              <a:t>Click icon to add picture</a:t>
            </a:r>
            <a:endParaRPr lang="en-GB" dirty="0"/>
          </a:p>
        </p:txBody>
      </p:sp>
      <p:sp>
        <p:nvSpPr>
          <p:cNvPr id="9"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4096436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43464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21644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8.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646519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9.xml><?xml version="1.0" encoding="utf-8"?>
<p:sldLayout xmlns:a="http://schemas.openxmlformats.org/drawingml/2006/main" xmlns:r="http://schemas.openxmlformats.org/officeDocument/2006/relationships" xmlns:p="http://schemas.openxmlformats.org/presentationml/2006/main" preserve="1">
  <p:cSld name="Press cuttings">
    <p:spTree>
      <p:nvGrpSpPr>
        <p:cNvPr id="1" name=""/>
        <p:cNvGrpSpPr/>
        <p:nvPr/>
      </p:nvGrpSpPr>
      <p:grpSpPr>
        <a:xfrm>
          <a:off x="0" y="0"/>
          <a:ext cx="0" cy="0"/>
          <a:chOff x="0" y="0"/>
          <a:chExt cx="0" cy="0"/>
        </a:xfrm>
      </p:grpSpPr>
      <p:sp>
        <p:nvSpPr>
          <p:cNvPr id="8" name="Rectangle 7"/>
          <p:cNvSpPr/>
          <p:nvPr/>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4081823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151464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FBDBA1E-F2E9-4EAB-A2DA-23DB5AEB00CA}" type="slidenum">
              <a:rPr lang="en-GB" smtClean="0"/>
              <a:t>‹#›</a:t>
            </a:fld>
            <a:endParaRPr lang="en-GB" dirty="0"/>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465464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FBDBA1E-F2E9-4EAB-A2DA-23DB5AEB00CA}" type="slidenum">
              <a:rPr lang="en-GB" smtClean="0"/>
              <a:t>‹#›</a:t>
            </a:fld>
            <a:endParaRPr lang="en-GB" dirty="0"/>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143674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52.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4F67E03-C16F-4D47-BA0F-C964DEC7C6A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F3B5EE3-1294-4C67-BFA9-F819AB347851}" type="slidenum">
              <a:rPr lang="en-GB" smtClean="0"/>
              <a:t>‹#›</a:t>
            </a:fld>
            <a:endParaRPr lang="en-GB" dirty="0"/>
          </a:p>
        </p:txBody>
      </p:sp>
    </p:spTree>
    <p:extLst>
      <p:ext uri="{BB962C8B-B14F-4D97-AF65-F5344CB8AC3E}">
        <p14:creationId xmlns:p14="http://schemas.microsoft.com/office/powerpoint/2010/main" val="1314614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4291130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54.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1098378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954073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6103142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9559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350395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429846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776488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0.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669141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61.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dirty="0"/>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2215965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62.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dirty="0"/>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212882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63.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910370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4.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850818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5.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78596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6.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408167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7.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728495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8.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182804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9.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4292204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dirty="0"/>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1259113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0.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54585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71.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641989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2.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3707286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3.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dirty="0"/>
          </a:p>
        </p:txBody>
      </p:sp>
    </p:spTree>
    <p:custDataLst>
      <p:tags r:id="rId1"/>
    </p:custDataLst>
    <p:extLst>
      <p:ext uri="{BB962C8B-B14F-4D97-AF65-F5344CB8AC3E}">
        <p14:creationId xmlns:p14="http://schemas.microsoft.com/office/powerpoint/2010/main" val="769477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55875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5.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3276807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199160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7.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276841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8.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2830436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9.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01566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a:t>XXX%</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05144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726244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1.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757225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8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FAC5BB-39CE-1A4C-8812-F3A17EA4417C}" type="datetimeFigureOut">
              <a:rPr lang="en-US" smtClean="0"/>
              <a:t>5/28/2025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537034-C073-224B-8A1D-BD7C891A4C35}" type="slidenum">
              <a:rPr lang="en-US" smtClean="0"/>
              <a:t>‹#›</a:t>
            </a:fld>
            <a:endParaRPr lang="en-US" dirty="0"/>
          </a:p>
        </p:txBody>
      </p:sp>
    </p:spTree>
    <p:extLst>
      <p:ext uri="{BB962C8B-B14F-4D97-AF65-F5344CB8AC3E}">
        <p14:creationId xmlns:p14="http://schemas.microsoft.com/office/powerpoint/2010/main" val="4109829350"/>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FAC5BB-39CE-1A4C-8812-F3A17EA4417C}" type="datetimeFigureOut">
              <a:rPr lang="en-US" smtClean="0"/>
              <a:t>5/28/2025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F537034-C073-224B-8A1D-BD7C891A4C35}" type="slidenum">
              <a:rPr lang="en-US" smtClean="0"/>
              <a:t>‹#›</a:t>
            </a:fld>
            <a:endParaRPr lang="en-US" dirty="0"/>
          </a:p>
        </p:txBody>
      </p:sp>
    </p:spTree>
    <p:extLst>
      <p:ext uri="{BB962C8B-B14F-4D97-AF65-F5344CB8AC3E}">
        <p14:creationId xmlns:p14="http://schemas.microsoft.com/office/powerpoint/2010/main" val="275122201"/>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358588" y="1292695"/>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1" name="Text Placeholder 14"/>
          <p:cNvSpPr>
            <a:spLocks noGrp="1"/>
          </p:cNvSpPr>
          <p:nvPr>
            <p:ph type="body" sz="quarter" idx="15" hasCustomPrompt="1"/>
          </p:nvPr>
        </p:nvSpPr>
        <p:spPr>
          <a:xfrm>
            <a:off x="565621" y="571616"/>
            <a:ext cx="5530379" cy="352613"/>
          </a:xfrm>
        </p:spPr>
        <p:txBody>
          <a:bodyPr>
            <a:normAutofit/>
          </a:bodyPr>
          <a:lstStyle>
            <a:lvl1pPr marL="0" algn="l" defTabSz="914377"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5"/>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273947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85.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6" name="Text Placeholder 14"/>
          <p:cNvSpPr>
            <a:spLocks noGrp="1"/>
          </p:cNvSpPr>
          <p:nvPr>
            <p:ph type="body" sz="quarter" idx="14" hasCustomPrompt="1"/>
          </p:nvPr>
        </p:nvSpPr>
        <p:spPr>
          <a:xfrm>
            <a:off x="371289" y="651156"/>
            <a:ext cx="6450012" cy="352613"/>
          </a:xfrm>
        </p:spPr>
        <p:txBody>
          <a:bodyPr>
            <a:normAutofit/>
          </a:bodyPr>
          <a:lstStyle>
            <a:lvl1pPr marL="0" algn="l" defTabSz="914377" rtl="0" eaLnBrk="1" latinLnBrk="0" hangingPunct="1">
              <a:lnSpc>
                <a:spcPct val="90000"/>
              </a:lnSpc>
              <a:spcBef>
                <a:spcPct val="0"/>
              </a:spcBef>
              <a:buNone/>
              <a:defRPr lang="en-US" sz="1800" b="1" kern="1200" spc="31"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34475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8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11334817" cy="304800"/>
          </a:xfrm>
        </p:spPr>
        <p:txBody>
          <a:bodyPr>
            <a:noAutofit/>
          </a:bodyPr>
          <a:lstStyle>
            <a:lvl1pPr>
              <a:defRPr sz="1000" b="0">
                <a:solidFill>
                  <a:schemeClr val="bg2"/>
                </a:solidFill>
              </a:defRPr>
            </a:lvl1pPr>
          </a:lstStyle>
          <a:p>
            <a:pPr lvl="0"/>
            <a:r>
              <a:rPr lang="en-US"/>
              <a:t>Click to edit Master text styles</a:t>
            </a:r>
          </a:p>
        </p:txBody>
      </p:sp>
    </p:spTree>
    <p:custDataLst>
      <p:tags r:id="rId1"/>
    </p:custDataLst>
    <p:extLst>
      <p:ext uri="{BB962C8B-B14F-4D97-AF65-F5344CB8AC3E}">
        <p14:creationId xmlns:p14="http://schemas.microsoft.com/office/powerpoint/2010/main" val="699809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7.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6"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1"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7" y="5365115"/>
            <a:ext cx="5718243"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6" y="1428751"/>
            <a:ext cx="112331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25536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8.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3"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7" y="5365115"/>
            <a:ext cx="5718243"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8" name="Straight Connector 7"/>
          <p:cNvCxnSpPr/>
          <p:nvPr userDrawn="1"/>
        </p:nvCxnSpPr>
        <p:spPr>
          <a:xfrm>
            <a:off x="479425" y="1428751"/>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userDrawn="1"/>
        </p:nvCxnSpPr>
        <p:spPr>
          <a:xfrm>
            <a:off x="6196284" y="1428751"/>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2582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9.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3" y="359945"/>
            <a:ext cx="5594827" cy="5197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9" y="1614208"/>
            <a:ext cx="4368867" cy="36515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1"/>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973049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773741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0.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9" y="1614208"/>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3" y="-9729"/>
            <a:ext cx="6184107" cy="5948364"/>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userDrawn="1"/>
        </p:nvCxnSpPr>
        <p:spPr>
          <a:xfrm>
            <a:off x="479425" y="1428751"/>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499494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1.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60"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3"/>
            <a:ext cx="3713547"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5" y="3822701"/>
            <a:ext cx="3713547"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3" y="3822701"/>
            <a:ext cx="3713547"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7" y="1428750"/>
            <a:ext cx="3645289" cy="2106775"/>
          </a:xfrm>
          <a:prstGeom prst="rect">
            <a:avLst/>
          </a:prstGeom>
          <a:solidFill>
            <a:schemeClr val="bg1">
              <a:lumMod val="85000"/>
            </a:schemeClr>
          </a:solidFill>
        </p:spPr>
        <p:txBody>
          <a:bodyPr/>
          <a:lstStyle/>
          <a:p>
            <a:r>
              <a:rPr lang="en-US" dirty="0"/>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6" y="1428750"/>
            <a:ext cx="3645289" cy="2106775"/>
          </a:xfrm>
          <a:prstGeom prst="rect">
            <a:avLst/>
          </a:prstGeom>
          <a:solidFill>
            <a:schemeClr val="bg1">
              <a:lumMod val="85000"/>
            </a:schemeClr>
          </a:solidFill>
        </p:spPr>
        <p:txBody>
          <a:bodyPr/>
          <a:lstStyle/>
          <a:p>
            <a:r>
              <a:rPr lang="en-US" dirty="0"/>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6" y="1428750"/>
            <a:ext cx="3645289" cy="2106775"/>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3999650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92.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60"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9" name="Text Placeholder 6"/>
          <p:cNvSpPr>
            <a:spLocks noGrp="1"/>
          </p:cNvSpPr>
          <p:nvPr>
            <p:ph type="body" sz="quarter" idx="13"/>
          </p:nvPr>
        </p:nvSpPr>
        <p:spPr>
          <a:xfrm>
            <a:off x="377759" y="3831703"/>
            <a:ext cx="2792239"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9" y="3822701"/>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701"/>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6" y="1428750"/>
            <a:ext cx="2680405" cy="2106775"/>
          </a:xfrm>
          <a:solidFill>
            <a:schemeClr val="bg1">
              <a:lumMod val="85000"/>
            </a:schemeClr>
          </a:solidFill>
        </p:spPr>
        <p:txBody>
          <a:bodyPr/>
          <a:lstStyle/>
          <a:p>
            <a:r>
              <a:rPr lang="en-US" dirty="0"/>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5"/>
          </a:xfrm>
          <a:solidFill>
            <a:schemeClr val="bg1">
              <a:lumMod val="85000"/>
            </a:schemeClr>
          </a:solidFill>
        </p:spPr>
        <p:txBody>
          <a:bodyPr/>
          <a:lstStyle/>
          <a:p>
            <a:r>
              <a:rPr lang="en-US" dirty="0"/>
              <a:t>Click icon to add picture</a:t>
            </a:r>
            <a:endParaRPr lang="en-GB" dirty="0"/>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6" y="1428750"/>
            <a:ext cx="2680405" cy="2106775"/>
          </a:xfrm>
          <a:solidFill>
            <a:schemeClr val="bg1">
              <a:lumMod val="85000"/>
            </a:schemeClr>
          </a:solidFill>
        </p:spPr>
        <p:txBody>
          <a:bodyPr/>
          <a:lstStyle/>
          <a:p>
            <a:r>
              <a:rPr lang="en-US" dirty="0"/>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70" y="1428750"/>
            <a:ext cx="2680405" cy="2106775"/>
          </a:xfrm>
          <a:solidFill>
            <a:schemeClr val="bg1">
              <a:lumMod val="85000"/>
            </a:schemeClr>
          </a:solidFill>
        </p:spPr>
        <p:txBody>
          <a:bodyPr/>
          <a:lstStyle/>
          <a:p>
            <a:r>
              <a:rPr lang="en-US" dirty="0"/>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1" y="3822701"/>
            <a:ext cx="2680405" cy="144303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1692561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93.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60" y="5365115"/>
            <a:ext cx="11334817" cy="304800"/>
          </a:xfrm>
        </p:spPr>
        <p:txBody>
          <a:bodyPr>
            <a:noAutofit/>
          </a:bodyPr>
          <a:lstStyle>
            <a:lvl1pPr>
              <a:defRPr sz="1000" b="0">
                <a:solidFill>
                  <a:schemeClr val="bg2"/>
                </a:solidFill>
              </a:defRPr>
            </a:lvl1pPr>
          </a:lstStyle>
          <a:p>
            <a:pPr lvl="0"/>
            <a:r>
              <a:rPr lang="en-US"/>
              <a:t>Click to edit Master text styles</a:t>
            </a:r>
          </a:p>
        </p:txBody>
      </p:sp>
      <p:sp>
        <p:nvSpPr>
          <p:cNvPr id="17" name="Picture Placeholder 16"/>
          <p:cNvSpPr>
            <a:spLocks noGrp="1"/>
          </p:cNvSpPr>
          <p:nvPr>
            <p:ph type="pic" sz="quarter" idx="19"/>
          </p:nvPr>
        </p:nvSpPr>
        <p:spPr>
          <a:xfrm>
            <a:off x="479426" y="1428751"/>
            <a:ext cx="2680405" cy="3836988"/>
          </a:xfrm>
          <a:solidFill>
            <a:schemeClr val="bg1">
              <a:lumMod val="85000"/>
            </a:schemeClr>
          </a:solidFill>
        </p:spPr>
        <p:txBody>
          <a:bodyPr/>
          <a:lstStyle/>
          <a:p>
            <a:r>
              <a:rPr lang="en-US" dirty="0"/>
              <a:t>Click icon to add picture</a:t>
            </a:r>
            <a:endParaRPr lang="en-GB" dirty="0"/>
          </a:p>
        </p:txBody>
      </p:sp>
      <p:sp>
        <p:nvSpPr>
          <p:cNvPr id="20" name="Picture Placeholder 16"/>
          <p:cNvSpPr>
            <a:spLocks noGrp="1"/>
          </p:cNvSpPr>
          <p:nvPr>
            <p:ph type="pic" sz="quarter" idx="20"/>
          </p:nvPr>
        </p:nvSpPr>
        <p:spPr>
          <a:xfrm>
            <a:off x="3330340" y="1428751"/>
            <a:ext cx="2680405" cy="3836988"/>
          </a:xfrm>
          <a:solidFill>
            <a:schemeClr val="bg1">
              <a:lumMod val="85000"/>
            </a:schemeClr>
          </a:solidFill>
        </p:spPr>
        <p:txBody>
          <a:bodyPr/>
          <a:lstStyle/>
          <a:p>
            <a:r>
              <a:rPr lang="en-US" dirty="0"/>
              <a:t>Click icon to add picture</a:t>
            </a:r>
            <a:endParaRPr lang="en-GB" dirty="0"/>
          </a:p>
        </p:txBody>
      </p:sp>
      <p:sp>
        <p:nvSpPr>
          <p:cNvPr id="21" name="Picture Placeholder 16"/>
          <p:cNvSpPr>
            <a:spLocks noGrp="1"/>
          </p:cNvSpPr>
          <p:nvPr>
            <p:ph type="pic" sz="quarter" idx="21"/>
          </p:nvPr>
        </p:nvSpPr>
        <p:spPr>
          <a:xfrm>
            <a:off x="6181256" y="1428751"/>
            <a:ext cx="2680405" cy="3836988"/>
          </a:xfrm>
          <a:solidFill>
            <a:schemeClr val="bg1">
              <a:lumMod val="85000"/>
            </a:schemeClr>
          </a:solidFill>
        </p:spPr>
        <p:txBody>
          <a:bodyPr/>
          <a:lstStyle/>
          <a:p>
            <a:r>
              <a:rPr lang="en-US" dirty="0"/>
              <a:t>Click icon to add picture</a:t>
            </a:r>
            <a:endParaRPr lang="en-GB" dirty="0"/>
          </a:p>
        </p:txBody>
      </p:sp>
      <p:sp>
        <p:nvSpPr>
          <p:cNvPr id="18" name="Picture Placeholder 16"/>
          <p:cNvSpPr>
            <a:spLocks noGrp="1"/>
          </p:cNvSpPr>
          <p:nvPr>
            <p:ph type="pic" sz="quarter" idx="22"/>
          </p:nvPr>
        </p:nvSpPr>
        <p:spPr>
          <a:xfrm>
            <a:off x="9032170" y="1428751"/>
            <a:ext cx="2680405" cy="3836988"/>
          </a:xfr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3791167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94.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9" y="1614207"/>
            <a:ext cx="4368867" cy="37117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9" y="1428751"/>
            <a:ext cx="6342907" cy="3836988"/>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userDrawn="1"/>
        </p:nvCxnSpPr>
        <p:spPr>
          <a:xfrm>
            <a:off x="479425" y="1428751"/>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991218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5.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7" y="1614207"/>
            <a:ext cx="5442019" cy="37117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8" y="447474"/>
            <a:ext cx="4339009" cy="2322372"/>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userDrawn="1"/>
        </p:nvCxnSpPr>
        <p:spPr>
          <a:xfrm>
            <a:off x="479426" y="1428751"/>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8" y="2943367"/>
            <a:ext cx="4339009" cy="2322372"/>
          </a:xfrm>
          <a:prstGeom prst="rect">
            <a:avLst/>
          </a:prstGeom>
          <a:solidFill>
            <a:schemeClr val="bg1">
              <a:lumMod val="85000"/>
            </a:schemeClr>
          </a:solidFill>
        </p:spPr>
        <p:txBody>
          <a:bodyPr/>
          <a:lstStyle/>
          <a:p>
            <a:r>
              <a:rPr lang="en-US" dirty="0"/>
              <a:t>Click icon to add picture</a:t>
            </a:r>
            <a:endParaRPr lang="en-GB" dirty="0"/>
          </a:p>
        </p:txBody>
      </p:sp>
      <p:sp>
        <p:nvSpPr>
          <p:cNvPr id="12" name="Text Placeholder 7"/>
          <p:cNvSpPr>
            <a:spLocks noGrp="1"/>
          </p:cNvSpPr>
          <p:nvPr>
            <p:ph type="body" sz="quarter" idx="16"/>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780544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6.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9" y="1614207"/>
            <a:ext cx="4368867" cy="37117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userDrawn="1"/>
        </p:nvCxnSpPr>
        <p:spPr>
          <a:xfrm>
            <a:off x="479425" y="1428751"/>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49"/>
            <a:ext cx="3318069" cy="1853971"/>
          </a:xfrm>
          <a:prstGeom prst="rect">
            <a:avLst/>
          </a:prstGeom>
          <a:solidFill>
            <a:schemeClr val="bg1">
              <a:lumMod val="85000"/>
            </a:schemeClr>
          </a:solidFill>
        </p:spPr>
        <p:txBody>
          <a:bodyPr/>
          <a:lstStyle/>
          <a:p>
            <a:r>
              <a:rPr lang="en-US" dirty="0"/>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6" y="1428749"/>
            <a:ext cx="3318069" cy="1853971"/>
          </a:xfrm>
          <a:prstGeom prst="rect">
            <a:avLst/>
          </a:prstGeom>
          <a:solidFill>
            <a:schemeClr val="bg1">
              <a:lumMod val="85000"/>
            </a:schemeClr>
          </a:solidFill>
        </p:spPr>
        <p:txBody>
          <a:bodyPr/>
          <a:lstStyle/>
          <a:p>
            <a:r>
              <a:rPr lang="en-US" dirty="0"/>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6" y="3411769"/>
            <a:ext cx="3318069" cy="1853971"/>
          </a:xfrm>
          <a:prstGeom prst="rect">
            <a:avLst/>
          </a:prstGeom>
          <a:solidFill>
            <a:schemeClr val="bg1">
              <a:lumMod val="85000"/>
            </a:schemeClr>
          </a:solidFill>
        </p:spPr>
        <p:txBody>
          <a:bodyPr/>
          <a:lstStyle/>
          <a:p>
            <a:r>
              <a:rPr lang="en-US" dirty="0"/>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1"/>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922928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7.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7" y="142874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12" name="Picture Placeholder 8"/>
          <p:cNvSpPr>
            <a:spLocks noGrp="1"/>
          </p:cNvSpPr>
          <p:nvPr>
            <p:ph type="pic" sz="quarter" idx="15"/>
          </p:nvPr>
        </p:nvSpPr>
        <p:spPr>
          <a:xfrm>
            <a:off x="8067286" y="142874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17" name="Picture Placeholder 8"/>
          <p:cNvSpPr>
            <a:spLocks noGrp="1"/>
          </p:cNvSpPr>
          <p:nvPr>
            <p:ph type="pic" sz="quarter" idx="19"/>
          </p:nvPr>
        </p:nvSpPr>
        <p:spPr>
          <a:xfrm>
            <a:off x="479426" y="142874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13" name="Picture Placeholder 8"/>
          <p:cNvSpPr>
            <a:spLocks noGrp="1"/>
          </p:cNvSpPr>
          <p:nvPr>
            <p:ph type="pic" sz="quarter" idx="16"/>
          </p:nvPr>
        </p:nvSpPr>
        <p:spPr>
          <a:xfrm>
            <a:off x="8067286" y="341176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14" name="Picture Placeholder 8"/>
          <p:cNvSpPr>
            <a:spLocks noGrp="1"/>
          </p:cNvSpPr>
          <p:nvPr>
            <p:ph type="pic" sz="quarter" idx="17"/>
          </p:nvPr>
        </p:nvSpPr>
        <p:spPr>
          <a:xfrm>
            <a:off x="4273357" y="341176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15" name="Text Placeholder 7"/>
          <p:cNvSpPr>
            <a:spLocks noGrp="1"/>
          </p:cNvSpPr>
          <p:nvPr>
            <p:ph type="body" sz="quarter" idx="18"/>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
        <p:nvSpPr>
          <p:cNvPr id="18" name="Picture Placeholder 8"/>
          <p:cNvSpPr>
            <a:spLocks noGrp="1"/>
          </p:cNvSpPr>
          <p:nvPr>
            <p:ph type="pic" sz="quarter" idx="20"/>
          </p:nvPr>
        </p:nvSpPr>
        <p:spPr>
          <a:xfrm>
            <a:off x="479426" y="3411769"/>
            <a:ext cx="3645289" cy="1853971"/>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3086909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8.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7"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8"/>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2797177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9.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7"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400"/>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657496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4060249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1434200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0.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621222" y="651775"/>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2" y="1614209"/>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598564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1.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9" y="2033530"/>
            <a:ext cx="4368867" cy="3059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7" y="182084"/>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74611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202.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
        <p:nvSpPr>
          <p:cNvPr id="6" name="Picture Placeholder 5"/>
          <p:cNvSpPr>
            <a:spLocks noGrp="1"/>
          </p:cNvSpPr>
          <p:nvPr>
            <p:ph type="pic" sz="quarter" idx="13"/>
          </p:nvPr>
        </p:nvSpPr>
        <p:spPr>
          <a:xfrm>
            <a:off x="0" y="1"/>
            <a:ext cx="12192000" cy="5939791"/>
          </a:xfr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1552085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3.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4"/>
            <a:ext cx="5535613" cy="2435428"/>
          </a:xfrm>
          <a:solidFill>
            <a:schemeClr val="bg1">
              <a:lumMod val="85000"/>
            </a:schemeClr>
          </a:solidFill>
        </p:spPr>
        <p:txBody>
          <a:bodyPr/>
          <a:lstStyle/>
          <a:p>
            <a:r>
              <a:rPr lang="en-US" dirty="0"/>
              <a:t>Click icon to add picture</a:t>
            </a:r>
            <a:endParaRPr lang="en-GB" dirty="0"/>
          </a:p>
        </p:txBody>
      </p:sp>
      <p:sp>
        <p:nvSpPr>
          <p:cNvPr id="17" name="Picture Placeholder 5"/>
          <p:cNvSpPr>
            <a:spLocks noGrp="1"/>
          </p:cNvSpPr>
          <p:nvPr>
            <p:ph type="pic" sz="quarter" idx="14"/>
          </p:nvPr>
        </p:nvSpPr>
        <p:spPr>
          <a:xfrm>
            <a:off x="6176963" y="447473"/>
            <a:ext cx="5535613" cy="2435428"/>
          </a:xfrm>
          <a:solidFill>
            <a:schemeClr val="bg1">
              <a:lumMod val="85000"/>
            </a:schemeClr>
          </a:solidFill>
        </p:spPr>
        <p:txBody>
          <a:bodyPr/>
          <a:lstStyle/>
          <a:p>
            <a:r>
              <a:rPr lang="en-US" dirty="0"/>
              <a:t>Click icon to add picture</a:t>
            </a:r>
            <a:endParaRPr lang="en-GB" dirty="0"/>
          </a:p>
        </p:txBody>
      </p:sp>
      <p:sp>
        <p:nvSpPr>
          <p:cNvPr id="18" name="Picture Placeholder 5"/>
          <p:cNvSpPr>
            <a:spLocks noGrp="1"/>
          </p:cNvSpPr>
          <p:nvPr>
            <p:ph type="pic" sz="quarter" idx="15"/>
          </p:nvPr>
        </p:nvSpPr>
        <p:spPr>
          <a:xfrm>
            <a:off x="6177279" y="3063315"/>
            <a:ext cx="5535613" cy="2435428"/>
          </a:xfrm>
          <a:solidFill>
            <a:schemeClr val="bg1">
              <a:lumMod val="85000"/>
            </a:schemeClr>
          </a:solidFill>
        </p:spPr>
        <p:txBody>
          <a:bodyPr/>
          <a:lstStyle/>
          <a:p>
            <a:r>
              <a:rPr lang="en-US" dirty="0"/>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dirty="0"/>
              <a:t>Click icon to add picture</a:t>
            </a:r>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Tree>
    <p:custDataLst>
      <p:tags r:id="rId1"/>
    </p:custDataLst>
    <p:extLst>
      <p:ext uri="{BB962C8B-B14F-4D97-AF65-F5344CB8AC3E}">
        <p14:creationId xmlns:p14="http://schemas.microsoft.com/office/powerpoint/2010/main" val="2609022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4.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dirty="0"/>
              <a:t>Click icon to add media</a:t>
            </a:r>
            <a:endParaRPr lang="en-GB" dirty="0"/>
          </a:p>
        </p:txBody>
      </p:sp>
    </p:spTree>
    <p:custDataLst>
      <p:tags r:id="rId1"/>
    </p:custDataLst>
    <p:extLst>
      <p:ext uri="{BB962C8B-B14F-4D97-AF65-F5344CB8AC3E}">
        <p14:creationId xmlns:p14="http://schemas.microsoft.com/office/powerpoint/2010/main" val="3299473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5.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4" y="3773512"/>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4" y="4393566"/>
            <a:ext cx="1092517" cy="1092519"/>
          </a:xfrm>
          <a:prstGeom prst="ellipse">
            <a:avLst/>
          </a:prstGeom>
        </p:spPr>
        <p:txBody>
          <a:bodyPr>
            <a:normAutofit/>
          </a:bodyPr>
          <a:lstStyle>
            <a:lvl1pPr>
              <a:defRPr sz="1100">
                <a:solidFill>
                  <a:schemeClr val="bg2"/>
                </a:solidFill>
              </a:defRPr>
            </a:lvl1pPr>
          </a:lstStyle>
          <a:p>
            <a:r>
              <a:rPr lang="en-US" dirty="0"/>
              <a:t>Click icon to add picture</a:t>
            </a:r>
            <a:endParaRPr lang="en-GB" dirty="0"/>
          </a:p>
        </p:txBody>
      </p:sp>
      <p:sp>
        <p:nvSpPr>
          <p:cNvPr id="8" name="Freeform 8"/>
          <p:cNvSpPr>
            <a:spLocks/>
          </p:cNvSpPr>
          <p:nvPr userDrawn="1"/>
        </p:nvSpPr>
        <p:spPr bwMode="auto">
          <a:xfrm>
            <a:off x="463294" y="3652420"/>
            <a:ext cx="3019047" cy="576787"/>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sz="1800" dirty="0"/>
          </a:p>
        </p:txBody>
      </p:sp>
    </p:spTree>
    <p:custDataLst>
      <p:tags r:id="rId1"/>
    </p:custDataLst>
    <p:extLst>
      <p:ext uri="{BB962C8B-B14F-4D97-AF65-F5344CB8AC3E}">
        <p14:creationId xmlns:p14="http://schemas.microsoft.com/office/powerpoint/2010/main" val="856505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6.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4" y="3773512"/>
            <a:ext cx="2858127" cy="357149"/>
          </a:xfrm>
        </p:spPr>
        <p:txBody>
          <a:bodyPr/>
          <a:lstStyle>
            <a:lvl1pPr>
              <a:defRPr>
                <a:solidFill>
                  <a:schemeClr val="bg2"/>
                </a:solidFill>
              </a:defRPr>
            </a:lvl1pPr>
            <a:lvl2pPr marL="0" indent="0">
              <a:buNone/>
              <a:defRPr/>
            </a:lvl2pPr>
          </a:lstStyle>
          <a:p>
            <a:pPr lvl="0"/>
            <a:r>
              <a:rPr lang="en-US"/>
              <a:t>Click to edit Master text styles</a:t>
            </a:r>
          </a:p>
        </p:txBody>
      </p:sp>
      <p:sp>
        <p:nvSpPr>
          <p:cNvPr id="17" name="Picture Placeholder 15"/>
          <p:cNvSpPr>
            <a:spLocks noGrp="1"/>
          </p:cNvSpPr>
          <p:nvPr>
            <p:ph type="pic" sz="quarter" idx="14"/>
          </p:nvPr>
        </p:nvSpPr>
        <p:spPr>
          <a:xfrm>
            <a:off x="477204" y="4393566"/>
            <a:ext cx="1092517" cy="1092519"/>
          </a:xfrm>
          <a:prstGeom prst="ellipse">
            <a:avLst/>
          </a:prstGeom>
        </p:spPr>
        <p:txBody>
          <a:bodyPr>
            <a:normAutofit/>
          </a:bodyPr>
          <a:lstStyle>
            <a:lvl1pPr>
              <a:defRPr sz="1100">
                <a:solidFill>
                  <a:schemeClr val="bg2"/>
                </a:solidFill>
              </a:defRPr>
            </a:lvl1pPr>
          </a:lstStyle>
          <a:p>
            <a:r>
              <a:rPr lang="en-US" dirty="0"/>
              <a:t>Click icon to add picture</a:t>
            </a:r>
            <a:endParaRPr lang="en-GB" dirty="0"/>
          </a:p>
        </p:txBody>
      </p:sp>
      <p:sp>
        <p:nvSpPr>
          <p:cNvPr id="12" name="Picture Placeholder 8"/>
          <p:cNvSpPr>
            <a:spLocks noGrp="1"/>
          </p:cNvSpPr>
          <p:nvPr>
            <p:ph type="pic" sz="quarter" idx="16"/>
          </p:nvPr>
        </p:nvSpPr>
        <p:spPr>
          <a:xfrm>
            <a:off x="8313421" y="-9729"/>
            <a:ext cx="3878580" cy="5948364"/>
          </a:xfrm>
          <a:prstGeom prst="rect">
            <a:avLst/>
          </a:prstGeom>
          <a:solidFill>
            <a:schemeClr val="bg1">
              <a:lumMod val="85000"/>
            </a:schemeClr>
          </a:solidFill>
        </p:spPr>
        <p:txBody>
          <a:bodyPr/>
          <a:lstStyle>
            <a:lvl1pPr>
              <a:defRPr>
                <a:solidFill>
                  <a:schemeClr val="bg2"/>
                </a:solidFill>
              </a:defRPr>
            </a:lvl1pPr>
          </a:lstStyle>
          <a:p>
            <a:r>
              <a:rPr lang="en-US" dirty="0"/>
              <a:t>Click icon to add picture</a:t>
            </a:r>
            <a:endParaRPr lang="en-GB" dirty="0"/>
          </a:p>
        </p:txBody>
      </p:sp>
      <p:sp>
        <p:nvSpPr>
          <p:cNvPr id="9" name="Freeform 8"/>
          <p:cNvSpPr>
            <a:spLocks/>
          </p:cNvSpPr>
          <p:nvPr userDrawn="1"/>
        </p:nvSpPr>
        <p:spPr bwMode="auto">
          <a:xfrm>
            <a:off x="463294" y="3652420"/>
            <a:ext cx="3019047" cy="576787"/>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sz="1800" dirty="0"/>
          </a:p>
        </p:txBody>
      </p:sp>
    </p:spTree>
    <p:custDataLst>
      <p:tags r:id="rId1"/>
    </p:custDataLst>
    <p:extLst>
      <p:ext uri="{BB962C8B-B14F-4D97-AF65-F5344CB8AC3E}">
        <p14:creationId xmlns:p14="http://schemas.microsoft.com/office/powerpoint/2010/main" val="760277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7.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29"/>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2"/>
            <a:ext cx="1746971"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6906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8.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29"/>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4" y="3773512"/>
            <a:ext cx="2858127"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283420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9.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29"/>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2"/>
            <a:ext cx="5659748" cy="357149"/>
          </a:xfrm>
        </p:spPr>
        <p:txBody>
          <a:bodyPr/>
          <a:lstStyle>
            <a:lvl1pPr>
              <a:defRPr>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237518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dirty="0"/>
          </a:p>
        </p:txBody>
      </p:sp>
    </p:spTree>
    <p:custDataLst>
      <p:tags r:id="rId1"/>
    </p:custDataLst>
    <p:extLst>
      <p:ext uri="{BB962C8B-B14F-4D97-AF65-F5344CB8AC3E}">
        <p14:creationId xmlns:p14="http://schemas.microsoft.com/office/powerpoint/2010/main" val="2491000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0.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1"/>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5718243"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1301294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
        <p:nvSpPr>
          <p:cNvPr id="5" name="Text Placeholder 7"/>
          <p:cNvSpPr>
            <a:spLocks noGrp="1"/>
          </p:cNvSpPr>
          <p:nvPr>
            <p:ph type="body" sz="quarter" idx="16"/>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Click to edit Master text styles</a:t>
            </a:r>
          </a:p>
        </p:txBody>
      </p:sp>
    </p:spTree>
    <p:custDataLst>
      <p:tags r:id="rId1"/>
    </p:custDataLst>
    <p:extLst>
      <p:ext uri="{BB962C8B-B14F-4D97-AF65-F5344CB8AC3E}">
        <p14:creationId xmlns:p14="http://schemas.microsoft.com/office/powerpoint/2010/main" val="3419104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2.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403767"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0" name="Text Placeholder 9"/>
          <p:cNvSpPr>
            <a:spLocks noGrp="1"/>
          </p:cNvSpPr>
          <p:nvPr>
            <p:ph type="body" sz="quarter" idx="14"/>
          </p:nvPr>
        </p:nvSpPr>
        <p:spPr>
          <a:xfrm>
            <a:off x="552578" y="2627693"/>
            <a:ext cx="3757295" cy="365443"/>
          </a:xfrm>
        </p:spPr>
        <p:txBody>
          <a:bodyPr/>
          <a:lstStyle>
            <a:lvl1pPr>
              <a:defRPr b="1">
                <a:solidFill>
                  <a:schemeClr val="bg1"/>
                </a:solidFill>
              </a:defRPr>
            </a:lvl1pPr>
            <a:lvl2pPr marL="0" indent="0">
              <a:buNone/>
              <a:defRPr/>
            </a:lvl2pPr>
          </a:lstStyle>
          <a:p>
            <a:pPr lvl="0"/>
            <a:r>
              <a:rPr lang="en-US"/>
              <a:t>Click to edit Master text styles</a:t>
            </a:r>
          </a:p>
        </p:txBody>
      </p:sp>
    </p:spTree>
    <p:custDataLst>
      <p:tags r:id="rId1"/>
    </p:custDataLst>
    <p:extLst>
      <p:ext uri="{BB962C8B-B14F-4D97-AF65-F5344CB8AC3E}">
        <p14:creationId xmlns:p14="http://schemas.microsoft.com/office/powerpoint/2010/main" val="1294604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13.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a:t>Click icon to add picture</a:t>
            </a:r>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3051335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919314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367298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4170320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500113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a:t>
            </a:r>
          </a:p>
        </p:txBody>
      </p:sp>
    </p:spTree>
    <p:custDataLst>
      <p:tags r:id="rId1"/>
    </p:custDataLst>
    <p:extLst>
      <p:ext uri="{BB962C8B-B14F-4D97-AF65-F5344CB8AC3E}">
        <p14:creationId xmlns:p14="http://schemas.microsoft.com/office/powerpoint/2010/main" val="3342097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128747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dirty="0"/>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820983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58414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3838529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3915">
          <p15:clr>
            <a:srgbClr val="FBAE40"/>
          </p15:clr>
        </p15:guide>
        <p15:guide id="3" orient="horz" pos="4025">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cSld name="Line Title">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dirty="0"/>
          </a:p>
        </p:txBody>
      </p:sp>
      <p:sp>
        <p:nvSpPr>
          <p:cNvPr id="2" name="Title 1"/>
          <p:cNvSpPr>
            <a:spLocks noGrp="1"/>
          </p:cNvSpPr>
          <p:nvPr>
            <p:ph type="ctrTitle"/>
          </p:nvPr>
        </p:nvSpPr>
        <p:spPr>
          <a:xfrm>
            <a:off x="576648" y="804344"/>
            <a:ext cx="3887171" cy="2112000"/>
          </a:xfrm>
        </p:spPr>
        <p:txBody>
          <a:bodyPr anchor="t">
            <a:normAutofit/>
          </a:bodyPr>
          <a:lstStyle>
            <a:lvl1pPr algn="l">
              <a:defRPr sz="37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576648" y="2938157"/>
            <a:ext cx="3887171" cy="2123024"/>
          </a:xfrm>
        </p:spPr>
        <p:txBody>
          <a:bodyPr>
            <a:normAutofit/>
          </a:bodyPr>
          <a:lstStyle>
            <a:lvl1pPr marL="0" indent="0" algn="l">
              <a:buNone/>
              <a:defRPr sz="190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576648" y="548680"/>
            <a:ext cx="2844800" cy="240000"/>
          </a:xfrm>
        </p:spPr>
        <p:txBody>
          <a:bodyPr/>
          <a:lstStyle>
            <a:lvl1pPr>
              <a:defRPr sz="1400" b="1">
                <a:solidFill>
                  <a:schemeClr val="bg1"/>
                </a:solidFill>
              </a:defRPr>
            </a:lvl1pPr>
          </a:lstStyle>
          <a:p>
            <a:fld id="{59585B9F-EF5C-4314-BCBC-A6F82ED753B2}" type="datetimeFigureOut">
              <a:rPr lang="en-GB" smtClean="0"/>
              <a:pPr/>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A73F885-FE6B-4251-84D2-F6CEF084999B}" type="slidenum">
              <a:rPr lang="en-GB" smtClean="0"/>
              <a:t>‹#›</a:t>
            </a:fld>
            <a:endParaRPr lang="en-GB" dirty="0"/>
          </a:p>
        </p:txBody>
      </p:sp>
      <p:cxnSp>
        <p:nvCxnSpPr>
          <p:cNvPr id="7" name="Straight Connector 6"/>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dirty="0"/>
          </a:p>
        </p:txBody>
      </p:sp>
      <p:cxnSp>
        <p:nvCxnSpPr>
          <p:cNvPr id="12" name="Straight Connector 11"/>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dirty="0"/>
          </a:p>
        </p:txBody>
      </p:sp>
      <p:cxnSp>
        <p:nvCxnSpPr>
          <p:cNvPr id="14" name="Straight Connector 13"/>
          <p:cNvCxnSpPr/>
          <p:nvPr/>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Rectangle 14"/>
          <p:cNvSpPr/>
          <p:nvPr userDrawn="1"/>
        </p:nvSpPr>
        <p:spPr>
          <a:xfrm>
            <a:off x="0" y="0"/>
            <a:ext cx="12192000" cy="6858000"/>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GB" dirty="0"/>
          </a:p>
        </p:txBody>
      </p:sp>
      <p:cxnSp>
        <p:nvCxnSpPr>
          <p:cNvPr id="16" name="Straight Connector 15"/>
          <p:cNvCxnSpPr/>
          <p:nvPr userDrawn="1"/>
        </p:nvCxnSpPr>
        <p:spPr>
          <a:xfrm>
            <a:off x="716827" y="488405"/>
            <a:ext cx="3648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0162788"/>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Whole Slide Text">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875" y="-75629"/>
            <a:ext cx="12192000" cy="408285"/>
          </a:xfrm>
          <a:prstGeom prst="rect">
            <a:avLst/>
          </a:prstGeom>
        </p:spPr>
      </p:pic>
      <p:sp>
        <p:nvSpPr>
          <p:cNvPr id="2" name="Title 1"/>
          <p:cNvSpPr>
            <a:spLocks noGrp="1"/>
          </p:cNvSpPr>
          <p:nvPr>
            <p:ph type="title" hasCustomPrompt="1"/>
          </p:nvPr>
        </p:nvSpPr>
        <p:spPr>
          <a:xfrm>
            <a:off x="480001" y="514975"/>
            <a:ext cx="11233633" cy="936000"/>
          </a:xfrm>
          <a:prstGeom prst="rect">
            <a:avLst/>
          </a:prstGeom>
        </p:spPr>
        <p:txBody>
          <a:bodyPr lIns="0" tIns="36000" rIns="0" bIns="36000" anchor="t"/>
          <a:lstStyle>
            <a:lvl1pPr>
              <a:defRPr sz="2800"/>
            </a:lvl1pPr>
          </a:lstStyle>
          <a:p>
            <a:r>
              <a:rPr lang="en-US"/>
              <a:t>Click to add title</a:t>
            </a:r>
            <a:endParaRPr lang="en-GB"/>
          </a:p>
        </p:txBody>
      </p:sp>
      <p:sp>
        <p:nvSpPr>
          <p:cNvPr id="9" name="TextBox 8"/>
          <p:cNvSpPr txBox="1"/>
          <p:nvPr userDrawn="1"/>
        </p:nvSpPr>
        <p:spPr>
          <a:xfrm>
            <a:off x="11448000" y="44625"/>
            <a:ext cx="341760" cy="246221"/>
          </a:xfrm>
          <a:prstGeom prst="rect">
            <a:avLst/>
          </a:prstGeom>
          <a:noFill/>
        </p:spPr>
        <p:txBody>
          <a:bodyPr wrap="none">
            <a:spAutoFit/>
          </a:bodyPr>
          <a:lstStyle/>
          <a:p>
            <a:pPr fontAlgn="auto">
              <a:spcBef>
                <a:spcPts val="0"/>
              </a:spcBef>
              <a:spcAft>
                <a:spcPts val="0"/>
              </a:spcAft>
              <a:defRPr/>
            </a:pPr>
            <a:fld id="{CC1F650A-73F3-45B0-B89C-37B7A7A179DA}" type="slidenum">
              <a:rPr lang="en-GB" sz="1000">
                <a:solidFill>
                  <a:prstClr val="black"/>
                </a:solidFill>
                <a:latin typeface="Century Gothic" panose="020B0502020202020204" pitchFamily="34" charset="0"/>
                <a:cs typeface="+mn-cs"/>
              </a:rPr>
              <a:pPr fontAlgn="auto">
                <a:spcBef>
                  <a:spcPts val="0"/>
                </a:spcBef>
                <a:spcAft>
                  <a:spcPts val="0"/>
                </a:spcAft>
                <a:defRPr/>
              </a:pPr>
              <a:t>‹#›</a:t>
            </a:fld>
            <a:endParaRPr lang="en-GB" sz="1000" dirty="0">
              <a:solidFill>
                <a:prstClr val="black"/>
              </a:solidFill>
              <a:latin typeface="Century Gothic" panose="020B0502020202020204" pitchFamily="34" charset="0"/>
              <a:cs typeface="+mn-cs"/>
            </a:endParaRPr>
          </a:p>
        </p:txBody>
      </p:sp>
      <p:sp>
        <p:nvSpPr>
          <p:cNvPr id="10" name="Text Placeholder 15"/>
          <p:cNvSpPr>
            <a:spLocks noGrp="1"/>
          </p:cNvSpPr>
          <p:nvPr>
            <p:ph type="body" sz="quarter" idx="12" hasCustomPrompt="1"/>
          </p:nvPr>
        </p:nvSpPr>
        <p:spPr>
          <a:xfrm>
            <a:off x="479998" y="0"/>
            <a:ext cx="3550135" cy="289424"/>
          </a:xfrm>
          <a:prstGeom prst="rect">
            <a:avLst/>
          </a:prstGeom>
        </p:spPr>
        <p:txBody>
          <a:bodyPr anchor="b"/>
          <a:lstStyle>
            <a:lvl1pPr marL="0" indent="0">
              <a:buNone/>
              <a:defRPr sz="1000"/>
            </a:lvl1pPr>
          </a:lstStyle>
          <a:p>
            <a:pPr lvl="0"/>
            <a:r>
              <a:rPr lang="en-US"/>
              <a:t>Click to add doc section/title</a:t>
            </a:r>
          </a:p>
        </p:txBody>
      </p:sp>
      <p:sp>
        <p:nvSpPr>
          <p:cNvPr id="11" name="Text Placeholder 5"/>
          <p:cNvSpPr>
            <a:spLocks noGrp="1"/>
          </p:cNvSpPr>
          <p:nvPr>
            <p:ph type="body" sz="quarter" idx="11"/>
          </p:nvPr>
        </p:nvSpPr>
        <p:spPr>
          <a:xfrm>
            <a:off x="480000" y="1952626"/>
            <a:ext cx="11233633" cy="4321175"/>
          </a:xfrm>
          <a:prstGeom prst="rect">
            <a:avLst/>
          </a:prstGeom>
        </p:spPr>
        <p:txBody>
          <a:bodyPr lIns="0" tIns="0" rIns="0"/>
          <a:lstStyle>
            <a:lvl1pPr>
              <a:defRPr sz="1600"/>
            </a:lvl1pPr>
            <a:lvl2pPr>
              <a:defRPr sz="1600"/>
            </a:lvl2pPr>
            <a:lvl3pPr>
              <a:defRPr sz="1600"/>
            </a:lvl3pPr>
          </a:lstStyle>
          <a:p>
            <a:pPr lvl="0"/>
            <a:r>
              <a:rPr lang="en-US"/>
              <a:t>Click to edit Master text styles</a:t>
            </a:r>
          </a:p>
          <a:p>
            <a:pPr lvl="1"/>
            <a:r>
              <a:rPr lang="en-US"/>
              <a:t>Second level</a:t>
            </a:r>
          </a:p>
          <a:p>
            <a:pPr lvl="2"/>
            <a:r>
              <a:rPr lang="en-US"/>
              <a:t>Third level</a:t>
            </a:r>
          </a:p>
        </p:txBody>
      </p:sp>
      <p:sp>
        <p:nvSpPr>
          <p:cNvPr id="13" name="Text Placeholder 3"/>
          <p:cNvSpPr>
            <a:spLocks noGrp="1"/>
          </p:cNvSpPr>
          <p:nvPr>
            <p:ph type="body" sz="quarter" idx="13" hasCustomPrompt="1"/>
          </p:nvPr>
        </p:nvSpPr>
        <p:spPr>
          <a:xfrm>
            <a:off x="479999" y="6489700"/>
            <a:ext cx="11233635" cy="368300"/>
          </a:xfrm>
          <a:prstGeom prst="rect">
            <a:avLst/>
          </a:prstGeom>
        </p:spPr>
        <p:txBody>
          <a:bodyPr/>
          <a:lstStyle>
            <a:lvl1pPr marL="0" indent="0">
              <a:spcBef>
                <a:spcPts val="0"/>
              </a:spcBef>
              <a:spcAft>
                <a:spcPts val="0"/>
              </a:spcAft>
              <a:buNone/>
              <a:defRPr sz="900" baseline="0"/>
            </a:lvl1pPr>
          </a:lstStyle>
          <a:p>
            <a:pPr lvl="0"/>
            <a:r>
              <a:rPr lang="en-US"/>
              <a:t>Click to add sources/notes</a:t>
            </a:r>
          </a:p>
        </p:txBody>
      </p:sp>
      <p:pic>
        <p:nvPicPr>
          <p:cNvPr id="14" name="Picture 9" descr="mtm_95black-03.jpg"/>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5712619" y="0"/>
            <a:ext cx="766763" cy="260350"/>
          </a:xfrm>
          <a:prstGeom prst="rect">
            <a:avLst/>
          </a:prstGeom>
          <a:noFill/>
          <a:ln w="9525">
            <a:noFill/>
            <a:miter lim="800000"/>
            <a:headEnd/>
            <a:tailEnd/>
          </a:ln>
        </p:spPr>
      </p:pic>
    </p:spTree>
    <p:extLst>
      <p:ext uri="{BB962C8B-B14F-4D97-AF65-F5344CB8AC3E}">
        <p14:creationId xmlns:p14="http://schemas.microsoft.com/office/powerpoint/2010/main" val="308376512"/>
      </p:ext>
    </p:extLst>
  </p:cSld>
  <p:clrMapOvr>
    <a:masterClrMapping/>
  </p:clrMapOvr>
  <p:extLst>
    <p:ext uri="{DCECCB84-F9BA-43D5-87BE-67443E8EF086}">
      <p15:sldGuideLst xmlns:p15="http://schemas.microsoft.com/office/powerpoint/2012/main">
        <p15:guide id="1" orient="horz" pos="395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2" name="Text Placeholder 6">
            <a:extLst>
              <a:ext uri="{FF2B5EF4-FFF2-40B4-BE49-F238E27FC236}">
                <a16:creationId xmlns:a16="http://schemas.microsoft.com/office/drawing/2014/main" id="{9C8B26C0-A80C-691B-592F-DF64977168B2}"/>
              </a:ext>
            </a:extLst>
          </p:cNvPr>
          <p:cNvSpPr>
            <a:spLocks noGrp="1"/>
          </p:cNvSpPr>
          <p:nvPr>
            <p:ph type="body" sz="quarter" idx="34" hasCustomPrompt="1"/>
          </p:nvPr>
        </p:nvSpPr>
        <p:spPr>
          <a:xfrm>
            <a:off x="279263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6" name="Picture Placeholder 5">
            <a:extLst>
              <a:ext uri="{FF2B5EF4-FFF2-40B4-BE49-F238E27FC236}">
                <a16:creationId xmlns:a16="http://schemas.microsoft.com/office/drawing/2014/main" id="{CAD97536-789A-7744-C13B-53E10C02D1D3}"/>
              </a:ext>
            </a:extLst>
          </p:cNvPr>
          <p:cNvSpPr>
            <a:spLocks noGrp="1"/>
          </p:cNvSpPr>
          <p:nvPr>
            <p:ph type="pic" sz="quarter" idx="13"/>
          </p:nvPr>
        </p:nvSpPr>
        <p:spPr>
          <a:xfrm>
            <a:off x="614885" y="1149559"/>
            <a:ext cx="1184400" cy="1184400"/>
          </a:xfrm>
          <a:solidFill>
            <a:schemeClr val="bg1">
              <a:lumMod val="85000"/>
            </a:schemeClr>
          </a:solidFill>
        </p:spPr>
        <p:txBody>
          <a:bodyPr/>
          <a:lstStyle/>
          <a:p>
            <a:endParaRPr lang="en-GB" dirty="0"/>
          </a:p>
        </p:txBody>
      </p:sp>
      <p:sp>
        <p:nvSpPr>
          <p:cNvPr id="39" name="Picture Placeholder 5">
            <a:extLst>
              <a:ext uri="{FF2B5EF4-FFF2-40B4-BE49-F238E27FC236}">
                <a16:creationId xmlns:a16="http://schemas.microsoft.com/office/drawing/2014/main" id="{9B94EB92-59A2-CAE0-A920-38D56FEEE97A}"/>
              </a:ext>
            </a:extLst>
          </p:cNvPr>
          <p:cNvSpPr>
            <a:spLocks noGrp="1"/>
          </p:cNvSpPr>
          <p:nvPr>
            <p:ph type="pic" sz="quarter" idx="14"/>
          </p:nvPr>
        </p:nvSpPr>
        <p:spPr>
          <a:xfrm>
            <a:off x="3077087" y="1149559"/>
            <a:ext cx="1184400" cy="1184400"/>
          </a:xfrm>
          <a:solidFill>
            <a:schemeClr val="bg1">
              <a:lumMod val="85000"/>
            </a:schemeClr>
          </a:solidFill>
        </p:spPr>
        <p:txBody>
          <a:bodyPr/>
          <a:lstStyle/>
          <a:p>
            <a:endParaRPr lang="en-GB" dirty="0"/>
          </a:p>
        </p:txBody>
      </p:sp>
      <p:sp>
        <p:nvSpPr>
          <p:cNvPr id="40" name="Picture Placeholder 5">
            <a:extLst>
              <a:ext uri="{FF2B5EF4-FFF2-40B4-BE49-F238E27FC236}">
                <a16:creationId xmlns:a16="http://schemas.microsoft.com/office/drawing/2014/main" id="{A2037EF0-46C5-5ECD-6D7D-8B423B135415}"/>
              </a:ext>
            </a:extLst>
          </p:cNvPr>
          <p:cNvSpPr>
            <a:spLocks noGrp="1"/>
          </p:cNvSpPr>
          <p:nvPr>
            <p:ph type="pic" sz="quarter" idx="15"/>
          </p:nvPr>
        </p:nvSpPr>
        <p:spPr>
          <a:xfrm>
            <a:off x="5539289" y="1149559"/>
            <a:ext cx="1184400" cy="1184400"/>
          </a:xfrm>
          <a:solidFill>
            <a:schemeClr val="bg1">
              <a:lumMod val="85000"/>
            </a:schemeClr>
          </a:solidFill>
        </p:spPr>
        <p:txBody>
          <a:bodyPr/>
          <a:lstStyle/>
          <a:p>
            <a:endParaRPr lang="en-GB" dirty="0"/>
          </a:p>
        </p:txBody>
      </p:sp>
      <p:sp>
        <p:nvSpPr>
          <p:cNvPr id="41" name="Picture Placeholder 5">
            <a:extLst>
              <a:ext uri="{FF2B5EF4-FFF2-40B4-BE49-F238E27FC236}">
                <a16:creationId xmlns:a16="http://schemas.microsoft.com/office/drawing/2014/main" id="{691DB60B-EBF1-0394-56AB-9271D3584436}"/>
              </a:ext>
            </a:extLst>
          </p:cNvPr>
          <p:cNvSpPr>
            <a:spLocks noGrp="1"/>
          </p:cNvSpPr>
          <p:nvPr>
            <p:ph type="pic" sz="quarter" idx="16"/>
          </p:nvPr>
        </p:nvSpPr>
        <p:spPr>
          <a:xfrm>
            <a:off x="8001491" y="1149559"/>
            <a:ext cx="1184400" cy="1184400"/>
          </a:xfrm>
          <a:solidFill>
            <a:schemeClr val="bg1">
              <a:lumMod val="85000"/>
            </a:schemeClr>
          </a:solidFill>
        </p:spPr>
        <p:txBody>
          <a:bodyPr/>
          <a:lstStyle/>
          <a:p>
            <a:endParaRPr lang="en-GB" dirty="0"/>
          </a:p>
        </p:txBody>
      </p:sp>
      <p:sp>
        <p:nvSpPr>
          <p:cNvPr id="42" name="Picture Placeholder 5">
            <a:extLst>
              <a:ext uri="{FF2B5EF4-FFF2-40B4-BE49-F238E27FC236}">
                <a16:creationId xmlns:a16="http://schemas.microsoft.com/office/drawing/2014/main" id="{0743C6B7-447D-329E-04CC-831A65AA2BDF}"/>
              </a:ext>
            </a:extLst>
          </p:cNvPr>
          <p:cNvSpPr>
            <a:spLocks noGrp="1"/>
          </p:cNvSpPr>
          <p:nvPr>
            <p:ph type="pic" sz="quarter" idx="17"/>
          </p:nvPr>
        </p:nvSpPr>
        <p:spPr>
          <a:xfrm>
            <a:off x="10463691" y="1149559"/>
            <a:ext cx="1184400" cy="1184400"/>
          </a:xfrm>
          <a:solidFill>
            <a:schemeClr val="bg1">
              <a:lumMod val="85000"/>
            </a:schemeClr>
          </a:solidFill>
        </p:spPr>
        <p:txBody>
          <a:bodyPr/>
          <a:lstStyle/>
          <a:p>
            <a:endParaRPr lang="en-GB" dirty="0"/>
          </a:p>
        </p:txBody>
      </p:sp>
      <p:sp>
        <p:nvSpPr>
          <p:cNvPr id="43" name="Picture Placeholder 5">
            <a:extLst>
              <a:ext uri="{FF2B5EF4-FFF2-40B4-BE49-F238E27FC236}">
                <a16:creationId xmlns:a16="http://schemas.microsoft.com/office/drawing/2014/main" id="{97885C51-DAF8-CFE4-E07E-4A77D20A2D0B}"/>
              </a:ext>
            </a:extLst>
          </p:cNvPr>
          <p:cNvSpPr>
            <a:spLocks noGrp="1"/>
          </p:cNvSpPr>
          <p:nvPr>
            <p:ph type="pic" sz="quarter" idx="18"/>
          </p:nvPr>
        </p:nvSpPr>
        <p:spPr>
          <a:xfrm>
            <a:off x="614259" y="3346575"/>
            <a:ext cx="1184400" cy="1184400"/>
          </a:xfrm>
          <a:solidFill>
            <a:schemeClr val="bg1">
              <a:lumMod val="85000"/>
            </a:schemeClr>
          </a:solidFill>
        </p:spPr>
        <p:txBody>
          <a:bodyPr/>
          <a:lstStyle/>
          <a:p>
            <a:endParaRPr lang="en-GB" dirty="0"/>
          </a:p>
        </p:txBody>
      </p:sp>
      <p:sp>
        <p:nvSpPr>
          <p:cNvPr id="44" name="Picture Placeholder 5">
            <a:extLst>
              <a:ext uri="{FF2B5EF4-FFF2-40B4-BE49-F238E27FC236}">
                <a16:creationId xmlns:a16="http://schemas.microsoft.com/office/drawing/2014/main" id="{85B93E8A-559B-3B56-D8B2-697FFE006976}"/>
              </a:ext>
            </a:extLst>
          </p:cNvPr>
          <p:cNvSpPr>
            <a:spLocks noGrp="1"/>
          </p:cNvSpPr>
          <p:nvPr>
            <p:ph type="pic" sz="quarter" idx="19"/>
          </p:nvPr>
        </p:nvSpPr>
        <p:spPr>
          <a:xfrm>
            <a:off x="3076461" y="3346575"/>
            <a:ext cx="1184400" cy="1184400"/>
          </a:xfrm>
          <a:solidFill>
            <a:schemeClr val="bg1">
              <a:lumMod val="85000"/>
            </a:schemeClr>
          </a:solidFill>
        </p:spPr>
        <p:txBody>
          <a:bodyPr/>
          <a:lstStyle/>
          <a:p>
            <a:endParaRPr lang="en-GB" dirty="0"/>
          </a:p>
        </p:txBody>
      </p:sp>
      <p:sp>
        <p:nvSpPr>
          <p:cNvPr id="45" name="Picture Placeholder 5">
            <a:extLst>
              <a:ext uri="{FF2B5EF4-FFF2-40B4-BE49-F238E27FC236}">
                <a16:creationId xmlns:a16="http://schemas.microsoft.com/office/drawing/2014/main" id="{CABD96A4-7320-AAC4-F94F-6763511A79E3}"/>
              </a:ext>
            </a:extLst>
          </p:cNvPr>
          <p:cNvSpPr>
            <a:spLocks noGrp="1"/>
          </p:cNvSpPr>
          <p:nvPr>
            <p:ph type="pic" sz="quarter" idx="20"/>
          </p:nvPr>
        </p:nvSpPr>
        <p:spPr>
          <a:xfrm>
            <a:off x="5538663" y="3346575"/>
            <a:ext cx="1184400" cy="1184400"/>
          </a:xfrm>
          <a:solidFill>
            <a:schemeClr val="bg1">
              <a:lumMod val="85000"/>
            </a:schemeClr>
          </a:solidFill>
        </p:spPr>
        <p:txBody>
          <a:bodyPr/>
          <a:lstStyle/>
          <a:p>
            <a:endParaRPr lang="en-GB" dirty="0"/>
          </a:p>
        </p:txBody>
      </p:sp>
      <p:sp>
        <p:nvSpPr>
          <p:cNvPr id="46" name="Picture Placeholder 5">
            <a:extLst>
              <a:ext uri="{FF2B5EF4-FFF2-40B4-BE49-F238E27FC236}">
                <a16:creationId xmlns:a16="http://schemas.microsoft.com/office/drawing/2014/main" id="{4877BC27-3D51-9663-2237-14A93A7CC097}"/>
              </a:ext>
            </a:extLst>
          </p:cNvPr>
          <p:cNvSpPr>
            <a:spLocks noGrp="1"/>
          </p:cNvSpPr>
          <p:nvPr>
            <p:ph type="pic" sz="quarter" idx="21"/>
          </p:nvPr>
        </p:nvSpPr>
        <p:spPr>
          <a:xfrm>
            <a:off x="8000865" y="3346575"/>
            <a:ext cx="1184400" cy="1184400"/>
          </a:xfrm>
          <a:solidFill>
            <a:schemeClr val="bg1">
              <a:lumMod val="85000"/>
            </a:schemeClr>
          </a:solidFill>
        </p:spPr>
        <p:txBody>
          <a:bodyPr/>
          <a:lstStyle/>
          <a:p>
            <a:endParaRPr lang="en-GB" dirty="0"/>
          </a:p>
        </p:txBody>
      </p:sp>
      <p:sp>
        <p:nvSpPr>
          <p:cNvPr id="47" name="Picture Placeholder 5">
            <a:extLst>
              <a:ext uri="{FF2B5EF4-FFF2-40B4-BE49-F238E27FC236}">
                <a16:creationId xmlns:a16="http://schemas.microsoft.com/office/drawing/2014/main" id="{14626682-DD25-49BD-144A-69E8DC53596B}"/>
              </a:ext>
            </a:extLst>
          </p:cNvPr>
          <p:cNvSpPr>
            <a:spLocks noGrp="1"/>
          </p:cNvSpPr>
          <p:nvPr>
            <p:ph type="pic" sz="quarter" idx="22"/>
          </p:nvPr>
        </p:nvSpPr>
        <p:spPr>
          <a:xfrm>
            <a:off x="10463065" y="3346575"/>
            <a:ext cx="1184400" cy="1184400"/>
          </a:xfrm>
          <a:solidFill>
            <a:schemeClr val="bg1">
              <a:lumMod val="85000"/>
            </a:schemeClr>
          </a:solidFill>
        </p:spPr>
        <p:txBody>
          <a:bodyPr/>
          <a:lstStyle/>
          <a:p>
            <a:endParaRPr lang="en-GB" dirty="0"/>
          </a:p>
        </p:txBody>
      </p:sp>
      <p:sp>
        <p:nvSpPr>
          <p:cNvPr id="2" name="Title 1">
            <a:extLst>
              <a:ext uri="{FF2B5EF4-FFF2-40B4-BE49-F238E27FC236}">
                <a16:creationId xmlns:a16="http://schemas.microsoft.com/office/drawing/2014/main" id="{21E1C2C8-4790-21AB-D95A-92CA8FA8C069}"/>
              </a:ext>
            </a:extLst>
          </p:cNvPr>
          <p:cNvSpPr>
            <a:spLocks noGrp="1"/>
          </p:cNvSpPr>
          <p:nvPr>
            <p:ph type="title"/>
          </p:nvPr>
        </p:nvSpPr>
        <p:spPr>
          <a:xfrm>
            <a:off x="371475" y="359944"/>
            <a:ext cx="11518423" cy="701501"/>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0761C70-B041-4A23-4BCB-F5CB4E9443EB}"/>
              </a:ext>
            </a:extLst>
          </p:cNvPr>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a:extLst>
              <a:ext uri="{FF2B5EF4-FFF2-40B4-BE49-F238E27FC236}">
                <a16:creationId xmlns:a16="http://schemas.microsoft.com/office/drawing/2014/main" id="{4D52B300-B434-691D-3D76-E4AF774AA4F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DEC6692B-927B-4B22-9C5F-35CB3A5ACA82}"/>
              </a:ext>
            </a:extLst>
          </p:cNvPr>
          <p:cNvSpPr>
            <a:spLocks noGrp="1"/>
          </p:cNvSpPr>
          <p:nvPr>
            <p:ph type="sldNum" sz="quarter" idx="12"/>
          </p:nvPr>
        </p:nvSpPr>
        <p:spPr/>
        <p:txBody>
          <a:bodyPr/>
          <a:lstStyle/>
          <a:p>
            <a:fld id="{6623F64F-6692-49A2-80FF-3D660AAAEE7A}" type="slidenum">
              <a:rPr lang="en-GB" smtClean="0"/>
              <a:pPr/>
              <a:t>‹#›</a:t>
            </a:fld>
            <a:endParaRPr lang="en-GB" dirty="0"/>
          </a:p>
        </p:txBody>
      </p:sp>
      <p:cxnSp>
        <p:nvCxnSpPr>
          <p:cNvPr id="21" name="Straight Connector 20">
            <a:extLst>
              <a:ext uri="{FF2B5EF4-FFF2-40B4-BE49-F238E27FC236}">
                <a16:creationId xmlns:a16="http://schemas.microsoft.com/office/drawing/2014/main" id="{9C8CFFC5-56C6-267B-E772-EFDE38E880EE}"/>
              </a:ext>
            </a:extLst>
          </p:cNvPr>
          <p:cNvCxnSpPr>
            <a:cxnSpLocks/>
          </p:cNvCxnSpPr>
          <p:nvPr userDrawn="1"/>
        </p:nvCxnSpPr>
        <p:spPr>
          <a:xfrm>
            <a:off x="382866"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72C87480-7EC0-E06B-80CE-A5E61F866A2B}"/>
              </a:ext>
            </a:extLst>
          </p:cNvPr>
          <p:cNvCxnSpPr>
            <a:cxnSpLocks/>
          </p:cNvCxnSpPr>
          <p:nvPr userDrawn="1"/>
        </p:nvCxnSpPr>
        <p:spPr>
          <a:xfrm>
            <a:off x="2893461"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E5449B5-F0DD-5201-E55C-9CC82C0210E2}"/>
              </a:ext>
            </a:extLst>
          </p:cNvPr>
          <p:cNvCxnSpPr>
            <a:cxnSpLocks/>
          </p:cNvCxnSpPr>
          <p:nvPr userDrawn="1"/>
        </p:nvCxnSpPr>
        <p:spPr>
          <a:xfrm>
            <a:off x="5302129"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6C37246-3AD9-B2AC-76D9-17FDAD4B05C9}"/>
              </a:ext>
            </a:extLst>
          </p:cNvPr>
          <p:cNvCxnSpPr>
            <a:cxnSpLocks/>
          </p:cNvCxnSpPr>
          <p:nvPr userDrawn="1"/>
        </p:nvCxnSpPr>
        <p:spPr>
          <a:xfrm>
            <a:off x="7766244"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71A764D-3E43-45CC-0191-A353558094A7}"/>
              </a:ext>
            </a:extLst>
          </p:cNvPr>
          <p:cNvCxnSpPr>
            <a:cxnSpLocks/>
          </p:cNvCxnSpPr>
          <p:nvPr userDrawn="1"/>
        </p:nvCxnSpPr>
        <p:spPr>
          <a:xfrm>
            <a:off x="10220687" y="2415546"/>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39FA8FC-3DAD-0365-DCC6-0F32E87173AA}"/>
              </a:ext>
            </a:extLst>
          </p:cNvPr>
          <p:cNvCxnSpPr>
            <a:cxnSpLocks/>
          </p:cNvCxnSpPr>
          <p:nvPr userDrawn="1"/>
        </p:nvCxnSpPr>
        <p:spPr>
          <a:xfrm>
            <a:off x="2898438"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4215D00-4EC5-ED6C-6901-9C80C4842851}"/>
              </a:ext>
            </a:extLst>
          </p:cNvPr>
          <p:cNvCxnSpPr>
            <a:cxnSpLocks/>
          </p:cNvCxnSpPr>
          <p:nvPr userDrawn="1"/>
        </p:nvCxnSpPr>
        <p:spPr>
          <a:xfrm>
            <a:off x="5327145"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04CDA88-7F72-6884-E098-8EF2A6E29414}"/>
              </a:ext>
            </a:extLst>
          </p:cNvPr>
          <p:cNvCxnSpPr>
            <a:cxnSpLocks/>
          </p:cNvCxnSpPr>
          <p:nvPr userDrawn="1"/>
        </p:nvCxnSpPr>
        <p:spPr>
          <a:xfrm>
            <a:off x="10263495" y="462994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279A4DB-0427-0A66-AF0B-093378DC095E}"/>
              </a:ext>
            </a:extLst>
          </p:cNvPr>
          <p:cNvCxnSpPr>
            <a:cxnSpLocks/>
          </p:cNvCxnSpPr>
          <p:nvPr userDrawn="1"/>
        </p:nvCxnSpPr>
        <p:spPr>
          <a:xfrm>
            <a:off x="7803150" y="4624675"/>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9D02220-F018-1969-3164-6BFF4EA1B235}"/>
              </a:ext>
            </a:extLst>
          </p:cNvPr>
          <p:cNvCxnSpPr>
            <a:cxnSpLocks/>
          </p:cNvCxnSpPr>
          <p:nvPr userDrawn="1"/>
        </p:nvCxnSpPr>
        <p:spPr>
          <a:xfrm>
            <a:off x="484036" y="4647739"/>
            <a:ext cx="1626404"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71" name="Text Placeholder 6">
            <a:extLst>
              <a:ext uri="{FF2B5EF4-FFF2-40B4-BE49-F238E27FC236}">
                <a16:creationId xmlns:a16="http://schemas.microsoft.com/office/drawing/2014/main" id="{19EADE65-C122-EB2C-19EB-19D10330B91B}"/>
              </a:ext>
            </a:extLst>
          </p:cNvPr>
          <p:cNvSpPr>
            <a:spLocks noGrp="1"/>
          </p:cNvSpPr>
          <p:nvPr>
            <p:ph type="body" sz="quarter" idx="33" hasCustomPrompt="1"/>
          </p:nvPr>
        </p:nvSpPr>
        <p:spPr>
          <a:xfrm>
            <a:off x="34284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3" name="Text Placeholder 6">
            <a:extLst>
              <a:ext uri="{FF2B5EF4-FFF2-40B4-BE49-F238E27FC236}">
                <a16:creationId xmlns:a16="http://schemas.microsoft.com/office/drawing/2014/main" id="{CB9D182C-F076-5175-7385-DE48C8E9FF5A}"/>
              </a:ext>
            </a:extLst>
          </p:cNvPr>
          <p:cNvSpPr>
            <a:spLocks noGrp="1"/>
          </p:cNvSpPr>
          <p:nvPr>
            <p:ph type="body" sz="quarter" idx="35" hasCustomPrompt="1"/>
          </p:nvPr>
        </p:nvSpPr>
        <p:spPr>
          <a:xfrm>
            <a:off x="5226317"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4" name="Text Placeholder 6">
            <a:extLst>
              <a:ext uri="{FF2B5EF4-FFF2-40B4-BE49-F238E27FC236}">
                <a16:creationId xmlns:a16="http://schemas.microsoft.com/office/drawing/2014/main" id="{88730061-9A2D-BBD8-79B7-3F41D535AE99}"/>
              </a:ext>
            </a:extLst>
          </p:cNvPr>
          <p:cNvSpPr>
            <a:spLocks noGrp="1"/>
          </p:cNvSpPr>
          <p:nvPr>
            <p:ph type="body" sz="quarter" idx="36" hasCustomPrompt="1"/>
          </p:nvPr>
        </p:nvSpPr>
        <p:spPr>
          <a:xfrm>
            <a:off x="7729449"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5" name="Text Placeholder 6">
            <a:extLst>
              <a:ext uri="{FF2B5EF4-FFF2-40B4-BE49-F238E27FC236}">
                <a16:creationId xmlns:a16="http://schemas.microsoft.com/office/drawing/2014/main" id="{97C1F9A3-D059-7259-C0FB-DF8D338811A8}"/>
              </a:ext>
            </a:extLst>
          </p:cNvPr>
          <p:cNvSpPr>
            <a:spLocks noGrp="1"/>
          </p:cNvSpPr>
          <p:nvPr>
            <p:ph type="body" sz="quarter" idx="37" hasCustomPrompt="1"/>
          </p:nvPr>
        </p:nvSpPr>
        <p:spPr>
          <a:xfrm>
            <a:off x="10170273" y="2428621"/>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6" name="Text Placeholder 6">
            <a:extLst>
              <a:ext uri="{FF2B5EF4-FFF2-40B4-BE49-F238E27FC236}">
                <a16:creationId xmlns:a16="http://schemas.microsoft.com/office/drawing/2014/main" id="{B6A037C9-0C42-CE2B-896B-AF6B848B534A}"/>
              </a:ext>
            </a:extLst>
          </p:cNvPr>
          <p:cNvSpPr>
            <a:spLocks noGrp="1"/>
          </p:cNvSpPr>
          <p:nvPr>
            <p:ph type="body" sz="quarter" idx="38" hasCustomPrompt="1"/>
          </p:nvPr>
        </p:nvSpPr>
        <p:spPr>
          <a:xfrm>
            <a:off x="279263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7" name="Text Placeholder 6">
            <a:extLst>
              <a:ext uri="{FF2B5EF4-FFF2-40B4-BE49-F238E27FC236}">
                <a16:creationId xmlns:a16="http://schemas.microsoft.com/office/drawing/2014/main" id="{D83EABD8-8716-2269-4367-B8B667FDE791}"/>
              </a:ext>
            </a:extLst>
          </p:cNvPr>
          <p:cNvSpPr>
            <a:spLocks noGrp="1"/>
          </p:cNvSpPr>
          <p:nvPr>
            <p:ph type="body" sz="quarter" idx="39" hasCustomPrompt="1"/>
          </p:nvPr>
        </p:nvSpPr>
        <p:spPr>
          <a:xfrm>
            <a:off x="34284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8" name="Text Placeholder 6">
            <a:extLst>
              <a:ext uri="{FF2B5EF4-FFF2-40B4-BE49-F238E27FC236}">
                <a16:creationId xmlns:a16="http://schemas.microsoft.com/office/drawing/2014/main" id="{EA92B77D-AE99-9AE0-42D8-2D2A16ED3C1D}"/>
              </a:ext>
            </a:extLst>
          </p:cNvPr>
          <p:cNvSpPr>
            <a:spLocks noGrp="1"/>
          </p:cNvSpPr>
          <p:nvPr>
            <p:ph type="body" sz="quarter" idx="40" hasCustomPrompt="1"/>
          </p:nvPr>
        </p:nvSpPr>
        <p:spPr>
          <a:xfrm>
            <a:off x="5226317"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79" name="Text Placeholder 6">
            <a:extLst>
              <a:ext uri="{FF2B5EF4-FFF2-40B4-BE49-F238E27FC236}">
                <a16:creationId xmlns:a16="http://schemas.microsoft.com/office/drawing/2014/main" id="{ADC7C694-3541-85F1-A4EC-DA4E64C5A090}"/>
              </a:ext>
            </a:extLst>
          </p:cNvPr>
          <p:cNvSpPr>
            <a:spLocks noGrp="1"/>
          </p:cNvSpPr>
          <p:nvPr>
            <p:ph type="body" sz="quarter" idx="41" hasCustomPrompt="1"/>
          </p:nvPr>
        </p:nvSpPr>
        <p:spPr>
          <a:xfrm>
            <a:off x="7729449"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
        <p:nvSpPr>
          <p:cNvPr id="80" name="Text Placeholder 6">
            <a:extLst>
              <a:ext uri="{FF2B5EF4-FFF2-40B4-BE49-F238E27FC236}">
                <a16:creationId xmlns:a16="http://schemas.microsoft.com/office/drawing/2014/main" id="{B724C0B8-9B99-F1BB-62EB-0C571FF3E752}"/>
              </a:ext>
            </a:extLst>
          </p:cNvPr>
          <p:cNvSpPr>
            <a:spLocks noGrp="1"/>
          </p:cNvSpPr>
          <p:nvPr>
            <p:ph type="body" sz="quarter" idx="42" hasCustomPrompt="1"/>
          </p:nvPr>
        </p:nvSpPr>
        <p:spPr>
          <a:xfrm>
            <a:off x="10170273" y="4654203"/>
            <a:ext cx="1727232" cy="812103"/>
          </a:xfrm>
        </p:spPr>
        <p:txBody>
          <a:bodyPr>
            <a:normAutofit/>
          </a:bodyPr>
          <a:lstStyle>
            <a:lvl1pPr marL="0" indent="0">
              <a:spcBef>
                <a:spcPts val="200"/>
              </a:spcBef>
              <a:buFont typeface="Arial" panose="020B0604020202020204" pitchFamily="34" charset="0"/>
              <a:buNone/>
              <a:defRPr sz="1100" b="0">
                <a:solidFill>
                  <a:schemeClr val="tx1"/>
                </a:solidFill>
              </a:defRPr>
            </a:lvl1pPr>
            <a:lvl2pPr marL="0" indent="0">
              <a:spcBef>
                <a:spcPts val="200"/>
              </a:spcBef>
              <a:buFont typeface="Arial" panose="020B0604020202020204" pitchFamily="34" charset="0"/>
              <a:buNone/>
              <a:defRPr sz="1100" b="0">
                <a:solidFill>
                  <a:schemeClr val="tx1"/>
                </a:solidFill>
              </a:defRPr>
            </a:lvl2pPr>
            <a:lvl3pPr>
              <a:defRPr sz="1200"/>
            </a:lvl3pPr>
            <a:lvl4pPr>
              <a:defRPr sz="1200"/>
            </a:lvl4pPr>
          </a:lstStyle>
          <a:p>
            <a:pPr lvl="0"/>
            <a:r>
              <a:rPr lang="en-US"/>
              <a:t>Edit Master text</a:t>
            </a:r>
          </a:p>
          <a:p>
            <a:pPr lvl="1"/>
            <a:r>
              <a:rPr lang="en-US"/>
              <a:t>Second level</a:t>
            </a:r>
          </a:p>
        </p:txBody>
      </p:sp>
    </p:spTree>
    <p:extLst>
      <p:ext uri="{BB962C8B-B14F-4D97-AF65-F5344CB8AC3E}">
        <p14:creationId xmlns:p14="http://schemas.microsoft.com/office/powerpoint/2010/main" val="419840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358588" y="1292695"/>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FBDBA1E-F2E9-4EAB-A2DA-23DB5AEB00CA}" type="slidenum">
              <a:rPr lang="en-GB" smtClean="0"/>
              <a:t>‹#›</a:t>
            </a:fld>
            <a:endParaRPr lang="en-GB" dirty="0"/>
          </a:p>
        </p:txBody>
      </p:sp>
      <p:sp>
        <p:nvSpPr>
          <p:cNvPr id="11" name="Text Placeholder 14"/>
          <p:cNvSpPr>
            <a:spLocks noGrp="1"/>
          </p:cNvSpPr>
          <p:nvPr>
            <p:ph type="body" sz="quarter" idx="15" hasCustomPrompt="1"/>
          </p:nvPr>
        </p:nvSpPr>
        <p:spPr>
          <a:xfrm>
            <a:off x="565621" y="571616"/>
            <a:ext cx="5530379" cy="352613"/>
          </a:xfrm>
        </p:spPr>
        <p:txBody>
          <a:bodyPr>
            <a:normAutofit/>
          </a:bodyPr>
          <a:lstStyle>
            <a:lvl1pPr marL="0" algn="l" defTabSz="914377"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5"/>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2640610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FBDBA1E-F2E9-4EAB-A2DA-23DB5AEB00CA}" type="slidenum">
              <a:rPr lang="en-GB" smtClean="0"/>
              <a:t>‹#›</a:t>
            </a:fld>
            <a:endParaRPr lang="en-GB" dirty="0"/>
          </a:p>
        </p:txBody>
      </p:sp>
      <p:sp>
        <p:nvSpPr>
          <p:cNvPr id="16" name="Text Placeholder 14"/>
          <p:cNvSpPr>
            <a:spLocks noGrp="1"/>
          </p:cNvSpPr>
          <p:nvPr>
            <p:ph type="body" sz="quarter" idx="14" hasCustomPrompt="1"/>
          </p:nvPr>
        </p:nvSpPr>
        <p:spPr>
          <a:xfrm>
            <a:off x="371289" y="651156"/>
            <a:ext cx="6450012" cy="352613"/>
          </a:xfrm>
        </p:spPr>
        <p:txBody>
          <a:bodyPr>
            <a:normAutofit/>
          </a:bodyPr>
          <a:lstStyle>
            <a:lvl1pPr marL="0" algn="l" defTabSz="914377" rtl="0" eaLnBrk="1" latinLnBrk="0" hangingPunct="1">
              <a:lnSpc>
                <a:spcPct val="90000"/>
              </a:lnSpc>
              <a:spcBef>
                <a:spcPct val="0"/>
              </a:spcBef>
              <a:buNone/>
              <a:defRPr lang="en-US" sz="1800" b="1" kern="1200" spc="31"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3751421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0" name="Text Placeholder 7"/>
          <p:cNvSpPr>
            <a:spLocks noGrp="1"/>
          </p:cNvSpPr>
          <p:nvPr>
            <p:ph type="body" sz="quarter" idx="15"/>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3099693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6"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9" name="Content Placeholder 7"/>
          <p:cNvSpPr>
            <a:spLocks noGrp="1"/>
          </p:cNvSpPr>
          <p:nvPr>
            <p:ph sz="quarter" idx="14"/>
          </p:nvPr>
        </p:nvSpPr>
        <p:spPr>
          <a:xfrm>
            <a:off x="379142" y="1614207"/>
            <a:ext cx="11296031"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7" y="5365115"/>
            <a:ext cx="5718243"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6" y="1428751"/>
            <a:ext cx="112331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953510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9" name="Content Placeholder 7"/>
          <p:cNvSpPr>
            <a:spLocks noGrp="1"/>
          </p:cNvSpPr>
          <p:nvPr>
            <p:ph sz="quarter" idx="14"/>
          </p:nvPr>
        </p:nvSpPr>
        <p:spPr>
          <a:xfrm>
            <a:off x="379143"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7" y="5365115"/>
            <a:ext cx="5718243"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1"/>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p:nvCxnSpPr>
        <p:spPr>
          <a:xfrm>
            <a:off x="6196284" y="1428751"/>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091484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3" y="359945"/>
            <a:ext cx="5594827"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9" y="1614208"/>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p:nvCxnSpPr>
        <p:spPr>
          <a:xfrm>
            <a:off x="479425" y="1428751"/>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544914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9" y="1614208"/>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3" y="-9729"/>
            <a:ext cx="6184107" cy="5948364"/>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5" y="1428751"/>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20336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473409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6" name="Text Placeholder 7"/>
          <p:cNvSpPr>
            <a:spLocks noGrp="1"/>
          </p:cNvSpPr>
          <p:nvPr>
            <p:ph type="body" sz="quarter" idx="16"/>
          </p:nvPr>
        </p:nvSpPr>
        <p:spPr>
          <a:xfrm>
            <a:off x="377760"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3"/>
            <a:ext cx="3713547"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5" y="3822701"/>
            <a:ext cx="3713547"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3" y="3822701"/>
            <a:ext cx="3713547"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7" y="1428750"/>
            <a:ext cx="3645289" cy="2106775"/>
          </a:xfrm>
          <a:prstGeom prst="rect">
            <a:avLst/>
          </a:prstGeom>
          <a:solidFill>
            <a:schemeClr val="bg1">
              <a:lumMod val="85000"/>
            </a:schemeClr>
          </a:solidFill>
        </p:spPr>
        <p:txBody>
          <a:bodyPr/>
          <a:lstStyle/>
          <a:p>
            <a:r>
              <a:rPr lang="en-US" dirty="0"/>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6" y="1428750"/>
            <a:ext cx="3645289" cy="2106775"/>
          </a:xfrm>
          <a:prstGeom prst="rect">
            <a:avLst/>
          </a:prstGeom>
          <a:solidFill>
            <a:schemeClr val="bg1">
              <a:lumMod val="85000"/>
            </a:schemeClr>
          </a:solidFill>
        </p:spPr>
        <p:txBody>
          <a:bodyPr/>
          <a:lstStyle/>
          <a:p>
            <a:r>
              <a:rPr lang="en-US" dirty="0"/>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6" y="1428750"/>
            <a:ext cx="3645289" cy="2106775"/>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913415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6" name="Text Placeholder 7"/>
          <p:cNvSpPr>
            <a:spLocks noGrp="1"/>
          </p:cNvSpPr>
          <p:nvPr>
            <p:ph type="body" sz="quarter" idx="16"/>
          </p:nvPr>
        </p:nvSpPr>
        <p:spPr>
          <a:xfrm>
            <a:off x="377760"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3"/>
            <a:ext cx="2792239"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9" y="3822701"/>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701"/>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6" y="1428750"/>
            <a:ext cx="2680405" cy="2106775"/>
          </a:xfrm>
          <a:solidFill>
            <a:schemeClr val="bg1">
              <a:lumMod val="85000"/>
            </a:schemeClr>
          </a:solidFill>
        </p:spPr>
        <p:txBody>
          <a:bodyPr/>
          <a:lstStyle/>
          <a:p>
            <a:r>
              <a:rPr lang="en-US" dirty="0"/>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5"/>
          </a:xfrm>
          <a:solidFill>
            <a:schemeClr val="bg1">
              <a:lumMod val="85000"/>
            </a:schemeClr>
          </a:solidFill>
        </p:spPr>
        <p:txBody>
          <a:bodyPr/>
          <a:lstStyle/>
          <a:p>
            <a:r>
              <a:rPr lang="en-US" dirty="0"/>
              <a:t>Click icon to add picture</a:t>
            </a:r>
            <a:endParaRPr lang="en-GB" dirty="0"/>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6" y="1428750"/>
            <a:ext cx="2680405" cy="2106775"/>
          </a:xfrm>
          <a:solidFill>
            <a:schemeClr val="bg1">
              <a:lumMod val="85000"/>
            </a:schemeClr>
          </a:solidFill>
        </p:spPr>
        <p:txBody>
          <a:bodyPr/>
          <a:lstStyle/>
          <a:p>
            <a:r>
              <a:rPr lang="en-US" dirty="0"/>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70" y="1428750"/>
            <a:ext cx="2680405" cy="2106775"/>
          </a:xfrm>
          <a:solidFill>
            <a:schemeClr val="bg1">
              <a:lumMod val="85000"/>
            </a:schemeClr>
          </a:solidFill>
        </p:spPr>
        <p:txBody>
          <a:bodyPr/>
          <a:lstStyle/>
          <a:p>
            <a:r>
              <a:rPr lang="en-US" dirty="0"/>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p:nvCxnSpPr>
        <p:spPr>
          <a:xfrm>
            <a:off x="903057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1" y="3822701"/>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3218354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6" name="Text Placeholder 7"/>
          <p:cNvSpPr>
            <a:spLocks noGrp="1"/>
          </p:cNvSpPr>
          <p:nvPr>
            <p:ph type="body" sz="quarter" idx="16"/>
          </p:nvPr>
        </p:nvSpPr>
        <p:spPr>
          <a:xfrm>
            <a:off x="377760"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6" y="1428751"/>
            <a:ext cx="2680405" cy="3836988"/>
          </a:xfrm>
          <a:solidFill>
            <a:schemeClr val="bg1">
              <a:lumMod val="85000"/>
            </a:schemeClr>
          </a:solidFill>
        </p:spPr>
        <p:txBody>
          <a:bodyPr/>
          <a:lstStyle/>
          <a:p>
            <a:r>
              <a:rPr lang="en-US" dirty="0"/>
              <a:t>Click icon to add picture</a:t>
            </a:r>
            <a:endParaRPr lang="en-GB" dirty="0"/>
          </a:p>
        </p:txBody>
      </p:sp>
      <p:sp>
        <p:nvSpPr>
          <p:cNvPr id="20" name="Picture Placeholder 16"/>
          <p:cNvSpPr>
            <a:spLocks noGrp="1"/>
          </p:cNvSpPr>
          <p:nvPr>
            <p:ph type="pic" sz="quarter" idx="20"/>
          </p:nvPr>
        </p:nvSpPr>
        <p:spPr>
          <a:xfrm>
            <a:off x="3330340" y="1428751"/>
            <a:ext cx="2680405" cy="3836988"/>
          </a:xfrm>
          <a:solidFill>
            <a:schemeClr val="bg1">
              <a:lumMod val="85000"/>
            </a:schemeClr>
          </a:solidFill>
        </p:spPr>
        <p:txBody>
          <a:bodyPr/>
          <a:lstStyle/>
          <a:p>
            <a:r>
              <a:rPr lang="en-US" dirty="0"/>
              <a:t>Click icon to add picture</a:t>
            </a:r>
            <a:endParaRPr lang="en-GB" dirty="0"/>
          </a:p>
        </p:txBody>
      </p:sp>
      <p:sp>
        <p:nvSpPr>
          <p:cNvPr id="21" name="Picture Placeholder 16"/>
          <p:cNvSpPr>
            <a:spLocks noGrp="1"/>
          </p:cNvSpPr>
          <p:nvPr>
            <p:ph type="pic" sz="quarter" idx="21"/>
          </p:nvPr>
        </p:nvSpPr>
        <p:spPr>
          <a:xfrm>
            <a:off x="6181256" y="1428751"/>
            <a:ext cx="2680405" cy="3836988"/>
          </a:xfrm>
          <a:solidFill>
            <a:schemeClr val="bg1">
              <a:lumMod val="85000"/>
            </a:schemeClr>
          </a:solidFill>
        </p:spPr>
        <p:txBody>
          <a:bodyPr/>
          <a:lstStyle/>
          <a:p>
            <a:r>
              <a:rPr lang="en-US" dirty="0"/>
              <a:t>Click icon to add picture</a:t>
            </a:r>
            <a:endParaRPr lang="en-GB" dirty="0"/>
          </a:p>
        </p:txBody>
      </p:sp>
      <p:sp>
        <p:nvSpPr>
          <p:cNvPr id="18" name="Picture Placeholder 16"/>
          <p:cNvSpPr>
            <a:spLocks noGrp="1"/>
          </p:cNvSpPr>
          <p:nvPr>
            <p:ph type="pic" sz="quarter" idx="22"/>
          </p:nvPr>
        </p:nvSpPr>
        <p:spPr>
          <a:xfrm>
            <a:off x="9032170" y="1428751"/>
            <a:ext cx="2680405" cy="3836988"/>
          </a:xfr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157984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9" y="1614207"/>
            <a:ext cx="4368867" cy="371174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9" y="1428751"/>
            <a:ext cx="6342907" cy="3836988"/>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5" y="1428751"/>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062113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7" y="1614207"/>
            <a:ext cx="5442019" cy="371174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8" y="447474"/>
            <a:ext cx="4339009" cy="2322372"/>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6" y="1428751"/>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8" y="2943367"/>
            <a:ext cx="4339009" cy="2322372"/>
          </a:xfrm>
          <a:prstGeom prst="rect">
            <a:avLst/>
          </a:prstGeom>
          <a:solidFill>
            <a:schemeClr val="bg1">
              <a:lumMod val="85000"/>
            </a:schemeClr>
          </a:solidFill>
        </p:spPr>
        <p:txBody>
          <a:bodyPr/>
          <a:lstStyle/>
          <a:p>
            <a:r>
              <a:rPr lang="en-US" dirty="0"/>
              <a:t>Click icon to add picture</a:t>
            </a:r>
            <a:endParaRPr lang="en-GB" dirty="0"/>
          </a:p>
        </p:txBody>
      </p:sp>
      <p:sp>
        <p:nvSpPr>
          <p:cNvPr id="12" name="Text Placeholder 7"/>
          <p:cNvSpPr>
            <a:spLocks noGrp="1"/>
          </p:cNvSpPr>
          <p:nvPr>
            <p:ph type="body" sz="quarter" idx="16"/>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4107744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7" name="Text Placeholder 6"/>
          <p:cNvSpPr>
            <a:spLocks noGrp="1"/>
          </p:cNvSpPr>
          <p:nvPr>
            <p:ph type="body" sz="quarter" idx="13"/>
          </p:nvPr>
        </p:nvSpPr>
        <p:spPr>
          <a:xfrm>
            <a:off x="377759" y="1614207"/>
            <a:ext cx="4368867" cy="371174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p:nvCxnSpPr>
        <p:spPr>
          <a:xfrm>
            <a:off x="479425" y="1428751"/>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49"/>
            <a:ext cx="3318069" cy="1853971"/>
          </a:xfrm>
          <a:prstGeom prst="rect">
            <a:avLst/>
          </a:prstGeom>
          <a:solidFill>
            <a:schemeClr val="bg1">
              <a:lumMod val="85000"/>
            </a:schemeClr>
          </a:solidFill>
        </p:spPr>
        <p:txBody>
          <a:bodyPr/>
          <a:lstStyle/>
          <a:p>
            <a:r>
              <a:rPr lang="en-US" dirty="0"/>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6" y="1428749"/>
            <a:ext cx="3318069" cy="1853971"/>
          </a:xfrm>
          <a:prstGeom prst="rect">
            <a:avLst/>
          </a:prstGeom>
          <a:solidFill>
            <a:schemeClr val="bg1">
              <a:lumMod val="85000"/>
            </a:schemeClr>
          </a:solidFill>
        </p:spPr>
        <p:txBody>
          <a:bodyPr/>
          <a:lstStyle/>
          <a:p>
            <a:r>
              <a:rPr lang="en-US" dirty="0"/>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6" y="3411769"/>
            <a:ext cx="3318069" cy="1853971"/>
          </a:xfrm>
          <a:prstGeom prst="rect">
            <a:avLst/>
          </a:prstGeom>
          <a:solidFill>
            <a:schemeClr val="bg1">
              <a:lumMod val="85000"/>
            </a:schemeClr>
          </a:solidFill>
        </p:spPr>
        <p:txBody>
          <a:bodyPr/>
          <a:lstStyle/>
          <a:p>
            <a:r>
              <a:rPr lang="en-US" dirty="0"/>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1"/>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3786839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7" y="142874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12" name="Picture Placeholder 8"/>
          <p:cNvSpPr>
            <a:spLocks noGrp="1"/>
          </p:cNvSpPr>
          <p:nvPr>
            <p:ph type="pic" sz="quarter" idx="15"/>
          </p:nvPr>
        </p:nvSpPr>
        <p:spPr>
          <a:xfrm>
            <a:off x="8067286" y="142874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17" name="Picture Placeholder 8"/>
          <p:cNvSpPr>
            <a:spLocks noGrp="1"/>
          </p:cNvSpPr>
          <p:nvPr>
            <p:ph type="pic" sz="quarter" idx="19"/>
          </p:nvPr>
        </p:nvSpPr>
        <p:spPr>
          <a:xfrm>
            <a:off x="479426" y="142874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3" name="Picture Placeholder 8"/>
          <p:cNvSpPr>
            <a:spLocks noGrp="1"/>
          </p:cNvSpPr>
          <p:nvPr>
            <p:ph type="pic" sz="quarter" idx="16"/>
          </p:nvPr>
        </p:nvSpPr>
        <p:spPr>
          <a:xfrm>
            <a:off x="8067286" y="341176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14" name="Picture Placeholder 8"/>
          <p:cNvSpPr>
            <a:spLocks noGrp="1"/>
          </p:cNvSpPr>
          <p:nvPr>
            <p:ph type="pic" sz="quarter" idx="17"/>
          </p:nvPr>
        </p:nvSpPr>
        <p:spPr>
          <a:xfrm>
            <a:off x="4273357" y="3411769"/>
            <a:ext cx="3645289" cy="1853971"/>
          </a:xfrm>
          <a:prstGeom prst="rect">
            <a:avLst/>
          </a:prstGeom>
          <a:solidFill>
            <a:schemeClr val="bg1">
              <a:lumMod val="85000"/>
            </a:schemeClr>
          </a:solidFill>
        </p:spPr>
        <p:txBody>
          <a:bodyPr/>
          <a:lstStyle/>
          <a:p>
            <a:r>
              <a:rPr lang="en-US" dirty="0"/>
              <a:t>Click icon to add picture</a:t>
            </a:r>
            <a:endParaRPr lang="en-GB" dirty="0"/>
          </a:p>
        </p:txBody>
      </p:sp>
      <p:sp>
        <p:nvSpPr>
          <p:cNvPr id="15" name="Text Placeholder 7"/>
          <p:cNvSpPr>
            <a:spLocks noGrp="1"/>
          </p:cNvSpPr>
          <p:nvPr>
            <p:ph type="body" sz="quarter" idx="18"/>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6" y="3411769"/>
            <a:ext cx="3645289" cy="1853971"/>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3231237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7"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8"/>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FBDBA1E-F2E9-4EAB-A2DA-23DB5AEB00CA}" type="slidenum">
              <a:rPr lang="en-GB" smtClean="0"/>
              <a:t>‹#›</a:t>
            </a:fld>
            <a:endParaRPr lang="en-GB" dirty="0"/>
          </a:p>
        </p:txBody>
      </p:sp>
    </p:spTree>
    <p:custDataLst>
      <p:tags r:id="rId1"/>
    </p:custDataLst>
    <p:extLst>
      <p:ext uri="{BB962C8B-B14F-4D97-AF65-F5344CB8AC3E}">
        <p14:creationId xmlns:p14="http://schemas.microsoft.com/office/powerpoint/2010/main" val="2755388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7"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400"/>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FBDBA1E-F2E9-4EAB-A2DA-23DB5AEB00CA}" type="slidenum">
              <a:rPr lang="en-GB" smtClean="0"/>
              <a:t>‹#›</a:t>
            </a:fld>
            <a:endParaRPr lang="en-GB" dirty="0"/>
          </a:p>
        </p:txBody>
      </p:sp>
    </p:spTree>
    <p:custDataLst>
      <p:tags r:id="rId1"/>
    </p:custDataLst>
    <p:extLst>
      <p:ext uri="{BB962C8B-B14F-4D97-AF65-F5344CB8AC3E}">
        <p14:creationId xmlns:p14="http://schemas.microsoft.com/office/powerpoint/2010/main" val="3614978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621222" y="651775"/>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2" y="1614209"/>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FBDBA1E-F2E9-4EAB-A2DA-23DB5AEB00CA}" type="slidenum">
              <a:rPr lang="en-GB" smtClean="0"/>
              <a:t>‹#›</a:t>
            </a:fld>
            <a:endParaRPr lang="en-GB" dirty="0"/>
          </a:p>
        </p:txBody>
      </p:sp>
    </p:spTree>
    <p:custDataLst>
      <p:tags r:id="rId1"/>
    </p:custDataLst>
    <p:extLst>
      <p:ext uri="{BB962C8B-B14F-4D97-AF65-F5344CB8AC3E}">
        <p14:creationId xmlns:p14="http://schemas.microsoft.com/office/powerpoint/2010/main" val="4273863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6391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9" y="2033530"/>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7" y="182084"/>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573113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FBDBA1E-F2E9-4EAB-A2DA-23DB5AEB00CA}" type="slidenum">
              <a:rPr lang="en-GB" smtClean="0"/>
              <a:t>‹#›</a:t>
            </a:fld>
            <a:endParaRPr lang="en-GB" dirty="0"/>
          </a:p>
        </p:txBody>
      </p:sp>
      <p:sp>
        <p:nvSpPr>
          <p:cNvPr id="6" name="Picture Placeholder 5"/>
          <p:cNvSpPr>
            <a:spLocks noGrp="1"/>
          </p:cNvSpPr>
          <p:nvPr>
            <p:ph type="pic" sz="quarter" idx="13"/>
          </p:nvPr>
        </p:nvSpPr>
        <p:spPr>
          <a:xfrm>
            <a:off x="0" y="1"/>
            <a:ext cx="12192000" cy="5939791"/>
          </a:xfr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3754059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4"/>
            <a:ext cx="5535613" cy="2435428"/>
          </a:xfrm>
          <a:solidFill>
            <a:schemeClr val="bg1">
              <a:lumMod val="85000"/>
            </a:schemeClr>
          </a:solidFill>
        </p:spPr>
        <p:txBody>
          <a:bodyPr/>
          <a:lstStyle/>
          <a:p>
            <a:r>
              <a:rPr lang="en-US" dirty="0"/>
              <a:t>Click icon to add picture</a:t>
            </a:r>
            <a:endParaRPr lang="en-GB" dirty="0"/>
          </a:p>
        </p:txBody>
      </p:sp>
      <p:sp>
        <p:nvSpPr>
          <p:cNvPr id="17" name="Picture Placeholder 5"/>
          <p:cNvSpPr>
            <a:spLocks noGrp="1"/>
          </p:cNvSpPr>
          <p:nvPr>
            <p:ph type="pic" sz="quarter" idx="14"/>
          </p:nvPr>
        </p:nvSpPr>
        <p:spPr>
          <a:xfrm>
            <a:off x="6176963" y="447473"/>
            <a:ext cx="5535613" cy="2435428"/>
          </a:xfrm>
          <a:solidFill>
            <a:schemeClr val="bg1">
              <a:lumMod val="85000"/>
            </a:schemeClr>
          </a:solidFill>
        </p:spPr>
        <p:txBody>
          <a:bodyPr/>
          <a:lstStyle/>
          <a:p>
            <a:r>
              <a:rPr lang="en-US" dirty="0"/>
              <a:t>Click icon to add picture</a:t>
            </a:r>
            <a:endParaRPr lang="en-GB" dirty="0"/>
          </a:p>
        </p:txBody>
      </p:sp>
      <p:sp>
        <p:nvSpPr>
          <p:cNvPr id="18" name="Picture Placeholder 5"/>
          <p:cNvSpPr>
            <a:spLocks noGrp="1"/>
          </p:cNvSpPr>
          <p:nvPr>
            <p:ph type="pic" sz="quarter" idx="15"/>
          </p:nvPr>
        </p:nvSpPr>
        <p:spPr>
          <a:xfrm>
            <a:off x="6177279" y="3063315"/>
            <a:ext cx="5535613" cy="2435428"/>
          </a:xfrm>
          <a:solidFill>
            <a:schemeClr val="bg1">
              <a:lumMod val="85000"/>
            </a:schemeClr>
          </a:solidFill>
        </p:spPr>
        <p:txBody>
          <a:bodyPr/>
          <a:lstStyle/>
          <a:p>
            <a:r>
              <a:rPr lang="en-US" dirty="0"/>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dirty="0"/>
              <a:t>Click icon to add picture</a:t>
            </a:r>
            <a:endParaRPr lang="en-GB" dirty="0"/>
          </a:p>
        </p:txBody>
      </p:sp>
      <p:sp>
        <p:nvSpPr>
          <p:cNvPr id="2" name="Date Placeholder 1"/>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FBDBA1E-F2E9-4EAB-A2DA-23DB5AEB00CA}" type="slidenum">
              <a:rPr lang="en-GB" smtClean="0"/>
              <a:t>‹#›</a:t>
            </a:fld>
            <a:endParaRPr lang="en-GB" dirty="0"/>
          </a:p>
        </p:txBody>
      </p:sp>
    </p:spTree>
    <p:custDataLst>
      <p:tags r:id="rId1"/>
    </p:custDataLst>
    <p:extLst>
      <p:ext uri="{BB962C8B-B14F-4D97-AF65-F5344CB8AC3E}">
        <p14:creationId xmlns:p14="http://schemas.microsoft.com/office/powerpoint/2010/main" val="2894929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9FBDBA1E-F2E9-4EAB-A2DA-23DB5AEB00CA}" type="slidenum">
              <a:rPr lang="en-GB" smtClean="0"/>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dirty="0"/>
              <a:t>Click icon to add media</a:t>
            </a:r>
            <a:endParaRPr lang="en-GB" dirty="0"/>
          </a:p>
        </p:txBody>
      </p:sp>
    </p:spTree>
    <p:custDataLst>
      <p:tags r:id="rId1"/>
    </p:custDataLst>
    <p:extLst>
      <p:ext uri="{BB962C8B-B14F-4D97-AF65-F5344CB8AC3E}">
        <p14:creationId xmlns:p14="http://schemas.microsoft.com/office/powerpoint/2010/main" val="2821945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4" y="3773512"/>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4" y="4393566"/>
            <a:ext cx="1092517" cy="1092519"/>
          </a:xfrm>
          <a:prstGeom prst="ellipse">
            <a:avLst/>
          </a:prstGeom>
        </p:spPr>
        <p:txBody>
          <a:bodyPr>
            <a:normAutofit/>
          </a:bodyPr>
          <a:lstStyle>
            <a:lvl1pPr>
              <a:defRPr sz="1100">
                <a:solidFill>
                  <a:schemeClr val="bg2"/>
                </a:solidFill>
              </a:defRPr>
            </a:lvl1pPr>
          </a:lstStyle>
          <a:p>
            <a:r>
              <a:rPr lang="en-US" dirty="0"/>
              <a:t>Click icon to add picture</a:t>
            </a:r>
            <a:endParaRPr lang="en-GB" dirty="0"/>
          </a:p>
        </p:txBody>
      </p:sp>
      <p:sp>
        <p:nvSpPr>
          <p:cNvPr id="8" name="Freeform 8"/>
          <p:cNvSpPr>
            <a:spLocks/>
          </p:cNvSpPr>
          <p:nvPr/>
        </p:nvSpPr>
        <p:spPr bwMode="auto">
          <a:xfrm>
            <a:off x="463294" y="3652420"/>
            <a:ext cx="3019047" cy="576787"/>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sz="1800" dirty="0"/>
          </a:p>
        </p:txBody>
      </p:sp>
    </p:spTree>
    <p:custDataLst>
      <p:tags r:id="rId1"/>
    </p:custDataLst>
    <p:extLst>
      <p:ext uri="{BB962C8B-B14F-4D97-AF65-F5344CB8AC3E}">
        <p14:creationId xmlns:p14="http://schemas.microsoft.com/office/powerpoint/2010/main" val="2529814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4" y="3773512"/>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4" y="4393566"/>
            <a:ext cx="1092517" cy="1092519"/>
          </a:xfrm>
          <a:prstGeom prst="ellipse">
            <a:avLst/>
          </a:prstGeom>
        </p:spPr>
        <p:txBody>
          <a:bodyPr>
            <a:normAutofit/>
          </a:bodyPr>
          <a:lstStyle>
            <a:lvl1pPr>
              <a:defRPr sz="1100">
                <a:solidFill>
                  <a:schemeClr val="bg2"/>
                </a:solidFill>
              </a:defRPr>
            </a:lvl1pPr>
          </a:lstStyle>
          <a:p>
            <a:r>
              <a:rPr lang="en-US" dirty="0"/>
              <a:t>Click icon to add picture</a:t>
            </a:r>
            <a:endParaRPr lang="en-GB" dirty="0"/>
          </a:p>
        </p:txBody>
      </p:sp>
      <p:sp>
        <p:nvSpPr>
          <p:cNvPr id="12" name="Picture Placeholder 8"/>
          <p:cNvSpPr>
            <a:spLocks noGrp="1"/>
          </p:cNvSpPr>
          <p:nvPr>
            <p:ph type="pic" sz="quarter" idx="16"/>
          </p:nvPr>
        </p:nvSpPr>
        <p:spPr>
          <a:xfrm>
            <a:off x="8313421" y="-9729"/>
            <a:ext cx="3878580" cy="5948364"/>
          </a:xfrm>
          <a:prstGeom prst="rect">
            <a:avLst/>
          </a:prstGeom>
          <a:solidFill>
            <a:schemeClr val="bg1">
              <a:lumMod val="85000"/>
            </a:schemeClr>
          </a:solidFill>
        </p:spPr>
        <p:txBody>
          <a:bodyPr/>
          <a:lstStyle>
            <a:lvl1pPr>
              <a:defRPr>
                <a:solidFill>
                  <a:schemeClr val="bg2"/>
                </a:solidFill>
              </a:defRPr>
            </a:lvl1pPr>
          </a:lstStyle>
          <a:p>
            <a:r>
              <a:rPr lang="en-US" dirty="0"/>
              <a:t>Click icon to add picture</a:t>
            </a:r>
            <a:endParaRPr lang="en-GB" dirty="0"/>
          </a:p>
        </p:txBody>
      </p:sp>
      <p:sp>
        <p:nvSpPr>
          <p:cNvPr id="9" name="Freeform 8"/>
          <p:cNvSpPr>
            <a:spLocks/>
          </p:cNvSpPr>
          <p:nvPr/>
        </p:nvSpPr>
        <p:spPr bwMode="auto">
          <a:xfrm>
            <a:off x="463294" y="3652420"/>
            <a:ext cx="3019047" cy="576787"/>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sz="1800" dirty="0"/>
          </a:p>
        </p:txBody>
      </p:sp>
    </p:spTree>
    <p:custDataLst>
      <p:tags r:id="rId1"/>
    </p:custDataLst>
    <p:extLst>
      <p:ext uri="{BB962C8B-B14F-4D97-AF65-F5344CB8AC3E}">
        <p14:creationId xmlns:p14="http://schemas.microsoft.com/office/powerpoint/2010/main" val="86294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29"/>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3" y="3773512"/>
            <a:ext cx="1746971"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313452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29"/>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4" y="3773512"/>
            <a:ext cx="2858127"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089977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29"/>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4" name="Text Placeholder 13"/>
          <p:cNvSpPr>
            <a:spLocks noGrp="1"/>
          </p:cNvSpPr>
          <p:nvPr>
            <p:ph type="body" sz="quarter" idx="13"/>
          </p:nvPr>
        </p:nvSpPr>
        <p:spPr>
          <a:xfrm>
            <a:off x="535313" y="3773512"/>
            <a:ext cx="5659748"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1099159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Press cuttings">
    <p:spTree>
      <p:nvGrpSpPr>
        <p:cNvPr id="1" name=""/>
        <p:cNvGrpSpPr/>
        <p:nvPr/>
      </p:nvGrpSpPr>
      <p:grpSpPr>
        <a:xfrm>
          <a:off x="0" y="0"/>
          <a:ext cx="0" cy="0"/>
          <a:chOff x="0" y="0"/>
          <a:chExt cx="0" cy="0"/>
        </a:xfrm>
      </p:grpSpPr>
      <p:sp>
        <p:nvSpPr>
          <p:cNvPr id="8" name="Rectangle 7"/>
          <p:cNvSpPr/>
          <p:nvPr/>
        </p:nvSpPr>
        <p:spPr>
          <a:xfrm>
            <a:off x="0" y="1"/>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2" name="Title 1"/>
          <p:cNvSpPr>
            <a:spLocks noGrp="1"/>
          </p:cNvSpPr>
          <p:nvPr>
            <p:ph type="title"/>
          </p:nvPr>
        </p:nvSpPr>
        <p:spPr>
          <a:xfrm>
            <a:off x="371476"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FBDBA1E-F2E9-4EAB-A2DA-23DB5AEB00CA}" type="slidenum">
              <a:rPr lang="en-GB" smtClean="0"/>
              <a:t>‹#›</a:t>
            </a:fld>
            <a:endParaRPr lang="en-GB" dirty="0"/>
          </a:p>
        </p:txBody>
      </p:sp>
      <p:sp>
        <p:nvSpPr>
          <p:cNvPr id="10" name="Text Placeholder 7"/>
          <p:cNvSpPr>
            <a:spLocks noGrp="1"/>
          </p:cNvSpPr>
          <p:nvPr>
            <p:ph type="body" sz="quarter" idx="15"/>
          </p:nvPr>
        </p:nvSpPr>
        <p:spPr>
          <a:xfrm>
            <a:off x="377757" y="5365115"/>
            <a:ext cx="5718243"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138249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505316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FBDBA1E-F2E9-4EAB-A2DA-23DB5AEB00CA}" type="slidenum">
              <a:rPr lang="en-GB" smtClean="0"/>
              <a:t>‹#›</a:t>
            </a:fld>
            <a:endParaRPr lang="en-GB" dirty="0"/>
          </a:p>
        </p:txBody>
      </p:sp>
      <p:sp>
        <p:nvSpPr>
          <p:cNvPr id="5" name="Text Placeholder 7"/>
          <p:cNvSpPr>
            <a:spLocks noGrp="1"/>
          </p:cNvSpPr>
          <p:nvPr>
            <p:ph type="body" sz="quarter" idx="16"/>
          </p:nvPr>
        </p:nvSpPr>
        <p:spPr>
          <a:xfrm>
            <a:off x="377759"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377"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39290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403767"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7D4F53B-E777-4D22-BF14-5A6FF8D3BEAE}"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FBDBA1E-F2E9-4EAB-A2DA-23DB5AEB00CA}" type="slidenum">
              <a:rPr lang="en-GB" smtClean="0"/>
              <a:t>‹#›</a:t>
            </a:fld>
            <a:endParaRPr lang="en-GB" dirty="0"/>
          </a:p>
        </p:txBody>
      </p:sp>
      <p:sp>
        <p:nvSpPr>
          <p:cNvPr id="10" name="Text Placeholder 9"/>
          <p:cNvSpPr>
            <a:spLocks noGrp="1"/>
          </p:cNvSpPr>
          <p:nvPr>
            <p:ph type="body" sz="quarter" idx="14"/>
          </p:nvPr>
        </p:nvSpPr>
        <p:spPr>
          <a:xfrm>
            <a:off x="552578" y="2627693"/>
            <a:ext cx="3757295" cy="365443"/>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694526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4F67E03-C16F-4D47-BA0F-C964DEC7C6A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F3B5EE3-1294-4C67-BFA9-F819AB347851}" type="slidenum">
              <a:rPr lang="en-GB" smtClean="0"/>
              <a:t>‹#›</a:t>
            </a:fld>
            <a:endParaRPr lang="en-GB" dirty="0"/>
          </a:p>
        </p:txBody>
      </p:sp>
    </p:spTree>
    <p:extLst>
      <p:ext uri="{BB962C8B-B14F-4D97-AF65-F5344CB8AC3E}">
        <p14:creationId xmlns:p14="http://schemas.microsoft.com/office/powerpoint/2010/main" val="3060992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9E5F90B-4EFD-4F87-8571-C292E52EB0A8}" type="slidenum">
              <a:rPr lang="en-GB" smtClean="0"/>
              <a:t>‹#›</a:t>
            </a:fld>
            <a:endParaRPr lang="en-GB" dirty="0"/>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550826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9E5F90B-4EFD-4F87-8571-C292E52EB0A8}" type="slidenum">
              <a:rPr lang="en-GB" smtClean="0"/>
              <a:t>‹#›</a:t>
            </a:fld>
            <a:endParaRPr lang="en-GB" dirty="0"/>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222386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764651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212959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2" name="Straight Connector 11"/>
          <p:cNvCxnSpPr/>
          <p:nvPr/>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035243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1348978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534287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779994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r>
              <a:rPr lang="en-US" dirty="0"/>
              <a:t>Click icon to add picture</a:t>
            </a:r>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r>
              <a:rPr lang="en-US" dirty="0"/>
              <a:t>Click icon to add picture</a:t>
            </a:r>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3996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r>
              <a:rPr lang="en-US" dirty="0"/>
              <a:t>Click icon to add picture</a:t>
            </a:r>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r>
              <a:rPr lang="en-US" dirty="0"/>
              <a:t>Click icon to add picture</a:t>
            </a:r>
            <a:endParaRPr lang="en-GB" dirty="0"/>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r>
              <a:rPr lang="en-US" dirty="0"/>
              <a:t>Click icon to add picture</a:t>
            </a:r>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r>
              <a:rPr lang="en-US" dirty="0"/>
              <a:t>Click icon to add picture</a:t>
            </a:r>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2252633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r>
              <a:rPr lang="en-US" dirty="0"/>
              <a:t>Click icon to add picture</a:t>
            </a:r>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r>
              <a:rPr lang="en-US" dirty="0"/>
              <a:t>Click icon to add picture</a:t>
            </a:r>
            <a:endParaRPr lang="en-GB" dirty="0"/>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r>
              <a:rPr lang="en-US" dirty="0"/>
              <a:t>Click icon to add picture</a:t>
            </a:r>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1847832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179861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7" name="Text Placeholder 6"/>
          <p:cNvSpPr>
            <a:spLocks noGrp="1"/>
          </p:cNvSpPr>
          <p:nvPr>
            <p:ph type="body" sz="quarter" idx="13"/>
          </p:nvPr>
        </p:nvSpPr>
        <p:spPr>
          <a:xfrm>
            <a:off x="377758" y="1614207"/>
            <a:ext cx="5442018"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r>
              <a:rPr lang="en-US" dirty="0"/>
              <a:t>Click icon to add picture</a:t>
            </a:r>
            <a:endParaRPr lang="en-GB" dirty="0"/>
          </a:p>
        </p:txBody>
      </p:sp>
      <p:cxnSp>
        <p:nvCxnSpPr>
          <p:cNvPr id="10" name="Straight Connector 9"/>
          <p:cNvCxnSpPr/>
          <p:nvPr/>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r>
              <a:rPr lang="en-US" dirty="0"/>
              <a:t>Click icon to add picture</a:t>
            </a:r>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56359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7" name="Text Placeholder 6"/>
          <p:cNvSpPr>
            <a:spLocks noGrp="1"/>
          </p:cNvSpPr>
          <p:nvPr>
            <p:ph type="body" sz="quarter" idx="13"/>
          </p:nvPr>
        </p:nvSpPr>
        <p:spPr>
          <a:xfrm>
            <a:off x="377758" y="1614207"/>
            <a:ext cx="4368867" cy="371174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cxnSp>
        <p:nvCxnSpPr>
          <p:cNvPr id="10" name="Straight Connector 9"/>
          <p:cNvCxnSpPr/>
          <p:nvPr/>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r>
              <a:rPr lang="en-US" dirty="0"/>
              <a:t>Click icon to add picture</a:t>
            </a:r>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r>
              <a:rPr lang="en-US" dirty="0"/>
              <a:t>Click icon to add picture</a:t>
            </a:r>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r>
              <a:rPr lang="en-US" dirty="0"/>
              <a:t>Click icon to add picture</a:t>
            </a:r>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2567021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r>
              <a:rPr lang="en-US" dirty="0"/>
              <a:t>Click icon to add picture</a:t>
            </a:r>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2688146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9E5F90B-4EFD-4F87-8571-C292E52EB0A8}" type="slidenum">
              <a:rPr lang="en-GB" smtClean="0"/>
              <a:t>‹#›</a:t>
            </a:fld>
            <a:endParaRPr lang="en-GB" dirty="0"/>
          </a:p>
        </p:txBody>
      </p:sp>
    </p:spTree>
    <p:custDataLst>
      <p:tags r:id="rId1"/>
    </p:custDataLst>
    <p:extLst>
      <p:ext uri="{BB962C8B-B14F-4D97-AF65-F5344CB8AC3E}">
        <p14:creationId xmlns:p14="http://schemas.microsoft.com/office/powerpoint/2010/main" val="2822813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9E5F90B-4EFD-4F87-8571-C292E52EB0A8}" type="slidenum">
              <a:rPr lang="en-GB" smtClean="0"/>
              <a:t>‹#›</a:t>
            </a:fld>
            <a:endParaRPr lang="en-GB" dirty="0"/>
          </a:p>
        </p:txBody>
      </p:sp>
    </p:spTree>
    <p:custDataLst>
      <p:tags r:id="rId1"/>
    </p:custDataLst>
    <p:extLst>
      <p:ext uri="{BB962C8B-B14F-4D97-AF65-F5344CB8AC3E}">
        <p14:creationId xmlns:p14="http://schemas.microsoft.com/office/powerpoint/2010/main" val="2227725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9E5F90B-4EFD-4F87-8571-C292E52EB0A8}" type="slidenum">
              <a:rPr lang="en-GB" smtClean="0"/>
              <a:t>‹#›</a:t>
            </a:fld>
            <a:endParaRPr lang="en-GB" dirty="0"/>
          </a:p>
        </p:txBody>
      </p:sp>
    </p:spTree>
    <p:custDataLst>
      <p:tags r:id="rId1"/>
    </p:custDataLst>
    <p:extLst>
      <p:ext uri="{BB962C8B-B14F-4D97-AF65-F5344CB8AC3E}">
        <p14:creationId xmlns:p14="http://schemas.microsoft.com/office/powerpoint/2010/main" val="117094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74687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11" name="Straight Connector 10"/>
          <p:cNvCxnSpPr/>
          <p:nvPr/>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812921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9E5F90B-4EFD-4F87-8571-C292E52EB0A8}" type="slidenum">
              <a:rPr lang="en-GB" smtClean="0"/>
              <a:t>‹#›</a:t>
            </a:fld>
            <a:endParaRPr lang="en-GB" dirty="0"/>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r>
              <a:rPr lang="en-US" dirty="0"/>
              <a:t>Click icon to add picture</a:t>
            </a:r>
            <a:endParaRPr lang="en-GB" dirty="0"/>
          </a:p>
        </p:txBody>
      </p:sp>
    </p:spTree>
    <p:custDataLst>
      <p:tags r:id="rId1"/>
    </p:custDataLst>
    <p:extLst>
      <p:ext uri="{BB962C8B-B14F-4D97-AF65-F5344CB8AC3E}">
        <p14:creationId xmlns:p14="http://schemas.microsoft.com/office/powerpoint/2010/main" val="1688435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r>
              <a:rPr lang="en-US" dirty="0"/>
              <a:t>Click icon to add picture</a:t>
            </a:r>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r>
              <a:rPr lang="en-US" dirty="0"/>
              <a:t>Click icon to add picture</a:t>
            </a:r>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r>
              <a:rPr lang="en-US" dirty="0"/>
              <a:t>Click icon to add picture</a:t>
            </a:r>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r>
              <a:rPr lang="en-US" dirty="0"/>
              <a:t>Click icon to add picture</a:t>
            </a:r>
            <a:endParaRPr lang="en-GB" dirty="0"/>
          </a:p>
        </p:txBody>
      </p:sp>
      <p:sp>
        <p:nvSpPr>
          <p:cNvPr id="2" name="Date Placeholder 1"/>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9E5F90B-4EFD-4F87-8571-C292E52EB0A8}" type="slidenum">
              <a:rPr lang="en-GB" smtClean="0"/>
              <a:t>‹#›</a:t>
            </a:fld>
            <a:endParaRPr lang="en-GB" dirty="0"/>
          </a:p>
        </p:txBody>
      </p:sp>
    </p:spTree>
    <p:custDataLst>
      <p:tags r:id="rId1"/>
    </p:custDataLst>
    <p:extLst>
      <p:ext uri="{BB962C8B-B14F-4D97-AF65-F5344CB8AC3E}">
        <p14:creationId xmlns:p14="http://schemas.microsoft.com/office/powerpoint/2010/main" val="3066474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79E5F90B-4EFD-4F87-8571-C292E52EB0A8}" type="slidenum">
              <a:rPr lang="en-GB" smtClean="0"/>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r>
              <a:rPr lang="en-US" dirty="0"/>
              <a:t>Click icon to add media</a:t>
            </a:r>
            <a:endParaRPr lang="en-GB" dirty="0"/>
          </a:p>
        </p:txBody>
      </p:sp>
    </p:spTree>
    <p:custDataLst>
      <p:tags r:id="rId1"/>
    </p:custDataLst>
    <p:extLst>
      <p:ext uri="{BB962C8B-B14F-4D97-AF65-F5344CB8AC3E}">
        <p14:creationId xmlns:p14="http://schemas.microsoft.com/office/powerpoint/2010/main" val="78112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r>
              <a:rPr lang="en-US" dirty="0"/>
              <a:t>Click icon to add picture</a:t>
            </a:r>
            <a:endParaRPr lang="en-GB" dirty="0"/>
          </a:p>
        </p:txBody>
      </p:sp>
      <p:sp>
        <p:nvSpPr>
          <p:cNvPr id="8" name="Freeform 8"/>
          <p:cNvSpPr>
            <a:spLocks/>
          </p:cNvSpPr>
          <p:nvPr/>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3034660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4" name="Text Placeholder 13"/>
          <p:cNvSpPr>
            <a:spLocks noGrp="1"/>
          </p:cNvSpPr>
          <p:nvPr>
            <p:ph type="body" sz="quarter" idx="13"/>
          </p:nvPr>
        </p:nvSpPr>
        <p:spPr>
          <a:xfrm>
            <a:off x="535312" y="5168188"/>
            <a:ext cx="2858127" cy="357149"/>
          </a:xfrm>
        </p:spPr>
        <p:txBody>
          <a:bodyPr/>
          <a:lstStyle>
            <a:lvl1pPr>
              <a:defRPr>
                <a:solidFill>
                  <a:schemeClr val="bg2"/>
                </a:solidFill>
              </a:defRPr>
            </a:lvl1pPr>
            <a:lvl2pPr marL="0" indent="0">
              <a:buNone/>
              <a:defRPr/>
            </a:lvl2pPr>
          </a:lstStyle>
          <a:p>
            <a:pPr lvl="0"/>
            <a:r>
              <a:rPr lang="en-US"/>
              <a:t>Edit Master text styles</a:t>
            </a:r>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r>
              <a:rPr lang="en-US" dirty="0"/>
              <a:t>Click icon to add picture</a:t>
            </a:r>
            <a:endParaRPr lang="en-GB" dirty="0"/>
          </a:p>
        </p:txBody>
      </p:sp>
      <p:sp>
        <p:nvSpPr>
          <p:cNvPr id="9" name="Freeform 8"/>
          <p:cNvSpPr>
            <a:spLocks/>
          </p:cNvSpPr>
          <p:nvPr/>
        </p:nvSpPr>
        <p:spPr bwMode="auto">
          <a:xfrm>
            <a:off x="463293" y="5047097"/>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dirty="0"/>
          </a:p>
        </p:txBody>
      </p:sp>
    </p:spTree>
    <p:custDataLst>
      <p:tags r:id="rId1"/>
    </p:custDataLst>
    <p:extLst>
      <p:ext uri="{BB962C8B-B14F-4D97-AF65-F5344CB8AC3E}">
        <p14:creationId xmlns:p14="http://schemas.microsoft.com/office/powerpoint/2010/main" val="841301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3152701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227298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r>
              <a:rPr lang="en-US" dirty="0"/>
              <a:t>Click icon to add picture</a:t>
            </a:r>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3060780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p:cSld name="Press cuttings">
    <p:spTree>
      <p:nvGrpSpPr>
        <p:cNvPr id="1" name=""/>
        <p:cNvGrpSpPr/>
        <p:nvPr/>
      </p:nvGrpSpPr>
      <p:grpSpPr>
        <a:xfrm>
          <a:off x="0" y="0"/>
          <a:ext cx="0" cy="0"/>
          <a:chOff x="0" y="0"/>
          <a:chExt cx="0" cy="0"/>
        </a:xfrm>
      </p:grpSpPr>
      <p:sp>
        <p:nvSpPr>
          <p:cNvPr id="8" name="Rectangle 7"/>
          <p:cNvSpPr/>
          <p:nvPr/>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dirty="0"/>
          </a:p>
        </p:txBody>
      </p:sp>
      <p:sp>
        <p:nvSpPr>
          <p:cNvPr id="3" name="Date Placeholder 2"/>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6584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dirty="0"/>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spTree>
    <p:custDataLst>
      <p:tags r:id="rId1"/>
    </p:custDataLst>
    <p:extLst>
      <p:ext uri="{BB962C8B-B14F-4D97-AF65-F5344CB8AC3E}">
        <p14:creationId xmlns:p14="http://schemas.microsoft.com/office/powerpoint/2010/main" val="2807038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9E5F90B-4EFD-4F87-8571-C292E52EB0A8}" type="slidenum">
              <a:rPr lang="en-GB" smtClean="0"/>
              <a:t>‹#›</a:t>
            </a:fld>
            <a:endParaRPr lang="en-GB" dirty="0"/>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926315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r>
              <a:rPr lang="en-US" dirty="0"/>
              <a:t>Click icon to add picture</a:t>
            </a:r>
            <a:endParaRPr lang="en-GB" dirty="0"/>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a:t>Click to edit Master title style</a:t>
            </a:r>
            <a:endParaRPr lang="en-GB" dirty="0"/>
          </a:p>
        </p:txBody>
      </p:sp>
      <p:sp>
        <p:nvSpPr>
          <p:cNvPr id="4" name="Date Placeholder 3"/>
          <p:cNvSpPr>
            <a:spLocks noGrp="1"/>
          </p:cNvSpPr>
          <p:nvPr>
            <p:ph type="dt" sz="half" idx="10"/>
          </p:nvPr>
        </p:nvSpPr>
        <p:spPr/>
        <p:txBody>
          <a:bodyPr/>
          <a:lstStyle/>
          <a:p>
            <a:fld id="{85BD38DE-0542-4FAE-989F-105676356085}"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9E5F90B-4EFD-4F87-8571-C292E52EB0A8}" type="slidenum">
              <a:rPr lang="en-GB" smtClean="0"/>
              <a:t>‹#›</a:t>
            </a:fld>
            <a:endParaRPr lang="en-GB" dirty="0"/>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a:t>Edit Master text styles</a:t>
            </a:r>
          </a:p>
        </p:txBody>
      </p:sp>
    </p:spTree>
    <p:custDataLst>
      <p:tags r:id="rId1"/>
    </p:custDataLst>
    <p:extLst>
      <p:ext uri="{BB962C8B-B14F-4D97-AF65-F5344CB8AC3E}">
        <p14:creationId xmlns:p14="http://schemas.microsoft.com/office/powerpoint/2010/main" val="4131864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Speaker name</a:t>
            </a:r>
            <a:endParaRPr lang="en-GB"/>
          </a:p>
        </p:txBody>
      </p:sp>
    </p:spTree>
    <p:custDataLst>
      <p:tags r:id="rId1"/>
    </p:custDataLst>
    <p:extLst>
      <p:ext uri="{BB962C8B-B14F-4D97-AF65-F5344CB8AC3E}">
        <p14:creationId xmlns:p14="http://schemas.microsoft.com/office/powerpoint/2010/main" val="1037198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dirty="0"/>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a:t>Click to edit Master title style</a:t>
            </a:r>
            <a:endParaRPr lang="en-GB"/>
          </a:p>
        </p:txBody>
      </p:sp>
      <p:sp>
        <p:nvSpPr>
          <p:cNvPr id="4" name="Date Placeholder 3"/>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dirty="0"/>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a:t>EDIT MASTER TEXT STYLES</a:t>
            </a:r>
          </a:p>
        </p:txBody>
      </p:sp>
    </p:spTree>
    <p:custDataLst>
      <p:tags r:id="rId1"/>
    </p:custDataLst>
    <p:extLst>
      <p:ext uri="{BB962C8B-B14F-4D97-AF65-F5344CB8AC3E}">
        <p14:creationId xmlns:p14="http://schemas.microsoft.com/office/powerpoint/2010/main" val="1784666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a:t>Edit Master text styles</a:t>
            </a:r>
          </a:p>
        </p:txBody>
      </p:sp>
    </p:spTree>
    <p:custDataLst>
      <p:tags r:id="rId1"/>
    </p:custDataLst>
    <p:extLst>
      <p:ext uri="{BB962C8B-B14F-4D97-AF65-F5344CB8AC3E}">
        <p14:creationId xmlns:p14="http://schemas.microsoft.com/office/powerpoint/2010/main" val="2224876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a:t>Click to edit </a:t>
            </a:r>
            <a:br>
              <a:rPr lang="en-US"/>
            </a:br>
            <a:r>
              <a:rPr lang="en-US"/>
              <a:t>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2631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pPr/>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549356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2925429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a:t>Edit Master text styles</a:t>
            </a:r>
          </a:p>
        </p:txBody>
      </p:sp>
    </p:spTree>
    <p:custDataLst>
      <p:tags r:id="rId1"/>
    </p:custDataLst>
    <p:extLst>
      <p:ext uri="{BB962C8B-B14F-4D97-AF65-F5344CB8AC3E}">
        <p14:creationId xmlns:p14="http://schemas.microsoft.com/office/powerpoint/2010/main" val="3371287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28/05/2025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dirty="0"/>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a:t>Edit Master text styles</a:t>
            </a:r>
          </a:p>
          <a:p>
            <a:pPr lvl="1"/>
            <a:r>
              <a:rPr lang="en-US"/>
              <a:t>Second level</a:t>
            </a:r>
          </a:p>
          <a:p>
            <a:pPr lvl="2"/>
            <a:r>
              <a:rPr lang="en-US"/>
              <a:t>Third level</a:t>
            </a:r>
          </a:p>
          <a:p>
            <a:pPr lvl="3"/>
            <a:r>
              <a:rPr lang="en-US"/>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814171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1.jpeg"/><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5.xml"/><Relationship Id="rId18" Type="http://schemas.openxmlformats.org/officeDocument/2006/relationships/slideLayout" Target="../slideLayouts/slideLayout50.xml"/><Relationship Id="rId26" Type="http://schemas.openxmlformats.org/officeDocument/2006/relationships/slideLayout" Target="../slideLayouts/slideLayout58.xml"/><Relationship Id="rId3" Type="http://schemas.openxmlformats.org/officeDocument/2006/relationships/slideLayout" Target="../slideLayouts/slideLayout35.xml"/><Relationship Id="rId21" Type="http://schemas.openxmlformats.org/officeDocument/2006/relationships/slideLayout" Target="../slideLayouts/slideLayout53.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5" Type="http://schemas.openxmlformats.org/officeDocument/2006/relationships/slideLayout" Target="../slideLayouts/slideLayout57.xml"/><Relationship Id="rId33" Type="http://schemas.openxmlformats.org/officeDocument/2006/relationships/image" Target="../media/image4.jpeg"/><Relationship Id="rId2" Type="http://schemas.openxmlformats.org/officeDocument/2006/relationships/slideLayout" Target="../slideLayouts/slideLayout34.xml"/><Relationship Id="rId16" Type="http://schemas.openxmlformats.org/officeDocument/2006/relationships/slideLayout" Target="../slideLayouts/slideLayout48.xml"/><Relationship Id="rId20" Type="http://schemas.openxmlformats.org/officeDocument/2006/relationships/slideLayout" Target="../slideLayouts/slideLayout52.xml"/><Relationship Id="rId29" Type="http://schemas.openxmlformats.org/officeDocument/2006/relationships/slideLayout" Target="../slideLayouts/slideLayout61.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24" Type="http://schemas.openxmlformats.org/officeDocument/2006/relationships/slideLayout" Target="../slideLayouts/slideLayout56.xml"/><Relationship Id="rId32" Type="http://schemas.openxmlformats.org/officeDocument/2006/relationships/tags" Target="../tags/tag31.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23" Type="http://schemas.openxmlformats.org/officeDocument/2006/relationships/slideLayout" Target="../slideLayouts/slideLayout55.xml"/><Relationship Id="rId28" Type="http://schemas.openxmlformats.org/officeDocument/2006/relationships/slideLayout" Target="../slideLayouts/slideLayout60.xml"/><Relationship Id="rId10" Type="http://schemas.openxmlformats.org/officeDocument/2006/relationships/slideLayout" Target="../slideLayouts/slideLayout42.xml"/><Relationship Id="rId19" Type="http://schemas.openxmlformats.org/officeDocument/2006/relationships/slideLayout" Target="../slideLayouts/slideLayout51.xml"/><Relationship Id="rId31" Type="http://schemas.openxmlformats.org/officeDocument/2006/relationships/theme" Target="../theme/theme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 Id="rId22" Type="http://schemas.openxmlformats.org/officeDocument/2006/relationships/slideLayout" Target="../slideLayouts/slideLayout54.xml"/><Relationship Id="rId27" Type="http://schemas.openxmlformats.org/officeDocument/2006/relationships/slideLayout" Target="../slideLayouts/slideLayout59.xml"/><Relationship Id="rId30" Type="http://schemas.openxmlformats.org/officeDocument/2006/relationships/slideLayout" Target="../slideLayouts/slideLayout62.xml"/><Relationship Id="rId8" Type="http://schemas.openxmlformats.org/officeDocument/2006/relationships/slideLayout" Target="../slideLayouts/slideLayout4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70.xml"/><Relationship Id="rId13" Type="http://schemas.openxmlformats.org/officeDocument/2006/relationships/slideLayout" Target="../slideLayouts/slideLayout75.xml"/><Relationship Id="rId18" Type="http://schemas.openxmlformats.org/officeDocument/2006/relationships/slideLayout" Target="../slideLayouts/slideLayout80.xml"/><Relationship Id="rId26" Type="http://schemas.openxmlformats.org/officeDocument/2006/relationships/slideLayout" Target="../slideLayouts/slideLayout88.xml"/><Relationship Id="rId3" Type="http://schemas.openxmlformats.org/officeDocument/2006/relationships/slideLayout" Target="../slideLayouts/slideLayout65.xml"/><Relationship Id="rId21" Type="http://schemas.openxmlformats.org/officeDocument/2006/relationships/slideLayout" Target="../slideLayouts/slideLayout83.xml"/><Relationship Id="rId7" Type="http://schemas.openxmlformats.org/officeDocument/2006/relationships/slideLayout" Target="../slideLayouts/slideLayout69.xml"/><Relationship Id="rId12" Type="http://schemas.openxmlformats.org/officeDocument/2006/relationships/slideLayout" Target="../slideLayouts/slideLayout74.xml"/><Relationship Id="rId17" Type="http://schemas.openxmlformats.org/officeDocument/2006/relationships/slideLayout" Target="../slideLayouts/slideLayout79.xml"/><Relationship Id="rId25" Type="http://schemas.openxmlformats.org/officeDocument/2006/relationships/slideLayout" Target="../slideLayouts/slideLayout87.xml"/><Relationship Id="rId2" Type="http://schemas.openxmlformats.org/officeDocument/2006/relationships/slideLayout" Target="../slideLayouts/slideLayout64.xml"/><Relationship Id="rId16" Type="http://schemas.openxmlformats.org/officeDocument/2006/relationships/slideLayout" Target="../slideLayouts/slideLayout78.xml"/><Relationship Id="rId20" Type="http://schemas.openxmlformats.org/officeDocument/2006/relationships/slideLayout" Target="../slideLayouts/slideLayout82.xml"/><Relationship Id="rId29" Type="http://schemas.openxmlformats.org/officeDocument/2006/relationships/slideLayout" Target="../slideLayouts/slideLayout91.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24" Type="http://schemas.openxmlformats.org/officeDocument/2006/relationships/slideLayout" Target="../slideLayouts/slideLayout86.xml"/><Relationship Id="rId32" Type="http://schemas.openxmlformats.org/officeDocument/2006/relationships/image" Target="../media/image5.jpeg"/><Relationship Id="rId5" Type="http://schemas.openxmlformats.org/officeDocument/2006/relationships/slideLayout" Target="../slideLayouts/slideLayout67.xml"/><Relationship Id="rId15" Type="http://schemas.openxmlformats.org/officeDocument/2006/relationships/slideLayout" Target="../slideLayouts/slideLayout77.xml"/><Relationship Id="rId23" Type="http://schemas.openxmlformats.org/officeDocument/2006/relationships/slideLayout" Target="../slideLayouts/slideLayout85.xml"/><Relationship Id="rId28" Type="http://schemas.openxmlformats.org/officeDocument/2006/relationships/slideLayout" Target="../slideLayouts/slideLayout90.xml"/><Relationship Id="rId10" Type="http://schemas.openxmlformats.org/officeDocument/2006/relationships/slideLayout" Target="../slideLayouts/slideLayout72.xml"/><Relationship Id="rId19" Type="http://schemas.openxmlformats.org/officeDocument/2006/relationships/slideLayout" Target="../slideLayouts/slideLayout81.xml"/><Relationship Id="rId31" Type="http://schemas.openxmlformats.org/officeDocument/2006/relationships/tags" Target="../tags/tag61.xml"/><Relationship Id="rId4" Type="http://schemas.openxmlformats.org/officeDocument/2006/relationships/slideLayout" Target="../slideLayouts/slideLayout66.xml"/><Relationship Id="rId9" Type="http://schemas.openxmlformats.org/officeDocument/2006/relationships/slideLayout" Target="../slideLayouts/slideLayout71.xml"/><Relationship Id="rId14" Type="http://schemas.openxmlformats.org/officeDocument/2006/relationships/slideLayout" Target="../slideLayouts/slideLayout76.xml"/><Relationship Id="rId22" Type="http://schemas.openxmlformats.org/officeDocument/2006/relationships/slideLayout" Target="../slideLayouts/slideLayout84.xml"/><Relationship Id="rId27" Type="http://schemas.openxmlformats.org/officeDocument/2006/relationships/slideLayout" Target="../slideLayouts/slideLayout89.xml"/><Relationship Id="rId30"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04.xml"/><Relationship Id="rId18" Type="http://schemas.openxmlformats.org/officeDocument/2006/relationships/slideLayout" Target="../slideLayouts/slideLayout109.xml"/><Relationship Id="rId26" Type="http://schemas.openxmlformats.org/officeDocument/2006/relationships/slideLayout" Target="../slideLayouts/slideLayout117.xml"/><Relationship Id="rId3" Type="http://schemas.openxmlformats.org/officeDocument/2006/relationships/slideLayout" Target="../slideLayouts/slideLayout94.xml"/><Relationship Id="rId21" Type="http://schemas.openxmlformats.org/officeDocument/2006/relationships/slideLayout" Target="../slideLayouts/slideLayout112.xml"/><Relationship Id="rId34" Type="http://schemas.openxmlformats.org/officeDocument/2006/relationships/image" Target="../media/image5.jpeg"/><Relationship Id="rId7" Type="http://schemas.openxmlformats.org/officeDocument/2006/relationships/slideLayout" Target="../slideLayouts/slideLayout98.xml"/><Relationship Id="rId12" Type="http://schemas.openxmlformats.org/officeDocument/2006/relationships/slideLayout" Target="../slideLayouts/slideLayout103.xml"/><Relationship Id="rId17" Type="http://schemas.openxmlformats.org/officeDocument/2006/relationships/slideLayout" Target="../slideLayouts/slideLayout108.xml"/><Relationship Id="rId25" Type="http://schemas.openxmlformats.org/officeDocument/2006/relationships/slideLayout" Target="../slideLayouts/slideLayout116.xml"/><Relationship Id="rId33" Type="http://schemas.openxmlformats.org/officeDocument/2006/relationships/tags" Target="../tags/tag91.xml"/><Relationship Id="rId2" Type="http://schemas.openxmlformats.org/officeDocument/2006/relationships/slideLayout" Target="../slideLayouts/slideLayout93.xml"/><Relationship Id="rId16" Type="http://schemas.openxmlformats.org/officeDocument/2006/relationships/slideLayout" Target="../slideLayouts/slideLayout107.xml"/><Relationship Id="rId20" Type="http://schemas.openxmlformats.org/officeDocument/2006/relationships/slideLayout" Target="../slideLayouts/slideLayout111.xml"/><Relationship Id="rId29" Type="http://schemas.openxmlformats.org/officeDocument/2006/relationships/slideLayout" Target="../slideLayouts/slideLayout120.xml"/><Relationship Id="rId1" Type="http://schemas.openxmlformats.org/officeDocument/2006/relationships/slideLayout" Target="../slideLayouts/slideLayout92.xml"/><Relationship Id="rId6" Type="http://schemas.openxmlformats.org/officeDocument/2006/relationships/slideLayout" Target="../slideLayouts/slideLayout97.xml"/><Relationship Id="rId11" Type="http://schemas.openxmlformats.org/officeDocument/2006/relationships/slideLayout" Target="../slideLayouts/slideLayout102.xml"/><Relationship Id="rId24" Type="http://schemas.openxmlformats.org/officeDocument/2006/relationships/slideLayout" Target="../slideLayouts/slideLayout115.xml"/><Relationship Id="rId32" Type="http://schemas.openxmlformats.org/officeDocument/2006/relationships/theme" Target="../theme/theme4.xml"/><Relationship Id="rId5" Type="http://schemas.openxmlformats.org/officeDocument/2006/relationships/slideLayout" Target="../slideLayouts/slideLayout96.xml"/><Relationship Id="rId15" Type="http://schemas.openxmlformats.org/officeDocument/2006/relationships/slideLayout" Target="../slideLayouts/slideLayout106.xml"/><Relationship Id="rId23" Type="http://schemas.openxmlformats.org/officeDocument/2006/relationships/slideLayout" Target="../slideLayouts/slideLayout114.xml"/><Relationship Id="rId28" Type="http://schemas.openxmlformats.org/officeDocument/2006/relationships/slideLayout" Target="../slideLayouts/slideLayout119.xml"/><Relationship Id="rId10" Type="http://schemas.openxmlformats.org/officeDocument/2006/relationships/slideLayout" Target="../slideLayouts/slideLayout101.xml"/><Relationship Id="rId19" Type="http://schemas.openxmlformats.org/officeDocument/2006/relationships/slideLayout" Target="../slideLayouts/slideLayout110.xml"/><Relationship Id="rId31" Type="http://schemas.openxmlformats.org/officeDocument/2006/relationships/slideLayout" Target="../slideLayouts/slideLayout122.xml"/><Relationship Id="rId4" Type="http://schemas.openxmlformats.org/officeDocument/2006/relationships/slideLayout" Target="../slideLayouts/slideLayout95.xml"/><Relationship Id="rId9" Type="http://schemas.openxmlformats.org/officeDocument/2006/relationships/slideLayout" Target="../slideLayouts/slideLayout100.xml"/><Relationship Id="rId14" Type="http://schemas.openxmlformats.org/officeDocument/2006/relationships/slideLayout" Target="../slideLayouts/slideLayout105.xml"/><Relationship Id="rId22" Type="http://schemas.openxmlformats.org/officeDocument/2006/relationships/slideLayout" Target="../slideLayouts/slideLayout113.xml"/><Relationship Id="rId27" Type="http://schemas.openxmlformats.org/officeDocument/2006/relationships/slideLayout" Target="../slideLayouts/slideLayout118.xml"/><Relationship Id="rId30" Type="http://schemas.openxmlformats.org/officeDocument/2006/relationships/slideLayout" Target="../slideLayouts/slideLayout121.xml"/><Relationship Id="rId8" Type="http://schemas.openxmlformats.org/officeDocument/2006/relationships/slideLayout" Target="../slideLayouts/slideLayout99.xml"/></Relationships>
</file>

<file path=ppt/slideMasters/_rels/slideMaster5.xml.rels><?xml version="1.0" encoding="UTF-8" standalone="yes"?>
<Relationships xmlns="http://schemas.openxmlformats.org/package/2006/relationships"><Relationship Id="rId13" Type="http://schemas.openxmlformats.org/officeDocument/2006/relationships/slideLayout" Target="../slideLayouts/slideLayout135.xml"/><Relationship Id="rId18" Type="http://schemas.openxmlformats.org/officeDocument/2006/relationships/slideLayout" Target="../slideLayouts/slideLayout140.xml"/><Relationship Id="rId26" Type="http://schemas.openxmlformats.org/officeDocument/2006/relationships/slideLayout" Target="../slideLayouts/slideLayout148.xml"/><Relationship Id="rId3" Type="http://schemas.openxmlformats.org/officeDocument/2006/relationships/slideLayout" Target="../slideLayouts/slideLayout125.xml"/><Relationship Id="rId21" Type="http://schemas.openxmlformats.org/officeDocument/2006/relationships/slideLayout" Target="../slideLayouts/slideLayout143.xml"/><Relationship Id="rId7" Type="http://schemas.openxmlformats.org/officeDocument/2006/relationships/slideLayout" Target="../slideLayouts/slideLayout129.xml"/><Relationship Id="rId12" Type="http://schemas.openxmlformats.org/officeDocument/2006/relationships/slideLayout" Target="../slideLayouts/slideLayout134.xml"/><Relationship Id="rId17" Type="http://schemas.openxmlformats.org/officeDocument/2006/relationships/slideLayout" Target="../slideLayouts/slideLayout139.xml"/><Relationship Id="rId25" Type="http://schemas.openxmlformats.org/officeDocument/2006/relationships/slideLayout" Target="../slideLayouts/slideLayout147.xml"/><Relationship Id="rId33" Type="http://schemas.openxmlformats.org/officeDocument/2006/relationships/image" Target="../media/image1.jpeg"/><Relationship Id="rId2" Type="http://schemas.openxmlformats.org/officeDocument/2006/relationships/slideLayout" Target="../slideLayouts/slideLayout124.xml"/><Relationship Id="rId16" Type="http://schemas.openxmlformats.org/officeDocument/2006/relationships/slideLayout" Target="../slideLayouts/slideLayout138.xml"/><Relationship Id="rId20" Type="http://schemas.openxmlformats.org/officeDocument/2006/relationships/slideLayout" Target="../slideLayouts/slideLayout142.xml"/><Relationship Id="rId29" Type="http://schemas.openxmlformats.org/officeDocument/2006/relationships/slideLayout" Target="../slideLayouts/slideLayout151.xml"/><Relationship Id="rId1" Type="http://schemas.openxmlformats.org/officeDocument/2006/relationships/slideLayout" Target="../slideLayouts/slideLayout123.xml"/><Relationship Id="rId6" Type="http://schemas.openxmlformats.org/officeDocument/2006/relationships/slideLayout" Target="../slideLayouts/slideLayout128.xml"/><Relationship Id="rId11" Type="http://schemas.openxmlformats.org/officeDocument/2006/relationships/slideLayout" Target="../slideLayouts/slideLayout133.xml"/><Relationship Id="rId24" Type="http://schemas.openxmlformats.org/officeDocument/2006/relationships/slideLayout" Target="../slideLayouts/slideLayout146.xml"/><Relationship Id="rId32" Type="http://schemas.openxmlformats.org/officeDocument/2006/relationships/tags" Target="../tags/tag121.xml"/><Relationship Id="rId5" Type="http://schemas.openxmlformats.org/officeDocument/2006/relationships/slideLayout" Target="../slideLayouts/slideLayout127.xml"/><Relationship Id="rId15" Type="http://schemas.openxmlformats.org/officeDocument/2006/relationships/slideLayout" Target="../slideLayouts/slideLayout137.xml"/><Relationship Id="rId23" Type="http://schemas.openxmlformats.org/officeDocument/2006/relationships/slideLayout" Target="../slideLayouts/slideLayout145.xml"/><Relationship Id="rId28" Type="http://schemas.openxmlformats.org/officeDocument/2006/relationships/slideLayout" Target="../slideLayouts/slideLayout150.xml"/><Relationship Id="rId10" Type="http://schemas.openxmlformats.org/officeDocument/2006/relationships/slideLayout" Target="../slideLayouts/slideLayout132.xml"/><Relationship Id="rId19" Type="http://schemas.openxmlformats.org/officeDocument/2006/relationships/slideLayout" Target="../slideLayouts/slideLayout141.xml"/><Relationship Id="rId31" Type="http://schemas.openxmlformats.org/officeDocument/2006/relationships/theme" Target="../theme/theme5.xml"/><Relationship Id="rId4" Type="http://schemas.openxmlformats.org/officeDocument/2006/relationships/slideLayout" Target="../slideLayouts/slideLayout126.xml"/><Relationship Id="rId9" Type="http://schemas.openxmlformats.org/officeDocument/2006/relationships/slideLayout" Target="../slideLayouts/slideLayout131.xml"/><Relationship Id="rId14" Type="http://schemas.openxmlformats.org/officeDocument/2006/relationships/slideLayout" Target="../slideLayouts/slideLayout136.xml"/><Relationship Id="rId22" Type="http://schemas.openxmlformats.org/officeDocument/2006/relationships/slideLayout" Target="../slideLayouts/slideLayout144.xml"/><Relationship Id="rId27" Type="http://schemas.openxmlformats.org/officeDocument/2006/relationships/slideLayout" Target="../slideLayouts/slideLayout149.xml"/><Relationship Id="rId30" Type="http://schemas.openxmlformats.org/officeDocument/2006/relationships/slideLayout" Target="../slideLayouts/slideLayout152.xml"/><Relationship Id="rId8" Type="http://schemas.openxmlformats.org/officeDocument/2006/relationships/slideLayout" Target="../slideLayouts/slideLayout130.xml"/></Relationships>
</file>

<file path=ppt/slideMasters/_rels/slideMaster6.xml.rels><?xml version="1.0" encoding="UTF-8" standalone="yes"?>
<Relationships xmlns="http://schemas.openxmlformats.org/package/2006/relationships"><Relationship Id="rId13" Type="http://schemas.openxmlformats.org/officeDocument/2006/relationships/slideLayout" Target="../slideLayouts/slideLayout165.xml"/><Relationship Id="rId18" Type="http://schemas.openxmlformats.org/officeDocument/2006/relationships/slideLayout" Target="../slideLayouts/slideLayout170.xml"/><Relationship Id="rId26" Type="http://schemas.openxmlformats.org/officeDocument/2006/relationships/slideLayout" Target="../slideLayouts/slideLayout178.xml"/><Relationship Id="rId3" Type="http://schemas.openxmlformats.org/officeDocument/2006/relationships/slideLayout" Target="../slideLayouts/slideLayout155.xml"/><Relationship Id="rId21" Type="http://schemas.openxmlformats.org/officeDocument/2006/relationships/slideLayout" Target="../slideLayouts/slideLayout173.xml"/><Relationship Id="rId34" Type="http://schemas.openxmlformats.org/officeDocument/2006/relationships/image" Target="../media/image5.jpeg"/><Relationship Id="rId7" Type="http://schemas.openxmlformats.org/officeDocument/2006/relationships/slideLayout" Target="../slideLayouts/slideLayout159.xml"/><Relationship Id="rId12" Type="http://schemas.openxmlformats.org/officeDocument/2006/relationships/slideLayout" Target="../slideLayouts/slideLayout164.xml"/><Relationship Id="rId17" Type="http://schemas.openxmlformats.org/officeDocument/2006/relationships/slideLayout" Target="../slideLayouts/slideLayout169.xml"/><Relationship Id="rId25" Type="http://schemas.openxmlformats.org/officeDocument/2006/relationships/slideLayout" Target="../slideLayouts/slideLayout177.xml"/><Relationship Id="rId33" Type="http://schemas.openxmlformats.org/officeDocument/2006/relationships/tags" Target="../tags/tag151.xml"/><Relationship Id="rId2" Type="http://schemas.openxmlformats.org/officeDocument/2006/relationships/slideLayout" Target="../slideLayouts/slideLayout154.xml"/><Relationship Id="rId16" Type="http://schemas.openxmlformats.org/officeDocument/2006/relationships/slideLayout" Target="../slideLayouts/slideLayout168.xml"/><Relationship Id="rId20" Type="http://schemas.openxmlformats.org/officeDocument/2006/relationships/slideLayout" Target="../slideLayouts/slideLayout172.xml"/><Relationship Id="rId29" Type="http://schemas.openxmlformats.org/officeDocument/2006/relationships/slideLayout" Target="../slideLayouts/slideLayout181.xml"/><Relationship Id="rId1" Type="http://schemas.openxmlformats.org/officeDocument/2006/relationships/slideLayout" Target="../slideLayouts/slideLayout153.xml"/><Relationship Id="rId6" Type="http://schemas.openxmlformats.org/officeDocument/2006/relationships/slideLayout" Target="../slideLayouts/slideLayout158.xml"/><Relationship Id="rId11" Type="http://schemas.openxmlformats.org/officeDocument/2006/relationships/slideLayout" Target="../slideLayouts/slideLayout163.xml"/><Relationship Id="rId24" Type="http://schemas.openxmlformats.org/officeDocument/2006/relationships/slideLayout" Target="../slideLayouts/slideLayout176.xml"/><Relationship Id="rId32" Type="http://schemas.openxmlformats.org/officeDocument/2006/relationships/theme" Target="../theme/theme6.xml"/><Relationship Id="rId5" Type="http://schemas.openxmlformats.org/officeDocument/2006/relationships/slideLayout" Target="../slideLayouts/slideLayout157.xml"/><Relationship Id="rId15" Type="http://schemas.openxmlformats.org/officeDocument/2006/relationships/slideLayout" Target="../slideLayouts/slideLayout167.xml"/><Relationship Id="rId23" Type="http://schemas.openxmlformats.org/officeDocument/2006/relationships/slideLayout" Target="../slideLayouts/slideLayout175.xml"/><Relationship Id="rId28" Type="http://schemas.openxmlformats.org/officeDocument/2006/relationships/slideLayout" Target="../slideLayouts/slideLayout180.xml"/><Relationship Id="rId10" Type="http://schemas.openxmlformats.org/officeDocument/2006/relationships/slideLayout" Target="../slideLayouts/slideLayout162.xml"/><Relationship Id="rId19" Type="http://schemas.openxmlformats.org/officeDocument/2006/relationships/slideLayout" Target="../slideLayouts/slideLayout171.xml"/><Relationship Id="rId31" Type="http://schemas.openxmlformats.org/officeDocument/2006/relationships/slideLayout" Target="../slideLayouts/slideLayout183.xml"/><Relationship Id="rId4" Type="http://schemas.openxmlformats.org/officeDocument/2006/relationships/slideLayout" Target="../slideLayouts/slideLayout156.xml"/><Relationship Id="rId9" Type="http://schemas.openxmlformats.org/officeDocument/2006/relationships/slideLayout" Target="../slideLayouts/slideLayout161.xml"/><Relationship Id="rId14" Type="http://schemas.openxmlformats.org/officeDocument/2006/relationships/slideLayout" Target="../slideLayouts/slideLayout166.xml"/><Relationship Id="rId22" Type="http://schemas.openxmlformats.org/officeDocument/2006/relationships/slideLayout" Target="../slideLayouts/slideLayout174.xml"/><Relationship Id="rId27" Type="http://schemas.openxmlformats.org/officeDocument/2006/relationships/slideLayout" Target="../slideLayouts/slideLayout179.xml"/><Relationship Id="rId30" Type="http://schemas.openxmlformats.org/officeDocument/2006/relationships/slideLayout" Target="../slideLayouts/slideLayout182.xml"/><Relationship Id="rId8" Type="http://schemas.openxmlformats.org/officeDocument/2006/relationships/slideLayout" Target="../slideLayouts/slideLayout160.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91.xml"/><Relationship Id="rId13" Type="http://schemas.openxmlformats.org/officeDocument/2006/relationships/slideLayout" Target="../slideLayouts/slideLayout196.xml"/><Relationship Id="rId18" Type="http://schemas.openxmlformats.org/officeDocument/2006/relationships/slideLayout" Target="../slideLayouts/slideLayout201.xml"/><Relationship Id="rId26" Type="http://schemas.openxmlformats.org/officeDocument/2006/relationships/slideLayout" Target="../slideLayouts/slideLayout209.xml"/><Relationship Id="rId3" Type="http://schemas.openxmlformats.org/officeDocument/2006/relationships/slideLayout" Target="../slideLayouts/slideLayout186.xml"/><Relationship Id="rId21" Type="http://schemas.openxmlformats.org/officeDocument/2006/relationships/slideLayout" Target="../slideLayouts/slideLayout204.xml"/><Relationship Id="rId7" Type="http://schemas.openxmlformats.org/officeDocument/2006/relationships/slideLayout" Target="../slideLayouts/slideLayout190.xml"/><Relationship Id="rId12" Type="http://schemas.openxmlformats.org/officeDocument/2006/relationships/slideLayout" Target="../slideLayouts/slideLayout195.xml"/><Relationship Id="rId17" Type="http://schemas.openxmlformats.org/officeDocument/2006/relationships/slideLayout" Target="../slideLayouts/slideLayout200.xml"/><Relationship Id="rId25" Type="http://schemas.openxmlformats.org/officeDocument/2006/relationships/slideLayout" Target="../slideLayouts/slideLayout208.xml"/><Relationship Id="rId2" Type="http://schemas.openxmlformats.org/officeDocument/2006/relationships/slideLayout" Target="../slideLayouts/slideLayout185.xml"/><Relationship Id="rId16" Type="http://schemas.openxmlformats.org/officeDocument/2006/relationships/slideLayout" Target="../slideLayouts/slideLayout199.xml"/><Relationship Id="rId20" Type="http://schemas.openxmlformats.org/officeDocument/2006/relationships/slideLayout" Target="../slideLayouts/slideLayout203.xml"/><Relationship Id="rId29" Type="http://schemas.openxmlformats.org/officeDocument/2006/relationships/slideLayout" Target="../slideLayouts/slideLayout212.xml"/><Relationship Id="rId1" Type="http://schemas.openxmlformats.org/officeDocument/2006/relationships/slideLayout" Target="../slideLayouts/slideLayout184.xml"/><Relationship Id="rId6" Type="http://schemas.openxmlformats.org/officeDocument/2006/relationships/slideLayout" Target="../slideLayouts/slideLayout189.xml"/><Relationship Id="rId11" Type="http://schemas.openxmlformats.org/officeDocument/2006/relationships/slideLayout" Target="../slideLayouts/slideLayout194.xml"/><Relationship Id="rId24" Type="http://schemas.openxmlformats.org/officeDocument/2006/relationships/slideLayout" Target="../slideLayouts/slideLayout207.xml"/><Relationship Id="rId32" Type="http://schemas.openxmlformats.org/officeDocument/2006/relationships/image" Target="../media/image6.jpeg"/><Relationship Id="rId5" Type="http://schemas.openxmlformats.org/officeDocument/2006/relationships/slideLayout" Target="../slideLayouts/slideLayout188.xml"/><Relationship Id="rId15" Type="http://schemas.openxmlformats.org/officeDocument/2006/relationships/slideLayout" Target="../slideLayouts/slideLayout198.xml"/><Relationship Id="rId23" Type="http://schemas.openxmlformats.org/officeDocument/2006/relationships/slideLayout" Target="../slideLayouts/slideLayout206.xml"/><Relationship Id="rId28" Type="http://schemas.openxmlformats.org/officeDocument/2006/relationships/slideLayout" Target="../slideLayouts/slideLayout211.xml"/><Relationship Id="rId10" Type="http://schemas.openxmlformats.org/officeDocument/2006/relationships/slideLayout" Target="../slideLayouts/slideLayout193.xml"/><Relationship Id="rId19" Type="http://schemas.openxmlformats.org/officeDocument/2006/relationships/slideLayout" Target="../slideLayouts/slideLayout202.xml"/><Relationship Id="rId31" Type="http://schemas.openxmlformats.org/officeDocument/2006/relationships/tags" Target="../tags/tag181.xml"/><Relationship Id="rId4" Type="http://schemas.openxmlformats.org/officeDocument/2006/relationships/slideLayout" Target="../slideLayouts/slideLayout187.xml"/><Relationship Id="rId9" Type="http://schemas.openxmlformats.org/officeDocument/2006/relationships/slideLayout" Target="../slideLayouts/slideLayout192.xml"/><Relationship Id="rId14" Type="http://schemas.openxmlformats.org/officeDocument/2006/relationships/slideLayout" Target="../slideLayouts/slideLayout197.xml"/><Relationship Id="rId22" Type="http://schemas.openxmlformats.org/officeDocument/2006/relationships/slideLayout" Target="../slideLayouts/slideLayout205.xml"/><Relationship Id="rId27" Type="http://schemas.openxmlformats.org/officeDocument/2006/relationships/slideLayout" Target="../slideLayouts/slideLayout210.xml"/><Relationship Id="rId30"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tags" Target="../tags/tag211.xml"/><Relationship Id="rId2" Type="http://schemas.openxmlformats.org/officeDocument/2006/relationships/theme" Target="../theme/theme8.xml"/><Relationship Id="rId1" Type="http://schemas.openxmlformats.org/officeDocument/2006/relationships/slideLayout" Target="../slideLayouts/slideLayout213.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5"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28/05/2025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4"/>
    </p:custDataLst>
    <p:extLst>
      <p:ext uri="{BB962C8B-B14F-4D97-AF65-F5344CB8AC3E}">
        <p14:creationId xmlns:p14="http://schemas.microsoft.com/office/powerpoint/2010/main" val="24651973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5"/>
          </a:xfrm>
          <a:prstGeom prst="rect">
            <a:avLst/>
          </a:prstGeom>
        </p:spPr>
      </p:pic>
      <p:sp>
        <p:nvSpPr>
          <p:cNvPr id="2" name="Title Placeholder 1"/>
          <p:cNvSpPr>
            <a:spLocks noGrp="1"/>
          </p:cNvSpPr>
          <p:nvPr>
            <p:ph type="title"/>
          </p:nvPr>
        </p:nvSpPr>
        <p:spPr>
          <a:xfrm>
            <a:off x="371477"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3"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7D4F53B-E777-4D22-BF14-5A6FF8D3BEAE}" type="datetimeFigureOut">
              <a:rPr lang="en-GB" smtClean="0"/>
              <a:t>28/05/2025</a:t>
            </a:fld>
            <a:endParaRPr lang="en-GB" dirty="0"/>
          </a:p>
        </p:txBody>
      </p:sp>
      <p:sp>
        <p:nvSpPr>
          <p:cNvPr id="5" name="Footer Placeholder 4"/>
          <p:cNvSpPr>
            <a:spLocks noGrp="1"/>
          </p:cNvSpPr>
          <p:nvPr>
            <p:ph type="ftr" sz="quarter" idx="3"/>
          </p:nvPr>
        </p:nvSpPr>
        <p:spPr>
          <a:xfrm>
            <a:off x="792481"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6"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9FBDBA1E-F2E9-4EAB-A2DA-23DB5AEB00CA}" type="slidenum">
              <a:rPr lang="en-GB" smtClean="0"/>
              <a:t>‹#›</a:t>
            </a:fld>
            <a:endParaRPr lang="en-GB" dirty="0"/>
          </a:p>
        </p:txBody>
      </p:sp>
      <p:sp>
        <p:nvSpPr>
          <p:cNvPr id="11" name="Text Placeholder 10"/>
          <p:cNvSpPr>
            <a:spLocks noGrp="1"/>
          </p:cNvSpPr>
          <p:nvPr>
            <p:ph type="body" idx="1"/>
          </p:nvPr>
        </p:nvSpPr>
        <p:spPr>
          <a:xfrm>
            <a:off x="377758" y="1614208"/>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4059424668"/>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 id="2147483804" r:id="rId19"/>
    <p:sldLayoutId id="2147483805" r:id="rId20"/>
    <p:sldLayoutId id="2147483806" r:id="rId21"/>
    <p:sldLayoutId id="2147483807" r:id="rId22"/>
    <p:sldLayoutId id="2147483808" r:id="rId23"/>
    <p:sldLayoutId id="2147483809" r:id="rId24"/>
    <p:sldLayoutId id="2147483810" r:id="rId25"/>
    <p:sldLayoutId id="2147483811" r:id="rId26"/>
    <p:sldLayoutId id="2147483812" r:id="rId27"/>
    <p:sldLayoutId id="2147483813" r:id="rId28"/>
    <p:sldLayoutId id="2147483814" r:id="rId29"/>
    <p:sldLayoutId id="2147483815"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377"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377"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0" indent="-225420" algn="l" defTabSz="914377"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3" indent="-223833" algn="l" defTabSz="914377" rtl="0" eaLnBrk="1" latinLnBrk="0" hangingPunct="1">
        <a:lnSpc>
          <a:spcPct val="100000"/>
        </a:lnSpc>
        <a:spcBef>
          <a:spcPts val="500"/>
        </a:spcBef>
        <a:spcAft>
          <a:spcPts val="600"/>
        </a:spcAft>
        <a:buClr>
          <a:schemeClr val="tx2"/>
        </a:buClr>
        <a:buFont typeface="Arial" panose="020B0604020202020204" pitchFamily="34" charset="0"/>
        <a:buChar char="—"/>
        <a:tabLst>
          <a:tab pos="447663" algn="l"/>
        </a:tabLst>
        <a:defRPr sz="1400" kern="1200">
          <a:solidFill>
            <a:schemeClr val="bg2"/>
          </a:solidFill>
          <a:latin typeface="+mn-lt"/>
          <a:ea typeface="+mn-ea"/>
          <a:cs typeface="+mn-cs"/>
        </a:defRPr>
      </a:lvl3pPr>
      <a:lvl4pPr marL="223833" indent="-223833" algn="l" defTabSz="914377"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3" indent="-223833" algn="l" defTabSz="914377"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2"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5BD38DE-0542-4FAE-989F-105676356085}" type="datetimeFigureOut">
              <a:rPr lang="en-GB" smtClean="0"/>
              <a:t>28/05/2025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79E5F90B-4EFD-4F87-8571-C292E52EB0A8}"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1"/>
    </p:custDataLst>
    <p:extLst>
      <p:ext uri="{BB962C8B-B14F-4D97-AF65-F5344CB8AC3E}">
        <p14:creationId xmlns:p14="http://schemas.microsoft.com/office/powerpoint/2010/main" val="1246994028"/>
      </p:ext>
    </p:extLst>
  </p:cSld>
  <p:clrMap bg1="lt1" tx1="dk1" bg2="lt2" tx2="dk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 id="2147483903" r:id="rId12"/>
    <p:sldLayoutId id="2147483904" r:id="rId13"/>
    <p:sldLayoutId id="2147483905" r:id="rId14"/>
    <p:sldLayoutId id="2147483906" r:id="rId15"/>
    <p:sldLayoutId id="2147483907" r:id="rId16"/>
    <p:sldLayoutId id="2147483908" r:id="rId17"/>
    <p:sldLayoutId id="2147483909" r:id="rId18"/>
    <p:sldLayoutId id="2147483910" r:id="rId19"/>
    <p:sldLayoutId id="2147483911" r:id="rId20"/>
    <p:sldLayoutId id="2147483912" r:id="rId21"/>
    <p:sldLayoutId id="2147483913" r:id="rId22"/>
    <p:sldLayoutId id="2147483914" r:id="rId23"/>
    <p:sldLayoutId id="2147483915" r:id="rId24"/>
    <p:sldLayoutId id="2147483916" r:id="rId25"/>
    <p:sldLayoutId id="2147483917" r:id="rId26"/>
    <p:sldLayoutId id="2147483918" r:id="rId27"/>
    <p:sldLayoutId id="2147483919" r:id="rId28"/>
    <p:sldLayoutId id="2147483920"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28/05/2025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3"/>
    </p:custDataLst>
    <p:extLst>
      <p:ext uri="{BB962C8B-B14F-4D97-AF65-F5344CB8AC3E}">
        <p14:creationId xmlns:p14="http://schemas.microsoft.com/office/powerpoint/2010/main" val="190913466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 id="2147483711" r:id="rId18"/>
    <p:sldLayoutId id="2147483712" r:id="rId19"/>
    <p:sldLayoutId id="2147483713" r:id="rId20"/>
    <p:sldLayoutId id="2147483714" r:id="rId21"/>
    <p:sldLayoutId id="2147483715" r:id="rId22"/>
    <p:sldLayoutId id="2147483716" r:id="rId23"/>
    <p:sldLayoutId id="2147483717" r:id="rId24"/>
    <p:sldLayoutId id="2147483718" r:id="rId25"/>
    <p:sldLayoutId id="2147483719" r:id="rId26"/>
    <p:sldLayoutId id="2147483720" r:id="rId27"/>
    <p:sldLayoutId id="2147483721" r:id="rId28"/>
    <p:sldLayoutId id="2147483722" r:id="rId29"/>
    <p:sldLayoutId id="2147483723" r:id="rId30"/>
    <p:sldLayoutId id="2147483724" r:id="rId3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87D4F53B-E777-4D22-BF14-5A6FF8D3BEAE}" type="datetimeFigureOut">
              <a:rPr lang="en-GB" smtClean="0"/>
              <a:t>28/05/2025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9FBDBA1E-F2E9-4EAB-A2DA-23DB5AEB00CA}" type="slidenum">
              <a:rPr lang="en-GB" smtClean="0"/>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31508792"/>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 id="2147483872" r:id="rId12"/>
    <p:sldLayoutId id="2147483873" r:id="rId13"/>
    <p:sldLayoutId id="2147483874" r:id="rId14"/>
    <p:sldLayoutId id="2147483875" r:id="rId15"/>
    <p:sldLayoutId id="2147483876" r:id="rId16"/>
    <p:sldLayoutId id="2147483877" r:id="rId17"/>
    <p:sldLayoutId id="2147483878" r:id="rId18"/>
    <p:sldLayoutId id="2147483879" r:id="rId19"/>
    <p:sldLayoutId id="2147483880" r:id="rId20"/>
    <p:sldLayoutId id="2147483881" r:id="rId21"/>
    <p:sldLayoutId id="2147483882" r:id="rId22"/>
    <p:sldLayoutId id="2147483883" r:id="rId23"/>
    <p:sldLayoutId id="2147483884" r:id="rId24"/>
    <p:sldLayoutId id="2147483885" r:id="rId25"/>
    <p:sldLayoutId id="2147483886" r:id="rId26"/>
    <p:sldLayoutId id="2147483887" r:id="rId27"/>
    <p:sldLayoutId id="2147483888" r:id="rId28"/>
    <p:sldLayoutId id="2147483889" r:id="rId29"/>
    <p:sldLayoutId id="21474838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4" cstate="screen">
            <a:extLst>
              <a:ext uri="{28A0092B-C50C-407E-A947-70E740481C1C}">
                <a14:useLocalDpi xmlns:a14="http://schemas.microsoft.com/office/drawing/2010/main"/>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a:t>Click to edit </a:t>
            </a:r>
            <a:br>
              <a:rPr lang="en-US"/>
            </a:br>
            <a:r>
              <a:rPr lang="en-US"/>
              <a:t>Master title style</a:t>
            </a:r>
            <a:endParaRPr lang="en-GB"/>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28/05/2025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33"/>
    </p:custDataLst>
    <p:extLst>
      <p:ext uri="{BB962C8B-B14F-4D97-AF65-F5344CB8AC3E}">
        <p14:creationId xmlns:p14="http://schemas.microsoft.com/office/powerpoint/2010/main" val="2532459749"/>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 id="2147483833" r:id="rId17"/>
    <p:sldLayoutId id="2147483834" r:id="rId18"/>
    <p:sldLayoutId id="2147483835" r:id="rId19"/>
    <p:sldLayoutId id="2147483836" r:id="rId20"/>
    <p:sldLayoutId id="2147483837" r:id="rId21"/>
    <p:sldLayoutId id="2147483838" r:id="rId22"/>
    <p:sldLayoutId id="2147483839" r:id="rId23"/>
    <p:sldLayoutId id="2147483840" r:id="rId24"/>
    <p:sldLayoutId id="2147483841" r:id="rId25"/>
    <p:sldLayoutId id="2147483842" r:id="rId26"/>
    <p:sldLayoutId id="2147483843" r:id="rId27"/>
    <p:sldLayoutId id="2147483844" r:id="rId28"/>
    <p:sldLayoutId id="2147483845" r:id="rId29"/>
    <p:sldLayoutId id="2147483846" r:id="rId30"/>
    <p:sldLayoutId id="2147483847" r:id="rId3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0" y="5934826"/>
            <a:ext cx="12192000" cy="923175"/>
          </a:xfrm>
          <a:prstGeom prst="rect">
            <a:avLst/>
          </a:prstGeom>
        </p:spPr>
      </p:pic>
      <p:sp>
        <p:nvSpPr>
          <p:cNvPr id="2" name="Title Placeholder 1"/>
          <p:cNvSpPr>
            <a:spLocks noGrp="1"/>
          </p:cNvSpPr>
          <p:nvPr>
            <p:ph type="title"/>
          </p:nvPr>
        </p:nvSpPr>
        <p:spPr>
          <a:xfrm>
            <a:off x="371477"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3"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28/05/2025</a:t>
            </a:fld>
            <a:endParaRPr lang="en-GB" dirty="0"/>
          </a:p>
        </p:txBody>
      </p:sp>
      <p:sp>
        <p:nvSpPr>
          <p:cNvPr id="5" name="Footer Placeholder 4"/>
          <p:cNvSpPr>
            <a:spLocks noGrp="1"/>
          </p:cNvSpPr>
          <p:nvPr>
            <p:ph type="ftr" sz="quarter" idx="3"/>
          </p:nvPr>
        </p:nvSpPr>
        <p:spPr>
          <a:xfrm>
            <a:off x="792481"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6"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8" y="1614208"/>
            <a:ext cx="11334817" cy="36515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ustDataLst>
      <p:tags r:id="rId31"/>
    </p:custDataLst>
    <p:extLst>
      <p:ext uri="{BB962C8B-B14F-4D97-AF65-F5344CB8AC3E}">
        <p14:creationId xmlns:p14="http://schemas.microsoft.com/office/powerpoint/2010/main" val="1430392805"/>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 id="2147483772" r:id="rId17"/>
    <p:sldLayoutId id="2147483773" r:id="rId18"/>
    <p:sldLayoutId id="2147483774" r:id="rId19"/>
    <p:sldLayoutId id="2147483775" r:id="rId20"/>
    <p:sldLayoutId id="2147483776" r:id="rId21"/>
    <p:sldLayoutId id="2147483777" r:id="rId22"/>
    <p:sldLayoutId id="2147483778" r:id="rId23"/>
    <p:sldLayoutId id="2147483779" r:id="rId24"/>
    <p:sldLayoutId id="2147483780" r:id="rId25"/>
    <p:sldLayoutId id="2147483781" r:id="rId26"/>
    <p:sldLayoutId id="2147483782" r:id="rId27"/>
    <p:sldLayoutId id="2147483783" r:id="rId28"/>
    <p:sldLayoutId id="2147483784"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377"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377"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0" indent="-225420" algn="l" defTabSz="914377"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3" indent="-223833" algn="l" defTabSz="914377" rtl="0" eaLnBrk="1" latinLnBrk="0" hangingPunct="1">
        <a:lnSpc>
          <a:spcPct val="100000"/>
        </a:lnSpc>
        <a:spcBef>
          <a:spcPts val="500"/>
        </a:spcBef>
        <a:spcAft>
          <a:spcPts val="600"/>
        </a:spcAft>
        <a:buClr>
          <a:schemeClr val="tx2"/>
        </a:buClr>
        <a:buFont typeface="Arial" panose="020B0604020202020204" pitchFamily="34" charset="0"/>
        <a:buChar char="—"/>
        <a:tabLst>
          <a:tab pos="447663" algn="l"/>
        </a:tabLst>
        <a:defRPr sz="1400" kern="1200">
          <a:solidFill>
            <a:schemeClr val="bg2"/>
          </a:solidFill>
          <a:latin typeface="+mn-lt"/>
          <a:ea typeface="+mn-ea"/>
          <a:cs typeface="+mn-cs"/>
        </a:defRPr>
      </a:lvl3pPr>
      <a:lvl4pPr marL="223833" indent="-223833" algn="l" defTabSz="914377"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3" indent="-223833" algn="l" defTabSz="914377"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28/05/2025</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ustDataLst>
      <p:tags r:id="rId3"/>
    </p:custDataLst>
    <p:extLst>
      <p:ext uri="{BB962C8B-B14F-4D97-AF65-F5344CB8AC3E}">
        <p14:creationId xmlns:p14="http://schemas.microsoft.com/office/powerpoint/2010/main" val="1215015862"/>
      </p:ext>
    </p:extLst>
  </p:cSld>
  <p:clrMap bg1="lt1" tx1="dk1" bg2="lt2" tx2="dk2" accent1="accent1" accent2="accent2" accent3="accent3" accent4="accent4" accent5="accent5" accent6="accent6" hlink="hlink" folHlink="folHlink"/>
  <p:sldLayoutIdLst>
    <p:sldLayoutId id="2147483933"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2" name="Title 1">
            <a:extLst>
              <a:ext uri="{FF2B5EF4-FFF2-40B4-BE49-F238E27FC236}">
                <a16:creationId xmlns:a16="http://schemas.microsoft.com/office/drawing/2014/main" id="{E0F15C9C-887C-7644-A62B-2F2247FFD40F}"/>
              </a:ext>
            </a:extLst>
          </p:cNvPr>
          <p:cNvSpPr>
            <a:spLocks noGrp="1"/>
          </p:cNvSpPr>
          <p:nvPr>
            <p:ph type="title"/>
          </p:nvPr>
        </p:nvSpPr>
        <p:spPr/>
        <p:txBody>
          <a:bodyPr/>
          <a:lstStyle/>
          <a:p>
            <a:r>
              <a:rPr lang="en-US" dirty="0"/>
              <a:t>We tend to find humorous content more amusing when surrounded by others</a:t>
            </a:r>
          </a:p>
        </p:txBody>
      </p:sp>
      <p:sp>
        <p:nvSpPr>
          <p:cNvPr id="3" name="Text Placeholder 2">
            <a:extLst>
              <a:ext uri="{FF2B5EF4-FFF2-40B4-BE49-F238E27FC236}">
                <a16:creationId xmlns:a16="http://schemas.microsoft.com/office/drawing/2014/main" id="{9CA0EEF7-AB92-34C9-1C99-F9C82493975F}"/>
              </a:ext>
            </a:extLst>
          </p:cNvPr>
          <p:cNvSpPr>
            <a:spLocks noGrp="1"/>
          </p:cNvSpPr>
          <p:nvPr>
            <p:ph type="body" sz="quarter" idx="15"/>
          </p:nvPr>
        </p:nvSpPr>
        <p:spPr/>
        <p:txBody>
          <a:bodyPr/>
          <a:lstStyle/>
          <a:p>
            <a:r>
              <a:rPr lang="en-GB" sz="1000" i="1" dirty="0">
                <a:latin typeface="Trebuchet MS"/>
                <a:ea typeface="Trebuchet MS"/>
                <a:cs typeface="Trebuchet MS"/>
                <a:sym typeface="Trebuchet MS"/>
              </a:rPr>
              <a:t>Source: Zhang &amp; Zinkhan (1991)</a:t>
            </a:r>
          </a:p>
          <a:p>
            <a:endParaRPr lang="en-GB" dirty="0"/>
          </a:p>
        </p:txBody>
      </p:sp>
      <p:pic>
        <p:nvPicPr>
          <p:cNvPr id="5" name="Picture 4">
            <a:extLst>
              <a:ext uri="{FF2B5EF4-FFF2-40B4-BE49-F238E27FC236}">
                <a16:creationId xmlns:a16="http://schemas.microsoft.com/office/drawing/2014/main" id="{EFEE647C-3D49-1518-21B2-8AF1E3046CC3}"/>
              </a:ext>
            </a:extLst>
          </p:cNvPr>
          <p:cNvPicPr>
            <a:picLocks noChangeAspect="1"/>
          </p:cNvPicPr>
          <p:nvPr/>
        </p:nvPicPr>
        <p:blipFill>
          <a:blip r:embed="rId3"/>
          <a:stretch>
            <a:fillRect/>
          </a:stretch>
        </p:blipFill>
        <p:spPr>
          <a:xfrm>
            <a:off x="2230366" y="1381125"/>
            <a:ext cx="7731268" cy="3825576"/>
          </a:xfrm>
          <a:prstGeom prst="rect">
            <a:avLst/>
          </a:prstGeom>
          <a:effectLst>
            <a:outerShdw blurRad="266700" dist="38100" dir="2700000" algn="ctr" rotWithShape="0">
              <a:srgbClr val="000000">
                <a:alpha val="40000"/>
              </a:srgbClr>
            </a:outerShdw>
          </a:effectLst>
        </p:spPr>
      </p:pic>
    </p:spTree>
    <p:extLst>
      <p:ext uri="{BB962C8B-B14F-4D97-AF65-F5344CB8AC3E}">
        <p14:creationId xmlns:p14="http://schemas.microsoft.com/office/powerpoint/2010/main" val="40932229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2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3.xml><?xml version="1.0" encoding="utf-8"?>
<a:theme xmlns:a="http://schemas.openxmlformats.org/drawingml/2006/main" name="5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4.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CD00"/>
        </a:solidFill>
        <a:ln w="15875">
          <a:solidFill>
            <a:schemeClr val="accent1"/>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5.xml><?xml version="1.0" encoding="utf-8"?>
<a:theme xmlns:a="http://schemas.openxmlformats.org/drawingml/2006/main" name="1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6.xml><?xml version="1.0" encoding="utf-8"?>
<a:theme xmlns:a="http://schemas.openxmlformats.org/drawingml/2006/main" name="4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7.xml><?xml version="1.0" encoding="utf-8"?>
<a:theme xmlns:a="http://schemas.openxmlformats.org/drawingml/2006/main" name="6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ThinkboxPowerPoint_Template_Nov17_FINAL.pptx" id="{3F326CAD-93B2-44EF-A03C-22051131FAD6}" vid="{43955D0F-805C-462F-9BA3-8D8784816F2A}"/>
    </a:ext>
  </a:extLst>
</a:theme>
</file>

<file path=ppt/theme/theme8.xml><?xml version="1.0" encoding="utf-8"?>
<a:theme xmlns:a="http://schemas.openxmlformats.org/drawingml/2006/main" name="7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ThinkboxPowerPoint_Template_Nov17_FINAL.pptx" id="{3F326CAD-93B2-44EF-A03C-22051131FAD6}" vid="{43955D0F-805C-462F-9BA3-8D8784816F2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135</Words>
  <Application>Microsoft Office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4</vt:i4>
      </vt:variant>
      <vt:variant>
        <vt:lpstr>Theme</vt:lpstr>
      </vt:variant>
      <vt:variant>
        <vt:i4>8</vt:i4>
      </vt:variant>
      <vt:variant>
        <vt:lpstr>Slide Titles</vt:lpstr>
      </vt:variant>
      <vt:variant>
        <vt:i4>1</vt:i4>
      </vt:variant>
    </vt:vector>
  </HeadingPairs>
  <TitlesOfParts>
    <vt:vector size="13" baseType="lpstr">
      <vt:lpstr>Aptos</vt:lpstr>
      <vt:lpstr>Arial</vt:lpstr>
      <vt:lpstr>Century Gothic</vt:lpstr>
      <vt:lpstr>Trebuchet MS</vt:lpstr>
      <vt:lpstr>Thinkbox</vt:lpstr>
      <vt:lpstr>2_Thinkbox</vt:lpstr>
      <vt:lpstr>5_Thinkbox</vt:lpstr>
      <vt:lpstr>3_Thinkbox</vt:lpstr>
      <vt:lpstr>1_Thinkbox</vt:lpstr>
      <vt:lpstr>4_Thinkbox</vt:lpstr>
      <vt:lpstr>6_Thinkbox</vt:lpstr>
      <vt:lpstr>7_Thinkbox</vt:lpstr>
      <vt:lpstr>We tend to find humorous content more amusing when surrounded by others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Rachel Granger</dc:creator>
  <cp:lastModifiedBy>Nailah Uddin</cp:lastModifiedBy>
  <cp:revision>55</cp:revision>
  <cp:lastPrinted>2024-12-17T08:51:16Z</cp:lastPrinted>
  <dcterms:created xsi:type="dcterms:W3CDTF">2024-11-07T17:31:46Z</dcterms:created>
  <dcterms:modified xsi:type="dcterms:W3CDTF">2025-05-28T15:50:10Z</dcterms:modified>
</cp:coreProperties>
</file>