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handoutMasterIdLst>
    <p:handoutMasterId r:id="rId16"/>
  </p:handoutMasterIdLst>
  <p:sldIdLst>
    <p:sldId id="256" r:id="rId5"/>
    <p:sldId id="2147376249" r:id="rId6"/>
    <p:sldId id="2147376285" r:id="rId7"/>
    <p:sldId id="2147376328" r:id="rId8"/>
    <p:sldId id="2147376327" r:id="rId9"/>
    <p:sldId id="2147376278" r:id="rId10"/>
    <p:sldId id="2147376280" r:id="rId11"/>
    <p:sldId id="2147376301" r:id="rId12"/>
    <p:sldId id="2147376258" r:id="rId13"/>
    <p:sldId id="2147376296"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D87"/>
    <a:srgbClr val="A9040F"/>
    <a:srgbClr val="FFFFFF"/>
    <a:srgbClr val="09BDBD"/>
    <a:srgbClr val="E30615"/>
    <a:srgbClr val="FFCA00"/>
    <a:srgbClr val="766ACE"/>
    <a:srgbClr val="BD09A7"/>
    <a:srgbClr val="9CCD9A"/>
    <a:srgbClr val="BCCF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5" autoAdjust="0"/>
    <p:restoredTop sz="56813" autoAdjust="0"/>
  </p:normalViewPr>
  <p:slideViewPr>
    <p:cSldViewPr snapToGrid="0">
      <p:cViewPr varScale="1">
        <p:scale>
          <a:sx n="63" d="100"/>
          <a:sy n="63" d="100"/>
        </p:scale>
        <p:origin x="1332" y="60"/>
      </p:cViewPr>
      <p:guideLst>
        <p:guide pos="3840"/>
        <p:guide orient="horz" pos="278"/>
        <p:guide orient="horz" pos="3430"/>
        <p:guide orient="horz" pos="3453"/>
        <p:guide orient="horz" pos="2980"/>
        <p:guide orient="horz" pos="1049"/>
      </p:guideLst>
    </p:cSldViewPr>
  </p:slideViewPr>
  <p:notesTextViewPr>
    <p:cViewPr>
      <p:scale>
        <a:sx n="1" d="1"/>
        <a:sy n="1" d="1"/>
      </p:scale>
      <p:origin x="0" y="0"/>
    </p:cViewPr>
  </p:notesTextViewPr>
  <p:sorterViewPr>
    <p:cViewPr>
      <p:scale>
        <a:sx n="100" d="100"/>
        <a:sy n="100" d="100"/>
      </p:scale>
      <p:origin x="0" y="-8388"/>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rgbClr val="D5000B"/>
            </a:solidFill>
            <a:ln>
              <a:noFill/>
            </a:ln>
            <a:effectLst/>
          </c:spPr>
          <c:invertIfNegative val="0"/>
          <c:dPt>
            <c:idx val="1"/>
            <c:invertIfNegative val="0"/>
            <c:bubble3D val="0"/>
            <c:spPr>
              <a:solidFill>
                <a:srgbClr val="E27100"/>
              </a:solidFill>
              <a:ln>
                <a:noFill/>
              </a:ln>
              <a:effectLst/>
            </c:spPr>
            <c:extLst>
              <c:ext xmlns:c16="http://schemas.microsoft.com/office/drawing/2014/chart" uri="{C3380CC4-5D6E-409C-BE32-E72D297353CC}">
                <c16:uniqueId val="{00000006-E5C3-49A9-AA19-10E11BA0339B}"/>
              </c:ext>
            </c:extLst>
          </c:dPt>
          <c:dPt>
            <c:idx val="2"/>
            <c:invertIfNegative val="0"/>
            <c:bubble3D val="0"/>
            <c:spPr>
              <a:solidFill>
                <a:srgbClr val="392E89"/>
              </a:solidFill>
              <a:ln>
                <a:noFill/>
              </a:ln>
              <a:effectLst/>
            </c:spPr>
            <c:extLst>
              <c:ext xmlns:c16="http://schemas.microsoft.com/office/drawing/2014/chart" uri="{C3380CC4-5D6E-409C-BE32-E72D297353CC}">
                <c16:uniqueId val="{0000000B-E5C3-49A9-AA19-10E11BA0339B}"/>
              </c:ext>
            </c:extLst>
          </c:dPt>
          <c:dPt>
            <c:idx val="3"/>
            <c:invertIfNegative val="0"/>
            <c:bubble3D val="0"/>
            <c:spPr>
              <a:solidFill>
                <a:srgbClr val="BDCF00"/>
              </a:solidFill>
              <a:ln>
                <a:noFill/>
              </a:ln>
              <a:effectLst/>
            </c:spPr>
            <c:extLst>
              <c:ext xmlns:c16="http://schemas.microsoft.com/office/drawing/2014/chart" uri="{C3380CC4-5D6E-409C-BE32-E72D297353CC}">
                <c16:uniqueId val="{00000007-E5C3-49A9-AA19-10E11BA0339B}"/>
              </c:ext>
            </c:extLst>
          </c:dPt>
          <c:dPt>
            <c:idx val="4"/>
            <c:invertIfNegative val="0"/>
            <c:bubble3D val="0"/>
            <c:spPr>
              <a:solidFill>
                <a:srgbClr val="B308AA"/>
              </a:solidFill>
              <a:ln>
                <a:noFill/>
              </a:ln>
              <a:effectLst/>
            </c:spPr>
            <c:extLst>
              <c:ext xmlns:c16="http://schemas.microsoft.com/office/drawing/2014/chart" uri="{C3380CC4-5D6E-409C-BE32-E72D297353CC}">
                <c16:uniqueId val="{00000009-E5C3-49A9-AA19-10E11BA0339B}"/>
              </c:ext>
            </c:extLst>
          </c:dPt>
          <c:dPt>
            <c:idx val="5"/>
            <c:invertIfNegative val="0"/>
            <c:bubble3D val="0"/>
            <c:spPr>
              <a:solidFill>
                <a:srgbClr val="4CBDBD"/>
              </a:solidFill>
              <a:ln>
                <a:noFill/>
              </a:ln>
              <a:effectLst/>
            </c:spPr>
            <c:extLst>
              <c:ext xmlns:c16="http://schemas.microsoft.com/office/drawing/2014/chart" uri="{C3380CC4-5D6E-409C-BE32-E72D297353CC}">
                <c16:uniqueId val="{00000004-E5C3-49A9-AA19-10E11BA0339B}"/>
              </c:ext>
            </c:extLst>
          </c:dPt>
          <c:dPt>
            <c:idx val="6"/>
            <c:invertIfNegative val="0"/>
            <c:bubble3D val="0"/>
            <c:spPr>
              <a:solidFill>
                <a:srgbClr val="F8CB00"/>
              </a:solidFill>
              <a:ln>
                <a:noFill/>
              </a:ln>
              <a:effectLst/>
            </c:spPr>
            <c:extLst>
              <c:ext xmlns:c16="http://schemas.microsoft.com/office/drawing/2014/chart" uri="{C3380CC4-5D6E-409C-BE32-E72D297353CC}">
                <c16:uniqueId val="{0000000C-E5C3-49A9-AA19-10E11BA0339B}"/>
              </c:ext>
            </c:extLst>
          </c:dPt>
          <c:dPt>
            <c:idx val="7"/>
            <c:invertIfNegative val="0"/>
            <c:bubble3D val="0"/>
            <c:spPr>
              <a:solidFill>
                <a:srgbClr val="2C6AB6"/>
              </a:solidFill>
              <a:ln>
                <a:noFill/>
              </a:ln>
              <a:effectLst/>
            </c:spPr>
            <c:extLst>
              <c:ext xmlns:c16="http://schemas.microsoft.com/office/drawing/2014/chart" uri="{C3380CC4-5D6E-409C-BE32-E72D297353CC}">
                <c16:uniqueId val="{00000005-E5C3-49A9-AA19-10E11BA0339B}"/>
              </c:ext>
            </c:extLst>
          </c:dPt>
          <c:dPt>
            <c:idx val="8"/>
            <c:invertIfNegative val="0"/>
            <c:bubble3D val="0"/>
            <c:spPr>
              <a:solidFill>
                <a:srgbClr val="776BD0"/>
              </a:solidFill>
              <a:ln>
                <a:noFill/>
              </a:ln>
              <a:effectLst/>
            </c:spPr>
            <c:extLst>
              <c:ext xmlns:c16="http://schemas.microsoft.com/office/drawing/2014/chart" uri="{C3380CC4-5D6E-409C-BE32-E72D297353CC}">
                <c16:uniqueId val="{0000000A-E5C3-49A9-AA19-10E11BA0339B}"/>
              </c:ext>
            </c:extLst>
          </c:dPt>
          <c:dPt>
            <c:idx val="9"/>
            <c:invertIfNegative val="0"/>
            <c:bubble3D val="0"/>
            <c:spPr>
              <a:solidFill>
                <a:srgbClr val="A3CD99"/>
              </a:solidFill>
              <a:ln>
                <a:noFill/>
              </a:ln>
              <a:effectLst/>
            </c:spPr>
            <c:extLst>
              <c:ext xmlns:c16="http://schemas.microsoft.com/office/drawing/2014/chart" uri="{C3380CC4-5D6E-409C-BE32-E72D297353CC}">
                <c16:uniqueId val="{00000008-E5C3-49A9-AA19-10E11BA0339B}"/>
              </c:ext>
            </c:extLst>
          </c:dPt>
          <c:dLbls>
            <c:dLbl>
              <c:idx val="0"/>
              <c:layout>
                <c:manualLayout>
                  <c:x val="1.4111111111111111E-2"/>
                  <c:y val="-1.0731109655886332E-2"/>
                </c:manualLayout>
              </c:layout>
              <c:tx>
                <c:rich>
                  <a:bodyPr/>
                  <a:lstStyle/>
                  <a:p>
                    <a:fld id="{37FB68E2-8435-4199-91C6-C996608D9729}" type="CELLRANGE">
                      <a:rPr lang="en-US" baseline="0"/>
                      <a:pPr/>
                      <a:t>[CELLRANGE]</a:t>
                    </a:fld>
                    <a:r>
                      <a:rPr lang="en-US" baseline="0"/>
                      <a:t>, </a:t>
                    </a:r>
                    <a:fld id="{FEBB5394-A89E-4A6B-9473-0846E021F6A3}"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3-E5C3-49A9-AA19-10E11BA0339B}"/>
                </c:ext>
              </c:extLst>
            </c:dLbl>
            <c:dLbl>
              <c:idx val="1"/>
              <c:layout>
                <c:manualLayout>
                  <c:x val="-5.2916666666666688E-2"/>
                  <c:y val="-8.2271840695128107E-2"/>
                </c:manualLayout>
              </c:layout>
              <c:tx>
                <c:rich>
                  <a:bodyPr/>
                  <a:lstStyle/>
                  <a:p>
                    <a:fld id="{2554C75B-4084-48ED-B881-BB3FEB9CB1EB}" type="CELLRANGE">
                      <a:rPr lang="en-US" baseline="0"/>
                      <a:pPr/>
                      <a:t>[CELLRANGE]</a:t>
                    </a:fld>
                    <a:r>
                      <a:rPr lang="en-US" baseline="0"/>
                      <a:t>, </a:t>
                    </a:r>
                    <a:fld id="{3D23BD7E-EC8C-4E3C-B696-0825358EF901}"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6-E5C3-49A9-AA19-10E11BA0339B}"/>
                </c:ext>
              </c:extLst>
            </c:dLbl>
            <c:dLbl>
              <c:idx val="2"/>
              <c:layout>
                <c:manualLayout>
                  <c:x val="-8.5842592592592609E-2"/>
                  <c:y val="-8.2271840695128065E-2"/>
                </c:manualLayout>
              </c:layout>
              <c:tx>
                <c:rich>
                  <a:bodyPr/>
                  <a:lstStyle/>
                  <a:p>
                    <a:fld id="{AAD167CF-C675-4867-BDFD-4448F318B1DE}" type="CELLRANGE">
                      <a:rPr lang="en-US" baseline="0"/>
                      <a:pPr/>
                      <a:t>[CELLRANGE]</a:t>
                    </a:fld>
                    <a:r>
                      <a:rPr lang="en-US" baseline="0"/>
                      <a:t>, </a:t>
                    </a:r>
                    <a:fld id="{005673DF-E1FD-4E4D-B8C5-1CF195269B74}"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B-E5C3-49A9-AA19-10E11BA0339B}"/>
                </c:ext>
              </c:extLst>
            </c:dLbl>
            <c:dLbl>
              <c:idx val="3"/>
              <c:layout>
                <c:manualLayout>
                  <c:x val="-4.3509259259259282E-2"/>
                  <c:y val="-9.6579986902976409E-2"/>
                </c:manualLayout>
              </c:layout>
              <c:tx>
                <c:rich>
                  <a:bodyPr/>
                  <a:lstStyle/>
                  <a:p>
                    <a:fld id="{A0B57B39-9581-416A-A711-A49A41A10E0F}" type="CELLRANGE">
                      <a:rPr lang="en-US" baseline="0"/>
                      <a:pPr/>
                      <a:t>[CELLRANGE]</a:t>
                    </a:fld>
                    <a:r>
                      <a:rPr lang="en-US" baseline="0"/>
                      <a:t>, </a:t>
                    </a:r>
                    <a:fld id="{829C43E4-DAB1-4D1D-ABE2-C41DBEDA41B2}"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7-E5C3-49A9-AA19-10E11BA0339B}"/>
                </c:ext>
              </c:extLst>
            </c:dLbl>
            <c:dLbl>
              <c:idx val="4"/>
              <c:layout>
                <c:manualLayout>
                  <c:x val="-9.9953703703703697E-2"/>
                  <c:y val="2.1462219311772536E-2"/>
                </c:manualLayout>
              </c:layout>
              <c:tx>
                <c:rich>
                  <a:bodyPr/>
                  <a:lstStyle/>
                  <a:p>
                    <a:fld id="{4BD6B16C-C6F2-476F-AF7B-2CAB0C0FE825}" type="CELLRANGE">
                      <a:rPr lang="en-US" baseline="0"/>
                      <a:pPr/>
                      <a:t>[CELLRANGE]</a:t>
                    </a:fld>
                    <a:r>
                      <a:rPr lang="en-US" baseline="0"/>
                      <a:t>, </a:t>
                    </a:r>
                    <a:fld id="{F11D3C07-492F-4D52-A221-254D3D443525}"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9-E5C3-49A9-AA19-10E11BA0339B}"/>
                </c:ext>
              </c:extLst>
            </c:dLbl>
            <c:dLbl>
              <c:idx val="5"/>
              <c:layout>
                <c:manualLayout>
                  <c:x val="-1.175925925925926E-3"/>
                  <c:y val="-7.1540731039241787E-2"/>
                </c:manualLayout>
              </c:layout>
              <c:tx>
                <c:rich>
                  <a:bodyPr/>
                  <a:lstStyle/>
                  <a:p>
                    <a:fld id="{22750407-7492-4A1B-A305-6A6F4BF915AB}" type="CELLRANGE">
                      <a:rPr lang="en-US" baseline="0"/>
                      <a:pPr/>
                      <a:t>[CELLRANGE]</a:t>
                    </a:fld>
                    <a:r>
                      <a:rPr lang="en-US" baseline="0"/>
                      <a:t>, </a:t>
                    </a:r>
                    <a:fld id="{0EC853A8-1C50-4F6D-AB65-3511D1A13092}"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4-E5C3-49A9-AA19-10E11BA0339B}"/>
                </c:ext>
              </c:extLst>
            </c:dLbl>
            <c:dLbl>
              <c:idx val="6"/>
              <c:layout>
                <c:manualLayout>
                  <c:x val="-1.6462962962962964E-2"/>
                  <c:y val="-6.438665793531767E-2"/>
                </c:manualLayout>
              </c:layout>
              <c:tx>
                <c:rich>
                  <a:bodyPr/>
                  <a:lstStyle/>
                  <a:p>
                    <a:fld id="{759598C9-D857-4069-865D-D345E5F04BD6}" type="CELLRANGE">
                      <a:rPr lang="en-US" baseline="0"/>
                      <a:pPr/>
                      <a:t>[CELLRANGE]</a:t>
                    </a:fld>
                    <a:r>
                      <a:rPr lang="en-US" baseline="0"/>
                      <a:t>, </a:t>
                    </a:r>
                    <a:fld id="{FC4BE713-A18D-4562-A80F-BD13A46F8AB6}"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C-E5C3-49A9-AA19-10E11BA0339B}"/>
                </c:ext>
              </c:extLst>
            </c:dLbl>
            <c:dLbl>
              <c:idx val="7"/>
              <c:layout>
                <c:manualLayout>
                  <c:x val="8.2314814814814386E-3"/>
                  <c:y val="3.9347402071583042E-2"/>
                </c:manualLayout>
              </c:layout>
              <c:tx>
                <c:rich>
                  <a:bodyPr/>
                  <a:lstStyle/>
                  <a:p>
                    <a:fld id="{038B2F04-3570-4DBC-999E-5AFE2A714D8A}" type="CELLRANGE">
                      <a:rPr lang="en-US" baseline="0"/>
                      <a:pPr/>
                      <a:t>[CELLRANGE]</a:t>
                    </a:fld>
                    <a:r>
                      <a:rPr lang="en-US" baseline="0"/>
                      <a:t>, </a:t>
                    </a:r>
                    <a:fld id="{7B993763-9AC1-4CC9-A78A-11713A1F962A}"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5-E5C3-49A9-AA19-10E11BA0339B}"/>
                </c:ext>
              </c:extLst>
            </c:dLbl>
            <c:dLbl>
              <c:idx val="8"/>
              <c:layout>
                <c:manualLayout>
                  <c:x val="-9.2898148148148174E-2"/>
                  <c:y val="-6.7963694487279694E-2"/>
                </c:manualLayout>
              </c:layout>
              <c:tx>
                <c:rich>
                  <a:bodyPr/>
                  <a:lstStyle/>
                  <a:p>
                    <a:fld id="{83C281C4-D871-4A22-B2CA-B8D6B8514DE4}" type="CELLRANGE">
                      <a:rPr lang="en-US" baseline="0"/>
                      <a:pPr/>
                      <a:t>[CELLRANGE]</a:t>
                    </a:fld>
                    <a:r>
                      <a:rPr lang="en-US" baseline="0"/>
                      <a:t>, </a:t>
                    </a:r>
                    <a:fld id="{518E0FDD-1D1E-4B67-98C3-FC84908C4FF9}"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A-E5C3-49A9-AA19-10E11BA0339B}"/>
                </c:ext>
              </c:extLst>
            </c:dLbl>
            <c:dLbl>
              <c:idx val="9"/>
              <c:layout>
                <c:manualLayout>
                  <c:x val="-9.4074074074074077E-3"/>
                  <c:y val="6.4386657935317532E-2"/>
                </c:manualLayout>
              </c:layout>
              <c:tx>
                <c:rich>
                  <a:bodyPr/>
                  <a:lstStyle/>
                  <a:p>
                    <a:fld id="{FE80C866-9D13-4B74-A02C-FBF0A6F36D09}" type="CELLRANGE">
                      <a:rPr lang="en-US" baseline="0"/>
                      <a:pPr/>
                      <a:t>[CELLRANGE]</a:t>
                    </a:fld>
                    <a:r>
                      <a:rPr lang="en-US" baseline="0"/>
                      <a:t>, </a:t>
                    </a:r>
                    <a:fld id="{D6468591-9F5D-42B1-A655-D650AB65A997}"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8-E5C3-49A9-AA19-10E11BA0339B}"/>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Sheet1!$A$2:$A$11</c:f>
              <c:numCache>
                <c:formatCode>0.0%</c:formatCode>
                <c:ptCount val="10"/>
                <c:pt idx="0">
                  <c:v>0.34991814000034899</c:v>
                </c:pt>
                <c:pt idx="1">
                  <c:v>8.6310421148401401E-2</c:v>
                </c:pt>
                <c:pt idx="2">
                  <c:v>3.3381330987178597E-2</c:v>
                </c:pt>
                <c:pt idx="3">
                  <c:v>6.18039524948037E-2</c:v>
                </c:pt>
                <c:pt idx="4">
                  <c:v>4.9798673202294801E-2</c:v>
                </c:pt>
                <c:pt idx="5">
                  <c:v>0.18902967329253048</c:v>
                </c:pt>
                <c:pt idx="6">
                  <c:v>4.4973261389336296E-3</c:v>
                </c:pt>
                <c:pt idx="7">
                  <c:v>0.13175307573369899</c:v>
                </c:pt>
                <c:pt idx="8">
                  <c:v>3.87400667481404E-2</c:v>
                </c:pt>
                <c:pt idx="9">
                  <c:v>5.4776833777290798E-2</c:v>
                </c:pt>
              </c:numCache>
            </c:numRef>
          </c:xVal>
          <c:yVal>
            <c:numRef>
              <c:f>Sheet1!$B$2:$B$11</c:f>
              <c:numCache>
                <c:formatCode>0.00</c:formatCode>
                <c:ptCount val="10"/>
                <c:pt idx="0">
                  <c:v>1.8176613132719801</c:v>
                </c:pt>
                <c:pt idx="1">
                  <c:v>1.65914656858967</c:v>
                </c:pt>
                <c:pt idx="2">
                  <c:v>2.7399216922404999</c:v>
                </c:pt>
                <c:pt idx="3">
                  <c:v>2.46766395869078</c:v>
                </c:pt>
                <c:pt idx="4">
                  <c:v>1.1922890552660801</c:v>
                </c:pt>
                <c:pt idx="5">
                  <c:v>2.2853805796455</c:v>
                </c:pt>
                <c:pt idx="6">
                  <c:v>1.1886429100706599</c:v>
                </c:pt>
                <c:pt idx="7">
                  <c:v>1.61791318299801</c:v>
                </c:pt>
                <c:pt idx="8">
                  <c:v>1.75551853145106</c:v>
                </c:pt>
                <c:pt idx="9">
                  <c:v>1.4996240452529901</c:v>
                </c:pt>
              </c:numCache>
            </c:numRef>
          </c:yVal>
          <c:bubbleSize>
            <c:numRef>
              <c:f>Sheet1!$C$2:$C$11</c:f>
              <c:numCache>
                <c:formatCode>0.0%</c:formatCode>
                <c:ptCount val="10"/>
                <c:pt idx="0">
                  <c:v>0.33948509682622102</c:v>
                </c:pt>
                <c:pt idx="1">
                  <c:v>7.5925375743582393E-2</c:v>
                </c:pt>
                <c:pt idx="2">
                  <c:v>4.8961478831573903E-2</c:v>
                </c:pt>
                <c:pt idx="3">
                  <c:v>8.1825982933663097E-2</c:v>
                </c:pt>
                <c:pt idx="4">
                  <c:v>3.1394356231455103E-2</c:v>
                </c:pt>
                <c:pt idx="5">
                  <c:v>0.22542842428959808</c:v>
                </c:pt>
                <c:pt idx="6">
                  <c:v>2.87361185968284E-3</c:v>
                </c:pt>
                <c:pt idx="7">
                  <c:v>0.11353848777137</c:v>
                </c:pt>
                <c:pt idx="8">
                  <c:v>3.6529765817233002E-2</c:v>
                </c:pt>
                <c:pt idx="9">
                  <c:v>4.4037419695620597E-2</c:v>
                </c:pt>
              </c:numCache>
            </c:numRef>
          </c:bubbleSize>
          <c:bubble3D val="0"/>
          <c:extLst>
            <c:ext xmlns:c15="http://schemas.microsoft.com/office/drawing/2012/chart" uri="{02D57815-91ED-43cb-92C2-25804820EDAC}">
              <c15:datalabelsRange>
                <c15:f>Sheet1!$D$2:$D$11</c15:f>
                <c15:dlblRangeCache>
                  <c:ptCount val="10"/>
                  <c:pt idx="0">
                    <c:v>Linear TV</c:v>
                  </c:pt>
                  <c:pt idx="1">
                    <c:v>BVOD</c:v>
                  </c:pt>
                  <c:pt idx="2">
                    <c:v>Print</c:v>
                  </c:pt>
                  <c:pt idx="3">
                    <c:v>Audio</c:v>
                  </c:pt>
                  <c:pt idx="4">
                    <c:v>OOH</c:v>
                  </c:pt>
                  <c:pt idx="5">
                    <c:v>Generic PPC</c:v>
                  </c:pt>
                  <c:pt idx="6">
                    <c:v>Cinema</c:v>
                  </c:pt>
                  <c:pt idx="7">
                    <c:v>Paid Social</c:v>
                  </c:pt>
                  <c:pt idx="8">
                    <c:v>Online Video</c:v>
                  </c:pt>
                  <c:pt idx="9">
                    <c:v>Online Display</c:v>
                  </c:pt>
                </c15:dlblRangeCache>
              </c15:datalabelsRange>
            </c:ext>
            <c:ext xmlns:c16="http://schemas.microsoft.com/office/drawing/2014/chart" uri="{C3380CC4-5D6E-409C-BE32-E72D297353CC}">
              <c16:uniqueId val="{00000000-E5C3-49A9-AA19-10E11BA0339B}"/>
            </c:ext>
          </c:extLst>
        </c:ser>
        <c:dLbls>
          <c:showLegendKey val="0"/>
          <c:showVal val="0"/>
          <c:showCatName val="0"/>
          <c:showSerName val="0"/>
          <c:showPercent val="0"/>
          <c:showBubbleSize val="0"/>
        </c:dLbls>
        <c:bubbleScale val="100"/>
        <c:showNegBubbles val="0"/>
        <c:axId val="1096689167"/>
        <c:axId val="466283520"/>
      </c:bubbleChart>
      <c:valAx>
        <c:axId val="1096689167"/>
        <c:scaling>
          <c:orientation val="minMax"/>
          <c:min val="0"/>
        </c:scaling>
        <c:delete val="0"/>
        <c:axPos val="b"/>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6283520"/>
        <c:crossesAt val="1"/>
        <c:crossBetween val="midCat"/>
      </c:valAx>
      <c:valAx>
        <c:axId val="466283520"/>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9668916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rgbClr val="D5000B"/>
            </a:solidFill>
            <a:ln>
              <a:noFill/>
            </a:ln>
            <a:effectLst/>
          </c:spPr>
          <c:invertIfNegative val="0"/>
          <c:dPt>
            <c:idx val="1"/>
            <c:invertIfNegative val="0"/>
            <c:bubble3D val="0"/>
            <c:spPr>
              <a:solidFill>
                <a:srgbClr val="E27100"/>
              </a:solidFill>
              <a:ln>
                <a:noFill/>
              </a:ln>
              <a:effectLst/>
            </c:spPr>
            <c:extLst>
              <c:ext xmlns:c16="http://schemas.microsoft.com/office/drawing/2014/chart" uri="{C3380CC4-5D6E-409C-BE32-E72D297353CC}">
                <c16:uniqueId val="{00000006-E5C3-49A9-AA19-10E11BA0339B}"/>
              </c:ext>
            </c:extLst>
          </c:dPt>
          <c:dPt>
            <c:idx val="2"/>
            <c:invertIfNegative val="0"/>
            <c:bubble3D val="0"/>
            <c:spPr>
              <a:solidFill>
                <a:srgbClr val="392E89"/>
              </a:solidFill>
              <a:ln>
                <a:noFill/>
              </a:ln>
              <a:effectLst/>
            </c:spPr>
            <c:extLst>
              <c:ext xmlns:c16="http://schemas.microsoft.com/office/drawing/2014/chart" uri="{C3380CC4-5D6E-409C-BE32-E72D297353CC}">
                <c16:uniqueId val="{0000000B-E5C3-49A9-AA19-10E11BA0339B}"/>
              </c:ext>
            </c:extLst>
          </c:dPt>
          <c:dPt>
            <c:idx val="3"/>
            <c:invertIfNegative val="0"/>
            <c:bubble3D val="0"/>
            <c:spPr>
              <a:solidFill>
                <a:srgbClr val="BDCF00"/>
              </a:solidFill>
              <a:ln>
                <a:noFill/>
              </a:ln>
              <a:effectLst/>
            </c:spPr>
            <c:extLst>
              <c:ext xmlns:c16="http://schemas.microsoft.com/office/drawing/2014/chart" uri="{C3380CC4-5D6E-409C-BE32-E72D297353CC}">
                <c16:uniqueId val="{00000007-E5C3-49A9-AA19-10E11BA0339B}"/>
              </c:ext>
            </c:extLst>
          </c:dPt>
          <c:dPt>
            <c:idx val="4"/>
            <c:invertIfNegative val="0"/>
            <c:bubble3D val="0"/>
            <c:spPr>
              <a:solidFill>
                <a:srgbClr val="B308AA"/>
              </a:solidFill>
              <a:ln>
                <a:noFill/>
              </a:ln>
              <a:effectLst/>
            </c:spPr>
            <c:extLst>
              <c:ext xmlns:c16="http://schemas.microsoft.com/office/drawing/2014/chart" uri="{C3380CC4-5D6E-409C-BE32-E72D297353CC}">
                <c16:uniqueId val="{00000009-E5C3-49A9-AA19-10E11BA0339B}"/>
              </c:ext>
            </c:extLst>
          </c:dPt>
          <c:dPt>
            <c:idx val="5"/>
            <c:invertIfNegative val="0"/>
            <c:bubble3D val="0"/>
            <c:spPr>
              <a:solidFill>
                <a:srgbClr val="4CBDBD"/>
              </a:solidFill>
              <a:ln>
                <a:noFill/>
              </a:ln>
              <a:effectLst/>
            </c:spPr>
            <c:extLst>
              <c:ext xmlns:c16="http://schemas.microsoft.com/office/drawing/2014/chart" uri="{C3380CC4-5D6E-409C-BE32-E72D297353CC}">
                <c16:uniqueId val="{00000004-E5C3-49A9-AA19-10E11BA0339B}"/>
              </c:ext>
            </c:extLst>
          </c:dPt>
          <c:dPt>
            <c:idx val="6"/>
            <c:invertIfNegative val="0"/>
            <c:bubble3D val="0"/>
            <c:spPr>
              <a:solidFill>
                <a:srgbClr val="F8CB00"/>
              </a:solidFill>
              <a:ln>
                <a:noFill/>
              </a:ln>
              <a:effectLst/>
            </c:spPr>
            <c:extLst>
              <c:ext xmlns:c16="http://schemas.microsoft.com/office/drawing/2014/chart" uri="{C3380CC4-5D6E-409C-BE32-E72D297353CC}">
                <c16:uniqueId val="{0000000C-E5C3-49A9-AA19-10E11BA0339B}"/>
              </c:ext>
            </c:extLst>
          </c:dPt>
          <c:dPt>
            <c:idx val="7"/>
            <c:invertIfNegative val="0"/>
            <c:bubble3D val="0"/>
            <c:spPr>
              <a:solidFill>
                <a:srgbClr val="2C6AB6"/>
              </a:solidFill>
              <a:ln>
                <a:noFill/>
              </a:ln>
              <a:effectLst/>
            </c:spPr>
            <c:extLst>
              <c:ext xmlns:c16="http://schemas.microsoft.com/office/drawing/2014/chart" uri="{C3380CC4-5D6E-409C-BE32-E72D297353CC}">
                <c16:uniqueId val="{00000005-E5C3-49A9-AA19-10E11BA0339B}"/>
              </c:ext>
            </c:extLst>
          </c:dPt>
          <c:dPt>
            <c:idx val="8"/>
            <c:invertIfNegative val="0"/>
            <c:bubble3D val="0"/>
            <c:spPr>
              <a:solidFill>
                <a:srgbClr val="776BD0"/>
              </a:solidFill>
              <a:ln>
                <a:noFill/>
              </a:ln>
              <a:effectLst/>
            </c:spPr>
            <c:extLst>
              <c:ext xmlns:c16="http://schemas.microsoft.com/office/drawing/2014/chart" uri="{C3380CC4-5D6E-409C-BE32-E72D297353CC}">
                <c16:uniqueId val="{0000000A-E5C3-49A9-AA19-10E11BA0339B}"/>
              </c:ext>
            </c:extLst>
          </c:dPt>
          <c:dPt>
            <c:idx val="9"/>
            <c:invertIfNegative val="0"/>
            <c:bubble3D val="0"/>
            <c:spPr>
              <a:solidFill>
                <a:srgbClr val="A3CD99"/>
              </a:solidFill>
              <a:ln>
                <a:noFill/>
              </a:ln>
              <a:effectLst/>
            </c:spPr>
            <c:extLst>
              <c:ext xmlns:c16="http://schemas.microsoft.com/office/drawing/2014/chart" uri="{C3380CC4-5D6E-409C-BE32-E72D297353CC}">
                <c16:uniqueId val="{00000008-E5C3-49A9-AA19-10E11BA0339B}"/>
              </c:ext>
            </c:extLst>
          </c:dPt>
          <c:dLbls>
            <c:dLbl>
              <c:idx val="0"/>
              <c:layout>
                <c:manualLayout>
                  <c:x val="1.4111111111111111E-2"/>
                  <c:y val="-1.0731109655886332E-2"/>
                </c:manualLayout>
              </c:layout>
              <c:tx>
                <c:rich>
                  <a:bodyPr/>
                  <a:lstStyle/>
                  <a:p>
                    <a:fld id="{84FEEB0D-9A0D-4AF2-875A-C11374A97679}" type="CELLRANGE">
                      <a:rPr lang="en-US" baseline="0"/>
                      <a:pPr/>
                      <a:t>[CELLRANGE]</a:t>
                    </a:fld>
                    <a:r>
                      <a:rPr lang="en-US" baseline="0"/>
                      <a:t>, </a:t>
                    </a:r>
                    <a:fld id="{99413100-382E-4590-B1AC-869A2886C66D}"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3-E5C3-49A9-AA19-10E11BA0339B}"/>
                </c:ext>
              </c:extLst>
            </c:dLbl>
            <c:dLbl>
              <c:idx val="1"/>
              <c:layout>
                <c:manualLayout>
                  <c:x val="-1.2935185185185185E-2"/>
                  <c:y val="-6.7963694487279694E-2"/>
                </c:manualLayout>
              </c:layout>
              <c:tx>
                <c:rich>
                  <a:bodyPr/>
                  <a:lstStyle/>
                  <a:p>
                    <a:fld id="{D105D4E2-E015-4DDB-BBAD-4158B7621F62}" type="CELLRANGE">
                      <a:rPr lang="en-US" baseline="0"/>
                      <a:pPr/>
                      <a:t>[CELLRANGE]</a:t>
                    </a:fld>
                    <a:r>
                      <a:rPr lang="en-US" baseline="0"/>
                      <a:t>, </a:t>
                    </a:r>
                    <a:fld id="{362DB1F1-209C-4C38-939B-525737D03668}"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6-E5C3-49A9-AA19-10E11BA0339B}"/>
                </c:ext>
              </c:extLst>
            </c:dLbl>
            <c:dLbl>
              <c:idx val="2"/>
              <c:layout>
                <c:manualLayout>
                  <c:x val="-8.5842592592592609E-2"/>
                  <c:y val="-8.2271840695128065E-2"/>
                </c:manualLayout>
              </c:layout>
              <c:tx>
                <c:rich>
                  <a:bodyPr/>
                  <a:lstStyle/>
                  <a:p>
                    <a:fld id="{1FCBF441-CE68-428B-A843-A7F202DDACEB}" type="CELLRANGE">
                      <a:rPr lang="en-US" baseline="0"/>
                      <a:pPr/>
                      <a:t>[CELLRANGE]</a:t>
                    </a:fld>
                    <a:r>
                      <a:rPr lang="en-US" baseline="0"/>
                      <a:t>, </a:t>
                    </a:r>
                    <a:fld id="{9755899B-68F9-4006-A6E2-7A70FB58D5BB}"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B-E5C3-49A9-AA19-10E11BA0339B}"/>
                </c:ext>
              </c:extLst>
            </c:dLbl>
            <c:dLbl>
              <c:idx val="3"/>
              <c:layout>
                <c:manualLayout>
                  <c:x val="-4.3509259259259282E-2"/>
                  <c:y val="-9.6579986902976409E-2"/>
                </c:manualLayout>
              </c:layout>
              <c:tx>
                <c:rich>
                  <a:bodyPr/>
                  <a:lstStyle/>
                  <a:p>
                    <a:fld id="{0E0B9E9B-3EA9-47BD-972C-85B095230671}" type="CELLRANGE">
                      <a:rPr lang="en-US" baseline="0"/>
                      <a:pPr/>
                      <a:t>[CELLRANGE]</a:t>
                    </a:fld>
                    <a:r>
                      <a:rPr lang="en-US" baseline="0"/>
                      <a:t>, </a:t>
                    </a:r>
                    <a:fld id="{51BD841A-A991-46D5-9EB1-3CD8F832516B}"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7-E5C3-49A9-AA19-10E11BA0339B}"/>
                </c:ext>
              </c:extLst>
            </c:dLbl>
            <c:dLbl>
              <c:idx val="4"/>
              <c:layout>
                <c:manualLayout>
                  <c:x val="1.0583333333333333E-2"/>
                  <c:y val="-3.5770365519621548E-3"/>
                </c:manualLayout>
              </c:layout>
              <c:tx>
                <c:rich>
                  <a:bodyPr/>
                  <a:lstStyle/>
                  <a:p>
                    <a:fld id="{F7BC8BE6-3624-44FC-BDD4-CE01B5F86FA9}" type="CELLRANGE">
                      <a:rPr lang="en-US" baseline="0"/>
                      <a:pPr/>
                      <a:t>[CELLRANGE]</a:t>
                    </a:fld>
                    <a:r>
                      <a:rPr lang="en-US" baseline="0"/>
                      <a:t>, </a:t>
                    </a:r>
                    <a:fld id="{48E8D2DC-09A9-4B87-8F14-7F4E3CA0A59E}"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9-E5C3-49A9-AA19-10E11BA0339B}"/>
                </c:ext>
              </c:extLst>
            </c:dLbl>
            <c:dLbl>
              <c:idx val="5"/>
              <c:layout>
                <c:manualLayout>
                  <c:x val="-1.175925925925926E-3"/>
                  <c:y val="-7.1540731039241787E-2"/>
                </c:manualLayout>
              </c:layout>
              <c:tx>
                <c:rich>
                  <a:bodyPr/>
                  <a:lstStyle/>
                  <a:p>
                    <a:fld id="{1204E092-0D21-4611-B809-B9209BBE5311}" type="CELLRANGE">
                      <a:rPr lang="en-US" baseline="0"/>
                      <a:pPr/>
                      <a:t>[CELLRANGE]</a:t>
                    </a:fld>
                    <a:r>
                      <a:rPr lang="en-US" baseline="0"/>
                      <a:t>, </a:t>
                    </a:r>
                    <a:fld id="{CC851D35-5476-4DD2-88F1-59F2C3D375DD}"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4-E5C3-49A9-AA19-10E11BA0339B}"/>
                </c:ext>
              </c:extLst>
            </c:dLbl>
            <c:dLbl>
              <c:idx val="6"/>
              <c:layout>
                <c:manualLayout>
                  <c:x val="-1.1759259259259254E-2"/>
                  <c:y val="6.0809621383355515E-2"/>
                </c:manualLayout>
              </c:layout>
              <c:tx>
                <c:rich>
                  <a:bodyPr/>
                  <a:lstStyle/>
                  <a:p>
                    <a:fld id="{EAF4468B-DAC6-432D-8E61-013F7213B9DA}" type="CELLRANGE">
                      <a:rPr lang="en-US" baseline="0"/>
                      <a:pPr/>
                      <a:t>[CELLRANGE]</a:t>
                    </a:fld>
                    <a:r>
                      <a:rPr lang="en-US" baseline="0"/>
                      <a:t>, </a:t>
                    </a:r>
                    <a:fld id="{CC983873-2289-4C56-84D8-CB83FDF79F49}"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C-E5C3-49A9-AA19-10E11BA0339B}"/>
                </c:ext>
              </c:extLst>
            </c:dLbl>
            <c:dLbl>
              <c:idx val="7"/>
              <c:layout>
                <c:manualLayout>
                  <c:x val="-1.4111111111111111E-2"/>
                  <c:y val="9.6579986902976409E-2"/>
                </c:manualLayout>
              </c:layout>
              <c:tx>
                <c:rich>
                  <a:bodyPr/>
                  <a:lstStyle/>
                  <a:p>
                    <a:fld id="{9910060B-90A6-4CD3-AAD2-D175A8383B42}" type="CELLRANGE">
                      <a:rPr lang="en-US" baseline="0"/>
                      <a:pPr/>
                      <a:t>[CELLRANGE]</a:t>
                    </a:fld>
                    <a:r>
                      <a:rPr lang="en-US" baseline="0"/>
                      <a:t>, </a:t>
                    </a:r>
                    <a:fld id="{23A9F701-FD70-42DC-BBCE-1115A417C219}"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5-E5C3-49A9-AA19-10E11BA0339B}"/>
                </c:ext>
              </c:extLst>
            </c:dLbl>
            <c:dLbl>
              <c:idx val="8"/>
              <c:layout>
                <c:manualLayout>
                  <c:x val="-9.2898148148148174E-2"/>
                  <c:y val="-6.7963694487279694E-2"/>
                </c:manualLayout>
              </c:layout>
              <c:tx>
                <c:rich>
                  <a:bodyPr/>
                  <a:lstStyle/>
                  <a:p>
                    <a:fld id="{D75A4942-9C39-4EDB-8EDA-E454551F7D1F}" type="CELLRANGE">
                      <a:rPr lang="en-US" baseline="0"/>
                      <a:pPr/>
                      <a:t>[CELLRANGE]</a:t>
                    </a:fld>
                    <a:r>
                      <a:rPr lang="en-US" baseline="0"/>
                      <a:t>, </a:t>
                    </a:r>
                    <a:fld id="{718EA26E-C3E9-47C5-A0B1-89A7642AEA3E}"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A-E5C3-49A9-AA19-10E11BA0339B}"/>
                </c:ext>
              </c:extLst>
            </c:dLbl>
            <c:dLbl>
              <c:idx val="9"/>
              <c:layout>
                <c:manualLayout>
                  <c:x val="-9.4074074074074077E-3"/>
                  <c:y val="6.4386657935317532E-2"/>
                </c:manualLayout>
              </c:layout>
              <c:tx>
                <c:rich>
                  <a:bodyPr/>
                  <a:lstStyle/>
                  <a:p>
                    <a:fld id="{A842AF67-3865-4088-B449-370EB1FD7C26}" type="CELLRANGE">
                      <a:rPr lang="en-US" baseline="0"/>
                      <a:pPr/>
                      <a:t>[CELLRANGE]</a:t>
                    </a:fld>
                    <a:r>
                      <a:rPr lang="en-US" baseline="0"/>
                      <a:t>, </a:t>
                    </a:r>
                    <a:fld id="{026F2214-EBEA-4E95-A4FC-3C57EEE6FBB8}"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8-E5C3-49A9-AA19-10E11BA0339B}"/>
                </c:ext>
              </c:extLst>
            </c:dLbl>
            <c:spPr>
              <a:no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Sheet1!$A$2:$A$11</c:f>
              <c:numCache>
                <c:formatCode>0.0%</c:formatCode>
                <c:ptCount val="10"/>
                <c:pt idx="0">
                  <c:v>0.35</c:v>
                </c:pt>
                <c:pt idx="1">
                  <c:v>8.5999999999999993E-2</c:v>
                </c:pt>
                <c:pt idx="2">
                  <c:v>3.3000000000000002E-2</c:v>
                </c:pt>
                <c:pt idx="3">
                  <c:v>6.2E-2</c:v>
                </c:pt>
                <c:pt idx="4">
                  <c:v>0.05</c:v>
                </c:pt>
                <c:pt idx="5">
                  <c:v>0.189</c:v>
                </c:pt>
                <c:pt idx="6">
                  <c:v>4.0000000000000001E-3</c:v>
                </c:pt>
                <c:pt idx="7">
                  <c:v>0.13200000000000001</c:v>
                </c:pt>
                <c:pt idx="8">
                  <c:v>3.9E-2</c:v>
                </c:pt>
                <c:pt idx="9">
                  <c:v>5.5E-2</c:v>
                </c:pt>
              </c:numCache>
            </c:numRef>
          </c:xVal>
          <c:yVal>
            <c:numRef>
              <c:f>Sheet1!$B$2:$B$11</c:f>
              <c:numCache>
                <c:formatCode>0.00</c:formatCode>
                <c:ptCount val="10"/>
                <c:pt idx="0">
                  <c:v>5.94</c:v>
                </c:pt>
                <c:pt idx="1">
                  <c:v>4.25</c:v>
                </c:pt>
                <c:pt idx="2">
                  <c:v>6.36</c:v>
                </c:pt>
                <c:pt idx="3">
                  <c:v>4.9800000000000004</c:v>
                </c:pt>
                <c:pt idx="4">
                  <c:v>2.78</c:v>
                </c:pt>
                <c:pt idx="5">
                  <c:v>3.52</c:v>
                </c:pt>
                <c:pt idx="6">
                  <c:v>2.56</c:v>
                </c:pt>
                <c:pt idx="7">
                  <c:v>3.2</c:v>
                </c:pt>
                <c:pt idx="8">
                  <c:v>3.86</c:v>
                </c:pt>
                <c:pt idx="9">
                  <c:v>2.34</c:v>
                </c:pt>
              </c:numCache>
            </c:numRef>
          </c:yVal>
          <c:bubbleSize>
            <c:numRef>
              <c:f>Sheet1!$C$2:$C$11</c:f>
              <c:numCache>
                <c:formatCode>0.0%</c:formatCode>
                <c:ptCount val="10"/>
                <c:pt idx="0">
                  <c:v>0.46600000000000003</c:v>
                </c:pt>
                <c:pt idx="1">
                  <c:v>8.2000000000000003E-2</c:v>
                </c:pt>
                <c:pt idx="2">
                  <c:v>4.8000000000000001E-2</c:v>
                </c:pt>
                <c:pt idx="3">
                  <c:v>6.9000000000000006E-2</c:v>
                </c:pt>
                <c:pt idx="4">
                  <c:v>3.1E-2</c:v>
                </c:pt>
                <c:pt idx="5">
                  <c:v>0.14599999999999999</c:v>
                </c:pt>
                <c:pt idx="6">
                  <c:v>3.0000000000000001E-3</c:v>
                </c:pt>
                <c:pt idx="7">
                  <c:v>9.4E-2</c:v>
                </c:pt>
                <c:pt idx="8">
                  <c:v>3.4000000000000002E-2</c:v>
                </c:pt>
                <c:pt idx="9">
                  <c:v>2.9000000000000001E-2</c:v>
                </c:pt>
              </c:numCache>
            </c:numRef>
          </c:bubbleSize>
          <c:bubble3D val="0"/>
          <c:extLst>
            <c:ext xmlns:c15="http://schemas.microsoft.com/office/drawing/2012/chart" uri="{02D57815-91ED-43cb-92C2-25804820EDAC}">
              <c15:datalabelsRange>
                <c15:f>Sheet1!$D$2:$D$11</c15:f>
                <c15:dlblRangeCache>
                  <c:ptCount val="10"/>
                  <c:pt idx="0">
                    <c:v>Linear TV</c:v>
                  </c:pt>
                  <c:pt idx="1">
                    <c:v>BVOD</c:v>
                  </c:pt>
                  <c:pt idx="2">
                    <c:v>Print</c:v>
                  </c:pt>
                  <c:pt idx="3">
                    <c:v>Audio</c:v>
                  </c:pt>
                  <c:pt idx="4">
                    <c:v>OOH</c:v>
                  </c:pt>
                  <c:pt idx="5">
                    <c:v>Generic PPC</c:v>
                  </c:pt>
                  <c:pt idx="6">
                    <c:v>Cinema</c:v>
                  </c:pt>
                  <c:pt idx="7">
                    <c:v>Paid Social</c:v>
                  </c:pt>
                  <c:pt idx="8">
                    <c:v>Online Video</c:v>
                  </c:pt>
                  <c:pt idx="9">
                    <c:v>Online Display</c:v>
                  </c:pt>
                </c15:dlblRangeCache>
              </c15:datalabelsRange>
            </c:ext>
            <c:ext xmlns:c16="http://schemas.microsoft.com/office/drawing/2014/chart" uri="{C3380CC4-5D6E-409C-BE32-E72D297353CC}">
              <c16:uniqueId val="{00000000-E5C3-49A9-AA19-10E11BA0339B}"/>
            </c:ext>
          </c:extLst>
        </c:ser>
        <c:dLbls>
          <c:showLegendKey val="0"/>
          <c:showVal val="0"/>
          <c:showCatName val="0"/>
          <c:showSerName val="0"/>
          <c:showPercent val="0"/>
          <c:showBubbleSize val="0"/>
        </c:dLbls>
        <c:bubbleScale val="100"/>
        <c:showNegBubbles val="0"/>
        <c:axId val="1096689167"/>
        <c:axId val="466283520"/>
      </c:bubbleChart>
      <c:valAx>
        <c:axId val="1096689167"/>
        <c:scaling>
          <c:orientation val="minMax"/>
          <c:min val="0"/>
        </c:scaling>
        <c:delete val="0"/>
        <c:axPos val="b"/>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6283520"/>
        <c:crossesAt val="1"/>
        <c:crossBetween val="midCat"/>
      </c:valAx>
      <c:valAx>
        <c:axId val="466283520"/>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9668916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bg2"/>
                </a:solidFill>
                <a:latin typeface="+mn-lt"/>
                <a:ea typeface="+mn-ea"/>
                <a:cs typeface="+mn-cs"/>
              </a:defRPr>
            </a:pPr>
            <a:r>
              <a:rPr lang="en-GB" sz="1200" b="0" i="0" u="none" strike="noStrike" kern="1200" spc="0" baseline="0" dirty="0">
                <a:solidFill>
                  <a:schemeClr val="bg2"/>
                </a:solidFill>
              </a:rPr>
              <a:t>Weekly profit volume &amp; Profit ROI – Linear TV</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bg2"/>
              </a:solidFill>
              <a:latin typeface="+mn-lt"/>
              <a:ea typeface="+mn-ea"/>
              <a:cs typeface="+mn-cs"/>
            </a:defRPr>
          </a:pPr>
          <a:endParaRPr lang="en-US"/>
        </a:p>
      </c:txPr>
    </c:title>
    <c:autoTitleDeleted val="0"/>
    <c:plotArea>
      <c:layout/>
      <c:lineChart>
        <c:grouping val="standard"/>
        <c:varyColors val="0"/>
        <c:ser>
          <c:idx val="1"/>
          <c:order val="1"/>
          <c:tx>
            <c:strRef>
              <c:f>Sheet1!$C$1</c:f>
              <c:strCache>
                <c:ptCount val="1"/>
                <c:pt idx="0">
                  <c:v>Immediate Profit Contribution</c:v>
                </c:pt>
              </c:strCache>
            </c:strRef>
          </c:tx>
          <c:spPr>
            <a:ln w="19050" cap="rnd">
              <a:solidFill>
                <a:schemeClr val="accent3"/>
              </a:solidFill>
              <a:round/>
            </a:ln>
            <a:effectLst/>
          </c:spPr>
          <c:marker>
            <c:symbol val="none"/>
          </c:marker>
          <c:cat>
            <c:numRef>
              <c:f>Sheet1!$A$2:$A$1002</c:f>
              <c:numCache>
                <c:formatCode>"£"#,##0</c:formatCode>
                <c:ptCount val="1001"/>
                <c:pt idx="0">
                  <c:v>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pt idx="351">
                  <c:v>351000</c:v>
                </c:pt>
                <c:pt idx="352">
                  <c:v>352000</c:v>
                </c:pt>
                <c:pt idx="353">
                  <c:v>353000</c:v>
                </c:pt>
                <c:pt idx="354">
                  <c:v>354000</c:v>
                </c:pt>
                <c:pt idx="355">
                  <c:v>355000</c:v>
                </c:pt>
                <c:pt idx="356">
                  <c:v>356000</c:v>
                </c:pt>
                <c:pt idx="357">
                  <c:v>357000</c:v>
                </c:pt>
                <c:pt idx="358">
                  <c:v>358000</c:v>
                </c:pt>
                <c:pt idx="359">
                  <c:v>359000</c:v>
                </c:pt>
                <c:pt idx="360">
                  <c:v>360000</c:v>
                </c:pt>
                <c:pt idx="361">
                  <c:v>361000</c:v>
                </c:pt>
                <c:pt idx="362">
                  <c:v>362000</c:v>
                </c:pt>
                <c:pt idx="363">
                  <c:v>363000</c:v>
                </c:pt>
                <c:pt idx="364">
                  <c:v>364000</c:v>
                </c:pt>
                <c:pt idx="365">
                  <c:v>365000</c:v>
                </c:pt>
                <c:pt idx="366">
                  <c:v>366000</c:v>
                </c:pt>
                <c:pt idx="367">
                  <c:v>367000</c:v>
                </c:pt>
                <c:pt idx="368">
                  <c:v>368000</c:v>
                </c:pt>
                <c:pt idx="369">
                  <c:v>369000</c:v>
                </c:pt>
                <c:pt idx="370">
                  <c:v>370000</c:v>
                </c:pt>
                <c:pt idx="371">
                  <c:v>371000</c:v>
                </c:pt>
                <c:pt idx="372">
                  <c:v>372000</c:v>
                </c:pt>
                <c:pt idx="373">
                  <c:v>373000</c:v>
                </c:pt>
                <c:pt idx="374">
                  <c:v>374000</c:v>
                </c:pt>
                <c:pt idx="375">
                  <c:v>375000</c:v>
                </c:pt>
                <c:pt idx="376">
                  <c:v>376000</c:v>
                </c:pt>
                <c:pt idx="377">
                  <c:v>377000</c:v>
                </c:pt>
                <c:pt idx="378">
                  <c:v>378000</c:v>
                </c:pt>
                <c:pt idx="379">
                  <c:v>379000</c:v>
                </c:pt>
                <c:pt idx="380">
                  <c:v>380000</c:v>
                </c:pt>
                <c:pt idx="381">
                  <c:v>381000</c:v>
                </c:pt>
                <c:pt idx="382">
                  <c:v>382000</c:v>
                </c:pt>
                <c:pt idx="383">
                  <c:v>383000</c:v>
                </c:pt>
                <c:pt idx="384">
                  <c:v>384000</c:v>
                </c:pt>
                <c:pt idx="385">
                  <c:v>385000</c:v>
                </c:pt>
                <c:pt idx="386">
                  <c:v>386000</c:v>
                </c:pt>
                <c:pt idx="387">
                  <c:v>387000</c:v>
                </c:pt>
                <c:pt idx="388">
                  <c:v>388000</c:v>
                </c:pt>
                <c:pt idx="389">
                  <c:v>389000</c:v>
                </c:pt>
                <c:pt idx="390">
                  <c:v>390000</c:v>
                </c:pt>
                <c:pt idx="391">
                  <c:v>391000</c:v>
                </c:pt>
                <c:pt idx="392">
                  <c:v>392000</c:v>
                </c:pt>
                <c:pt idx="393">
                  <c:v>393000</c:v>
                </c:pt>
                <c:pt idx="394">
                  <c:v>394000</c:v>
                </c:pt>
                <c:pt idx="395">
                  <c:v>395000</c:v>
                </c:pt>
                <c:pt idx="396">
                  <c:v>396000</c:v>
                </c:pt>
                <c:pt idx="397">
                  <c:v>397000</c:v>
                </c:pt>
                <c:pt idx="398">
                  <c:v>398000</c:v>
                </c:pt>
                <c:pt idx="399">
                  <c:v>399000</c:v>
                </c:pt>
                <c:pt idx="400">
                  <c:v>400000</c:v>
                </c:pt>
                <c:pt idx="401">
                  <c:v>401000</c:v>
                </c:pt>
                <c:pt idx="402">
                  <c:v>402000</c:v>
                </c:pt>
                <c:pt idx="403">
                  <c:v>403000</c:v>
                </c:pt>
                <c:pt idx="404">
                  <c:v>404000</c:v>
                </c:pt>
                <c:pt idx="405">
                  <c:v>405000</c:v>
                </c:pt>
                <c:pt idx="406">
                  <c:v>406000</c:v>
                </c:pt>
                <c:pt idx="407">
                  <c:v>407000</c:v>
                </c:pt>
                <c:pt idx="408">
                  <c:v>408000</c:v>
                </c:pt>
                <c:pt idx="409">
                  <c:v>409000</c:v>
                </c:pt>
                <c:pt idx="410">
                  <c:v>410000</c:v>
                </c:pt>
                <c:pt idx="411">
                  <c:v>411000</c:v>
                </c:pt>
                <c:pt idx="412">
                  <c:v>412000</c:v>
                </c:pt>
                <c:pt idx="413">
                  <c:v>413000</c:v>
                </c:pt>
                <c:pt idx="414">
                  <c:v>414000</c:v>
                </c:pt>
                <c:pt idx="415">
                  <c:v>415000</c:v>
                </c:pt>
                <c:pt idx="416">
                  <c:v>416000</c:v>
                </c:pt>
                <c:pt idx="417">
                  <c:v>417000</c:v>
                </c:pt>
                <c:pt idx="418">
                  <c:v>418000</c:v>
                </c:pt>
                <c:pt idx="419">
                  <c:v>419000</c:v>
                </c:pt>
                <c:pt idx="420">
                  <c:v>420000</c:v>
                </c:pt>
                <c:pt idx="421">
                  <c:v>421000</c:v>
                </c:pt>
                <c:pt idx="422">
                  <c:v>422000</c:v>
                </c:pt>
                <c:pt idx="423">
                  <c:v>423000</c:v>
                </c:pt>
                <c:pt idx="424">
                  <c:v>424000</c:v>
                </c:pt>
                <c:pt idx="425">
                  <c:v>425000</c:v>
                </c:pt>
                <c:pt idx="426">
                  <c:v>426000</c:v>
                </c:pt>
                <c:pt idx="427">
                  <c:v>427000</c:v>
                </c:pt>
                <c:pt idx="428">
                  <c:v>428000</c:v>
                </c:pt>
                <c:pt idx="429">
                  <c:v>429000</c:v>
                </c:pt>
                <c:pt idx="430">
                  <c:v>430000</c:v>
                </c:pt>
                <c:pt idx="431">
                  <c:v>431000</c:v>
                </c:pt>
                <c:pt idx="432">
                  <c:v>432000</c:v>
                </c:pt>
                <c:pt idx="433">
                  <c:v>433000</c:v>
                </c:pt>
                <c:pt idx="434">
                  <c:v>434000</c:v>
                </c:pt>
                <c:pt idx="435">
                  <c:v>435000</c:v>
                </c:pt>
                <c:pt idx="436">
                  <c:v>436000</c:v>
                </c:pt>
                <c:pt idx="437">
                  <c:v>437000</c:v>
                </c:pt>
                <c:pt idx="438">
                  <c:v>438000</c:v>
                </c:pt>
                <c:pt idx="439">
                  <c:v>439000</c:v>
                </c:pt>
                <c:pt idx="440">
                  <c:v>440000</c:v>
                </c:pt>
                <c:pt idx="441">
                  <c:v>441000</c:v>
                </c:pt>
                <c:pt idx="442">
                  <c:v>442000</c:v>
                </c:pt>
                <c:pt idx="443">
                  <c:v>443000</c:v>
                </c:pt>
                <c:pt idx="444">
                  <c:v>444000</c:v>
                </c:pt>
                <c:pt idx="445">
                  <c:v>445000</c:v>
                </c:pt>
                <c:pt idx="446">
                  <c:v>446000</c:v>
                </c:pt>
                <c:pt idx="447">
                  <c:v>447000</c:v>
                </c:pt>
                <c:pt idx="448">
                  <c:v>448000</c:v>
                </c:pt>
                <c:pt idx="449">
                  <c:v>449000</c:v>
                </c:pt>
                <c:pt idx="450">
                  <c:v>450000</c:v>
                </c:pt>
                <c:pt idx="451">
                  <c:v>451000</c:v>
                </c:pt>
                <c:pt idx="452">
                  <c:v>452000</c:v>
                </c:pt>
                <c:pt idx="453">
                  <c:v>453000</c:v>
                </c:pt>
                <c:pt idx="454">
                  <c:v>454000</c:v>
                </c:pt>
                <c:pt idx="455">
                  <c:v>455000</c:v>
                </c:pt>
                <c:pt idx="456">
                  <c:v>456000</c:v>
                </c:pt>
                <c:pt idx="457">
                  <c:v>457000</c:v>
                </c:pt>
                <c:pt idx="458">
                  <c:v>458000</c:v>
                </c:pt>
                <c:pt idx="459">
                  <c:v>459000</c:v>
                </c:pt>
                <c:pt idx="460">
                  <c:v>460000</c:v>
                </c:pt>
                <c:pt idx="461">
                  <c:v>461000</c:v>
                </c:pt>
                <c:pt idx="462">
                  <c:v>462000</c:v>
                </c:pt>
                <c:pt idx="463">
                  <c:v>463000</c:v>
                </c:pt>
                <c:pt idx="464">
                  <c:v>464000</c:v>
                </c:pt>
                <c:pt idx="465">
                  <c:v>465000</c:v>
                </c:pt>
                <c:pt idx="466">
                  <c:v>466000</c:v>
                </c:pt>
                <c:pt idx="467">
                  <c:v>467000</c:v>
                </c:pt>
                <c:pt idx="468">
                  <c:v>468000</c:v>
                </c:pt>
                <c:pt idx="469">
                  <c:v>469000</c:v>
                </c:pt>
                <c:pt idx="470">
                  <c:v>470000</c:v>
                </c:pt>
                <c:pt idx="471">
                  <c:v>471000</c:v>
                </c:pt>
                <c:pt idx="472">
                  <c:v>472000</c:v>
                </c:pt>
                <c:pt idx="473">
                  <c:v>473000</c:v>
                </c:pt>
                <c:pt idx="474">
                  <c:v>474000</c:v>
                </c:pt>
                <c:pt idx="475">
                  <c:v>475000</c:v>
                </c:pt>
                <c:pt idx="476">
                  <c:v>476000</c:v>
                </c:pt>
                <c:pt idx="477">
                  <c:v>477000</c:v>
                </c:pt>
                <c:pt idx="478">
                  <c:v>478000</c:v>
                </c:pt>
                <c:pt idx="479">
                  <c:v>479000</c:v>
                </c:pt>
                <c:pt idx="480">
                  <c:v>480000</c:v>
                </c:pt>
                <c:pt idx="481">
                  <c:v>481000</c:v>
                </c:pt>
                <c:pt idx="482">
                  <c:v>482000</c:v>
                </c:pt>
                <c:pt idx="483">
                  <c:v>483000</c:v>
                </c:pt>
                <c:pt idx="484">
                  <c:v>484000</c:v>
                </c:pt>
                <c:pt idx="485">
                  <c:v>485000</c:v>
                </c:pt>
                <c:pt idx="486">
                  <c:v>486000</c:v>
                </c:pt>
                <c:pt idx="487">
                  <c:v>487000</c:v>
                </c:pt>
                <c:pt idx="488">
                  <c:v>488000</c:v>
                </c:pt>
                <c:pt idx="489">
                  <c:v>489000</c:v>
                </c:pt>
                <c:pt idx="490">
                  <c:v>490000</c:v>
                </c:pt>
                <c:pt idx="491">
                  <c:v>491000</c:v>
                </c:pt>
                <c:pt idx="492">
                  <c:v>492000</c:v>
                </c:pt>
                <c:pt idx="493">
                  <c:v>493000</c:v>
                </c:pt>
                <c:pt idx="494">
                  <c:v>494000</c:v>
                </c:pt>
                <c:pt idx="495">
                  <c:v>495000</c:v>
                </c:pt>
                <c:pt idx="496">
                  <c:v>496000</c:v>
                </c:pt>
                <c:pt idx="497">
                  <c:v>497000</c:v>
                </c:pt>
                <c:pt idx="498">
                  <c:v>498000</c:v>
                </c:pt>
                <c:pt idx="499">
                  <c:v>499000</c:v>
                </c:pt>
                <c:pt idx="500">
                  <c:v>500000</c:v>
                </c:pt>
                <c:pt idx="501">
                  <c:v>501000</c:v>
                </c:pt>
                <c:pt idx="502">
                  <c:v>502000</c:v>
                </c:pt>
                <c:pt idx="503">
                  <c:v>503000</c:v>
                </c:pt>
                <c:pt idx="504">
                  <c:v>504000</c:v>
                </c:pt>
                <c:pt idx="505">
                  <c:v>505000</c:v>
                </c:pt>
                <c:pt idx="506">
                  <c:v>506000</c:v>
                </c:pt>
                <c:pt idx="507">
                  <c:v>507000</c:v>
                </c:pt>
                <c:pt idx="508">
                  <c:v>508000</c:v>
                </c:pt>
                <c:pt idx="509">
                  <c:v>509000</c:v>
                </c:pt>
                <c:pt idx="510">
                  <c:v>510000</c:v>
                </c:pt>
                <c:pt idx="511">
                  <c:v>511000</c:v>
                </c:pt>
                <c:pt idx="512">
                  <c:v>512000</c:v>
                </c:pt>
                <c:pt idx="513">
                  <c:v>513000</c:v>
                </c:pt>
                <c:pt idx="514">
                  <c:v>514000</c:v>
                </c:pt>
                <c:pt idx="515">
                  <c:v>515000</c:v>
                </c:pt>
                <c:pt idx="516">
                  <c:v>516000</c:v>
                </c:pt>
                <c:pt idx="517">
                  <c:v>517000</c:v>
                </c:pt>
                <c:pt idx="518">
                  <c:v>518000</c:v>
                </c:pt>
                <c:pt idx="519">
                  <c:v>519000</c:v>
                </c:pt>
                <c:pt idx="520">
                  <c:v>520000</c:v>
                </c:pt>
                <c:pt idx="521">
                  <c:v>521000</c:v>
                </c:pt>
                <c:pt idx="522">
                  <c:v>522000</c:v>
                </c:pt>
                <c:pt idx="523">
                  <c:v>523000</c:v>
                </c:pt>
                <c:pt idx="524">
                  <c:v>524000</c:v>
                </c:pt>
                <c:pt idx="525">
                  <c:v>525000</c:v>
                </c:pt>
                <c:pt idx="526">
                  <c:v>526000</c:v>
                </c:pt>
                <c:pt idx="527">
                  <c:v>527000</c:v>
                </c:pt>
                <c:pt idx="528">
                  <c:v>528000</c:v>
                </c:pt>
                <c:pt idx="529">
                  <c:v>529000</c:v>
                </c:pt>
                <c:pt idx="530">
                  <c:v>530000</c:v>
                </c:pt>
                <c:pt idx="531">
                  <c:v>531000</c:v>
                </c:pt>
                <c:pt idx="532">
                  <c:v>532000</c:v>
                </c:pt>
                <c:pt idx="533">
                  <c:v>533000</c:v>
                </c:pt>
                <c:pt idx="534">
                  <c:v>534000</c:v>
                </c:pt>
                <c:pt idx="535">
                  <c:v>535000</c:v>
                </c:pt>
                <c:pt idx="536">
                  <c:v>536000</c:v>
                </c:pt>
                <c:pt idx="537">
                  <c:v>537000</c:v>
                </c:pt>
                <c:pt idx="538">
                  <c:v>538000</c:v>
                </c:pt>
                <c:pt idx="539">
                  <c:v>539000</c:v>
                </c:pt>
                <c:pt idx="540">
                  <c:v>540000</c:v>
                </c:pt>
                <c:pt idx="541">
                  <c:v>541000</c:v>
                </c:pt>
                <c:pt idx="542">
                  <c:v>542000</c:v>
                </c:pt>
                <c:pt idx="543">
                  <c:v>543000</c:v>
                </c:pt>
                <c:pt idx="544">
                  <c:v>544000</c:v>
                </c:pt>
                <c:pt idx="545">
                  <c:v>545000</c:v>
                </c:pt>
                <c:pt idx="546">
                  <c:v>546000</c:v>
                </c:pt>
                <c:pt idx="547">
                  <c:v>547000</c:v>
                </c:pt>
                <c:pt idx="548">
                  <c:v>548000</c:v>
                </c:pt>
                <c:pt idx="549">
                  <c:v>549000</c:v>
                </c:pt>
                <c:pt idx="550">
                  <c:v>550000</c:v>
                </c:pt>
                <c:pt idx="551">
                  <c:v>551000</c:v>
                </c:pt>
                <c:pt idx="552">
                  <c:v>552000</c:v>
                </c:pt>
                <c:pt idx="553">
                  <c:v>553000</c:v>
                </c:pt>
                <c:pt idx="554">
                  <c:v>554000</c:v>
                </c:pt>
                <c:pt idx="555">
                  <c:v>555000</c:v>
                </c:pt>
                <c:pt idx="556">
                  <c:v>556000</c:v>
                </c:pt>
                <c:pt idx="557">
                  <c:v>557000</c:v>
                </c:pt>
                <c:pt idx="558">
                  <c:v>558000</c:v>
                </c:pt>
                <c:pt idx="559">
                  <c:v>559000</c:v>
                </c:pt>
                <c:pt idx="560">
                  <c:v>560000</c:v>
                </c:pt>
                <c:pt idx="561">
                  <c:v>561000</c:v>
                </c:pt>
                <c:pt idx="562">
                  <c:v>562000</c:v>
                </c:pt>
                <c:pt idx="563">
                  <c:v>563000</c:v>
                </c:pt>
                <c:pt idx="564">
                  <c:v>564000</c:v>
                </c:pt>
                <c:pt idx="565">
                  <c:v>565000</c:v>
                </c:pt>
                <c:pt idx="566">
                  <c:v>566000</c:v>
                </c:pt>
                <c:pt idx="567">
                  <c:v>567000</c:v>
                </c:pt>
                <c:pt idx="568">
                  <c:v>568000</c:v>
                </c:pt>
                <c:pt idx="569">
                  <c:v>569000</c:v>
                </c:pt>
                <c:pt idx="570">
                  <c:v>570000</c:v>
                </c:pt>
                <c:pt idx="571">
                  <c:v>571000</c:v>
                </c:pt>
                <c:pt idx="572">
                  <c:v>572000</c:v>
                </c:pt>
                <c:pt idx="573">
                  <c:v>573000</c:v>
                </c:pt>
                <c:pt idx="574">
                  <c:v>574000</c:v>
                </c:pt>
                <c:pt idx="575">
                  <c:v>575000</c:v>
                </c:pt>
                <c:pt idx="576">
                  <c:v>576000</c:v>
                </c:pt>
                <c:pt idx="577">
                  <c:v>577000</c:v>
                </c:pt>
                <c:pt idx="578">
                  <c:v>578000</c:v>
                </c:pt>
                <c:pt idx="579">
                  <c:v>579000</c:v>
                </c:pt>
                <c:pt idx="580">
                  <c:v>580000</c:v>
                </c:pt>
                <c:pt idx="581">
                  <c:v>581000</c:v>
                </c:pt>
                <c:pt idx="582">
                  <c:v>582000</c:v>
                </c:pt>
                <c:pt idx="583">
                  <c:v>583000</c:v>
                </c:pt>
                <c:pt idx="584">
                  <c:v>584000</c:v>
                </c:pt>
                <c:pt idx="585">
                  <c:v>585000</c:v>
                </c:pt>
                <c:pt idx="586">
                  <c:v>586000</c:v>
                </c:pt>
                <c:pt idx="587">
                  <c:v>587000</c:v>
                </c:pt>
                <c:pt idx="588">
                  <c:v>588000</c:v>
                </c:pt>
                <c:pt idx="589">
                  <c:v>589000</c:v>
                </c:pt>
                <c:pt idx="590">
                  <c:v>590000</c:v>
                </c:pt>
                <c:pt idx="591">
                  <c:v>591000</c:v>
                </c:pt>
                <c:pt idx="592">
                  <c:v>592000</c:v>
                </c:pt>
                <c:pt idx="593">
                  <c:v>593000</c:v>
                </c:pt>
                <c:pt idx="594">
                  <c:v>594000</c:v>
                </c:pt>
                <c:pt idx="595">
                  <c:v>595000</c:v>
                </c:pt>
                <c:pt idx="596">
                  <c:v>596000</c:v>
                </c:pt>
                <c:pt idx="597">
                  <c:v>597000</c:v>
                </c:pt>
                <c:pt idx="598">
                  <c:v>598000</c:v>
                </c:pt>
                <c:pt idx="599">
                  <c:v>599000</c:v>
                </c:pt>
                <c:pt idx="600">
                  <c:v>600000</c:v>
                </c:pt>
                <c:pt idx="601">
                  <c:v>601000</c:v>
                </c:pt>
                <c:pt idx="602">
                  <c:v>602000</c:v>
                </c:pt>
                <c:pt idx="603">
                  <c:v>603000</c:v>
                </c:pt>
                <c:pt idx="604">
                  <c:v>604000</c:v>
                </c:pt>
                <c:pt idx="605">
                  <c:v>605000</c:v>
                </c:pt>
                <c:pt idx="606">
                  <c:v>606000</c:v>
                </c:pt>
                <c:pt idx="607">
                  <c:v>607000</c:v>
                </c:pt>
                <c:pt idx="608">
                  <c:v>608000</c:v>
                </c:pt>
                <c:pt idx="609">
                  <c:v>609000</c:v>
                </c:pt>
                <c:pt idx="610">
                  <c:v>610000</c:v>
                </c:pt>
                <c:pt idx="611">
                  <c:v>611000</c:v>
                </c:pt>
                <c:pt idx="612">
                  <c:v>612000</c:v>
                </c:pt>
                <c:pt idx="613">
                  <c:v>613000</c:v>
                </c:pt>
                <c:pt idx="614">
                  <c:v>614000</c:v>
                </c:pt>
                <c:pt idx="615">
                  <c:v>615000</c:v>
                </c:pt>
                <c:pt idx="616">
                  <c:v>616000</c:v>
                </c:pt>
                <c:pt idx="617">
                  <c:v>617000</c:v>
                </c:pt>
                <c:pt idx="618">
                  <c:v>618000</c:v>
                </c:pt>
                <c:pt idx="619">
                  <c:v>619000</c:v>
                </c:pt>
                <c:pt idx="620">
                  <c:v>620000</c:v>
                </c:pt>
                <c:pt idx="621">
                  <c:v>621000</c:v>
                </c:pt>
                <c:pt idx="622">
                  <c:v>622000</c:v>
                </c:pt>
                <c:pt idx="623">
                  <c:v>623000</c:v>
                </c:pt>
                <c:pt idx="624">
                  <c:v>624000</c:v>
                </c:pt>
                <c:pt idx="625">
                  <c:v>625000</c:v>
                </c:pt>
                <c:pt idx="626">
                  <c:v>626000</c:v>
                </c:pt>
                <c:pt idx="627">
                  <c:v>627000</c:v>
                </c:pt>
                <c:pt idx="628">
                  <c:v>628000</c:v>
                </c:pt>
                <c:pt idx="629">
                  <c:v>629000</c:v>
                </c:pt>
                <c:pt idx="630">
                  <c:v>630000</c:v>
                </c:pt>
                <c:pt idx="631">
                  <c:v>631000</c:v>
                </c:pt>
                <c:pt idx="632">
                  <c:v>632000</c:v>
                </c:pt>
                <c:pt idx="633">
                  <c:v>633000</c:v>
                </c:pt>
                <c:pt idx="634">
                  <c:v>634000</c:v>
                </c:pt>
                <c:pt idx="635">
                  <c:v>635000</c:v>
                </c:pt>
                <c:pt idx="636">
                  <c:v>636000</c:v>
                </c:pt>
                <c:pt idx="637">
                  <c:v>637000</c:v>
                </c:pt>
                <c:pt idx="638">
                  <c:v>638000</c:v>
                </c:pt>
                <c:pt idx="639">
                  <c:v>639000</c:v>
                </c:pt>
                <c:pt idx="640">
                  <c:v>640000</c:v>
                </c:pt>
                <c:pt idx="641">
                  <c:v>641000</c:v>
                </c:pt>
                <c:pt idx="642">
                  <c:v>642000</c:v>
                </c:pt>
                <c:pt idx="643">
                  <c:v>643000</c:v>
                </c:pt>
                <c:pt idx="644">
                  <c:v>644000</c:v>
                </c:pt>
                <c:pt idx="645">
                  <c:v>645000</c:v>
                </c:pt>
                <c:pt idx="646">
                  <c:v>646000</c:v>
                </c:pt>
                <c:pt idx="647">
                  <c:v>647000</c:v>
                </c:pt>
                <c:pt idx="648">
                  <c:v>648000</c:v>
                </c:pt>
                <c:pt idx="649">
                  <c:v>649000</c:v>
                </c:pt>
                <c:pt idx="650">
                  <c:v>650000</c:v>
                </c:pt>
                <c:pt idx="651">
                  <c:v>651000</c:v>
                </c:pt>
                <c:pt idx="652">
                  <c:v>652000</c:v>
                </c:pt>
                <c:pt idx="653">
                  <c:v>653000</c:v>
                </c:pt>
                <c:pt idx="654">
                  <c:v>654000</c:v>
                </c:pt>
                <c:pt idx="655">
                  <c:v>655000</c:v>
                </c:pt>
                <c:pt idx="656">
                  <c:v>656000</c:v>
                </c:pt>
                <c:pt idx="657">
                  <c:v>657000</c:v>
                </c:pt>
                <c:pt idx="658">
                  <c:v>658000</c:v>
                </c:pt>
                <c:pt idx="659">
                  <c:v>659000</c:v>
                </c:pt>
                <c:pt idx="660">
                  <c:v>660000</c:v>
                </c:pt>
                <c:pt idx="661">
                  <c:v>661000</c:v>
                </c:pt>
                <c:pt idx="662">
                  <c:v>662000</c:v>
                </c:pt>
                <c:pt idx="663">
                  <c:v>663000</c:v>
                </c:pt>
                <c:pt idx="664">
                  <c:v>664000</c:v>
                </c:pt>
                <c:pt idx="665">
                  <c:v>665000</c:v>
                </c:pt>
                <c:pt idx="666">
                  <c:v>666000</c:v>
                </c:pt>
                <c:pt idx="667">
                  <c:v>667000</c:v>
                </c:pt>
                <c:pt idx="668">
                  <c:v>668000</c:v>
                </c:pt>
                <c:pt idx="669">
                  <c:v>669000</c:v>
                </c:pt>
                <c:pt idx="670">
                  <c:v>670000</c:v>
                </c:pt>
                <c:pt idx="671">
                  <c:v>671000</c:v>
                </c:pt>
                <c:pt idx="672">
                  <c:v>672000</c:v>
                </c:pt>
                <c:pt idx="673">
                  <c:v>673000</c:v>
                </c:pt>
                <c:pt idx="674">
                  <c:v>674000</c:v>
                </c:pt>
                <c:pt idx="675">
                  <c:v>675000</c:v>
                </c:pt>
                <c:pt idx="676">
                  <c:v>676000</c:v>
                </c:pt>
                <c:pt idx="677">
                  <c:v>677000</c:v>
                </c:pt>
                <c:pt idx="678">
                  <c:v>678000</c:v>
                </c:pt>
                <c:pt idx="679">
                  <c:v>679000</c:v>
                </c:pt>
                <c:pt idx="680">
                  <c:v>680000</c:v>
                </c:pt>
                <c:pt idx="681">
                  <c:v>681000</c:v>
                </c:pt>
                <c:pt idx="682">
                  <c:v>682000</c:v>
                </c:pt>
                <c:pt idx="683">
                  <c:v>683000</c:v>
                </c:pt>
                <c:pt idx="684">
                  <c:v>684000</c:v>
                </c:pt>
                <c:pt idx="685">
                  <c:v>685000</c:v>
                </c:pt>
                <c:pt idx="686">
                  <c:v>686000</c:v>
                </c:pt>
                <c:pt idx="687">
                  <c:v>687000</c:v>
                </c:pt>
                <c:pt idx="688">
                  <c:v>688000</c:v>
                </c:pt>
                <c:pt idx="689">
                  <c:v>689000</c:v>
                </c:pt>
                <c:pt idx="690">
                  <c:v>690000</c:v>
                </c:pt>
                <c:pt idx="691">
                  <c:v>691000</c:v>
                </c:pt>
                <c:pt idx="692">
                  <c:v>692000</c:v>
                </c:pt>
                <c:pt idx="693">
                  <c:v>693000</c:v>
                </c:pt>
                <c:pt idx="694">
                  <c:v>694000</c:v>
                </c:pt>
                <c:pt idx="695">
                  <c:v>695000</c:v>
                </c:pt>
                <c:pt idx="696">
                  <c:v>696000</c:v>
                </c:pt>
                <c:pt idx="697">
                  <c:v>697000</c:v>
                </c:pt>
                <c:pt idx="698">
                  <c:v>698000</c:v>
                </c:pt>
                <c:pt idx="699">
                  <c:v>699000</c:v>
                </c:pt>
                <c:pt idx="700">
                  <c:v>700000</c:v>
                </c:pt>
                <c:pt idx="701">
                  <c:v>701000</c:v>
                </c:pt>
                <c:pt idx="702">
                  <c:v>702000</c:v>
                </c:pt>
                <c:pt idx="703">
                  <c:v>703000</c:v>
                </c:pt>
                <c:pt idx="704">
                  <c:v>704000</c:v>
                </c:pt>
                <c:pt idx="705">
                  <c:v>705000</c:v>
                </c:pt>
                <c:pt idx="706">
                  <c:v>706000</c:v>
                </c:pt>
                <c:pt idx="707">
                  <c:v>707000</c:v>
                </c:pt>
                <c:pt idx="708">
                  <c:v>708000</c:v>
                </c:pt>
                <c:pt idx="709">
                  <c:v>709000</c:v>
                </c:pt>
                <c:pt idx="710">
                  <c:v>710000</c:v>
                </c:pt>
                <c:pt idx="711">
                  <c:v>711000</c:v>
                </c:pt>
                <c:pt idx="712">
                  <c:v>712000</c:v>
                </c:pt>
                <c:pt idx="713">
                  <c:v>713000</c:v>
                </c:pt>
                <c:pt idx="714">
                  <c:v>714000</c:v>
                </c:pt>
                <c:pt idx="715">
                  <c:v>715000</c:v>
                </c:pt>
                <c:pt idx="716">
                  <c:v>716000</c:v>
                </c:pt>
                <c:pt idx="717">
                  <c:v>717000</c:v>
                </c:pt>
                <c:pt idx="718">
                  <c:v>718000</c:v>
                </c:pt>
                <c:pt idx="719">
                  <c:v>719000</c:v>
                </c:pt>
                <c:pt idx="720">
                  <c:v>720000</c:v>
                </c:pt>
                <c:pt idx="721">
                  <c:v>721000</c:v>
                </c:pt>
                <c:pt idx="722">
                  <c:v>722000</c:v>
                </c:pt>
                <c:pt idx="723">
                  <c:v>723000</c:v>
                </c:pt>
                <c:pt idx="724">
                  <c:v>724000</c:v>
                </c:pt>
                <c:pt idx="725">
                  <c:v>725000</c:v>
                </c:pt>
                <c:pt idx="726">
                  <c:v>726000</c:v>
                </c:pt>
                <c:pt idx="727">
                  <c:v>727000</c:v>
                </c:pt>
                <c:pt idx="728">
                  <c:v>728000</c:v>
                </c:pt>
                <c:pt idx="729">
                  <c:v>729000</c:v>
                </c:pt>
                <c:pt idx="730">
                  <c:v>730000</c:v>
                </c:pt>
                <c:pt idx="731">
                  <c:v>731000</c:v>
                </c:pt>
                <c:pt idx="732">
                  <c:v>732000</c:v>
                </c:pt>
                <c:pt idx="733">
                  <c:v>733000</c:v>
                </c:pt>
                <c:pt idx="734">
                  <c:v>734000</c:v>
                </c:pt>
                <c:pt idx="735">
                  <c:v>735000</c:v>
                </c:pt>
                <c:pt idx="736">
                  <c:v>736000</c:v>
                </c:pt>
                <c:pt idx="737">
                  <c:v>737000</c:v>
                </c:pt>
                <c:pt idx="738">
                  <c:v>738000</c:v>
                </c:pt>
                <c:pt idx="739">
                  <c:v>739000</c:v>
                </c:pt>
                <c:pt idx="740">
                  <c:v>740000</c:v>
                </c:pt>
                <c:pt idx="741">
                  <c:v>741000</c:v>
                </c:pt>
                <c:pt idx="742">
                  <c:v>742000</c:v>
                </c:pt>
                <c:pt idx="743">
                  <c:v>743000</c:v>
                </c:pt>
                <c:pt idx="744">
                  <c:v>744000</c:v>
                </c:pt>
                <c:pt idx="745">
                  <c:v>745000</c:v>
                </c:pt>
                <c:pt idx="746">
                  <c:v>746000</c:v>
                </c:pt>
                <c:pt idx="747">
                  <c:v>747000</c:v>
                </c:pt>
                <c:pt idx="748">
                  <c:v>748000</c:v>
                </c:pt>
                <c:pt idx="749">
                  <c:v>749000</c:v>
                </c:pt>
                <c:pt idx="750">
                  <c:v>750000</c:v>
                </c:pt>
                <c:pt idx="751">
                  <c:v>751000</c:v>
                </c:pt>
                <c:pt idx="752">
                  <c:v>752000</c:v>
                </c:pt>
                <c:pt idx="753">
                  <c:v>753000</c:v>
                </c:pt>
                <c:pt idx="754">
                  <c:v>754000</c:v>
                </c:pt>
                <c:pt idx="755">
                  <c:v>755000</c:v>
                </c:pt>
                <c:pt idx="756">
                  <c:v>756000</c:v>
                </c:pt>
                <c:pt idx="757">
                  <c:v>757000</c:v>
                </c:pt>
                <c:pt idx="758">
                  <c:v>758000</c:v>
                </c:pt>
                <c:pt idx="759">
                  <c:v>759000</c:v>
                </c:pt>
                <c:pt idx="760">
                  <c:v>760000</c:v>
                </c:pt>
                <c:pt idx="761">
                  <c:v>761000</c:v>
                </c:pt>
                <c:pt idx="762">
                  <c:v>762000</c:v>
                </c:pt>
                <c:pt idx="763">
                  <c:v>763000</c:v>
                </c:pt>
                <c:pt idx="764">
                  <c:v>764000</c:v>
                </c:pt>
                <c:pt idx="765">
                  <c:v>765000</c:v>
                </c:pt>
                <c:pt idx="766">
                  <c:v>766000</c:v>
                </c:pt>
                <c:pt idx="767">
                  <c:v>767000</c:v>
                </c:pt>
                <c:pt idx="768">
                  <c:v>768000</c:v>
                </c:pt>
                <c:pt idx="769">
                  <c:v>769000</c:v>
                </c:pt>
                <c:pt idx="770">
                  <c:v>770000</c:v>
                </c:pt>
                <c:pt idx="771">
                  <c:v>771000</c:v>
                </c:pt>
                <c:pt idx="772">
                  <c:v>772000</c:v>
                </c:pt>
                <c:pt idx="773">
                  <c:v>773000</c:v>
                </c:pt>
                <c:pt idx="774">
                  <c:v>774000</c:v>
                </c:pt>
                <c:pt idx="775">
                  <c:v>775000</c:v>
                </c:pt>
                <c:pt idx="776">
                  <c:v>776000</c:v>
                </c:pt>
                <c:pt idx="777">
                  <c:v>777000</c:v>
                </c:pt>
                <c:pt idx="778">
                  <c:v>778000</c:v>
                </c:pt>
                <c:pt idx="779">
                  <c:v>779000</c:v>
                </c:pt>
                <c:pt idx="780">
                  <c:v>780000</c:v>
                </c:pt>
                <c:pt idx="781">
                  <c:v>781000</c:v>
                </c:pt>
                <c:pt idx="782">
                  <c:v>782000</c:v>
                </c:pt>
                <c:pt idx="783">
                  <c:v>783000</c:v>
                </c:pt>
                <c:pt idx="784">
                  <c:v>784000</c:v>
                </c:pt>
                <c:pt idx="785">
                  <c:v>785000</c:v>
                </c:pt>
                <c:pt idx="786">
                  <c:v>786000</c:v>
                </c:pt>
                <c:pt idx="787">
                  <c:v>787000</c:v>
                </c:pt>
                <c:pt idx="788">
                  <c:v>788000</c:v>
                </c:pt>
                <c:pt idx="789">
                  <c:v>789000</c:v>
                </c:pt>
                <c:pt idx="790">
                  <c:v>790000</c:v>
                </c:pt>
                <c:pt idx="791">
                  <c:v>791000</c:v>
                </c:pt>
                <c:pt idx="792">
                  <c:v>792000</c:v>
                </c:pt>
                <c:pt idx="793">
                  <c:v>793000</c:v>
                </c:pt>
                <c:pt idx="794">
                  <c:v>794000</c:v>
                </c:pt>
                <c:pt idx="795">
                  <c:v>795000</c:v>
                </c:pt>
                <c:pt idx="796">
                  <c:v>796000</c:v>
                </c:pt>
                <c:pt idx="797">
                  <c:v>797000</c:v>
                </c:pt>
                <c:pt idx="798">
                  <c:v>798000</c:v>
                </c:pt>
                <c:pt idx="799">
                  <c:v>799000</c:v>
                </c:pt>
                <c:pt idx="800">
                  <c:v>800000</c:v>
                </c:pt>
                <c:pt idx="801">
                  <c:v>801000</c:v>
                </c:pt>
                <c:pt idx="802">
                  <c:v>802000</c:v>
                </c:pt>
                <c:pt idx="803">
                  <c:v>803000</c:v>
                </c:pt>
                <c:pt idx="804">
                  <c:v>804000</c:v>
                </c:pt>
                <c:pt idx="805">
                  <c:v>805000</c:v>
                </c:pt>
                <c:pt idx="806">
                  <c:v>806000</c:v>
                </c:pt>
                <c:pt idx="807">
                  <c:v>807000</c:v>
                </c:pt>
                <c:pt idx="808">
                  <c:v>808000</c:v>
                </c:pt>
                <c:pt idx="809">
                  <c:v>809000</c:v>
                </c:pt>
                <c:pt idx="810">
                  <c:v>810000</c:v>
                </c:pt>
                <c:pt idx="811">
                  <c:v>811000</c:v>
                </c:pt>
                <c:pt idx="812">
                  <c:v>812000</c:v>
                </c:pt>
                <c:pt idx="813">
                  <c:v>813000</c:v>
                </c:pt>
                <c:pt idx="814">
                  <c:v>814000</c:v>
                </c:pt>
                <c:pt idx="815">
                  <c:v>815000</c:v>
                </c:pt>
                <c:pt idx="816">
                  <c:v>816000</c:v>
                </c:pt>
                <c:pt idx="817">
                  <c:v>817000</c:v>
                </c:pt>
                <c:pt idx="818">
                  <c:v>818000</c:v>
                </c:pt>
                <c:pt idx="819">
                  <c:v>819000</c:v>
                </c:pt>
                <c:pt idx="820">
                  <c:v>820000</c:v>
                </c:pt>
                <c:pt idx="821">
                  <c:v>821000</c:v>
                </c:pt>
                <c:pt idx="822">
                  <c:v>822000</c:v>
                </c:pt>
                <c:pt idx="823">
                  <c:v>823000</c:v>
                </c:pt>
                <c:pt idx="824">
                  <c:v>824000</c:v>
                </c:pt>
                <c:pt idx="825">
                  <c:v>825000</c:v>
                </c:pt>
                <c:pt idx="826">
                  <c:v>826000</c:v>
                </c:pt>
                <c:pt idx="827">
                  <c:v>827000</c:v>
                </c:pt>
                <c:pt idx="828">
                  <c:v>828000</c:v>
                </c:pt>
                <c:pt idx="829">
                  <c:v>829000</c:v>
                </c:pt>
                <c:pt idx="830">
                  <c:v>830000</c:v>
                </c:pt>
                <c:pt idx="831">
                  <c:v>831000</c:v>
                </c:pt>
                <c:pt idx="832">
                  <c:v>832000</c:v>
                </c:pt>
                <c:pt idx="833">
                  <c:v>833000</c:v>
                </c:pt>
                <c:pt idx="834">
                  <c:v>834000</c:v>
                </c:pt>
                <c:pt idx="835">
                  <c:v>835000</c:v>
                </c:pt>
                <c:pt idx="836">
                  <c:v>836000</c:v>
                </c:pt>
                <c:pt idx="837">
                  <c:v>837000</c:v>
                </c:pt>
                <c:pt idx="838">
                  <c:v>838000</c:v>
                </c:pt>
                <c:pt idx="839">
                  <c:v>839000</c:v>
                </c:pt>
                <c:pt idx="840">
                  <c:v>840000</c:v>
                </c:pt>
                <c:pt idx="841">
                  <c:v>841000</c:v>
                </c:pt>
                <c:pt idx="842">
                  <c:v>842000</c:v>
                </c:pt>
                <c:pt idx="843">
                  <c:v>843000</c:v>
                </c:pt>
                <c:pt idx="844">
                  <c:v>844000</c:v>
                </c:pt>
                <c:pt idx="845">
                  <c:v>845000</c:v>
                </c:pt>
                <c:pt idx="846">
                  <c:v>846000</c:v>
                </c:pt>
                <c:pt idx="847">
                  <c:v>847000</c:v>
                </c:pt>
                <c:pt idx="848">
                  <c:v>848000</c:v>
                </c:pt>
                <c:pt idx="849">
                  <c:v>849000</c:v>
                </c:pt>
                <c:pt idx="850">
                  <c:v>850000</c:v>
                </c:pt>
                <c:pt idx="851">
                  <c:v>851000</c:v>
                </c:pt>
                <c:pt idx="852">
                  <c:v>852000</c:v>
                </c:pt>
                <c:pt idx="853">
                  <c:v>853000</c:v>
                </c:pt>
                <c:pt idx="854">
                  <c:v>854000</c:v>
                </c:pt>
                <c:pt idx="855">
                  <c:v>855000</c:v>
                </c:pt>
                <c:pt idx="856">
                  <c:v>856000</c:v>
                </c:pt>
                <c:pt idx="857">
                  <c:v>857000</c:v>
                </c:pt>
                <c:pt idx="858">
                  <c:v>858000</c:v>
                </c:pt>
                <c:pt idx="859">
                  <c:v>859000</c:v>
                </c:pt>
                <c:pt idx="860">
                  <c:v>860000</c:v>
                </c:pt>
                <c:pt idx="861">
                  <c:v>861000</c:v>
                </c:pt>
                <c:pt idx="862">
                  <c:v>862000</c:v>
                </c:pt>
                <c:pt idx="863">
                  <c:v>863000</c:v>
                </c:pt>
                <c:pt idx="864">
                  <c:v>864000</c:v>
                </c:pt>
                <c:pt idx="865">
                  <c:v>865000</c:v>
                </c:pt>
                <c:pt idx="866">
                  <c:v>866000</c:v>
                </c:pt>
                <c:pt idx="867">
                  <c:v>867000</c:v>
                </c:pt>
                <c:pt idx="868">
                  <c:v>868000</c:v>
                </c:pt>
                <c:pt idx="869">
                  <c:v>869000</c:v>
                </c:pt>
                <c:pt idx="870">
                  <c:v>870000</c:v>
                </c:pt>
                <c:pt idx="871">
                  <c:v>871000</c:v>
                </c:pt>
                <c:pt idx="872">
                  <c:v>872000</c:v>
                </c:pt>
                <c:pt idx="873">
                  <c:v>873000</c:v>
                </c:pt>
                <c:pt idx="874">
                  <c:v>874000</c:v>
                </c:pt>
                <c:pt idx="875">
                  <c:v>875000</c:v>
                </c:pt>
                <c:pt idx="876">
                  <c:v>876000</c:v>
                </c:pt>
                <c:pt idx="877">
                  <c:v>877000</c:v>
                </c:pt>
                <c:pt idx="878">
                  <c:v>878000</c:v>
                </c:pt>
                <c:pt idx="879">
                  <c:v>879000</c:v>
                </c:pt>
                <c:pt idx="880">
                  <c:v>880000</c:v>
                </c:pt>
                <c:pt idx="881">
                  <c:v>881000</c:v>
                </c:pt>
                <c:pt idx="882">
                  <c:v>882000</c:v>
                </c:pt>
                <c:pt idx="883">
                  <c:v>883000</c:v>
                </c:pt>
                <c:pt idx="884">
                  <c:v>884000</c:v>
                </c:pt>
                <c:pt idx="885">
                  <c:v>885000</c:v>
                </c:pt>
                <c:pt idx="886">
                  <c:v>886000</c:v>
                </c:pt>
                <c:pt idx="887">
                  <c:v>887000</c:v>
                </c:pt>
                <c:pt idx="888">
                  <c:v>888000</c:v>
                </c:pt>
                <c:pt idx="889">
                  <c:v>889000</c:v>
                </c:pt>
                <c:pt idx="890">
                  <c:v>890000</c:v>
                </c:pt>
                <c:pt idx="891">
                  <c:v>891000</c:v>
                </c:pt>
                <c:pt idx="892">
                  <c:v>892000</c:v>
                </c:pt>
                <c:pt idx="893">
                  <c:v>893000</c:v>
                </c:pt>
                <c:pt idx="894">
                  <c:v>894000</c:v>
                </c:pt>
                <c:pt idx="895">
                  <c:v>895000</c:v>
                </c:pt>
                <c:pt idx="896">
                  <c:v>896000</c:v>
                </c:pt>
                <c:pt idx="897">
                  <c:v>897000</c:v>
                </c:pt>
                <c:pt idx="898">
                  <c:v>898000</c:v>
                </c:pt>
                <c:pt idx="899">
                  <c:v>899000</c:v>
                </c:pt>
                <c:pt idx="900">
                  <c:v>900000</c:v>
                </c:pt>
                <c:pt idx="901">
                  <c:v>901000</c:v>
                </c:pt>
                <c:pt idx="902">
                  <c:v>902000</c:v>
                </c:pt>
                <c:pt idx="903">
                  <c:v>903000</c:v>
                </c:pt>
                <c:pt idx="904">
                  <c:v>904000</c:v>
                </c:pt>
                <c:pt idx="905">
                  <c:v>905000</c:v>
                </c:pt>
                <c:pt idx="906">
                  <c:v>906000</c:v>
                </c:pt>
                <c:pt idx="907">
                  <c:v>907000</c:v>
                </c:pt>
                <c:pt idx="908">
                  <c:v>908000</c:v>
                </c:pt>
                <c:pt idx="909">
                  <c:v>909000</c:v>
                </c:pt>
                <c:pt idx="910">
                  <c:v>910000</c:v>
                </c:pt>
                <c:pt idx="911">
                  <c:v>911000</c:v>
                </c:pt>
                <c:pt idx="912">
                  <c:v>912000</c:v>
                </c:pt>
                <c:pt idx="913">
                  <c:v>913000</c:v>
                </c:pt>
                <c:pt idx="914">
                  <c:v>914000</c:v>
                </c:pt>
                <c:pt idx="915">
                  <c:v>915000</c:v>
                </c:pt>
                <c:pt idx="916">
                  <c:v>916000</c:v>
                </c:pt>
                <c:pt idx="917">
                  <c:v>917000</c:v>
                </c:pt>
                <c:pt idx="918">
                  <c:v>918000</c:v>
                </c:pt>
                <c:pt idx="919">
                  <c:v>919000</c:v>
                </c:pt>
                <c:pt idx="920">
                  <c:v>920000</c:v>
                </c:pt>
                <c:pt idx="921">
                  <c:v>921000</c:v>
                </c:pt>
                <c:pt idx="922">
                  <c:v>922000</c:v>
                </c:pt>
                <c:pt idx="923">
                  <c:v>923000</c:v>
                </c:pt>
                <c:pt idx="924">
                  <c:v>924000</c:v>
                </c:pt>
                <c:pt idx="925">
                  <c:v>925000</c:v>
                </c:pt>
                <c:pt idx="926">
                  <c:v>926000</c:v>
                </c:pt>
                <c:pt idx="927">
                  <c:v>927000</c:v>
                </c:pt>
                <c:pt idx="928">
                  <c:v>928000</c:v>
                </c:pt>
                <c:pt idx="929">
                  <c:v>929000</c:v>
                </c:pt>
                <c:pt idx="930">
                  <c:v>930000</c:v>
                </c:pt>
                <c:pt idx="931">
                  <c:v>931000</c:v>
                </c:pt>
                <c:pt idx="932">
                  <c:v>932000</c:v>
                </c:pt>
                <c:pt idx="933">
                  <c:v>933000</c:v>
                </c:pt>
                <c:pt idx="934">
                  <c:v>934000</c:v>
                </c:pt>
                <c:pt idx="935">
                  <c:v>935000</c:v>
                </c:pt>
                <c:pt idx="936">
                  <c:v>936000</c:v>
                </c:pt>
                <c:pt idx="937">
                  <c:v>937000</c:v>
                </c:pt>
                <c:pt idx="938">
                  <c:v>938000</c:v>
                </c:pt>
                <c:pt idx="939">
                  <c:v>939000</c:v>
                </c:pt>
                <c:pt idx="940">
                  <c:v>940000</c:v>
                </c:pt>
                <c:pt idx="941">
                  <c:v>941000</c:v>
                </c:pt>
                <c:pt idx="942">
                  <c:v>942000</c:v>
                </c:pt>
                <c:pt idx="943">
                  <c:v>943000</c:v>
                </c:pt>
                <c:pt idx="944">
                  <c:v>944000</c:v>
                </c:pt>
                <c:pt idx="945">
                  <c:v>945000</c:v>
                </c:pt>
                <c:pt idx="946">
                  <c:v>946000</c:v>
                </c:pt>
                <c:pt idx="947">
                  <c:v>947000</c:v>
                </c:pt>
                <c:pt idx="948">
                  <c:v>948000</c:v>
                </c:pt>
                <c:pt idx="949">
                  <c:v>949000</c:v>
                </c:pt>
                <c:pt idx="950">
                  <c:v>950000</c:v>
                </c:pt>
                <c:pt idx="951">
                  <c:v>951000</c:v>
                </c:pt>
                <c:pt idx="952">
                  <c:v>952000</c:v>
                </c:pt>
                <c:pt idx="953">
                  <c:v>953000</c:v>
                </c:pt>
                <c:pt idx="954">
                  <c:v>954000</c:v>
                </c:pt>
                <c:pt idx="955">
                  <c:v>955000</c:v>
                </c:pt>
                <c:pt idx="956">
                  <c:v>956000</c:v>
                </c:pt>
                <c:pt idx="957">
                  <c:v>957000</c:v>
                </c:pt>
                <c:pt idx="958">
                  <c:v>958000</c:v>
                </c:pt>
                <c:pt idx="959">
                  <c:v>959000</c:v>
                </c:pt>
                <c:pt idx="960">
                  <c:v>960000</c:v>
                </c:pt>
                <c:pt idx="961">
                  <c:v>961000</c:v>
                </c:pt>
                <c:pt idx="962">
                  <c:v>962000</c:v>
                </c:pt>
                <c:pt idx="963">
                  <c:v>963000</c:v>
                </c:pt>
                <c:pt idx="964">
                  <c:v>964000</c:v>
                </c:pt>
                <c:pt idx="965">
                  <c:v>965000</c:v>
                </c:pt>
                <c:pt idx="966">
                  <c:v>966000</c:v>
                </c:pt>
                <c:pt idx="967">
                  <c:v>967000</c:v>
                </c:pt>
                <c:pt idx="968">
                  <c:v>968000</c:v>
                </c:pt>
                <c:pt idx="969">
                  <c:v>969000</c:v>
                </c:pt>
                <c:pt idx="970">
                  <c:v>970000</c:v>
                </c:pt>
                <c:pt idx="971">
                  <c:v>971000</c:v>
                </c:pt>
                <c:pt idx="972">
                  <c:v>972000</c:v>
                </c:pt>
                <c:pt idx="973">
                  <c:v>973000</c:v>
                </c:pt>
                <c:pt idx="974">
                  <c:v>974000</c:v>
                </c:pt>
                <c:pt idx="975">
                  <c:v>975000</c:v>
                </c:pt>
                <c:pt idx="976">
                  <c:v>976000</c:v>
                </c:pt>
                <c:pt idx="977">
                  <c:v>977000</c:v>
                </c:pt>
                <c:pt idx="978">
                  <c:v>978000</c:v>
                </c:pt>
                <c:pt idx="979">
                  <c:v>979000</c:v>
                </c:pt>
                <c:pt idx="980">
                  <c:v>980000</c:v>
                </c:pt>
                <c:pt idx="981">
                  <c:v>981000</c:v>
                </c:pt>
                <c:pt idx="982">
                  <c:v>982000</c:v>
                </c:pt>
                <c:pt idx="983">
                  <c:v>983000</c:v>
                </c:pt>
                <c:pt idx="984">
                  <c:v>984000</c:v>
                </c:pt>
                <c:pt idx="985">
                  <c:v>985000</c:v>
                </c:pt>
                <c:pt idx="986">
                  <c:v>986000</c:v>
                </c:pt>
                <c:pt idx="987">
                  <c:v>987000</c:v>
                </c:pt>
                <c:pt idx="988">
                  <c:v>988000</c:v>
                </c:pt>
                <c:pt idx="989">
                  <c:v>989000</c:v>
                </c:pt>
                <c:pt idx="990">
                  <c:v>990000</c:v>
                </c:pt>
                <c:pt idx="991">
                  <c:v>991000</c:v>
                </c:pt>
                <c:pt idx="992">
                  <c:v>992000</c:v>
                </c:pt>
                <c:pt idx="993">
                  <c:v>993000</c:v>
                </c:pt>
                <c:pt idx="994">
                  <c:v>994000</c:v>
                </c:pt>
                <c:pt idx="995">
                  <c:v>995000</c:v>
                </c:pt>
                <c:pt idx="996">
                  <c:v>996000</c:v>
                </c:pt>
                <c:pt idx="997">
                  <c:v>997000</c:v>
                </c:pt>
                <c:pt idx="998">
                  <c:v>998000</c:v>
                </c:pt>
                <c:pt idx="999">
                  <c:v>999000</c:v>
                </c:pt>
                <c:pt idx="1000">
                  <c:v>1000000</c:v>
                </c:pt>
              </c:numCache>
            </c:numRef>
          </c:cat>
          <c:val>
            <c:numRef>
              <c:f>Sheet1!$C$2:$C$1002</c:f>
              <c:numCache>
                <c:formatCode>General</c:formatCode>
                <c:ptCount val="1001"/>
                <c:pt idx="30" formatCode="&quot;£&quot;#,##0">
                  <c:v>70530</c:v>
                </c:pt>
                <c:pt idx="31" formatCode="&quot;£&quot;#,##0">
                  <c:v>72716.7</c:v>
                </c:pt>
                <c:pt idx="32" formatCode="&quot;£&quot;#,##0">
                  <c:v>74892.799999999988</c:v>
                </c:pt>
                <c:pt idx="33" formatCode="&quot;£&quot;#,##0">
                  <c:v>77058.3</c:v>
                </c:pt>
                <c:pt idx="34" formatCode="&quot;£&quot;#,##0">
                  <c:v>79213.2</c:v>
                </c:pt>
                <c:pt idx="35" formatCode="&quot;£&quot;#,##0">
                  <c:v>81361.000000000015</c:v>
                </c:pt>
                <c:pt idx="36" formatCode="&quot;£&quot;#,##0">
                  <c:v>83498.399999999994</c:v>
                </c:pt>
                <c:pt idx="37" formatCode="&quot;£&quot;#,##0">
                  <c:v>85625.4</c:v>
                </c:pt>
                <c:pt idx="38" formatCode="&quot;£&quot;#,##0">
                  <c:v>87745.8</c:v>
                </c:pt>
                <c:pt idx="39" formatCode="&quot;£&quot;#,##0">
                  <c:v>89856</c:v>
                </c:pt>
                <c:pt idx="40" formatCode="&quot;£&quot;#,##0">
                  <c:v>91956</c:v>
                </c:pt>
                <c:pt idx="41" formatCode="&quot;£&quot;#,##0">
                  <c:v>94049.9</c:v>
                </c:pt>
                <c:pt idx="42" formatCode="&quot;£&quot;#,##0">
                  <c:v>96133.8</c:v>
                </c:pt>
                <c:pt idx="43" formatCode="&quot;£&quot;#,##0">
                  <c:v>98207.7</c:v>
                </c:pt>
                <c:pt idx="44" formatCode="&quot;£&quot;#,##0">
                  <c:v>100271.6</c:v>
                </c:pt>
                <c:pt idx="45" formatCode="&quot;£&quot;#,##0">
                  <c:v>102330</c:v>
                </c:pt>
                <c:pt idx="46" formatCode="&quot;£&quot;#,##0">
                  <c:v>104378.59999999999</c:v>
                </c:pt>
                <c:pt idx="47" formatCode="&quot;£&quot;#,##0">
                  <c:v>106417.40000000001</c:v>
                </c:pt>
                <c:pt idx="48" formatCode="&quot;£&quot;#,##0">
                  <c:v>108451.2</c:v>
                </c:pt>
                <c:pt idx="49" formatCode="&quot;£&quot;#,##0">
                  <c:v>110470.50000000001</c:v>
                </c:pt>
                <c:pt idx="50" formatCode="&quot;£&quot;#,##0">
                  <c:v>112484.99999999999</c:v>
                </c:pt>
                <c:pt idx="51" formatCode="&quot;£&quot;#,##0">
                  <c:v>114495</c:v>
                </c:pt>
                <c:pt idx="52" formatCode="&quot;£&quot;#,##0">
                  <c:v>116490.40000000001</c:v>
                </c:pt>
                <c:pt idx="53" formatCode="&quot;£&quot;#,##0">
                  <c:v>118481.5</c:v>
                </c:pt>
                <c:pt idx="54" formatCode="&quot;£&quot;#,##0">
                  <c:v>120463.2</c:v>
                </c:pt>
                <c:pt idx="55" formatCode="&quot;£&quot;#,##0">
                  <c:v>122441</c:v>
                </c:pt>
                <c:pt idx="56" formatCode="&quot;£&quot;#,##0">
                  <c:v>124409.60000000001</c:v>
                </c:pt>
                <c:pt idx="57" formatCode="&quot;£&quot;#,##0">
                  <c:v>126363.29999999999</c:v>
                </c:pt>
                <c:pt idx="58" formatCode="&quot;£&quot;#,##0">
                  <c:v>128319.20000000001</c:v>
                </c:pt>
                <c:pt idx="59" formatCode="&quot;£&quot;#,##0">
                  <c:v>130260.20000000001</c:v>
                </c:pt>
                <c:pt idx="60" formatCode="&quot;£&quot;#,##0">
                  <c:v>132198</c:v>
                </c:pt>
                <c:pt idx="61" formatCode="&quot;£&quot;#,##0">
                  <c:v>134126.79999999999</c:v>
                </c:pt>
                <c:pt idx="62" formatCode="&quot;£&quot;#,##0">
                  <c:v>136046.6</c:v>
                </c:pt>
                <c:pt idx="63" formatCode="&quot;£&quot;#,##0">
                  <c:v>137957.4</c:v>
                </c:pt>
                <c:pt idx="64" formatCode="&quot;£&quot;#,##0">
                  <c:v>139865.60000000001</c:v>
                </c:pt>
                <c:pt idx="65" formatCode="&quot;£&quot;#,##0">
                  <c:v>141765</c:v>
                </c:pt>
                <c:pt idx="66" formatCode="&quot;£&quot;#,##0">
                  <c:v>143655.6</c:v>
                </c:pt>
                <c:pt idx="67" formatCode="&quot;£&quot;#,##0">
                  <c:v>145537.40000000002</c:v>
                </c:pt>
                <c:pt idx="68" formatCode="&quot;£&quot;#,##0">
                  <c:v>147417.19999999998</c:v>
                </c:pt>
                <c:pt idx="69" formatCode="&quot;£&quot;#,##0">
                  <c:v>149288.40000000002</c:v>
                </c:pt>
                <c:pt idx="70" formatCode="&quot;£&quot;#,##0">
                  <c:v>151109</c:v>
                </c:pt>
                <c:pt idx="71" formatCode="&quot;£&quot;#,##0">
                  <c:v>152962.4</c:v>
                </c:pt>
                <c:pt idx="72" formatCode="&quot;£&quot;#,##0">
                  <c:v>154814.39999999999</c:v>
                </c:pt>
                <c:pt idx="73" formatCode="&quot;£&quot;#,##0">
                  <c:v>156650.70000000001</c:v>
                </c:pt>
                <c:pt idx="74" formatCode="&quot;£&quot;#,##0">
                  <c:v>158485.80000000002</c:v>
                </c:pt>
                <c:pt idx="75" formatCode="&quot;£&quot;#,##0">
                  <c:v>160312.5</c:v>
                </c:pt>
                <c:pt idx="76" formatCode="&quot;£&quot;#,##0">
                  <c:v>162138.4</c:v>
                </c:pt>
                <c:pt idx="77" formatCode="&quot;£&quot;#,##0">
                  <c:v>163956.1</c:v>
                </c:pt>
                <c:pt idx="78" formatCode="&quot;£&quot;#,##0">
                  <c:v>165757.80000000002</c:v>
                </c:pt>
                <c:pt idx="79" formatCode="&quot;£&quot;#,##0">
                  <c:v>167559</c:v>
                </c:pt>
                <c:pt idx="80" formatCode="&quot;£&quot;#,##0">
                  <c:v>169360</c:v>
                </c:pt>
                <c:pt idx="81" formatCode="&quot;£&quot;#,##0">
                  <c:v>171144.9</c:v>
                </c:pt>
                <c:pt idx="82" formatCode="&quot;£&quot;#,##0">
                  <c:v>172929.80000000002</c:v>
                </c:pt>
                <c:pt idx="83" formatCode="&quot;£&quot;#,##0">
                  <c:v>174706.7</c:v>
                </c:pt>
                <c:pt idx="84" formatCode="&quot;£&quot;#,##0">
                  <c:v>176475.6</c:v>
                </c:pt>
                <c:pt idx="85" formatCode="&quot;£&quot;#,##0">
                  <c:v>178236.50000000003</c:v>
                </c:pt>
                <c:pt idx="86" formatCode="&quot;£&quot;#,##0">
                  <c:v>179998</c:v>
                </c:pt>
                <c:pt idx="87" formatCode="&quot;£&quot;#,##0">
                  <c:v>181751.7</c:v>
                </c:pt>
                <c:pt idx="88" formatCode="&quot;£&quot;#,##0">
                  <c:v>183497.60000000001</c:v>
                </c:pt>
                <c:pt idx="89" formatCode="&quot;£&quot;#,##0">
                  <c:v>185235.7</c:v>
                </c:pt>
                <c:pt idx="90" formatCode="&quot;£&quot;#,##0">
                  <c:v>186966</c:v>
                </c:pt>
                <c:pt idx="91" formatCode="&quot;£&quot;#,##0">
                  <c:v>188697.59999999998</c:v>
                </c:pt>
                <c:pt idx="92" formatCode="&quot;£&quot;#,##0">
                  <c:v>190412.40000000002</c:v>
                </c:pt>
                <c:pt idx="93" formatCode="&quot;£&quot;#,##0">
                  <c:v>192128.7</c:v>
                </c:pt>
                <c:pt idx="94" formatCode="&quot;£&quot;#,##0">
                  <c:v>193837.4</c:v>
                </c:pt>
                <c:pt idx="95" formatCode="&quot;£&quot;#,##0">
                  <c:v>195547.99999999997</c:v>
                </c:pt>
                <c:pt idx="96" formatCode="&quot;£&quot;#,##0">
                  <c:v>197241.60000000001</c:v>
                </c:pt>
                <c:pt idx="97" formatCode="&quot;£&quot;#,##0">
                  <c:v>198937.3</c:v>
                </c:pt>
                <c:pt idx="98" formatCode="&quot;£&quot;#,##0">
                  <c:v>200625.6</c:v>
                </c:pt>
                <c:pt idx="99" formatCode="&quot;£&quot;#,##0">
                  <c:v>202306.5</c:v>
                </c:pt>
                <c:pt idx="100" formatCode="&quot;£&quot;#,##0">
                  <c:v>203980</c:v>
                </c:pt>
                <c:pt idx="101" formatCode="&quot;£&quot;#,##0">
                  <c:v>205585.5</c:v>
                </c:pt>
                <c:pt idx="102" formatCode="&quot;£&quot;#,##0">
                  <c:v>207253.8</c:v>
                </c:pt>
                <c:pt idx="103" formatCode="&quot;£&quot;#,##0">
                  <c:v>208904.6</c:v>
                </c:pt>
                <c:pt idx="104" formatCode="&quot;£&quot;#,##0">
                  <c:v>210558.4</c:v>
                </c:pt>
                <c:pt idx="105" formatCode="&quot;£&quot;#,##0">
                  <c:v>212205</c:v>
                </c:pt>
                <c:pt idx="106" formatCode="&quot;£&quot;#,##0">
                  <c:v>213855</c:v>
                </c:pt>
                <c:pt idx="107" formatCode="&quot;£&quot;#,##0">
                  <c:v>215487.3</c:v>
                </c:pt>
                <c:pt idx="108" formatCode="&quot;£&quot;#,##0">
                  <c:v>217123.20000000001</c:v>
                </c:pt>
                <c:pt idx="109" formatCode="&quot;£&quot;#,##0">
                  <c:v>218752.09999999998</c:v>
                </c:pt>
                <c:pt idx="110" formatCode="&quot;£&quot;#,##0">
                  <c:v>220374</c:v>
                </c:pt>
                <c:pt idx="111" formatCode="&quot;£&quot;#,##0">
                  <c:v>221988.9</c:v>
                </c:pt>
                <c:pt idx="112" formatCode="&quot;£&quot;#,##0">
                  <c:v>223596.79999999999</c:v>
                </c:pt>
                <c:pt idx="113" formatCode="&quot;£&quot;#,##0">
                  <c:v>225209</c:v>
                </c:pt>
                <c:pt idx="114" formatCode="&quot;£&quot;#,##0">
                  <c:v>226803</c:v>
                </c:pt>
                <c:pt idx="115" formatCode="&quot;£&quot;#,##0">
                  <c:v>228401.5</c:v>
                </c:pt>
                <c:pt idx="116" formatCode="&quot;£&quot;#,##0">
                  <c:v>229993.19999999998</c:v>
                </c:pt>
                <c:pt idx="117" formatCode="&quot;£&quot;#,##0">
                  <c:v>231578.1</c:v>
                </c:pt>
                <c:pt idx="118" formatCode="&quot;£&quot;#,##0">
                  <c:v>233156.2</c:v>
                </c:pt>
                <c:pt idx="119" formatCode="&quot;£&quot;#,##0">
                  <c:v>234739.4</c:v>
                </c:pt>
                <c:pt idx="120" formatCode="&quot;£&quot;#,##0">
                  <c:v>236304</c:v>
                </c:pt>
                <c:pt idx="121" formatCode="&quot;£&quot;#,##0">
                  <c:v>237873.9</c:v>
                </c:pt>
                <c:pt idx="122" formatCode="&quot;£&quot;#,##0">
                  <c:v>239437.19999999998</c:v>
                </c:pt>
                <c:pt idx="123" formatCode="&quot;£&quot;#,##0">
                  <c:v>240993.9</c:v>
                </c:pt>
                <c:pt idx="124" formatCode="&quot;£&quot;#,##0">
                  <c:v>242544</c:v>
                </c:pt>
                <c:pt idx="125" formatCode="&quot;£&quot;#,##0">
                  <c:v>244025</c:v>
                </c:pt>
                <c:pt idx="126" formatCode="&quot;£&quot;#,##0">
                  <c:v>245561.40000000002</c:v>
                </c:pt>
                <c:pt idx="127" formatCode="&quot;£&quot;#,##0">
                  <c:v>247103.9</c:v>
                </c:pt>
                <c:pt idx="128" formatCode="&quot;£&quot;#,##0">
                  <c:v>248640</c:v>
                </c:pt>
                <c:pt idx="129" formatCode="&quot;£&quot;#,##0">
                  <c:v>250169.7</c:v>
                </c:pt>
                <c:pt idx="130" formatCode="&quot;£&quot;#,##0">
                  <c:v>251693</c:v>
                </c:pt>
                <c:pt idx="131" formatCode="&quot;£&quot;#,##0">
                  <c:v>253209.9</c:v>
                </c:pt>
                <c:pt idx="132" formatCode="&quot;£&quot;#,##0">
                  <c:v>254720.4</c:v>
                </c:pt>
                <c:pt idx="133" formatCode="&quot;£&quot;#,##0">
                  <c:v>256237.80000000002</c:v>
                </c:pt>
                <c:pt idx="134" formatCode="&quot;£&quot;#,##0">
                  <c:v>257749</c:v>
                </c:pt>
                <c:pt idx="135" formatCode="&quot;£&quot;#,##0">
                  <c:v>259254</c:v>
                </c:pt>
                <c:pt idx="136" formatCode="&quot;£&quot;#,##0">
                  <c:v>260752.8</c:v>
                </c:pt>
                <c:pt idx="137" formatCode="&quot;£&quot;#,##0">
                  <c:v>262245.39999999997</c:v>
                </c:pt>
                <c:pt idx="138" formatCode="&quot;£&quot;#,##0">
                  <c:v>263731.8</c:v>
                </c:pt>
                <c:pt idx="139" formatCode="&quot;£&quot;#,##0">
                  <c:v>265212</c:v>
                </c:pt>
                <c:pt idx="140" formatCode="&quot;£&quot;#,##0">
                  <c:v>266700</c:v>
                </c:pt>
                <c:pt idx="141" formatCode="&quot;£&quot;#,##0">
                  <c:v>268182</c:v>
                </c:pt>
                <c:pt idx="142" formatCode="&quot;£&quot;#,##0">
                  <c:v>269658</c:v>
                </c:pt>
                <c:pt idx="143" formatCode="&quot;£&quot;#,##0">
                  <c:v>271113.7</c:v>
                </c:pt>
                <c:pt idx="144" formatCode="&quot;£&quot;#,##0">
                  <c:v>272592</c:v>
                </c:pt>
                <c:pt idx="145" formatCode="&quot;£&quot;#,##0">
                  <c:v>274050</c:v>
                </c:pt>
                <c:pt idx="146" formatCode="&quot;£&quot;#,##0">
                  <c:v>275414.40000000002</c:v>
                </c:pt>
                <c:pt idx="147" formatCode="&quot;£&quot;#,##0">
                  <c:v>276859.8</c:v>
                </c:pt>
                <c:pt idx="148" formatCode="&quot;£&quot;#,##0">
                  <c:v>278314</c:v>
                </c:pt>
                <c:pt idx="149" formatCode="&quot;£&quot;#,##0">
                  <c:v>279762.39999999997</c:v>
                </c:pt>
                <c:pt idx="150" formatCode="&quot;£&quot;#,##0">
                  <c:v>281205</c:v>
                </c:pt>
                <c:pt idx="151" formatCode="&quot;£&quot;#,##0">
                  <c:v>282641.8</c:v>
                </c:pt>
                <c:pt idx="152" formatCode="&quot;£&quot;#,##0">
                  <c:v>284072.8</c:v>
                </c:pt>
                <c:pt idx="153" formatCode="&quot;£&quot;#,##0">
                  <c:v>285498</c:v>
                </c:pt>
                <c:pt idx="154" formatCode="&quot;£&quot;#,##0">
                  <c:v>286917.40000000002</c:v>
                </c:pt>
                <c:pt idx="155" formatCode="&quot;£&quot;#,##0">
                  <c:v>288346.5</c:v>
                </c:pt>
                <c:pt idx="156" formatCode="&quot;£&quot;#,##0">
                  <c:v>289770</c:v>
                </c:pt>
                <c:pt idx="157" formatCode="&quot;£&quot;#,##0">
                  <c:v>291172.2</c:v>
                </c:pt>
                <c:pt idx="158" formatCode="&quot;£&quot;#,##0">
                  <c:v>292584.39999999997</c:v>
                </c:pt>
                <c:pt idx="159" formatCode="&quot;£&quot;#,##0">
                  <c:v>293991</c:v>
                </c:pt>
                <c:pt idx="160" formatCode="&quot;£&quot;#,##0">
                  <c:v>295392</c:v>
                </c:pt>
                <c:pt idx="161" formatCode="&quot;£&quot;#,##0">
                  <c:v>296803.5</c:v>
                </c:pt>
                <c:pt idx="162" formatCode="&quot;£&quot;#,##0">
                  <c:v>298193.40000000002</c:v>
                </c:pt>
                <c:pt idx="163" formatCode="&quot;£&quot;#,##0">
                  <c:v>299479.89999999997</c:v>
                </c:pt>
                <c:pt idx="164" formatCode="&quot;£&quot;#,##0">
                  <c:v>300874.40000000002</c:v>
                </c:pt>
                <c:pt idx="165" formatCode="&quot;£&quot;#,##0">
                  <c:v>302263.5</c:v>
                </c:pt>
                <c:pt idx="166" formatCode="&quot;£&quot;#,##0">
                  <c:v>303630.59999999998</c:v>
                </c:pt>
                <c:pt idx="167" formatCode="&quot;£&quot;#,##0">
                  <c:v>305008.8</c:v>
                </c:pt>
                <c:pt idx="168" formatCode="&quot;£&quot;#,##0">
                  <c:v>306381.60000000003</c:v>
                </c:pt>
                <c:pt idx="169" formatCode="&quot;£&quot;#,##0">
                  <c:v>307765.89999999997</c:v>
                </c:pt>
                <c:pt idx="170" formatCode="&quot;£&quot;#,##0">
                  <c:v>309128</c:v>
                </c:pt>
                <c:pt idx="171" formatCode="&quot;£&quot;#,##0">
                  <c:v>310484.7</c:v>
                </c:pt>
                <c:pt idx="172" formatCode="&quot;£&quot;#,##0">
                  <c:v>311853.2</c:v>
                </c:pt>
                <c:pt idx="173" formatCode="&quot;£&quot;#,##0">
                  <c:v>313199.2</c:v>
                </c:pt>
                <c:pt idx="174" formatCode="&quot;£&quot;#,##0">
                  <c:v>314557.2</c:v>
                </c:pt>
                <c:pt idx="175" formatCode="&quot;£&quot;#,##0">
                  <c:v>315910</c:v>
                </c:pt>
                <c:pt idx="176" formatCode="&quot;£&quot;#,##0">
                  <c:v>317257.59999999998</c:v>
                </c:pt>
                <c:pt idx="177" formatCode="&quot;£&quot;#,##0">
                  <c:v>318600</c:v>
                </c:pt>
                <c:pt idx="178" formatCode="&quot;£&quot;#,##0">
                  <c:v>319937.2</c:v>
                </c:pt>
                <c:pt idx="179" formatCode="&quot;£&quot;#,##0">
                  <c:v>321161.8</c:v>
                </c:pt>
                <c:pt idx="180" formatCode="&quot;£&quot;#,##0">
                  <c:v>322506</c:v>
                </c:pt>
                <c:pt idx="181" formatCode="&quot;£&quot;#,##0">
                  <c:v>323827.09999999998</c:v>
                </c:pt>
                <c:pt idx="182" formatCode="&quot;£&quot;#,##0">
                  <c:v>325161.2</c:v>
                </c:pt>
                <c:pt idx="183" formatCode="&quot;£&quot;#,##0">
                  <c:v>326472</c:v>
                </c:pt>
                <c:pt idx="184" formatCode="&quot;£&quot;#,##0">
                  <c:v>327796</c:v>
                </c:pt>
                <c:pt idx="185" formatCode="&quot;£&quot;#,##0">
                  <c:v>329115</c:v>
                </c:pt>
                <c:pt idx="186" formatCode="&quot;£&quot;#,##0">
                  <c:v>330429</c:v>
                </c:pt>
                <c:pt idx="187" formatCode="&quot;£&quot;#,##0">
                  <c:v>331738</c:v>
                </c:pt>
                <c:pt idx="188" formatCode="&quot;£&quot;#,##0">
                  <c:v>333042</c:v>
                </c:pt>
                <c:pt idx="189" formatCode="&quot;£&quot;#,##0">
                  <c:v>334359.89999999997</c:v>
                </c:pt>
                <c:pt idx="190" formatCode="&quot;£&quot;#,##0">
                  <c:v>335654</c:v>
                </c:pt>
                <c:pt idx="191" formatCode="&quot;£&quot;#,##0">
                  <c:v>336962.2</c:v>
                </c:pt>
                <c:pt idx="192" formatCode="&quot;£&quot;#,##0">
                  <c:v>338246.40000000002</c:v>
                </c:pt>
                <c:pt idx="193" formatCode="&quot;£&quot;#,##0">
                  <c:v>339544.9</c:v>
                </c:pt>
                <c:pt idx="194" formatCode="&quot;£&quot;#,##0">
                  <c:v>340702.8</c:v>
                </c:pt>
                <c:pt idx="195" formatCode="&quot;£&quot;#,##0">
                  <c:v>341991</c:v>
                </c:pt>
                <c:pt idx="196" formatCode="&quot;£&quot;#,##0">
                  <c:v>343274.4</c:v>
                </c:pt>
                <c:pt idx="197" formatCode="&quot;£&quot;#,##0">
                  <c:v>344553</c:v>
                </c:pt>
                <c:pt idx="198" formatCode="&quot;£&quot;#,##0">
                  <c:v>345846.6</c:v>
                </c:pt>
                <c:pt idx="199" formatCode="&quot;£&quot;#,##0">
                  <c:v>347115.7</c:v>
                </c:pt>
                <c:pt idx="200" formatCode="&quot;£&quot;#,##0">
                  <c:v>348380</c:v>
                </c:pt>
                <c:pt idx="201" formatCode="&quot;£&quot;#,##0">
                  <c:v>349659.60000000003</c:v>
                </c:pt>
                <c:pt idx="202" formatCode="&quot;£&quot;#,##0">
                  <c:v>350914.4</c:v>
                </c:pt>
                <c:pt idx="203" formatCode="&quot;£&quot;#,##0">
                  <c:v>352184.7</c:v>
                </c:pt>
                <c:pt idx="204" formatCode="&quot;£&quot;#,##0">
                  <c:v>353450.39999999997</c:v>
                </c:pt>
                <c:pt idx="205" formatCode="&quot;£&quot;#,##0">
                  <c:v>354711.5</c:v>
                </c:pt>
                <c:pt idx="206" formatCode="&quot;£&quot;#,##0">
                  <c:v>355968</c:v>
                </c:pt>
                <c:pt idx="207" formatCode="&quot;£&quot;#,##0">
                  <c:v>357219.9</c:v>
                </c:pt>
                <c:pt idx="208" formatCode="&quot;£&quot;#,##0">
                  <c:v>358321.6</c:v>
                </c:pt>
                <c:pt idx="209" formatCode="&quot;£&quot;#,##0">
                  <c:v>359584.5</c:v>
                </c:pt>
                <c:pt idx="210" formatCode="&quot;£&quot;#,##0">
                  <c:v>360822</c:v>
                </c:pt>
                <c:pt idx="211" formatCode="&quot;£&quot;#,##0">
                  <c:v>362054.9</c:v>
                </c:pt>
                <c:pt idx="212" formatCode="&quot;£&quot;#,##0">
                  <c:v>363304.4</c:v>
                </c:pt>
                <c:pt idx="213" formatCode="&quot;£&quot;#,##0">
                  <c:v>364528.2</c:v>
                </c:pt>
                <c:pt idx="214" formatCode="&quot;£&quot;#,##0">
                  <c:v>365768.8</c:v>
                </c:pt>
                <c:pt idx="215" formatCode="&quot;£&quot;#,##0">
                  <c:v>367005</c:v>
                </c:pt>
                <c:pt idx="216" formatCode="&quot;£&quot;#,##0">
                  <c:v>368215.2</c:v>
                </c:pt>
                <c:pt idx="217" formatCode="&quot;£&quot;#,##0">
                  <c:v>369442.5</c:v>
                </c:pt>
                <c:pt idx="218" formatCode="&quot;£&quot;#,##0">
                  <c:v>370665.39999999997</c:v>
                </c:pt>
                <c:pt idx="219" formatCode="&quot;£&quot;#,##0">
                  <c:v>371883.89999999997</c:v>
                </c:pt>
                <c:pt idx="220" formatCode="&quot;£&quot;#,##0">
                  <c:v>373120</c:v>
                </c:pt>
                <c:pt idx="221" formatCode="&quot;£&quot;#,##0">
                  <c:v>374197.2</c:v>
                </c:pt>
                <c:pt idx="222" formatCode="&quot;£&quot;#,##0">
                  <c:v>375402</c:v>
                </c:pt>
                <c:pt idx="223" formatCode="&quot;£&quot;#,##0">
                  <c:v>376602.4</c:v>
                </c:pt>
                <c:pt idx="224" formatCode="&quot;£&quot;#,##0">
                  <c:v>377820.80000000005</c:v>
                </c:pt>
                <c:pt idx="225" formatCode="&quot;£&quot;#,##0">
                  <c:v>379012.5</c:v>
                </c:pt>
                <c:pt idx="226" formatCode="&quot;£&quot;#,##0">
                  <c:v>380222.39999999997</c:v>
                </c:pt>
                <c:pt idx="227" formatCode="&quot;£&quot;#,##0">
                  <c:v>381428.1</c:v>
                </c:pt>
                <c:pt idx="228" formatCode="&quot;£&quot;#,##0">
                  <c:v>382606.8</c:v>
                </c:pt>
                <c:pt idx="229" formatCode="&quot;£&quot;#,##0">
                  <c:v>383804</c:v>
                </c:pt>
                <c:pt idx="230" formatCode="&quot;£&quot;#,##0">
                  <c:v>384997</c:v>
                </c:pt>
                <c:pt idx="231" formatCode="&quot;£&quot;#,##0">
                  <c:v>386185.8</c:v>
                </c:pt>
                <c:pt idx="232" formatCode="&quot;£&quot;#,##0">
                  <c:v>387370.39999999997</c:v>
                </c:pt>
                <c:pt idx="233" formatCode="&quot;£&quot;#,##0">
                  <c:v>388411</c:v>
                </c:pt>
                <c:pt idx="234" formatCode="&quot;£&quot;#,##0">
                  <c:v>389610</c:v>
                </c:pt>
                <c:pt idx="235" formatCode="&quot;£&quot;#,##0">
                  <c:v>390781.5</c:v>
                </c:pt>
                <c:pt idx="236" formatCode="&quot;£&quot;#,##0">
                  <c:v>391948.79999999999</c:v>
                </c:pt>
                <c:pt idx="237" formatCode="&quot;£&quot;#,##0">
                  <c:v>393135.60000000003</c:v>
                </c:pt>
                <c:pt idx="238" formatCode="&quot;£&quot;#,##0">
                  <c:v>394294.60000000003</c:v>
                </c:pt>
                <c:pt idx="239" formatCode="&quot;£&quot;#,##0">
                  <c:v>395473.3</c:v>
                </c:pt>
                <c:pt idx="240" formatCode="&quot;£&quot;#,##0">
                  <c:v>396648</c:v>
                </c:pt>
                <c:pt idx="241" formatCode="&quot;£&quot;#,##0">
                  <c:v>397818.7</c:v>
                </c:pt>
                <c:pt idx="242" formatCode="&quot;£&quot;#,##0">
                  <c:v>398985.4</c:v>
                </c:pt>
                <c:pt idx="243" formatCode="&quot;£&quot;#,##0">
                  <c:v>400123.8</c:v>
                </c:pt>
                <c:pt idx="244" formatCode="&quot;£&quot;#,##0">
                  <c:v>401306.8</c:v>
                </c:pt>
                <c:pt idx="245" formatCode="&quot;£&quot;#,##0">
                  <c:v>402290</c:v>
                </c:pt>
                <c:pt idx="246" formatCode="&quot;£&quot;#,##0">
                  <c:v>403464.6</c:v>
                </c:pt>
                <c:pt idx="247" formatCode="&quot;£&quot;#,##0">
                  <c:v>404610.69999999995</c:v>
                </c:pt>
                <c:pt idx="248" formatCode="&quot;£&quot;#,##0">
                  <c:v>405752.80000000005</c:v>
                </c:pt>
                <c:pt idx="249" formatCode="&quot;£&quot;#,##0">
                  <c:v>406890.9</c:v>
                </c:pt>
                <c:pt idx="250" formatCode="&quot;£&quot;#,##0">
                  <c:v>408050</c:v>
                </c:pt>
                <c:pt idx="251" formatCode="&quot;£&quot;#,##0">
                  <c:v>409180.2</c:v>
                </c:pt>
                <c:pt idx="252" formatCode="&quot;£&quot;#,##0">
                  <c:v>410331.60000000003</c:v>
                </c:pt>
                <c:pt idx="253" formatCode="&quot;£&quot;#,##0">
                  <c:v>411479.2</c:v>
                </c:pt>
                <c:pt idx="254" formatCode="&quot;£&quot;#,##0">
                  <c:v>412597.60000000003</c:v>
                </c:pt>
                <c:pt idx="255" formatCode="&quot;£&quot;#,##0">
                  <c:v>413737.5</c:v>
                </c:pt>
                <c:pt idx="256" formatCode="&quot;£&quot;#,##0">
                  <c:v>414720</c:v>
                </c:pt>
                <c:pt idx="257" formatCode="&quot;£&quot;#,##0">
                  <c:v>415851.7</c:v>
                </c:pt>
                <c:pt idx="258" formatCode="&quot;£&quot;#,##0">
                  <c:v>416979.60000000003</c:v>
                </c:pt>
                <c:pt idx="259" formatCode="&quot;£&quot;#,##0">
                  <c:v>418103.7</c:v>
                </c:pt>
                <c:pt idx="260" formatCode="&quot;£&quot;#,##0">
                  <c:v>419224</c:v>
                </c:pt>
                <c:pt idx="261" formatCode="&quot;£&quot;#,##0">
                  <c:v>420340.5</c:v>
                </c:pt>
                <c:pt idx="262" formatCode="&quot;£&quot;#,##0">
                  <c:v>421453.2</c:v>
                </c:pt>
                <c:pt idx="263" formatCode="&quot;£&quot;#,##0">
                  <c:v>422588.4</c:v>
                </c:pt>
                <c:pt idx="264" formatCode="&quot;£&quot;#,##0">
                  <c:v>423693.6</c:v>
                </c:pt>
                <c:pt idx="265" formatCode="&quot;£&quot;#,##0">
                  <c:v>424821.5</c:v>
                </c:pt>
                <c:pt idx="266" formatCode="&quot;£&quot;#,##0">
                  <c:v>425919.2</c:v>
                </c:pt>
                <c:pt idx="267" formatCode="&quot;£&quot;#,##0">
                  <c:v>426879.6</c:v>
                </c:pt>
                <c:pt idx="268" formatCode="&quot;£&quot;#,##0">
                  <c:v>427969.2</c:v>
                </c:pt>
                <c:pt idx="269" formatCode="&quot;£&quot;#,##0">
                  <c:v>429081.89999999997</c:v>
                </c:pt>
                <c:pt idx="270" formatCode="&quot;£&quot;#,##0">
                  <c:v>430191</c:v>
                </c:pt>
                <c:pt idx="271" formatCode="&quot;£&quot;#,##0">
                  <c:v>431296.5</c:v>
                </c:pt>
                <c:pt idx="272" formatCode="&quot;£&quot;#,##0">
                  <c:v>432398.39999999997</c:v>
                </c:pt>
                <c:pt idx="273" formatCode="&quot;£&quot;#,##0">
                  <c:v>433469.4</c:v>
                </c:pt>
                <c:pt idx="274" formatCode="&quot;£&quot;#,##0">
                  <c:v>434591.4</c:v>
                </c:pt>
                <c:pt idx="275" formatCode="&quot;£&quot;#,##0">
                  <c:v>435682.5</c:v>
                </c:pt>
                <c:pt idx="276" formatCode="&quot;£&quot;#,##0">
                  <c:v>436770</c:v>
                </c:pt>
                <c:pt idx="277" formatCode="&quot;£&quot;#,##0">
                  <c:v>437687.7</c:v>
                </c:pt>
                <c:pt idx="278" formatCode="&quot;£&quot;#,##0">
                  <c:v>438767.4</c:v>
                </c:pt>
                <c:pt idx="279" formatCode="&quot;£&quot;#,##0">
                  <c:v>439843.5</c:v>
                </c:pt>
                <c:pt idx="280" formatCode="&quot;£&quot;#,##0">
                  <c:v>440944</c:v>
                </c:pt>
                <c:pt idx="281" formatCode="&quot;£&quot;#,##0">
                  <c:v>442013</c:v>
                </c:pt>
                <c:pt idx="282" formatCode="&quot;£&quot;#,##0">
                  <c:v>443106.6</c:v>
                </c:pt>
                <c:pt idx="283" formatCode="&quot;£&quot;#,##0">
                  <c:v>444168.49999999994</c:v>
                </c:pt>
                <c:pt idx="284" formatCode="&quot;£&quot;#,##0">
                  <c:v>445255.2</c:v>
                </c:pt>
                <c:pt idx="285" formatCode="&quot;£&quot;#,##0">
                  <c:v>446338.5</c:v>
                </c:pt>
                <c:pt idx="286" formatCode="&quot;£&quot;#,##0">
                  <c:v>447418.4</c:v>
                </c:pt>
                <c:pt idx="287" formatCode="&quot;£&quot;#,##0">
                  <c:v>448294</c:v>
                </c:pt>
                <c:pt idx="288" formatCode="&quot;£&quot;#,##0">
                  <c:v>449366.4</c:v>
                </c:pt>
                <c:pt idx="289" formatCode="&quot;£&quot;#,##0">
                  <c:v>450435.4</c:v>
                </c:pt>
                <c:pt idx="290" formatCode="&quot;£&quot;#,##0">
                  <c:v>451501</c:v>
                </c:pt>
                <c:pt idx="291" formatCode="&quot;£&quot;#,##0">
                  <c:v>452563.19999999995</c:v>
                </c:pt>
                <c:pt idx="292" formatCode="&quot;£&quot;#,##0">
                  <c:v>453622.00000000006</c:v>
                </c:pt>
                <c:pt idx="293" formatCode="&quot;£&quot;#,##0">
                  <c:v>454677.4</c:v>
                </c:pt>
                <c:pt idx="294" formatCode="&quot;£&quot;#,##0">
                  <c:v>455729.4</c:v>
                </c:pt>
                <c:pt idx="295" formatCode="&quot;£&quot;#,##0">
                  <c:v>456807.5</c:v>
                </c:pt>
                <c:pt idx="296" formatCode="&quot;£&quot;#,##0">
                  <c:v>457852.8</c:v>
                </c:pt>
                <c:pt idx="297" formatCode="&quot;£&quot;#,##0">
                  <c:v>458716.5</c:v>
                </c:pt>
                <c:pt idx="298" formatCode="&quot;£&quot;#,##0">
                  <c:v>459784.19999999995</c:v>
                </c:pt>
                <c:pt idx="299" formatCode="&quot;£&quot;#,##0">
                  <c:v>460818.8</c:v>
                </c:pt>
                <c:pt idx="300" formatCode="&quot;£&quot;#,##0">
                  <c:v>461880</c:v>
                </c:pt>
                <c:pt idx="301" formatCode="&quot;£&quot;#,##0">
                  <c:v>462907.9</c:v>
                </c:pt>
                <c:pt idx="302" formatCode="&quot;£&quot;#,##0">
                  <c:v>463962.6</c:v>
                </c:pt>
                <c:pt idx="303" formatCode="&quot;£&quot;#,##0">
                  <c:v>465014.1</c:v>
                </c:pt>
                <c:pt idx="304" formatCode="&quot;£&quot;#,##0">
                  <c:v>466062.39999999997</c:v>
                </c:pt>
                <c:pt idx="305" formatCode="&quot;£&quot;#,##0">
                  <c:v>467077</c:v>
                </c:pt>
                <c:pt idx="306" formatCode="&quot;£&quot;#,##0">
                  <c:v>468118.8</c:v>
                </c:pt>
                <c:pt idx="307" formatCode="&quot;£&quot;#,##0">
                  <c:v>468973.2</c:v>
                </c:pt>
                <c:pt idx="308" formatCode="&quot;£&quot;#,##0">
                  <c:v>470008</c:v>
                </c:pt>
                <c:pt idx="309" formatCode="&quot;£&quot;#,##0">
                  <c:v>471039.6</c:v>
                </c:pt>
                <c:pt idx="310" formatCode="&quot;£&quot;#,##0">
                  <c:v>472068</c:v>
                </c:pt>
                <c:pt idx="311" formatCode="&quot;£&quot;#,##0">
                  <c:v>473093.2</c:v>
                </c:pt>
                <c:pt idx="312" formatCode="&quot;£&quot;#,##0">
                  <c:v>474115.2</c:v>
                </c:pt>
                <c:pt idx="313" formatCode="&quot;£&quot;#,##0">
                  <c:v>475165.3</c:v>
                </c:pt>
                <c:pt idx="314" formatCode="&quot;£&quot;#,##0">
                  <c:v>476181</c:v>
                </c:pt>
                <c:pt idx="315" formatCode="&quot;£&quot;#,##0">
                  <c:v>477193.5</c:v>
                </c:pt>
                <c:pt idx="316" formatCode="&quot;£&quot;#,##0">
                  <c:v>478013.19999999995</c:v>
                </c:pt>
                <c:pt idx="317" formatCode="&quot;£&quot;#,##0">
                  <c:v>479050.4</c:v>
                </c:pt>
                <c:pt idx="318" formatCode="&quot;£&quot;#,##0">
                  <c:v>480052.8</c:v>
                </c:pt>
                <c:pt idx="319" formatCode="&quot;£&quot;#,##0">
                  <c:v>481083.9</c:v>
                </c:pt>
                <c:pt idx="320" formatCode="&quot;£&quot;#,##0">
                  <c:v>482080</c:v>
                </c:pt>
                <c:pt idx="321" formatCode="&quot;£&quot;#,##0">
                  <c:v>483104.99999999994</c:v>
                </c:pt>
                <c:pt idx="322" formatCode="&quot;£&quot;#,##0">
                  <c:v>484127</c:v>
                </c:pt>
                <c:pt idx="323" formatCode="&quot;£&quot;#,##0">
                  <c:v>485146</c:v>
                </c:pt>
                <c:pt idx="324" formatCode="&quot;£&quot;#,##0">
                  <c:v>486129.6</c:v>
                </c:pt>
                <c:pt idx="325" formatCode="&quot;£&quot;#,##0">
                  <c:v>486947.5</c:v>
                </c:pt>
                <c:pt idx="326" formatCode="&quot;£&quot;#,##0">
                  <c:v>487956.8</c:v>
                </c:pt>
                <c:pt idx="327" formatCode="&quot;£&quot;#,##0">
                  <c:v>488963.10000000003</c:v>
                </c:pt>
                <c:pt idx="328" formatCode="&quot;£&quot;#,##0">
                  <c:v>489966.4</c:v>
                </c:pt>
                <c:pt idx="329" formatCode="&quot;£&quot;#,##0">
                  <c:v>490966.7</c:v>
                </c:pt>
                <c:pt idx="330" formatCode="&quot;£&quot;#,##0">
                  <c:v>491963.99999999994</c:v>
                </c:pt>
                <c:pt idx="331" formatCode="&quot;£&quot;#,##0">
                  <c:v>492958.30000000005</c:v>
                </c:pt>
                <c:pt idx="332" formatCode="&quot;£&quot;#,##0">
                  <c:v>493949.6</c:v>
                </c:pt>
                <c:pt idx="333" formatCode="&quot;£&quot;#,##0">
                  <c:v>494937.89999999997</c:v>
                </c:pt>
                <c:pt idx="334" formatCode="&quot;£&quot;#,##0">
                  <c:v>495722.8</c:v>
                </c:pt>
                <c:pt idx="335" formatCode="&quot;£&quot;#,##0">
                  <c:v>496737.99999999994</c:v>
                </c:pt>
                <c:pt idx="336" formatCode="&quot;£&quot;#,##0">
                  <c:v>497716.80000000005</c:v>
                </c:pt>
                <c:pt idx="337" formatCode="&quot;£&quot;#,##0">
                  <c:v>498692.6</c:v>
                </c:pt>
                <c:pt idx="338" formatCode="&quot;£&quot;#,##0">
                  <c:v>499699.19999999995</c:v>
                </c:pt>
                <c:pt idx="339" formatCode="&quot;£&quot;#,##0">
                  <c:v>500669.10000000003</c:v>
                </c:pt>
                <c:pt idx="340" formatCode="&quot;£&quot;#,##0">
                  <c:v>501670</c:v>
                </c:pt>
                <c:pt idx="341" formatCode="&quot;£&quot;#,##0">
                  <c:v>502634</c:v>
                </c:pt>
                <c:pt idx="342" formatCode="&quot;£&quot;#,##0">
                  <c:v>503424</c:v>
                </c:pt>
                <c:pt idx="343" formatCode="&quot;£&quot;#,##0">
                  <c:v>504415.8</c:v>
                </c:pt>
                <c:pt idx="344" formatCode="&quot;£&quot;#,##0">
                  <c:v>505370.4</c:v>
                </c:pt>
                <c:pt idx="345" formatCode="&quot;£&quot;#,##0">
                  <c:v>506356.5</c:v>
                </c:pt>
                <c:pt idx="346" formatCode="&quot;£&quot;#,##0">
                  <c:v>507339.8</c:v>
                </c:pt>
                <c:pt idx="347" formatCode="&quot;£&quot;#,##0">
                  <c:v>508320.30000000005</c:v>
                </c:pt>
                <c:pt idx="348" formatCode="&quot;£&quot;#,##0">
                  <c:v>509298</c:v>
                </c:pt>
                <c:pt idx="349" formatCode="&quot;£&quot;#,##0">
                  <c:v>510238</c:v>
                </c:pt>
                <c:pt idx="350" formatCode="&quot;£&quot;#,##0">
                  <c:v>511209.99999999994</c:v>
                </c:pt>
                <c:pt idx="351" formatCode="&quot;£&quot;#,##0">
                  <c:v>511968.6</c:v>
                </c:pt>
                <c:pt idx="352" formatCode="&quot;£&quot;#,##0">
                  <c:v>512934.40000000002</c:v>
                </c:pt>
                <c:pt idx="353" formatCode="&quot;£&quot;#,##0">
                  <c:v>513897.39999999997</c:v>
                </c:pt>
                <c:pt idx="354" formatCode="&quot;£&quot;#,##0">
                  <c:v>514892.99999999994</c:v>
                </c:pt>
                <c:pt idx="355" formatCode="&quot;£&quot;#,##0">
                  <c:v>515850.5</c:v>
                </c:pt>
                <c:pt idx="356" formatCode="&quot;£&quot;#,##0">
                  <c:v>516805.2</c:v>
                </c:pt>
                <c:pt idx="357" formatCode="&quot;£&quot;#,##0">
                  <c:v>517757.1</c:v>
                </c:pt>
                <c:pt idx="358" formatCode="&quot;£&quot;#,##0">
                  <c:v>518742</c:v>
                </c:pt>
                <c:pt idx="359" formatCode="&quot;£&quot;#,##0">
                  <c:v>519473</c:v>
                </c:pt>
                <c:pt idx="360" formatCode="&quot;£&quot;#,##0">
                  <c:v>520416</c:v>
                </c:pt>
                <c:pt idx="361" formatCode="&quot;£&quot;#,##0">
                  <c:v>521356.19999999995</c:v>
                </c:pt>
                <c:pt idx="362" formatCode="&quot;£&quot;#,##0">
                  <c:v>522329.80000000005</c:v>
                </c:pt>
                <c:pt idx="363" formatCode="&quot;£&quot;#,##0">
                  <c:v>523264.5</c:v>
                </c:pt>
                <c:pt idx="364" formatCode="&quot;£&quot;#,##0">
                  <c:v>524232.8</c:v>
                </c:pt>
                <c:pt idx="365" formatCode="&quot;£&quot;#,##0">
                  <c:v>525198.5</c:v>
                </c:pt>
                <c:pt idx="366" formatCode="&quot;£&quot;#,##0">
                  <c:v>526125</c:v>
                </c:pt>
                <c:pt idx="367" formatCode="&quot;£&quot;#,##0">
                  <c:v>526865.19999999995</c:v>
                </c:pt>
                <c:pt idx="368" formatCode="&quot;£&quot;#,##0">
                  <c:v>527785.6</c:v>
                </c:pt>
                <c:pt idx="369" formatCode="&quot;£&quot;#,##0">
                  <c:v>528740.1</c:v>
                </c:pt>
                <c:pt idx="370" formatCode="&quot;£&quot;#,##0">
                  <c:v>529692</c:v>
                </c:pt>
                <c:pt idx="371" formatCode="&quot;£&quot;#,##0">
                  <c:v>530641.29999999993</c:v>
                </c:pt>
                <c:pt idx="372" formatCode="&quot;£&quot;#,##0">
                  <c:v>531588</c:v>
                </c:pt>
                <c:pt idx="373" formatCode="&quot;£&quot;#,##0">
                  <c:v>532532.1</c:v>
                </c:pt>
                <c:pt idx="374" formatCode="&quot;£&quot;#,##0">
                  <c:v>533473.6</c:v>
                </c:pt>
                <c:pt idx="375" formatCode="&quot;£&quot;#,##0">
                  <c:v>534150</c:v>
                </c:pt>
                <c:pt idx="376" formatCode="&quot;£&quot;#,##0">
                  <c:v>535085.6</c:v>
                </c:pt>
                <c:pt idx="377" formatCode="&quot;£&quot;#,##0">
                  <c:v>536018.6</c:v>
                </c:pt>
                <c:pt idx="378" formatCode="&quot;£&quot;#,##0">
                  <c:v>536949</c:v>
                </c:pt>
                <c:pt idx="379" formatCode="&quot;£&quot;#,##0">
                  <c:v>537914.69999999995</c:v>
                </c:pt>
                <c:pt idx="380" formatCode="&quot;£&quot;#,##0">
                  <c:v>538840</c:v>
                </c:pt>
                <c:pt idx="381" formatCode="&quot;£&quot;#,##0">
                  <c:v>539762.70000000007</c:v>
                </c:pt>
                <c:pt idx="382" formatCode="&quot;£&quot;#,##0">
                  <c:v>540682.80000000005</c:v>
                </c:pt>
                <c:pt idx="383" formatCode="&quot;£&quot;#,##0">
                  <c:v>541370.5</c:v>
                </c:pt>
                <c:pt idx="384" formatCode="&quot;£&quot;#,##0">
                  <c:v>542323.20000000007</c:v>
                </c:pt>
                <c:pt idx="385" formatCode="&quot;£&quot;#,##0">
                  <c:v>543235</c:v>
                </c:pt>
                <c:pt idx="386" formatCode="&quot;£&quot;#,##0">
                  <c:v>544144.19999999995</c:v>
                </c:pt>
                <c:pt idx="387" formatCode="&quot;£&quot;#,##0">
                  <c:v>545089.5</c:v>
                </c:pt>
                <c:pt idx="388" formatCode="&quot;£&quot;#,##0">
                  <c:v>545993.6</c:v>
                </c:pt>
                <c:pt idx="389" formatCode="&quot;£&quot;#,##0">
                  <c:v>546934</c:v>
                </c:pt>
                <c:pt idx="390" formatCode="&quot;£&quot;#,##0">
                  <c:v>547833</c:v>
                </c:pt>
                <c:pt idx="391" formatCode="&quot;£&quot;#,##0">
                  <c:v>548533.9</c:v>
                </c:pt>
                <c:pt idx="392" formatCode="&quot;£&quot;#,##0">
                  <c:v>549427.19999999995</c:v>
                </c:pt>
                <c:pt idx="393" formatCode="&quot;£&quot;#,##0">
                  <c:v>550357.20000000007</c:v>
                </c:pt>
                <c:pt idx="394" formatCode="&quot;£&quot;#,##0">
                  <c:v>551284.80000000005</c:v>
                </c:pt>
                <c:pt idx="395" formatCode="&quot;£&quot;#,##0">
                  <c:v>552170.5</c:v>
                </c:pt>
                <c:pt idx="396" formatCode="&quot;£&quot;#,##0">
                  <c:v>553093.20000000007</c:v>
                </c:pt>
                <c:pt idx="397" formatCode="&quot;£&quot;#,##0">
                  <c:v>554013.5</c:v>
                </c:pt>
                <c:pt idx="398" formatCode="&quot;£&quot;#,##0">
                  <c:v>554692.6</c:v>
                </c:pt>
                <c:pt idx="399" formatCode="&quot;£&quot;#,##0">
                  <c:v>555567.6</c:v>
                </c:pt>
                <c:pt idx="400" formatCode="&quot;£&quot;#,##0">
                  <c:v>556480</c:v>
                </c:pt>
                <c:pt idx="401" formatCode="&quot;£&quot;#,##0">
                  <c:v>557390</c:v>
                </c:pt>
                <c:pt idx="402" formatCode="&quot;£&quot;#,##0">
                  <c:v>558297.59999999998</c:v>
                </c:pt>
                <c:pt idx="403" formatCode="&quot;£&quot;#,##0">
                  <c:v>559202.79999999993</c:v>
                </c:pt>
                <c:pt idx="404" formatCode="&quot;£&quot;#,##0">
                  <c:v>560105.6</c:v>
                </c:pt>
                <c:pt idx="405" formatCode="&quot;£&quot;#,##0">
                  <c:v>561006</c:v>
                </c:pt>
                <c:pt idx="406" formatCode="&quot;£&quot;#,##0">
                  <c:v>561660.4</c:v>
                </c:pt>
                <c:pt idx="407" formatCode="&quot;£&quot;#,##0">
                  <c:v>562555.4</c:v>
                </c:pt>
                <c:pt idx="408" formatCode="&quot;£&quot;#,##0">
                  <c:v>563448</c:v>
                </c:pt>
                <c:pt idx="409" formatCode="&quot;£&quot;#,##0">
                  <c:v>564379.1</c:v>
                </c:pt>
                <c:pt idx="410" formatCode="&quot;£&quot;#,##0">
                  <c:v>565267</c:v>
                </c:pt>
                <c:pt idx="411" formatCode="&quot;£&quot;#,##0">
                  <c:v>566152.5</c:v>
                </c:pt>
                <c:pt idx="412" formatCode="&quot;£&quot;#,##0">
                  <c:v>567035.6</c:v>
                </c:pt>
                <c:pt idx="413" formatCode="&quot;£&quot;#,##0">
                  <c:v>567709.80000000005</c:v>
                </c:pt>
                <c:pt idx="414" formatCode="&quot;£&quot;#,##0">
                  <c:v>568587.6</c:v>
                </c:pt>
                <c:pt idx="415" formatCode="&quot;£&quot;#,##0">
                  <c:v>569463</c:v>
                </c:pt>
                <c:pt idx="416" formatCode="&quot;£&quot;#,##0">
                  <c:v>570377.6</c:v>
                </c:pt>
                <c:pt idx="417" formatCode="&quot;£&quot;#,##0">
                  <c:v>571248.29999999993</c:v>
                </c:pt>
                <c:pt idx="418" formatCode="&quot;£&quot;#,##0">
                  <c:v>572158.4</c:v>
                </c:pt>
                <c:pt idx="419" formatCode="&quot;£&quot;#,##0">
                  <c:v>573024.4</c:v>
                </c:pt>
                <c:pt idx="420" formatCode="&quot;£&quot;#,##0">
                  <c:v>573678</c:v>
                </c:pt>
                <c:pt idx="421" formatCode="&quot;£&quot;#,##0">
                  <c:v>574538.69999999995</c:v>
                </c:pt>
                <c:pt idx="422" formatCode="&quot;£&quot;#,##0">
                  <c:v>575439.19999999995</c:v>
                </c:pt>
                <c:pt idx="423" formatCode="&quot;£&quot;#,##0">
                  <c:v>576295.20000000007</c:v>
                </c:pt>
                <c:pt idx="424" formatCode="&quot;£&quot;#,##0">
                  <c:v>577191.19999999995</c:v>
                </c:pt>
                <c:pt idx="425" formatCode="&quot;£&quot;#,##0">
                  <c:v>578085</c:v>
                </c:pt>
                <c:pt idx="426" formatCode="&quot;£&quot;#,##0">
                  <c:v>578976.6</c:v>
                </c:pt>
                <c:pt idx="427" formatCode="&quot;£&quot;#,##0">
                  <c:v>579823.30000000005</c:v>
                </c:pt>
                <c:pt idx="428" formatCode="&quot;£&quot;#,##0">
                  <c:v>580453.6</c:v>
                </c:pt>
                <c:pt idx="429" formatCode="&quot;£&quot;#,##0">
                  <c:v>581337.9</c:v>
                </c:pt>
                <c:pt idx="430" formatCode="&quot;£&quot;#,##0">
                  <c:v>582220</c:v>
                </c:pt>
                <c:pt idx="431" formatCode="&quot;£&quot;#,##0">
                  <c:v>583056.80000000005</c:v>
                </c:pt>
                <c:pt idx="432" formatCode="&quot;£&quot;#,##0">
                  <c:v>583934.39999999991</c:v>
                </c:pt>
                <c:pt idx="433" formatCode="&quot;£&quot;#,##0">
                  <c:v>584809.80000000005</c:v>
                </c:pt>
                <c:pt idx="434" formatCode="&quot;£&quot;#,##0">
                  <c:v>585683</c:v>
                </c:pt>
                <c:pt idx="435" formatCode="&quot;£&quot;#,##0">
                  <c:v>586293</c:v>
                </c:pt>
                <c:pt idx="436" formatCode="&quot;£&quot;#,##0">
                  <c:v>587161.19999999995</c:v>
                </c:pt>
                <c:pt idx="437" formatCode="&quot;£&quot;#,##0">
                  <c:v>588027.19999999995</c:v>
                </c:pt>
                <c:pt idx="438" formatCode="&quot;£&quot;#,##0">
                  <c:v>588891</c:v>
                </c:pt>
                <c:pt idx="439" formatCode="&quot;£&quot;#,##0">
                  <c:v>589752.6</c:v>
                </c:pt>
                <c:pt idx="440" formatCode="&quot;£&quot;#,##0">
                  <c:v>590656</c:v>
                </c:pt>
                <c:pt idx="441" formatCode="&quot;£&quot;#,##0">
                  <c:v>591513.29999999993</c:v>
                </c:pt>
                <c:pt idx="442" formatCode="&quot;£&quot;#,##0">
                  <c:v>592103.19999999995</c:v>
                </c:pt>
                <c:pt idx="443" formatCode="&quot;£&quot;#,##0">
                  <c:v>592955.5</c:v>
                </c:pt>
                <c:pt idx="444" formatCode="&quot;£&quot;#,##0">
                  <c:v>593805.6</c:v>
                </c:pt>
                <c:pt idx="445" formatCode="&quot;£&quot;#,##0">
                  <c:v>594698</c:v>
                </c:pt>
                <c:pt idx="446" formatCode="&quot;£&quot;#,##0">
                  <c:v>595543.79999999993</c:v>
                </c:pt>
                <c:pt idx="447" formatCode="&quot;£&quot;#,##0">
                  <c:v>596387.4</c:v>
                </c:pt>
                <c:pt idx="448" formatCode="&quot;£&quot;#,##0">
                  <c:v>597273.59999999998</c:v>
                </c:pt>
                <c:pt idx="449" formatCode="&quot;£&quot;#,##0">
                  <c:v>597843.5</c:v>
                </c:pt>
                <c:pt idx="450" formatCode="&quot;£&quot;#,##0">
                  <c:v>598680</c:v>
                </c:pt>
                <c:pt idx="451" formatCode="&quot;£&quot;#,##0">
                  <c:v>599559.39999999991</c:v>
                </c:pt>
                <c:pt idx="452" formatCode="&quot;£&quot;#,##0">
                  <c:v>600391.6</c:v>
                </c:pt>
                <c:pt idx="453" formatCode="&quot;£&quot;#,##0">
                  <c:v>601266.9</c:v>
                </c:pt>
                <c:pt idx="454" formatCode="&quot;£&quot;#,##0">
                  <c:v>602094.80000000005</c:v>
                </c:pt>
                <c:pt idx="455" formatCode="&quot;£&quot;#,##0">
                  <c:v>602966</c:v>
                </c:pt>
                <c:pt idx="456" formatCode="&quot;£&quot;#,##0">
                  <c:v>603516</c:v>
                </c:pt>
                <c:pt idx="457" formatCode="&quot;£&quot;#,##0">
                  <c:v>604382.5</c:v>
                </c:pt>
                <c:pt idx="458" formatCode="&quot;£&quot;#,##0">
                  <c:v>605247</c:v>
                </c:pt>
                <c:pt idx="459" formatCode="&quot;£&quot;#,##0">
                  <c:v>606063.6</c:v>
                </c:pt>
                <c:pt idx="460" formatCode="&quot;£&quot;#,##0">
                  <c:v>606924</c:v>
                </c:pt>
                <c:pt idx="461" formatCode="&quot;£&quot;#,##0">
                  <c:v>607782.40000000002</c:v>
                </c:pt>
                <c:pt idx="462" formatCode="&quot;£&quot;#,##0">
                  <c:v>608315.4</c:v>
                </c:pt>
                <c:pt idx="463" formatCode="&quot;£&quot;#,##0">
                  <c:v>609169.10000000009</c:v>
                </c:pt>
                <c:pt idx="464" formatCode="&quot;£&quot;#,##0">
                  <c:v>610020.80000000005</c:v>
                </c:pt>
                <c:pt idx="465" formatCode="&quot;£&quot;#,##0">
                  <c:v>610870.5</c:v>
                </c:pt>
                <c:pt idx="466" formatCode="&quot;£&quot;#,##0">
                  <c:v>611718.19999999995</c:v>
                </c:pt>
                <c:pt idx="467" formatCode="&quot;£&quot;#,##0">
                  <c:v>612563.9</c:v>
                </c:pt>
                <c:pt idx="468" formatCode="&quot;£&quot;#,##0">
                  <c:v>613407.6</c:v>
                </c:pt>
                <c:pt idx="469" formatCode="&quot;£&quot;#,##0">
                  <c:v>613921</c:v>
                </c:pt>
                <c:pt idx="470" formatCode="&quot;£&quot;#,##0">
                  <c:v>614760</c:v>
                </c:pt>
                <c:pt idx="471" formatCode="&quot;£&quot;#,##0">
                  <c:v>615597</c:v>
                </c:pt>
                <c:pt idx="472" formatCode="&quot;£&quot;#,##0">
                  <c:v>616432</c:v>
                </c:pt>
                <c:pt idx="473" formatCode="&quot;£&quot;#,##0">
                  <c:v>617312.29999999993</c:v>
                </c:pt>
                <c:pt idx="474" formatCode="&quot;£&quot;#,##0">
                  <c:v>618143.4</c:v>
                </c:pt>
                <c:pt idx="475" formatCode="&quot;£&quot;#,##0">
                  <c:v>618972.5</c:v>
                </c:pt>
                <c:pt idx="476" formatCode="&quot;£&quot;#,##0">
                  <c:v>619514</c:v>
                </c:pt>
                <c:pt idx="477" formatCode="&quot;£&quot;#,##0">
                  <c:v>620338.5</c:v>
                </c:pt>
                <c:pt idx="478" formatCode="&quot;£&quot;#,##0">
                  <c:v>621161</c:v>
                </c:pt>
                <c:pt idx="479" formatCode="&quot;£&quot;#,##0">
                  <c:v>621981.5</c:v>
                </c:pt>
                <c:pt idx="480" formatCode="&quot;£&quot;#,##0">
                  <c:v>622800</c:v>
                </c:pt>
                <c:pt idx="481" formatCode="&quot;£&quot;#,##0">
                  <c:v>623664.6</c:v>
                </c:pt>
                <c:pt idx="482" formatCode="&quot;£&quot;#,##0">
                  <c:v>624190</c:v>
                </c:pt>
                <c:pt idx="483" formatCode="&quot;£&quot;#,##0">
                  <c:v>625002</c:v>
                </c:pt>
                <c:pt idx="484" formatCode="&quot;£&quot;#,##0">
                  <c:v>625812</c:v>
                </c:pt>
                <c:pt idx="485" formatCode="&quot;£&quot;#,##0">
                  <c:v>626668.5</c:v>
                </c:pt>
                <c:pt idx="486" formatCode="&quot;£&quot;#,##0">
                  <c:v>627474.6</c:v>
                </c:pt>
                <c:pt idx="487" formatCode="&quot;£&quot;#,##0">
                  <c:v>628327.4</c:v>
                </c:pt>
                <c:pt idx="488" formatCode="&quot;£&quot;#,##0">
                  <c:v>629129.6</c:v>
                </c:pt>
                <c:pt idx="489" formatCode="&quot;£&quot;#,##0">
                  <c:v>629636.4</c:v>
                </c:pt>
                <c:pt idx="490" formatCode="&quot;£&quot;#,##0">
                  <c:v>630483</c:v>
                </c:pt>
                <c:pt idx="491" formatCode="&quot;£&quot;#,##0">
                  <c:v>631278.70000000007</c:v>
                </c:pt>
                <c:pt idx="492" formatCode="&quot;£&quot;#,##0">
                  <c:v>632121.59999999998</c:v>
                </c:pt>
                <c:pt idx="493" formatCode="&quot;£&quot;#,##0">
                  <c:v>632913.4</c:v>
                </c:pt>
                <c:pt idx="494" formatCode="&quot;£&quot;#,##0">
                  <c:v>633752.6</c:v>
                </c:pt>
                <c:pt idx="495" formatCode="&quot;£&quot;#,##0">
                  <c:v>634243.5</c:v>
                </c:pt>
                <c:pt idx="496" formatCode="&quot;£&quot;#,##0">
                  <c:v>635078.40000000002</c:v>
                </c:pt>
                <c:pt idx="497" formatCode="&quot;£&quot;#,##0">
                  <c:v>635911.5</c:v>
                </c:pt>
                <c:pt idx="498" formatCode="&quot;£&quot;#,##0">
                  <c:v>636693</c:v>
                </c:pt>
                <c:pt idx="499" formatCode="&quot;£&quot;#,##0">
                  <c:v>637522.4</c:v>
                </c:pt>
                <c:pt idx="500" formatCode="&quot;£&quot;#,##0">
                  <c:v>638350</c:v>
                </c:pt>
                <c:pt idx="501" formatCode="&quot;£&quot;#,##0">
                  <c:v>639125.70000000007</c:v>
                </c:pt>
                <c:pt idx="502" formatCode="&quot;£&quot;#,##0">
                  <c:v>639648.4</c:v>
                </c:pt>
                <c:pt idx="503" formatCode="&quot;£&quot;#,##0">
                  <c:v>640469.9</c:v>
                </c:pt>
                <c:pt idx="504" formatCode="&quot;£&quot;#,##0">
                  <c:v>641289.6</c:v>
                </c:pt>
                <c:pt idx="505" formatCode="&quot;£&quot;#,##0">
                  <c:v>642057</c:v>
                </c:pt>
                <c:pt idx="506" formatCode="&quot;£&quot;#,##0">
                  <c:v>642873</c:v>
                </c:pt>
                <c:pt idx="507" formatCode="&quot;£&quot;#,##0">
                  <c:v>643687.20000000007</c:v>
                </c:pt>
                <c:pt idx="508" formatCode="&quot;£&quot;#,##0">
                  <c:v>644194.80000000005</c:v>
                </c:pt>
                <c:pt idx="509" formatCode="&quot;£&quot;#,##0">
                  <c:v>645004.80000000005</c:v>
                </c:pt>
                <c:pt idx="510" formatCode="&quot;£&quot;#,##0">
                  <c:v>645813</c:v>
                </c:pt>
                <c:pt idx="511" formatCode="&quot;£&quot;#,##0">
                  <c:v>646619.4</c:v>
                </c:pt>
                <c:pt idx="512" formatCode="&quot;£&quot;#,##0">
                  <c:v>647424</c:v>
                </c:pt>
                <c:pt idx="513" formatCode="&quot;£&quot;#,##0">
                  <c:v>648226.80000000005</c:v>
                </c:pt>
                <c:pt idx="514" formatCode="&quot;£&quot;#,##0">
                  <c:v>648668</c:v>
                </c:pt>
                <c:pt idx="515" formatCode="&quot;£&quot;#,##0">
                  <c:v>649518</c:v>
                </c:pt>
                <c:pt idx="516" formatCode="&quot;£&quot;#,##0">
                  <c:v>650314.79999999993</c:v>
                </c:pt>
                <c:pt idx="517" formatCode="&quot;£&quot;#,##0">
                  <c:v>651109.80000000005</c:v>
                </c:pt>
                <c:pt idx="518" formatCode="&quot;£&quot;#,##0">
                  <c:v>651903</c:v>
                </c:pt>
                <c:pt idx="519" formatCode="&quot;£&quot;#,##0">
                  <c:v>652694.4</c:v>
                </c:pt>
                <c:pt idx="520" formatCode="&quot;£&quot;#,##0">
                  <c:v>653172</c:v>
                </c:pt>
                <c:pt idx="521" formatCode="&quot;£&quot;#,##0">
                  <c:v>653959.20000000007</c:v>
                </c:pt>
                <c:pt idx="522" formatCode="&quot;£&quot;#,##0">
                  <c:v>654744.6</c:v>
                </c:pt>
                <c:pt idx="523" formatCode="&quot;£&quot;#,##0">
                  <c:v>655580.5</c:v>
                </c:pt>
                <c:pt idx="524" formatCode="&quot;£&quot;#,##0">
                  <c:v>656362.4</c:v>
                </c:pt>
                <c:pt idx="525" formatCode="&quot;£&quot;#,##0">
                  <c:v>657142.5</c:v>
                </c:pt>
                <c:pt idx="526" formatCode="&quot;£&quot;#,##0">
                  <c:v>657920.79999999993</c:v>
                </c:pt>
                <c:pt idx="527" formatCode="&quot;£&quot;#,##0">
                  <c:v>658381.10000000009</c:v>
                </c:pt>
                <c:pt idx="528" formatCode="&quot;£&quot;#,##0">
                  <c:v>659208</c:v>
                </c:pt>
                <c:pt idx="529" formatCode="&quot;£&quot;#,##0">
                  <c:v>659980.4</c:v>
                </c:pt>
                <c:pt idx="530" formatCode="&quot;£&quot;#,##0">
                  <c:v>660751</c:v>
                </c:pt>
                <c:pt idx="531" formatCode="&quot;£&quot;#,##0">
                  <c:v>661572.9</c:v>
                </c:pt>
                <c:pt idx="532" formatCode="&quot;£&quot;#,##0">
                  <c:v>662340</c:v>
                </c:pt>
                <c:pt idx="533" formatCode="&quot;£&quot;#,##0">
                  <c:v>662838.80000000005</c:v>
                </c:pt>
                <c:pt idx="534" formatCode="&quot;£&quot;#,##0">
                  <c:v>663601.79999999993</c:v>
                </c:pt>
                <c:pt idx="535" formatCode="&quot;£&quot;#,##0">
                  <c:v>664363</c:v>
                </c:pt>
                <c:pt idx="536" formatCode="&quot;£&quot;#,##0">
                  <c:v>665176</c:v>
                </c:pt>
                <c:pt idx="537" formatCode="&quot;£&quot;#,##0">
                  <c:v>665933.69999999995</c:v>
                </c:pt>
                <c:pt idx="538" formatCode="&quot;£&quot;#,##0">
                  <c:v>666743.4</c:v>
                </c:pt>
                <c:pt idx="539" formatCode="&quot;£&quot;#,##0">
                  <c:v>667174.19999999995</c:v>
                </c:pt>
                <c:pt idx="540" formatCode="&quot;£&quot;#,##0">
                  <c:v>667980</c:v>
                </c:pt>
                <c:pt idx="541" formatCode="&quot;£&quot;#,##0">
                  <c:v>668784.19999999995</c:v>
                </c:pt>
                <c:pt idx="542" formatCode="&quot;£&quot;#,##0">
                  <c:v>669532.60000000009</c:v>
                </c:pt>
                <c:pt idx="543" formatCode="&quot;£&quot;#,##0">
                  <c:v>670333.5</c:v>
                </c:pt>
                <c:pt idx="544" formatCode="&quot;£&quot;#,##0">
                  <c:v>671078.40000000002</c:v>
                </c:pt>
                <c:pt idx="545" formatCode="&quot;£&quot;#,##0">
                  <c:v>671549</c:v>
                </c:pt>
                <c:pt idx="546" formatCode="&quot;£&quot;#,##0">
                  <c:v>672344.4</c:v>
                </c:pt>
                <c:pt idx="547" formatCode="&quot;£&quot;#,##0">
                  <c:v>673083.5</c:v>
                </c:pt>
                <c:pt idx="548" formatCode="&quot;£&quot;#,##0">
                  <c:v>673875.6</c:v>
                </c:pt>
                <c:pt idx="549" formatCode="&quot;£&quot;#,##0">
                  <c:v>674666.10000000009</c:v>
                </c:pt>
                <c:pt idx="550" formatCode="&quot;£&quot;#,##0">
                  <c:v>675455</c:v>
                </c:pt>
                <c:pt idx="551" formatCode="&quot;£&quot;#,##0">
                  <c:v>675856.6</c:v>
                </c:pt>
                <c:pt idx="552" formatCode="&quot;£&quot;#,##0">
                  <c:v>676641.6</c:v>
                </c:pt>
                <c:pt idx="553" formatCode="&quot;£&quot;#,##0">
                  <c:v>677425</c:v>
                </c:pt>
                <c:pt idx="554" formatCode="&quot;£&quot;#,##0">
                  <c:v>678206.79999999993</c:v>
                </c:pt>
                <c:pt idx="555" formatCode="&quot;£&quot;#,##0">
                  <c:v>678931.5</c:v>
                </c:pt>
                <c:pt idx="556" formatCode="&quot;£&quot;#,##0">
                  <c:v>679710</c:v>
                </c:pt>
                <c:pt idx="557" formatCode="&quot;£&quot;#,##0">
                  <c:v>680152.70000000007</c:v>
                </c:pt>
                <c:pt idx="558" formatCode="&quot;£&quot;#,##0">
                  <c:v>680927.4</c:v>
                </c:pt>
                <c:pt idx="559" formatCode="&quot;£&quot;#,##0">
                  <c:v>681700.5</c:v>
                </c:pt>
                <c:pt idx="560" formatCode="&quot;£&quot;#,##0">
                  <c:v>682471.99999999988</c:v>
                </c:pt>
                <c:pt idx="561" formatCode="&quot;£&quot;#,##0">
                  <c:v>683241.9</c:v>
                </c:pt>
                <c:pt idx="562" formatCode="&quot;£&quot;#,##0">
                  <c:v>684010.20000000007</c:v>
                </c:pt>
                <c:pt idx="563" formatCode="&quot;£&quot;#,##0">
                  <c:v>684439.1</c:v>
                </c:pt>
                <c:pt idx="564" formatCode="&quot;£&quot;#,##0">
                  <c:v>685203.60000000009</c:v>
                </c:pt>
                <c:pt idx="565" formatCode="&quot;£&quot;#,##0">
                  <c:v>685966.5</c:v>
                </c:pt>
                <c:pt idx="566" formatCode="&quot;£&quot;#,##0">
                  <c:v>686727.8</c:v>
                </c:pt>
                <c:pt idx="567" formatCode="&quot;£&quot;#,##0">
                  <c:v>687487.5</c:v>
                </c:pt>
                <c:pt idx="568" formatCode="&quot;£&quot;#,##0">
                  <c:v>688245.6</c:v>
                </c:pt>
                <c:pt idx="569" formatCode="&quot;£&quot;#,##0">
                  <c:v>688660.7</c:v>
                </c:pt>
                <c:pt idx="570" formatCode="&quot;£&quot;#,##0">
                  <c:v>689415</c:v>
                </c:pt>
                <c:pt idx="571" formatCode="&quot;£&quot;#,##0">
                  <c:v>690167.70000000007</c:v>
                </c:pt>
                <c:pt idx="572" formatCode="&quot;£&quot;#,##0">
                  <c:v>690918.79999999993</c:v>
                </c:pt>
                <c:pt idx="573" formatCode="&quot;£&quot;#,##0">
                  <c:v>691725.6</c:v>
                </c:pt>
                <c:pt idx="574" formatCode="&quot;£&quot;#,##0">
                  <c:v>692473.6</c:v>
                </c:pt>
                <c:pt idx="575" formatCode="&quot;£&quot;#,##0">
                  <c:v>692875</c:v>
                </c:pt>
                <c:pt idx="576" formatCode="&quot;£&quot;#,##0">
                  <c:v>693619.19999999995</c:v>
                </c:pt>
                <c:pt idx="577" formatCode="&quot;£&quot;#,##0">
                  <c:v>694361.8</c:v>
                </c:pt>
                <c:pt idx="578" formatCode="&quot;£&quot;#,##0">
                  <c:v>695160.60000000009</c:v>
                </c:pt>
                <c:pt idx="579" formatCode="&quot;£&quot;#,##0">
                  <c:v>695900.1</c:v>
                </c:pt>
                <c:pt idx="580" formatCode="&quot;£&quot;#,##0">
                  <c:v>696638</c:v>
                </c:pt>
                <c:pt idx="581" formatCode="&quot;£&quot;#,##0">
                  <c:v>697025.7</c:v>
                </c:pt>
                <c:pt idx="582" formatCode="&quot;£&quot;#,##0">
                  <c:v>697818</c:v>
                </c:pt>
                <c:pt idx="583" formatCode="&quot;£&quot;#,##0">
                  <c:v>698550.6</c:v>
                </c:pt>
                <c:pt idx="584" formatCode="&quot;£&quot;#,##0">
                  <c:v>699340</c:v>
                </c:pt>
                <c:pt idx="585" formatCode="&quot;£&quot;#,##0">
                  <c:v>700069.5</c:v>
                </c:pt>
                <c:pt idx="586" formatCode="&quot;£&quot;#,##0">
                  <c:v>700445.8</c:v>
                </c:pt>
                <c:pt idx="587" formatCode="&quot;£&quot;#,##0">
                  <c:v>701230.20000000007</c:v>
                </c:pt>
                <c:pt idx="588" formatCode="&quot;£&quot;#,##0">
                  <c:v>701954.4</c:v>
                </c:pt>
                <c:pt idx="589" formatCode="&quot;£&quot;#,##0">
                  <c:v>702735.9</c:v>
                </c:pt>
                <c:pt idx="590" formatCode="&quot;£&quot;#,##0">
                  <c:v>703457</c:v>
                </c:pt>
                <c:pt idx="591" formatCode="&quot;£&quot;#,##0">
                  <c:v>704235.6</c:v>
                </c:pt>
                <c:pt idx="592" formatCode="&quot;£&quot;#,##0">
                  <c:v>704598.39999999991</c:v>
                </c:pt>
                <c:pt idx="593" formatCode="&quot;£&quot;#,##0">
                  <c:v>705314.2</c:v>
                </c:pt>
                <c:pt idx="594" formatCode="&quot;£&quot;#,##0">
                  <c:v>706087.8</c:v>
                </c:pt>
                <c:pt idx="595" formatCode="&quot;£&quot;#,##0">
                  <c:v>706860</c:v>
                </c:pt>
                <c:pt idx="596" formatCode="&quot;£&quot;#,##0">
                  <c:v>707571.20000000007</c:v>
                </c:pt>
                <c:pt idx="597" formatCode="&quot;£&quot;#,##0">
                  <c:v>708340.50000000012</c:v>
                </c:pt>
                <c:pt idx="598" formatCode="&quot;£&quot;#,##0">
                  <c:v>708689.8</c:v>
                </c:pt>
                <c:pt idx="599" formatCode="&quot;£&quot;#,##0">
                  <c:v>709455.6</c:v>
                </c:pt>
                <c:pt idx="600" formatCode="&quot;£&quot;#,##0">
                  <c:v>710160</c:v>
                </c:pt>
                <c:pt idx="601" formatCode="&quot;£&quot;#,##0">
                  <c:v>710922.9</c:v>
                </c:pt>
                <c:pt idx="602" formatCode="&quot;£&quot;#,##0">
                  <c:v>711684.39999999991</c:v>
                </c:pt>
                <c:pt idx="603" formatCode="&quot;£&quot;#,##0">
                  <c:v>712444.5</c:v>
                </c:pt>
                <c:pt idx="604" formatCode="&quot;£&quot;#,##0">
                  <c:v>712780.39999999991</c:v>
                </c:pt>
                <c:pt idx="605" formatCode="&quot;£&quot;#,##0">
                  <c:v>713537</c:v>
                </c:pt>
                <c:pt idx="606" formatCode="&quot;£&quot;#,##0">
                  <c:v>714292.20000000007</c:v>
                </c:pt>
                <c:pt idx="607" formatCode="&quot;£&quot;#,##0">
                  <c:v>714985.29999999993</c:v>
                </c:pt>
                <c:pt idx="608" formatCode="&quot;£&quot;#,##0">
                  <c:v>715737.59999999998</c:v>
                </c:pt>
                <c:pt idx="609" formatCode="&quot;£&quot;#,##0">
                  <c:v>716123.1</c:v>
                </c:pt>
                <c:pt idx="610" formatCode="&quot;£&quot;#,##0">
                  <c:v>716811</c:v>
                </c:pt>
                <c:pt idx="611" formatCode="&quot;£&quot;#,##0">
                  <c:v>717558.4</c:v>
                </c:pt>
                <c:pt idx="612" formatCode="&quot;£&quot;#,##0">
                  <c:v>718304.4</c:v>
                </c:pt>
                <c:pt idx="613" formatCode="&quot;£&quot;#,##0">
                  <c:v>719049</c:v>
                </c:pt>
                <c:pt idx="614" formatCode="&quot;£&quot;#,##0">
                  <c:v>719792.2</c:v>
                </c:pt>
                <c:pt idx="615" formatCode="&quot;£&quot;#,##0">
                  <c:v>720165</c:v>
                </c:pt>
                <c:pt idx="616" formatCode="&quot;£&quot;#,##0">
                  <c:v>720843.2</c:v>
                </c:pt>
                <c:pt idx="617" formatCode="&quot;£&quot;#,##0">
                  <c:v>721581.5</c:v>
                </c:pt>
                <c:pt idx="618" formatCode="&quot;£&quot;#,##0">
                  <c:v>722318.4</c:v>
                </c:pt>
                <c:pt idx="619" formatCode="&quot;£&quot;#,##0">
                  <c:v>723053.89999999991</c:v>
                </c:pt>
                <c:pt idx="620" formatCode="&quot;£&quot;#,##0">
                  <c:v>723788</c:v>
                </c:pt>
                <c:pt idx="621" formatCode="&quot;£&quot;#,##0">
                  <c:v>724148.1</c:v>
                </c:pt>
                <c:pt idx="622" formatCode="&quot;£&quot;#,##0">
                  <c:v>724878.8</c:v>
                </c:pt>
                <c:pt idx="623" formatCode="&quot;£&quot;#,##0">
                  <c:v>725608.10000000009</c:v>
                </c:pt>
                <c:pt idx="624" formatCode="&quot;£&quot;#,##0">
                  <c:v>726336</c:v>
                </c:pt>
                <c:pt idx="625" formatCode="&quot;£&quot;#,##0">
                  <c:v>727062.5</c:v>
                </c:pt>
                <c:pt idx="626" formatCode="&quot;£&quot;#,##0">
                  <c:v>727412</c:v>
                </c:pt>
                <c:pt idx="627" formatCode="&quot;£&quot;#,##0">
                  <c:v>728135.1</c:v>
                </c:pt>
                <c:pt idx="628" formatCode="&quot;£&quot;#,##0">
                  <c:v>728856.8</c:v>
                </c:pt>
                <c:pt idx="629" formatCode="&quot;£&quot;#,##0">
                  <c:v>729577.1</c:v>
                </c:pt>
                <c:pt idx="630" formatCode="&quot;£&quot;#,##0">
                  <c:v>730296</c:v>
                </c:pt>
                <c:pt idx="631" formatCode="&quot;£&quot;#,##0">
                  <c:v>731076.60000000009</c:v>
                </c:pt>
                <c:pt idx="632" formatCode="&quot;£&quot;#,##0">
                  <c:v>731350.4</c:v>
                </c:pt>
                <c:pt idx="633" formatCode="&quot;£&quot;#,##0">
                  <c:v>732127.8</c:v>
                </c:pt>
                <c:pt idx="634" formatCode="&quot;£&quot;#,##0">
                  <c:v>732840.6</c:v>
                </c:pt>
                <c:pt idx="635" formatCode="&quot;£&quot;#,##0">
                  <c:v>733552</c:v>
                </c:pt>
                <c:pt idx="636" formatCode="&quot;£&quot;#,##0">
                  <c:v>734262</c:v>
                </c:pt>
                <c:pt idx="637" formatCode="&quot;£&quot;#,##0">
                  <c:v>734588.4</c:v>
                </c:pt>
                <c:pt idx="638" formatCode="&quot;£&quot;#,##0">
                  <c:v>735295</c:v>
                </c:pt>
                <c:pt idx="639" formatCode="&quot;£&quot;#,##0">
                  <c:v>736064.1</c:v>
                </c:pt>
                <c:pt idx="640" formatCode="&quot;£&quot;#,##0">
                  <c:v>736768</c:v>
                </c:pt>
                <c:pt idx="641" formatCode="&quot;£&quot;#,##0">
                  <c:v>737470.5</c:v>
                </c:pt>
                <c:pt idx="642" formatCode="&quot;£&quot;#,##0">
                  <c:v>738235.79999999993</c:v>
                </c:pt>
                <c:pt idx="643" formatCode="&quot;£&quot;#,##0">
                  <c:v>738549.8</c:v>
                </c:pt>
                <c:pt idx="644" formatCode="&quot;£&quot;#,##0">
                  <c:v>739247.6</c:v>
                </c:pt>
                <c:pt idx="645" formatCode="&quot;£&quot;#,##0">
                  <c:v>739944</c:v>
                </c:pt>
                <c:pt idx="646" formatCode="&quot;£&quot;#,##0">
                  <c:v>740703.60000000009</c:v>
                </c:pt>
                <c:pt idx="647" formatCode="&quot;£&quot;#,##0">
                  <c:v>741397.29999999993</c:v>
                </c:pt>
                <c:pt idx="648" formatCode="&quot;£&quot;#,##0">
                  <c:v>741700.8</c:v>
                </c:pt>
                <c:pt idx="649" formatCode="&quot;£&quot;#,##0">
                  <c:v>742455.99999999988</c:v>
                </c:pt>
                <c:pt idx="650" formatCode="&quot;£&quot;#,##0">
                  <c:v>743145</c:v>
                </c:pt>
                <c:pt idx="651" formatCode="&quot;£&quot;#,##0">
                  <c:v>743832.60000000009</c:v>
                </c:pt>
                <c:pt idx="652" formatCode="&quot;£&quot;#,##0">
                  <c:v>744583.99999999988</c:v>
                </c:pt>
                <c:pt idx="653" formatCode="&quot;£&quot;#,##0">
                  <c:v>745268.9</c:v>
                </c:pt>
                <c:pt idx="654" formatCode="&quot;£&quot;#,##0">
                  <c:v>745625.39999999991</c:v>
                </c:pt>
                <c:pt idx="655" formatCode="&quot;£&quot;#,##0">
                  <c:v>746307</c:v>
                </c:pt>
                <c:pt idx="656" formatCode="&quot;£&quot;#,##0">
                  <c:v>747052.8</c:v>
                </c:pt>
                <c:pt idx="657" formatCode="&quot;£&quot;#,##0">
                  <c:v>747731.7</c:v>
                </c:pt>
                <c:pt idx="658" formatCode="&quot;£&quot;#,##0">
                  <c:v>748475</c:v>
                </c:pt>
                <c:pt idx="659" formatCode="&quot;£&quot;#,##0">
                  <c:v>748755.8</c:v>
                </c:pt>
                <c:pt idx="660" formatCode="&quot;£&quot;#,##0">
                  <c:v>749430</c:v>
                </c:pt>
                <c:pt idx="661" formatCode="&quot;£&quot;#,##0">
                  <c:v>750168.9</c:v>
                </c:pt>
                <c:pt idx="662" formatCode="&quot;£&quot;#,##0">
                  <c:v>750906.60000000009</c:v>
                </c:pt>
                <c:pt idx="663" formatCode="&quot;£&quot;#,##0">
                  <c:v>751576.79999999993</c:v>
                </c:pt>
                <c:pt idx="664" formatCode="&quot;£&quot;#,##0">
                  <c:v>752312</c:v>
                </c:pt>
                <c:pt idx="665" formatCode="&quot;£&quot;#,##0">
                  <c:v>752580.5</c:v>
                </c:pt>
                <c:pt idx="666" formatCode="&quot;£&quot;#,##0">
                  <c:v>753312.6</c:v>
                </c:pt>
                <c:pt idx="667" formatCode="&quot;£&quot;#,##0">
                  <c:v>753976.8</c:v>
                </c:pt>
                <c:pt idx="668" formatCode="&quot;£&quot;#,##0">
                  <c:v>754706.39999999991</c:v>
                </c:pt>
                <c:pt idx="669" formatCode="&quot;£&quot;#,##0">
                  <c:v>755434.79999999993</c:v>
                </c:pt>
                <c:pt idx="670" formatCode="&quot;£&quot;#,##0">
                  <c:v>755692.99999999988</c:v>
                </c:pt>
                <c:pt idx="671" formatCode="&quot;£&quot;#,##0">
                  <c:v>756418.29999999993</c:v>
                </c:pt>
                <c:pt idx="672" formatCode="&quot;£&quot;#,##0">
                  <c:v>757142.4</c:v>
                </c:pt>
                <c:pt idx="673" formatCode="&quot;£&quot;#,##0">
                  <c:v>757797.99999999988</c:v>
                </c:pt>
                <c:pt idx="674" formatCode="&quot;£&quot;#,##0">
                  <c:v>758519.6</c:v>
                </c:pt>
                <c:pt idx="675" formatCode="&quot;£&quot;#,##0">
                  <c:v>758767.50000000012</c:v>
                </c:pt>
                <c:pt idx="676" formatCode="&quot;£&quot;#,##0">
                  <c:v>759486</c:v>
                </c:pt>
                <c:pt idx="677" formatCode="&quot;£&quot;#,##0">
                  <c:v>760203.3</c:v>
                </c:pt>
                <c:pt idx="678" formatCode="&quot;£&quot;#,##0">
                  <c:v>760919.4</c:v>
                </c:pt>
                <c:pt idx="679" formatCode="&quot;£&quot;#,##0">
                  <c:v>761634.29999999993</c:v>
                </c:pt>
                <c:pt idx="680" formatCode="&quot;£&quot;#,##0">
                  <c:v>762280</c:v>
                </c:pt>
                <c:pt idx="681" formatCode="&quot;£&quot;#,##0">
                  <c:v>762583.79999999993</c:v>
                </c:pt>
                <c:pt idx="682" formatCode="&quot;£&quot;#,##0">
                  <c:v>763294.4</c:v>
                </c:pt>
                <c:pt idx="683" formatCode="&quot;£&quot;#,##0">
                  <c:v>764003.8</c:v>
                </c:pt>
                <c:pt idx="684" formatCode="&quot;£&quot;#,##0">
                  <c:v>764643.6</c:v>
                </c:pt>
                <c:pt idx="685" formatCode="&quot;£&quot;#,##0">
                  <c:v>765350.5</c:v>
                </c:pt>
                <c:pt idx="686" formatCode="&quot;£&quot;#,##0">
                  <c:v>765644.60000000009</c:v>
                </c:pt>
                <c:pt idx="687" formatCode="&quot;£&quot;#,##0">
                  <c:v>766348.5</c:v>
                </c:pt>
                <c:pt idx="688" formatCode="&quot;£&quot;#,##0">
                  <c:v>767051.2</c:v>
                </c:pt>
                <c:pt idx="689" formatCode="&quot;£&quot;#,##0">
                  <c:v>767752.70000000007</c:v>
                </c:pt>
                <c:pt idx="690" formatCode="&quot;£&quot;#,##0">
                  <c:v>768452.99999999988</c:v>
                </c:pt>
                <c:pt idx="691" formatCode="&quot;£&quot;#,##0">
                  <c:v>768668.4</c:v>
                </c:pt>
                <c:pt idx="692" formatCode="&quot;£&quot;#,##0">
                  <c:v>769365.6</c:v>
                </c:pt>
                <c:pt idx="693" formatCode="&quot;£&quot;#,##0">
                  <c:v>770061.6</c:v>
                </c:pt>
                <c:pt idx="694" formatCode="&quot;£&quot;#,##0">
                  <c:v>770756.4</c:v>
                </c:pt>
                <c:pt idx="695" formatCode="&quot;£&quot;#,##0">
                  <c:v>771450.00000000012</c:v>
                </c:pt>
                <c:pt idx="696" formatCode="&quot;£&quot;#,##0">
                  <c:v>772142.39999999991</c:v>
                </c:pt>
                <c:pt idx="697" formatCode="&quot;£&quot;#,##0">
                  <c:v>772415.4</c:v>
                </c:pt>
                <c:pt idx="698" formatCode="&quot;£&quot;#,##0">
                  <c:v>773104.79999999993</c:v>
                </c:pt>
                <c:pt idx="699" formatCode="&quot;£&quot;#,##0">
                  <c:v>773793</c:v>
                </c:pt>
                <c:pt idx="700" formatCode="&quot;£&quot;#,##0">
                  <c:v>774480</c:v>
                </c:pt>
                <c:pt idx="701" formatCode="&quot;£&quot;#,##0">
                  <c:v>775165.79999999993</c:v>
                </c:pt>
                <c:pt idx="702" formatCode="&quot;£&quot;#,##0">
                  <c:v>775429.20000000007</c:v>
                </c:pt>
                <c:pt idx="703" formatCode="&quot;£&quot;#,##0">
                  <c:v>776112.00000000012</c:v>
                </c:pt>
                <c:pt idx="704" formatCode="&quot;£&quot;#,##0">
                  <c:v>776793.59999999998</c:v>
                </c:pt>
                <c:pt idx="705" formatCode="&quot;£&quot;#,##0">
                  <c:v>777474</c:v>
                </c:pt>
                <c:pt idx="706" formatCode="&quot;£&quot;#,##0">
                  <c:v>778153.20000000007</c:v>
                </c:pt>
                <c:pt idx="707" formatCode="&quot;£&quot;#,##0">
                  <c:v>778407</c:v>
                </c:pt>
                <c:pt idx="708" formatCode="&quot;£&quot;#,##0">
                  <c:v>779083.20000000007</c:v>
                </c:pt>
                <c:pt idx="709" formatCode="&quot;£&quot;#,##0">
                  <c:v>779829.10000000009</c:v>
                </c:pt>
                <c:pt idx="710" formatCode="&quot;£&quot;#,##0">
                  <c:v>780503</c:v>
                </c:pt>
                <c:pt idx="711" formatCode="&quot;£&quot;#,##0">
                  <c:v>781175.7</c:v>
                </c:pt>
                <c:pt idx="712" formatCode="&quot;£&quot;#,##0">
                  <c:v>781847.20000000007</c:v>
                </c:pt>
                <c:pt idx="713" formatCode="&quot;£&quot;#,##0">
                  <c:v>782089.7</c:v>
                </c:pt>
                <c:pt idx="714" formatCode="&quot;£&quot;#,##0">
                  <c:v>782758.20000000007</c:v>
                </c:pt>
                <c:pt idx="715" formatCode="&quot;£&quot;#,##0">
                  <c:v>783497.00000000012</c:v>
                </c:pt>
                <c:pt idx="716" formatCode="&quot;£&quot;#,##0">
                  <c:v>784163.2</c:v>
                </c:pt>
                <c:pt idx="717" formatCode="&quot;£&quot;#,##0">
                  <c:v>784828.20000000007</c:v>
                </c:pt>
                <c:pt idx="718" formatCode="&quot;£&quot;#,##0">
                  <c:v>785061.2</c:v>
                </c:pt>
                <c:pt idx="719" formatCode="&quot;£&quot;#,##0">
                  <c:v>785723.2</c:v>
                </c:pt>
                <c:pt idx="720" formatCode="&quot;£&quot;#,##0">
                  <c:v>786456</c:v>
                </c:pt>
                <c:pt idx="721" formatCode="&quot;£&quot;#,##0">
                  <c:v>787115.7</c:v>
                </c:pt>
                <c:pt idx="722" formatCode="&quot;£&quot;#,##0">
                  <c:v>787774.2</c:v>
                </c:pt>
                <c:pt idx="723" formatCode="&quot;£&quot;#,##0">
                  <c:v>787997.70000000007</c:v>
                </c:pt>
                <c:pt idx="724" formatCode="&quot;£&quot;#,##0">
                  <c:v>788725.6</c:v>
                </c:pt>
                <c:pt idx="725" formatCode="&quot;£&quot;#,##0">
                  <c:v>789380</c:v>
                </c:pt>
                <c:pt idx="726" formatCode="&quot;£&quot;#,##0">
                  <c:v>790033.20000000007</c:v>
                </c:pt>
                <c:pt idx="727" formatCode="&quot;£&quot;#,##0">
                  <c:v>790757.89999999991</c:v>
                </c:pt>
                <c:pt idx="728" formatCode="&quot;£&quot;#,##0">
                  <c:v>790972</c:v>
                </c:pt>
                <c:pt idx="729" formatCode="&quot;£&quot;#,##0">
                  <c:v>791621.10000000009</c:v>
                </c:pt>
                <c:pt idx="730" formatCode="&quot;£&quot;#,##0">
                  <c:v>792342</c:v>
                </c:pt>
                <c:pt idx="731" formatCode="&quot;£&quot;#,##0">
                  <c:v>792988.8</c:v>
                </c:pt>
                <c:pt idx="732" formatCode="&quot;£&quot;#,##0">
                  <c:v>793634.4</c:v>
                </c:pt>
                <c:pt idx="733" formatCode="&quot;£&quot;#,##0">
                  <c:v>793912.29999999993</c:v>
                </c:pt>
                <c:pt idx="734" formatCode="&quot;£&quot;#,##0">
                  <c:v>794555</c:v>
                </c:pt>
                <c:pt idx="735" formatCode="&quot;£&quot;#,##0">
                  <c:v>795196.50000000012</c:v>
                </c:pt>
                <c:pt idx="736" formatCode="&quot;£&quot;#,##0">
                  <c:v>795910.39999999991</c:v>
                </c:pt>
                <c:pt idx="737" formatCode="&quot;£&quot;#,##0">
                  <c:v>796549.6</c:v>
                </c:pt>
                <c:pt idx="738" formatCode="&quot;£&quot;#,##0">
                  <c:v>797261.4</c:v>
                </c:pt>
                <c:pt idx="739" formatCode="&quot;£&quot;#,##0">
                  <c:v>797454.89999999991</c:v>
                </c:pt>
                <c:pt idx="740" formatCode="&quot;£&quot;#,##0">
                  <c:v>798164</c:v>
                </c:pt>
                <c:pt idx="741" formatCode="&quot;£&quot;#,##0">
                  <c:v>798798</c:v>
                </c:pt>
                <c:pt idx="742" formatCode="&quot;£&quot;#,##0">
                  <c:v>799504.99999999988</c:v>
                </c:pt>
                <c:pt idx="743" formatCode="&quot;£&quot;#,##0">
                  <c:v>800136.7</c:v>
                </c:pt>
                <c:pt idx="744" formatCode="&quot;£&quot;#,##0">
                  <c:v>800320.8</c:v>
                </c:pt>
                <c:pt idx="745" formatCode="&quot;£&quot;#,##0">
                  <c:v>801024</c:v>
                </c:pt>
                <c:pt idx="746" formatCode="&quot;£&quot;#,##0">
                  <c:v>801726.2</c:v>
                </c:pt>
                <c:pt idx="747" formatCode="&quot;£&quot;#,##0">
                  <c:v>802352.70000000007</c:v>
                </c:pt>
                <c:pt idx="748" formatCode="&quot;£&quot;#,##0">
                  <c:v>803052.8</c:v>
                </c:pt>
                <c:pt idx="749" formatCode="&quot;£&quot;#,##0">
                  <c:v>803227.6</c:v>
                </c:pt>
                <c:pt idx="750" formatCode="&quot;£&quot;#,##0">
                  <c:v>803925</c:v>
                </c:pt>
                <c:pt idx="751" formatCode="&quot;£&quot;#,##0">
                  <c:v>804546.29999999993</c:v>
                </c:pt>
                <c:pt idx="752" formatCode="&quot;£&quot;#,##0">
                  <c:v>805241.6</c:v>
                </c:pt>
                <c:pt idx="753" formatCode="&quot;£&quot;#,##0">
                  <c:v>805935.9</c:v>
                </c:pt>
                <c:pt idx="754" formatCode="&quot;£&quot;#,##0">
                  <c:v>806101.39999999991</c:v>
                </c:pt>
                <c:pt idx="755" formatCode="&quot;£&quot;#,##0">
                  <c:v>806793</c:v>
                </c:pt>
                <c:pt idx="756" formatCode="&quot;£&quot;#,##0">
                  <c:v>807408</c:v>
                </c:pt>
                <c:pt idx="757" formatCode="&quot;£&quot;#,##0">
                  <c:v>808097.49999999988</c:v>
                </c:pt>
                <c:pt idx="758" formatCode="&quot;£&quot;#,##0">
                  <c:v>808786</c:v>
                </c:pt>
                <c:pt idx="759" formatCode="&quot;£&quot;#,##0">
                  <c:v>808942.20000000007</c:v>
                </c:pt>
                <c:pt idx="760" formatCode="&quot;£&quot;#,##0">
                  <c:v>809627.99999999988</c:v>
                </c:pt>
                <c:pt idx="761" formatCode="&quot;£&quot;#,##0">
                  <c:v>810312.79999999993</c:v>
                </c:pt>
                <c:pt idx="762" formatCode="&quot;£&quot;#,##0">
                  <c:v>810920.4</c:v>
                </c:pt>
                <c:pt idx="763" formatCode="&quot;£&quot;#,##0">
                  <c:v>811603.10000000009</c:v>
                </c:pt>
                <c:pt idx="764" formatCode="&quot;£&quot;#,##0">
                  <c:v>811750</c:v>
                </c:pt>
                <c:pt idx="765" formatCode="&quot;£&quot;#,##0">
                  <c:v>812430</c:v>
                </c:pt>
                <c:pt idx="766" formatCode="&quot;£&quot;#,##0">
                  <c:v>813109.00000000012</c:v>
                </c:pt>
                <c:pt idx="767" formatCode="&quot;£&quot;#,##0">
                  <c:v>813787</c:v>
                </c:pt>
                <c:pt idx="768" formatCode="&quot;£&quot;#,##0">
                  <c:v>814464</c:v>
                </c:pt>
                <c:pt idx="769" formatCode="&quot;£&quot;#,##0">
                  <c:v>814601.7</c:v>
                </c:pt>
                <c:pt idx="770" formatCode="&quot;£&quot;#,##0">
                  <c:v>815276</c:v>
                </c:pt>
                <c:pt idx="771" formatCode="&quot;£&quot;#,##0">
                  <c:v>815949.3</c:v>
                </c:pt>
                <c:pt idx="772" formatCode="&quot;£&quot;#,##0">
                  <c:v>816621.60000000009</c:v>
                </c:pt>
                <c:pt idx="773" formatCode="&quot;£&quot;#,##0">
                  <c:v>817215.6</c:v>
                </c:pt>
                <c:pt idx="774" formatCode="&quot;£&quot;#,##0">
                  <c:v>817885.79999999993</c:v>
                </c:pt>
                <c:pt idx="775" formatCode="&quot;£&quot;#,##0">
                  <c:v>818090.00000000012</c:v>
                </c:pt>
                <c:pt idx="776" formatCode="&quot;£&quot;#,##0">
                  <c:v>818757.6</c:v>
                </c:pt>
                <c:pt idx="777" formatCode="&quot;£&quot;#,##0">
                  <c:v>819424.2</c:v>
                </c:pt>
                <c:pt idx="778" formatCode="&quot;£&quot;#,##0">
                  <c:v>820012</c:v>
                </c:pt>
                <c:pt idx="779" formatCode="&quot;£&quot;#,##0">
                  <c:v>820676.50000000012</c:v>
                </c:pt>
                <c:pt idx="780" formatCode="&quot;£&quot;#,##0">
                  <c:v>820872</c:v>
                </c:pt>
                <c:pt idx="781" formatCode="&quot;£&quot;#,##0">
                  <c:v>821533.9</c:v>
                </c:pt>
                <c:pt idx="782" formatCode="&quot;£&quot;#,##0">
                  <c:v>822194.79999999993</c:v>
                </c:pt>
                <c:pt idx="783" formatCode="&quot;£&quot;#,##0">
                  <c:v>822854.7</c:v>
                </c:pt>
                <c:pt idx="784" formatCode="&quot;£&quot;#,##0">
                  <c:v>823513.59999999998</c:v>
                </c:pt>
                <c:pt idx="785" formatCode="&quot;£&quot;#,##0">
                  <c:v>823621.99999999988</c:v>
                </c:pt>
                <c:pt idx="786" formatCode="&quot;£&quot;#,##0">
                  <c:v>824278.2</c:v>
                </c:pt>
                <c:pt idx="787" formatCode="&quot;£&quot;#,##0">
                  <c:v>824933.4</c:v>
                </c:pt>
                <c:pt idx="788" formatCode="&quot;£&quot;#,##0">
                  <c:v>825587.60000000009</c:v>
                </c:pt>
                <c:pt idx="789" formatCode="&quot;£&quot;#,##0">
                  <c:v>826240.79999999993</c:v>
                </c:pt>
                <c:pt idx="790" formatCode="&quot;£&quot;#,##0">
                  <c:v>826419</c:v>
                </c:pt>
                <c:pt idx="791" formatCode="&quot;£&quot;#,##0">
                  <c:v>827069.60000000009</c:v>
                </c:pt>
                <c:pt idx="792" formatCode="&quot;£&quot;#,##0">
                  <c:v>827719.2</c:v>
                </c:pt>
                <c:pt idx="793" formatCode="&quot;£&quot;#,##0">
                  <c:v>828367.79999999993</c:v>
                </c:pt>
                <c:pt idx="794" formatCode="&quot;£&quot;#,##0">
                  <c:v>829015.4</c:v>
                </c:pt>
                <c:pt idx="795" formatCode="&quot;£&quot;#,##0">
                  <c:v>829185</c:v>
                </c:pt>
                <c:pt idx="796" formatCode="&quot;£&quot;#,##0">
                  <c:v>829830</c:v>
                </c:pt>
                <c:pt idx="797" formatCode="&quot;£&quot;#,##0">
                  <c:v>830474</c:v>
                </c:pt>
                <c:pt idx="798" formatCode="&quot;£&quot;#,##0">
                  <c:v>831117.00000000012</c:v>
                </c:pt>
                <c:pt idx="799" formatCode="&quot;£&quot;#,##0">
                  <c:v>831758.99999999988</c:v>
                </c:pt>
                <c:pt idx="800" formatCode="&quot;£&quot;#,##0">
                  <c:v>831920</c:v>
                </c:pt>
                <c:pt idx="801" formatCode="&quot;£&quot;#,##0">
                  <c:v>832559.4</c:v>
                </c:pt>
                <c:pt idx="802" formatCode="&quot;£&quot;#,##0">
                  <c:v>833197.79999999993</c:v>
                </c:pt>
                <c:pt idx="803" formatCode="&quot;£&quot;#,##0">
                  <c:v>833835.2</c:v>
                </c:pt>
                <c:pt idx="804" formatCode="&quot;£&quot;#,##0">
                  <c:v>834471.60000000009</c:v>
                </c:pt>
                <c:pt idx="805" formatCode="&quot;£&quot;#,##0">
                  <c:v>834624</c:v>
                </c:pt>
                <c:pt idx="806" formatCode="&quot;£&quot;#,##0">
                  <c:v>835257.8</c:v>
                </c:pt>
                <c:pt idx="807" formatCode="&quot;£&quot;#,##0">
                  <c:v>835890.60000000009</c:v>
                </c:pt>
                <c:pt idx="808" formatCode="&quot;£&quot;#,##0">
                  <c:v>836603.20000000007</c:v>
                </c:pt>
                <c:pt idx="809" formatCode="&quot;£&quot;#,##0">
                  <c:v>837234.1</c:v>
                </c:pt>
                <c:pt idx="810" formatCode="&quot;£&quot;#,##0">
                  <c:v>837378</c:v>
                </c:pt>
                <c:pt idx="811" formatCode="&quot;£&quot;#,##0">
                  <c:v>838006.3</c:v>
                </c:pt>
                <c:pt idx="812" formatCode="&quot;£&quot;#,##0">
                  <c:v>838633.6</c:v>
                </c:pt>
                <c:pt idx="813" formatCode="&quot;£&quot;#,##0">
                  <c:v>839259.9</c:v>
                </c:pt>
                <c:pt idx="814" formatCode="&quot;£&quot;#,##0">
                  <c:v>839885.20000000007</c:v>
                </c:pt>
                <c:pt idx="815" formatCode="&quot;£&quot;#,##0">
                  <c:v>840020.5</c:v>
                </c:pt>
                <c:pt idx="816" formatCode="&quot;£&quot;#,##0">
                  <c:v>840724.8</c:v>
                </c:pt>
                <c:pt idx="817" formatCode="&quot;£&quot;#,##0">
                  <c:v>841346.60000000009</c:v>
                </c:pt>
                <c:pt idx="818" formatCode="&quot;£&quot;#,##0">
                  <c:v>841967.40000000014</c:v>
                </c:pt>
                <c:pt idx="819" formatCode="&quot;£&quot;#,##0">
                  <c:v>842587.2</c:v>
                </c:pt>
                <c:pt idx="820" formatCode="&quot;£&quot;#,##0">
                  <c:v>842714</c:v>
                </c:pt>
                <c:pt idx="821" formatCode="&quot;£&quot;#,##0">
                  <c:v>843413.3</c:v>
                </c:pt>
                <c:pt idx="822" formatCode="&quot;£&quot;#,##0">
                  <c:v>844029.6</c:v>
                </c:pt>
                <c:pt idx="823" formatCode="&quot;£&quot;#,##0">
                  <c:v>844644.9</c:v>
                </c:pt>
                <c:pt idx="824" formatCode="&quot;£&quot;#,##0">
                  <c:v>845341.6</c:v>
                </c:pt>
                <c:pt idx="825" formatCode="&quot;£&quot;#,##0">
                  <c:v>845460</c:v>
                </c:pt>
                <c:pt idx="826" formatCode="&quot;£&quot;#,##0">
                  <c:v>846071.8</c:v>
                </c:pt>
                <c:pt idx="827" formatCode="&quot;£&quot;#,##0">
                  <c:v>846682.60000000009</c:v>
                </c:pt>
                <c:pt idx="828" formatCode="&quot;£&quot;#,##0">
                  <c:v>847292.40000000014</c:v>
                </c:pt>
                <c:pt idx="829" formatCode="&quot;£&quot;#,##0">
                  <c:v>847984.1</c:v>
                </c:pt>
                <c:pt idx="830" formatCode="&quot;£&quot;#,##0">
                  <c:v>848094</c:v>
                </c:pt>
                <c:pt idx="831" formatCode="&quot;£&quot;#,##0">
                  <c:v>848700.3</c:v>
                </c:pt>
                <c:pt idx="832" formatCode="&quot;£&quot;#,##0">
                  <c:v>849388.79999999993</c:v>
                </c:pt>
                <c:pt idx="833" formatCode="&quot;£&quot;#,##0">
                  <c:v>849993.2</c:v>
                </c:pt>
                <c:pt idx="834" formatCode="&quot;£&quot;#,##0">
                  <c:v>850596.6</c:v>
                </c:pt>
                <c:pt idx="835" formatCode="&quot;£&quot;#,##0">
                  <c:v>850697.99999999988</c:v>
                </c:pt>
                <c:pt idx="836" formatCode="&quot;£&quot;#,##0">
                  <c:v>851382.4</c:v>
                </c:pt>
                <c:pt idx="837" formatCode="&quot;£&quot;#,##0">
                  <c:v>851982.3</c:v>
                </c:pt>
                <c:pt idx="838" formatCode="&quot;£&quot;#,##0">
                  <c:v>852665.00000000012</c:v>
                </c:pt>
                <c:pt idx="839" formatCode="&quot;£&quot;#,##0">
                  <c:v>853262.99999999988</c:v>
                </c:pt>
                <c:pt idx="840" formatCode="&quot;£&quot;#,##0">
                  <c:v>853356</c:v>
                </c:pt>
                <c:pt idx="841" formatCode="&quot;£&quot;#,##0">
                  <c:v>854035.50000000012</c:v>
                </c:pt>
                <c:pt idx="842" formatCode="&quot;£&quot;#,##0">
                  <c:v>854629.99999999988</c:v>
                </c:pt>
                <c:pt idx="843" formatCode="&quot;£&quot;#,##0">
                  <c:v>855307.79999999993</c:v>
                </c:pt>
                <c:pt idx="844" formatCode="&quot;£&quot;#,##0">
                  <c:v>855900.4</c:v>
                </c:pt>
                <c:pt idx="845" formatCode="&quot;£&quot;#,##0">
                  <c:v>855984.99999999988</c:v>
                </c:pt>
                <c:pt idx="846" formatCode="&quot;£&quot;#,##0">
                  <c:v>856659.6</c:v>
                </c:pt>
                <c:pt idx="847" formatCode="&quot;£&quot;#,##0">
                  <c:v>857248.7</c:v>
                </c:pt>
                <c:pt idx="848" formatCode="&quot;£&quot;#,##0">
                  <c:v>857921.60000000009</c:v>
                </c:pt>
                <c:pt idx="849" formatCode="&quot;£&quot;#,##0">
                  <c:v>858508.80000000005</c:v>
                </c:pt>
                <c:pt idx="850" formatCode="&quot;£&quot;#,##0">
                  <c:v>858585</c:v>
                </c:pt>
                <c:pt idx="851" formatCode="&quot;£&quot;#,##0">
                  <c:v>859254.70000000007</c:v>
                </c:pt>
                <c:pt idx="852" formatCode="&quot;£&quot;#,##0">
                  <c:v>859838.40000000014</c:v>
                </c:pt>
                <c:pt idx="853" formatCode="&quot;£&quot;#,##0">
                  <c:v>860506.39999999991</c:v>
                </c:pt>
                <c:pt idx="854" formatCode="&quot;£&quot;#,##0">
                  <c:v>861088.2</c:v>
                </c:pt>
                <c:pt idx="855" formatCode="&quot;£&quot;#,##0">
                  <c:v>861241.50000000012</c:v>
                </c:pt>
                <c:pt idx="856" formatCode="&quot;£&quot;#,##0">
                  <c:v>861820.79999999993</c:v>
                </c:pt>
                <c:pt idx="857" formatCode="&quot;£&quot;#,##0">
                  <c:v>862484.79999999993</c:v>
                </c:pt>
                <c:pt idx="858" formatCode="&quot;£&quot;#,##0">
                  <c:v>863062.20000000007</c:v>
                </c:pt>
                <c:pt idx="859" formatCode="&quot;£&quot;#,##0">
                  <c:v>863724.5</c:v>
                </c:pt>
                <c:pt idx="860" formatCode="&quot;£&quot;#,##0">
                  <c:v>863784</c:v>
                </c:pt>
                <c:pt idx="861" formatCode="&quot;£&quot;#,##0">
                  <c:v>864444</c:v>
                </c:pt>
                <c:pt idx="862" formatCode="&quot;£&quot;#,##0">
                  <c:v>865103.20000000007</c:v>
                </c:pt>
                <c:pt idx="863" formatCode="&quot;£&quot;#,##0">
                  <c:v>865675.3</c:v>
                </c:pt>
                <c:pt idx="864" formatCode="&quot;£&quot;#,##0">
                  <c:v>866332.79999999993</c:v>
                </c:pt>
                <c:pt idx="865" formatCode="&quot;£&quot;#,##0">
                  <c:v>866384</c:v>
                </c:pt>
                <c:pt idx="866" formatCode="&quot;£&quot;#,##0">
                  <c:v>867039.20000000007</c:v>
                </c:pt>
                <c:pt idx="867" formatCode="&quot;£&quot;#,##0">
                  <c:v>867606.89999999991</c:v>
                </c:pt>
                <c:pt idx="868" formatCode="&quot;£&quot;#,##0">
                  <c:v>868260.4</c:v>
                </c:pt>
                <c:pt idx="869" formatCode="&quot;£&quot;#,##0">
                  <c:v>868913.1</c:v>
                </c:pt>
                <c:pt idx="870" formatCode="&quot;£&quot;#,##0">
                  <c:v>868956</c:v>
                </c:pt>
                <c:pt idx="871" formatCode="&quot;£&quot;#,##0">
                  <c:v>869606.39999999991</c:v>
                </c:pt>
                <c:pt idx="872" formatCode="&quot;£&quot;#,##0">
                  <c:v>870168.8</c:v>
                </c:pt>
                <c:pt idx="873" formatCode="&quot;£&quot;#,##0">
                  <c:v>870817.5</c:v>
                </c:pt>
                <c:pt idx="874" formatCode="&quot;£&quot;#,##0">
                  <c:v>870853.6</c:v>
                </c:pt>
                <c:pt idx="875" formatCode="&quot;£&quot;#,##0">
                  <c:v>871500</c:v>
                </c:pt>
                <c:pt idx="876" formatCode="&quot;£&quot;#,##0">
                  <c:v>872145.60000000009</c:v>
                </c:pt>
                <c:pt idx="877" formatCode="&quot;£&quot;#,##0">
                  <c:v>872790.4</c:v>
                </c:pt>
                <c:pt idx="878" formatCode="&quot;£&quot;#,##0">
                  <c:v>873346.6</c:v>
                </c:pt>
                <c:pt idx="879" formatCode="&quot;£&quot;#,##0">
                  <c:v>873462.3</c:v>
                </c:pt>
                <c:pt idx="880" formatCode="&quot;£&quot;#,##0">
                  <c:v>874016</c:v>
                </c:pt>
                <c:pt idx="881" formatCode="&quot;£&quot;#,##0">
                  <c:v>874656.8</c:v>
                </c:pt>
                <c:pt idx="882" formatCode="&quot;£&quot;#,##0">
                  <c:v>875296.79999999993</c:v>
                </c:pt>
                <c:pt idx="883" formatCode="&quot;£&quot;#,##0">
                  <c:v>875936</c:v>
                </c:pt>
                <c:pt idx="884" formatCode="&quot;£&quot;#,##0">
                  <c:v>875955.6</c:v>
                </c:pt>
                <c:pt idx="885" formatCode="&quot;£&quot;#,##0">
                  <c:v>876592.5</c:v>
                </c:pt>
                <c:pt idx="886" formatCode="&quot;£&quot;#,##0">
                  <c:v>877228.6</c:v>
                </c:pt>
                <c:pt idx="887" formatCode="&quot;£&quot;#,##0">
                  <c:v>877775.20000000007</c:v>
                </c:pt>
                <c:pt idx="888" formatCode="&quot;£&quot;#,##0">
                  <c:v>878409.6</c:v>
                </c:pt>
                <c:pt idx="889" formatCode="&quot;£&quot;#,##0">
                  <c:v>878509.79999999993</c:v>
                </c:pt>
                <c:pt idx="890" formatCode="&quot;£&quot;#,##0">
                  <c:v>879142</c:v>
                </c:pt>
                <c:pt idx="891" formatCode="&quot;£&quot;#,##0">
                  <c:v>879684.29999999993</c:v>
                </c:pt>
                <c:pt idx="892" formatCode="&quot;£&quot;#,##0">
                  <c:v>880314.8</c:v>
                </c:pt>
                <c:pt idx="893" formatCode="&quot;£&quot;#,##0">
                  <c:v>880944.5</c:v>
                </c:pt>
                <c:pt idx="894" formatCode="&quot;£&quot;#,##0">
                  <c:v>881037</c:v>
                </c:pt>
                <c:pt idx="895" formatCode="&quot;£&quot;#,##0">
                  <c:v>881575</c:v>
                </c:pt>
                <c:pt idx="896" formatCode="&quot;£&quot;#,##0">
                  <c:v>882201.59999999998</c:v>
                </c:pt>
                <c:pt idx="897" formatCode="&quot;£&quot;#,##0">
                  <c:v>882827.4</c:v>
                </c:pt>
                <c:pt idx="898" formatCode="&quot;£&quot;#,##0">
                  <c:v>883452.4</c:v>
                </c:pt>
                <c:pt idx="899" formatCode="&quot;£&quot;#,##0">
                  <c:v>883537.2</c:v>
                </c:pt>
                <c:pt idx="900" formatCode="&quot;£&quot;#,##0">
                  <c:v>884070</c:v>
                </c:pt>
                <c:pt idx="901" formatCode="&quot;£&quot;#,##0">
                  <c:v>884691.9</c:v>
                </c:pt>
                <c:pt idx="902" formatCode="&quot;£&quot;#,##0">
                  <c:v>885313</c:v>
                </c:pt>
                <c:pt idx="903" formatCode="&quot;£&quot;#,##0">
                  <c:v>885933.29999999993</c:v>
                </c:pt>
                <c:pt idx="904" formatCode="&quot;£&quot;#,##0">
                  <c:v>886010.4</c:v>
                </c:pt>
                <c:pt idx="905" formatCode="&quot;£&quot;#,##0">
                  <c:v>886628.5</c:v>
                </c:pt>
                <c:pt idx="906" formatCode="&quot;£&quot;#,##0">
                  <c:v>887245.79999999993</c:v>
                </c:pt>
                <c:pt idx="907" formatCode="&quot;£&quot;#,##0">
                  <c:v>887771.6</c:v>
                </c:pt>
                <c:pt idx="908" formatCode="&quot;£&quot;#,##0">
                  <c:v>888387.20000000007</c:v>
                </c:pt>
                <c:pt idx="909" formatCode="&quot;£&quot;#,##0">
                  <c:v>888456.60000000009</c:v>
                </c:pt>
                <c:pt idx="910" formatCode="&quot;£&quot;#,##0">
                  <c:v>889070</c:v>
                </c:pt>
                <c:pt idx="911" formatCode="&quot;£&quot;#,##0">
                  <c:v>889682.6</c:v>
                </c:pt>
                <c:pt idx="912" formatCode="&quot;£&quot;#,##0">
                  <c:v>890294.39999999991</c:v>
                </c:pt>
                <c:pt idx="913" formatCode="&quot;£&quot;#,##0">
                  <c:v>890905.4</c:v>
                </c:pt>
                <c:pt idx="914" formatCode="&quot;£&quot;#,##0">
                  <c:v>890967.2</c:v>
                </c:pt>
                <c:pt idx="915" formatCode="&quot;£&quot;#,##0">
                  <c:v>891576</c:v>
                </c:pt>
                <c:pt idx="916" formatCode="&quot;£&quot;#,##0">
                  <c:v>892092.4</c:v>
                </c:pt>
                <c:pt idx="917" formatCode="&quot;£&quot;#,##0">
                  <c:v>892699.5</c:v>
                </c:pt>
                <c:pt idx="918" formatCode="&quot;£&quot;#,##0">
                  <c:v>893305.79999999993</c:v>
                </c:pt>
                <c:pt idx="919" formatCode="&quot;£&quot;#,##0">
                  <c:v>893359.9</c:v>
                </c:pt>
                <c:pt idx="920" formatCode="&quot;£&quot;#,##0">
                  <c:v>893964</c:v>
                </c:pt>
                <c:pt idx="921" formatCode="&quot;£&quot;#,##0">
                  <c:v>894567.3</c:v>
                </c:pt>
                <c:pt idx="922" formatCode="&quot;£&quot;#,##0">
                  <c:v>895169.79999999993</c:v>
                </c:pt>
                <c:pt idx="923" formatCode="&quot;£&quot;#,##0">
                  <c:v>895217.7</c:v>
                </c:pt>
                <c:pt idx="924" formatCode="&quot;£&quot;#,##0">
                  <c:v>895818</c:v>
                </c:pt>
                <c:pt idx="925" formatCode="&quot;£&quot;#,##0">
                  <c:v>896417.5</c:v>
                </c:pt>
                <c:pt idx="926" formatCode="&quot;£&quot;#,##0">
                  <c:v>897016.2</c:v>
                </c:pt>
                <c:pt idx="927" formatCode="&quot;£&quot;#,##0">
                  <c:v>897614.10000000009</c:v>
                </c:pt>
                <c:pt idx="928" formatCode="&quot;£&quot;#,##0">
                  <c:v>897654.4</c:v>
                </c:pt>
                <c:pt idx="929" formatCode="&quot;£&quot;#,##0">
                  <c:v>898250.1</c:v>
                </c:pt>
                <c:pt idx="930" formatCode="&quot;£&quot;#,##0">
                  <c:v>898845</c:v>
                </c:pt>
                <c:pt idx="931" formatCode="&quot;£&quot;#,##0">
                  <c:v>899439.1</c:v>
                </c:pt>
                <c:pt idx="932" formatCode="&quot;£&quot;#,##0">
                  <c:v>900032.4</c:v>
                </c:pt>
                <c:pt idx="933" formatCode="&quot;£&quot;#,##0">
                  <c:v>900065.1</c:v>
                </c:pt>
                <c:pt idx="934" formatCode="&quot;£&quot;#,##0">
                  <c:v>900656.20000000007</c:v>
                </c:pt>
                <c:pt idx="935" formatCode="&quot;£&quot;#,##0">
                  <c:v>901246.5</c:v>
                </c:pt>
                <c:pt idx="936" formatCode="&quot;£&quot;#,##0">
                  <c:v>901836</c:v>
                </c:pt>
                <c:pt idx="937" formatCode="&quot;£&quot;#,##0">
                  <c:v>902424.7</c:v>
                </c:pt>
                <c:pt idx="938" formatCode="&quot;£&quot;#,##0">
                  <c:v>902449.79999999993</c:v>
                </c:pt>
                <c:pt idx="939" formatCode="&quot;£&quot;#,##0">
                  <c:v>903036.3</c:v>
                </c:pt>
                <c:pt idx="940" formatCode="&quot;£&quot;#,##0">
                  <c:v>903716</c:v>
                </c:pt>
                <c:pt idx="941" formatCode="&quot;£&quot;#,##0">
                  <c:v>904301</c:v>
                </c:pt>
                <c:pt idx="942" formatCode="&quot;£&quot;#,##0">
                  <c:v>904885.2</c:v>
                </c:pt>
                <c:pt idx="943" formatCode="&quot;£&quot;#,##0">
                  <c:v>904902.8</c:v>
                </c:pt>
                <c:pt idx="944" formatCode="&quot;£&quot;#,##0">
                  <c:v>905484.80000000005</c:v>
                </c:pt>
                <c:pt idx="945" formatCode="&quot;£&quot;#,##0">
                  <c:v>906066</c:v>
                </c:pt>
                <c:pt idx="946" formatCode="&quot;£&quot;#,##0">
                  <c:v>906646.4</c:v>
                </c:pt>
                <c:pt idx="947" formatCode="&quot;£&quot;#,##0">
                  <c:v>907226</c:v>
                </c:pt>
                <c:pt idx="948" formatCode="&quot;£&quot;#,##0">
                  <c:v>907236</c:v>
                </c:pt>
                <c:pt idx="949" formatCode="&quot;£&quot;#,##0">
                  <c:v>907813.4</c:v>
                </c:pt>
                <c:pt idx="950" formatCode="&quot;£&quot;#,##0">
                  <c:v>908485</c:v>
                </c:pt>
                <c:pt idx="951" formatCode="&quot;£&quot;#,##0">
                  <c:v>909060.9</c:v>
                </c:pt>
                <c:pt idx="952" formatCode="&quot;£&quot;#,##0">
                  <c:v>909636</c:v>
                </c:pt>
                <c:pt idx="953" formatCode="&quot;£&quot;#,##0">
                  <c:v>909638.5</c:v>
                </c:pt>
                <c:pt idx="954" formatCode="&quot;£&quot;#,##0">
                  <c:v>910211.39999999991</c:v>
                </c:pt>
                <c:pt idx="955" formatCode="&quot;£&quot;#,##0">
                  <c:v>910783.5</c:v>
                </c:pt>
                <c:pt idx="956" formatCode="&quot;£&quot;#,##0">
                  <c:v>911450.4</c:v>
                </c:pt>
                <c:pt idx="957" formatCode="&quot;£&quot;#,##0">
                  <c:v>912021</c:v>
                </c:pt>
                <c:pt idx="958" formatCode="&quot;£&quot;#,##0">
                  <c:v>912016</c:v>
                </c:pt>
                <c:pt idx="959" formatCode="&quot;£&quot;#,##0">
                  <c:v>912584.4</c:v>
                </c:pt>
                <c:pt idx="960" formatCode="&quot;£&quot;#,##0">
                  <c:v>913152</c:v>
                </c:pt>
                <c:pt idx="961" formatCode="&quot;£&quot;#,##0">
                  <c:v>913814.9</c:v>
                </c:pt>
                <c:pt idx="962" formatCode="&quot;£&quot;#,##0">
                  <c:v>913803.79999999993</c:v>
                </c:pt>
                <c:pt idx="963" formatCode="&quot;£&quot;#,##0">
                  <c:v>914368.5</c:v>
                </c:pt>
                <c:pt idx="964" formatCode="&quot;£&quot;#,##0">
                  <c:v>914932.4</c:v>
                </c:pt>
                <c:pt idx="965" formatCode="&quot;£&quot;#,##0">
                  <c:v>915495.5</c:v>
                </c:pt>
                <c:pt idx="966" formatCode="&quot;£&quot;#,##0">
                  <c:v>916154.4</c:v>
                </c:pt>
                <c:pt idx="967" formatCode="&quot;£&quot;#,##0">
                  <c:v>916135.8</c:v>
                </c:pt>
                <c:pt idx="968" formatCode="&quot;£&quot;#,##0">
                  <c:v>916696</c:v>
                </c:pt>
                <c:pt idx="969" formatCode="&quot;£&quot;#,##0">
                  <c:v>917255.4</c:v>
                </c:pt>
                <c:pt idx="970" formatCode="&quot;£&quot;#,##0">
                  <c:v>917911</c:v>
                </c:pt>
                <c:pt idx="971" formatCode="&quot;£&quot;#,##0">
                  <c:v>918468.89999999991</c:v>
                </c:pt>
                <c:pt idx="972" formatCode="&quot;£&quot;#,##0">
                  <c:v>918442.79999999993</c:v>
                </c:pt>
                <c:pt idx="973" formatCode="&quot;£&quot;#,##0">
                  <c:v>918998.5</c:v>
                </c:pt>
                <c:pt idx="974" formatCode="&quot;£&quot;#,##0">
                  <c:v>919650.8</c:v>
                </c:pt>
                <c:pt idx="975" formatCode="&quot;£&quot;#,##0">
                  <c:v>920205</c:v>
                </c:pt>
                <c:pt idx="976" formatCode="&quot;£&quot;#,##0">
                  <c:v>920758.4</c:v>
                </c:pt>
                <c:pt idx="977" formatCode="&quot;£&quot;#,##0">
                  <c:v>920822.5</c:v>
                </c:pt>
                <c:pt idx="978" formatCode="&quot;£&quot;#,##0">
                  <c:v>921373.8</c:v>
                </c:pt>
                <c:pt idx="979" formatCode="&quot;£&quot;#,##0">
                  <c:v>921924.29999999993</c:v>
                </c:pt>
                <c:pt idx="980" formatCode="&quot;£&quot;#,##0">
                  <c:v>922572</c:v>
                </c:pt>
                <c:pt idx="981" formatCode="&quot;£&quot;#,##0">
                  <c:v>923121</c:v>
                </c:pt>
                <c:pt idx="982" formatCode="&quot;£&quot;#,##0">
                  <c:v>923080</c:v>
                </c:pt>
                <c:pt idx="983" formatCode="&quot;£&quot;#,##0">
                  <c:v>923626.8</c:v>
                </c:pt>
                <c:pt idx="984" formatCode="&quot;£&quot;#,##0">
                  <c:v>924271.20000000007</c:v>
                </c:pt>
                <c:pt idx="985" formatCode="&quot;£&quot;#,##0">
                  <c:v>924816.5</c:v>
                </c:pt>
                <c:pt idx="986" formatCode="&quot;£&quot;#,##0">
                  <c:v>925459.6</c:v>
                </c:pt>
                <c:pt idx="987" formatCode="&quot;£&quot;#,##0">
                  <c:v>925411.2</c:v>
                </c:pt>
                <c:pt idx="988" formatCode="&quot;£&quot;#,##0">
                  <c:v>925953.6</c:v>
                </c:pt>
                <c:pt idx="989" formatCode="&quot;£&quot;#,##0">
                  <c:v>926594.1</c:v>
                </c:pt>
                <c:pt idx="990" formatCode="&quot;£&quot;#,##0">
                  <c:v>927135</c:v>
                </c:pt>
                <c:pt idx="991" formatCode="&quot;£&quot;#,##0">
                  <c:v>927080.5</c:v>
                </c:pt>
                <c:pt idx="992" formatCode="&quot;£&quot;#,##0">
                  <c:v>927718.40000000002</c:v>
                </c:pt>
                <c:pt idx="993" formatCode="&quot;£&quot;#,##0">
                  <c:v>928256.39999999991</c:v>
                </c:pt>
                <c:pt idx="994" formatCode="&quot;£&quot;#,##0">
                  <c:v>928893</c:v>
                </c:pt>
                <c:pt idx="995" formatCode="&quot;£&quot;#,##0">
                  <c:v>929429.5</c:v>
                </c:pt>
                <c:pt idx="996" formatCode="&quot;£&quot;#,##0">
                  <c:v>929367.60000000009</c:v>
                </c:pt>
                <c:pt idx="997" formatCode="&quot;£&quot;#,##0">
                  <c:v>930001.6</c:v>
                </c:pt>
                <c:pt idx="998" formatCode="&quot;£&quot;#,##0">
                  <c:v>930535.2</c:v>
                </c:pt>
                <c:pt idx="999" formatCode="&quot;£&quot;#,##0">
                  <c:v>931167.9</c:v>
                </c:pt>
                <c:pt idx="1000" formatCode="&quot;£&quot;#,##0">
                  <c:v>931700</c:v>
                </c:pt>
              </c:numCache>
            </c:numRef>
          </c:val>
          <c:smooth val="1"/>
          <c:extLst>
            <c:ext xmlns:c16="http://schemas.microsoft.com/office/drawing/2014/chart" uri="{C3380CC4-5D6E-409C-BE32-E72D297353CC}">
              <c16:uniqueId val="{00000001-961F-4EAA-9021-3707F77593AC}"/>
            </c:ext>
          </c:extLst>
        </c:ser>
        <c:dLbls>
          <c:showLegendKey val="0"/>
          <c:showVal val="0"/>
          <c:showCatName val="0"/>
          <c:showSerName val="0"/>
          <c:showPercent val="0"/>
          <c:showBubbleSize val="0"/>
        </c:dLbls>
        <c:marker val="1"/>
        <c:smooth val="0"/>
        <c:axId val="1419158319"/>
        <c:axId val="1419159279"/>
      </c:lineChart>
      <c:lineChart>
        <c:grouping val="standard"/>
        <c:varyColors val="0"/>
        <c:ser>
          <c:idx val="0"/>
          <c:order val="0"/>
          <c:tx>
            <c:strRef>
              <c:f>Sheet1!$B$1</c:f>
              <c:strCache>
                <c:ptCount val="1"/>
                <c:pt idx="0">
                  <c:v>Profit ROI</c:v>
                </c:pt>
              </c:strCache>
            </c:strRef>
          </c:tx>
          <c:spPr>
            <a:ln w="19050" cap="rnd">
              <a:solidFill>
                <a:schemeClr val="accent2"/>
              </a:solidFill>
              <a:round/>
            </a:ln>
            <a:effectLst/>
          </c:spPr>
          <c:marker>
            <c:symbol val="none"/>
          </c:marker>
          <c:cat>
            <c:numRef>
              <c:f>Sheet1!$A$2:$A$1002</c:f>
              <c:numCache>
                <c:formatCode>"£"#,##0</c:formatCode>
                <c:ptCount val="1001"/>
                <c:pt idx="0">
                  <c:v>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pt idx="351">
                  <c:v>351000</c:v>
                </c:pt>
                <c:pt idx="352">
                  <c:v>352000</c:v>
                </c:pt>
                <c:pt idx="353">
                  <c:v>353000</c:v>
                </c:pt>
                <c:pt idx="354">
                  <c:v>354000</c:v>
                </c:pt>
                <c:pt idx="355">
                  <c:v>355000</c:v>
                </c:pt>
                <c:pt idx="356">
                  <c:v>356000</c:v>
                </c:pt>
                <c:pt idx="357">
                  <c:v>357000</c:v>
                </c:pt>
                <c:pt idx="358">
                  <c:v>358000</c:v>
                </c:pt>
                <c:pt idx="359">
                  <c:v>359000</c:v>
                </c:pt>
                <c:pt idx="360">
                  <c:v>360000</c:v>
                </c:pt>
                <c:pt idx="361">
                  <c:v>361000</c:v>
                </c:pt>
                <c:pt idx="362">
                  <c:v>362000</c:v>
                </c:pt>
                <c:pt idx="363">
                  <c:v>363000</c:v>
                </c:pt>
                <c:pt idx="364">
                  <c:v>364000</c:v>
                </c:pt>
                <c:pt idx="365">
                  <c:v>365000</c:v>
                </c:pt>
                <c:pt idx="366">
                  <c:v>366000</c:v>
                </c:pt>
                <c:pt idx="367">
                  <c:v>367000</c:v>
                </c:pt>
                <c:pt idx="368">
                  <c:v>368000</c:v>
                </c:pt>
                <c:pt idx="369">
                  <c:v>369000</c:v>
                </c:pt>
                <c:pt idx="370">
                  <c:v>370000</c:v>
                </c:pt>
                <c:pt idx="371">
                  <c:v>371000</c:v>
                </c:pt>
                <c:pt idx="372">
                  <c:v>372000</c:v>
                </c:pt>
                <c:pt idx="373">
                  <c:v>373000</c:v>
                </c:pt>
                <c:pt idx="374">
                  <c:v>374000</c:v>
                </c:pt>
                <c:pt idx="375">
                  <c:v>375000</c:v>
                </c:pt>
                <c:pt idx="376">
                  <c:v>376000</c:v>
                </c:pt>
                <c:pt idx="377">
                  <c:v>377000</c:v>
                </c:pt>
                <c:pt idx="378">
                  <c:v>378000</c:v>
                </c:pt>
                <c:pt idx="379">
                  <c:v>379000</c:v>
                </c:pt>
                <c:pt idx="380">
                  <c:v>380000</c:v>
                </c:pt>
                <c:pt idx="381">
                  <c:v>381000</c:v>
                </c:pt>
                <c:pt idx="382">
                  <c:v>382000</c:v>
                </c:pt>
                <c:pt idx="383">
                  <c:v>383000</c:v>
                </c:pt>
                <c:pt idx="384">
                  <c:v>384000</c:v>
                </c:pt>
                <c:pt idx="385">
                  <c:v>385000</c:v>
                </c:pt>
                <c:pt idx="386">
                  <c:v>386000</c:v>
                </c:pt>
                <c:pt idx="387">
                  <c:v>387000</c:v>
                </c:pt>
                <c:pt idx="388">
                  <c:v>388000</c:v>
                </c:pt>
                <c:pt idx="389">
                  <c:v>389000</c:v>
                </c:pt>
                <c:pt idx="390">
                  <c:v>390000</c:v>
                </c:pt>
                <c:pt idx="391">
                  <c:v>391000</c:v>
                </c:pt>
                <c:pt idx="392">
                  <c:v>392000</c:v>
                </c:pt>
                <c:pt idx="393">
                  <c:v>393000</c:v>
                </c:pt>
                <c:pt idx="394">
                  <c:v>394000</c:v>
                </c:pt>
                <c:pt idx="395">
                  <c:v>395000</c:v>
                </c:pt>
                <c:pt idx="396">
                  <c:v>396000</c:v>
                </c:pt>
                <c:pt idx="397">
                  <c:v>397000</c:v>
                </c:pt>
                <c:pt idx="398">
                  <c:v>398000</c:v>
                </c:pt>
                <c:pt idx="399">
                  <c:v>399000</c:v>
                </c:pt>
                <c:pt idx="400">
                  <c:v>400000</c:v>
                </c:pt>
                <c:pt idx="401">
                  <c:v>401000</c:v>
                </c:pt>
                <c:pt idx="402">
                  <c:v>402000</c:v>
                </c:pt>
                <c:pt idx="403">
                  <c:v>403000</c:v>
                </c:pt>
                <c:pt idx="404">
                  <c:v>404000</c:v>
                </c:pt>
                <c:pt idx="405">
                  <c:v>405000</c:v>
                </c:pt>
                <c:pt idx="406">
                  <c:v>406000</c:v>
                </c:pt>
                <c:pt idx="407">
                  <c:v>407000</c:v>
                </c:pt>
                <c:pt idx="408">
                  <c:v>408000</c:v>
                </c:pt>
                <c:pt idx="409">
                  <c:v>409000</c:v>
                </c:pt>
                <c:pt idx="410">
                  <c:v>410000</c:v>
                </c:pt>
                <c:pt idx="411">
                  <c:v>411000</c:v>
                </c:pt>
                <c:pt idx="412">
                  <c:v>412000</c:v>
                </c:pt>
                <c:pt idx="413">
                  <c:v>413000</c:v>
                </c:pt>
                <c:pt idx="414">
                  <c:v>414000</c:v>
                </c:pt>
                <c:pt idx="415">
                  <c:v>415000</c:v>
                </c:pt>
                <c:pt idx="416">
                  <c:v>416000</c:v>
                </c:pt>
                <c:pt idx="417">
                  <c:v>417000</c:v>
                </c:pt>
                <c:pt idx="418">
                  <c:v>418000</c:v>
                </c:pt>
                <c:pt idx="419">
                  <c:v>419000</c:v>
                </c:pt>
                <c:pt idx="420">
                  <c:v>420000</c:v>
                </c:pt>
                <c:pt idx="421">
                  <c:v>421000</c:v>
                </c:pt>
                <c:pt idx="422">
                  <c:v>422000</c:v>
                </c:pt>
                <c:pt idx="423">
                  <c:v>423000</c:v>
                </c:pt>
                <c:pt idx="424">
                  <c:v>424000</c:v>
                </c:pt>
                <c:pt idx="425">
                  <c:v>425000</c:v>
                </c:pt>
                <c:pt idx="426">
                  <c:v>426000</c:v>
                </c:pt>
                <c:pt idx="427">
                  <c:v>427000</c:v>
                </c:pt>
                <c:pt idx="428">
                  <c:v>428000</c:v>
                </c:pt>
                <c:pt idx="429">
                  <c:v>429000</c:v>
                </c:pt>
                <c:pt idx="430">
                  <c:v>430000</c:v>
                </c:pt>
                <c:pt idx="431">
                  <c:v>431000</c:v>
                </c:pt>
                <c:pt idx="432">
                  <c:v>432000</c:v>
                </c:pt>
                <c:pt idx="433">
                  <c:v>433000</c:v>
                </c:pt>
                <c:pt idx="434">
                  <c:v>434000</c:v>
                </c:pt>
                <c:pt idx="435">
                  <c:v>435000</c:v>
                </c:pt>
                <c:pt idx="436">
                  <c:v>436000</c:v>
                </c:pt>
                <c:pt idx="437">
                  <c:v>437000</c:v>
                </c:pt>
                <c:pt idx="438">
                  <c:v>438000</c:v>
                </c:pt>
                <c:pt idx="439">
                  <c:v>439000</c:v>
                </c:pt>
                <c:pt idx="440">
                  <c:v>440000</c:v>
                </c:pt>
                <c:pt idx="441">
                  <c:v>441000</c:v>
                </c:pt>
                <c:pt idx="442">
                  <c:v>442000</c:v>
                </c:pt>
                <c:pt idx="443">
                  <c:v>443000</c:v>
                </c:pt>
                <c:pt idx="444">
                  <c:v>444000</c:v>
                </c:pt>
                <c:pt idx="445">
                  <c:v>445000</c:v>
                </c:pt>
                <c:pt idx="446">
                  <c:v>446000</c:v>
                </c:pt>
                <c:pt idx="447">
                  <c:v>447000</c:v>
                </c:pt>
                <c:pt idx="448">
                  <c:v>448000</c:v>
                </c:pt>
                <c:pt idx="449">
                  <c:v>449000</c:v>
                </c:pt>
                <c:pt idx="450">
                  <c:v>450000</c:v>
                </c:pt>
                <c:pt idx="451">
                  <c:v>451000</c:v>
                </c:pt>
                <c:pt idx="452">
                  <c:v>452000</c:v>
                </c:pt>
                <c:pt idx="453">
                  <c:v>453000</c:v>
                </c:pt>
                <c:pt idx="454">
                  <c:v>454000</c:v>
                </c:pt>
                <c:pt idx="455">
                  <c:v>455000</c:v>
                </c:pt>
                <c:pt idx="456">
                  <c:v>456000</c:v>
                </c:pt>
                <c:pt idx="457">
                  <c:v>457000</c:v>
                </c:pt>
                <c:pt idx="458">
                  <c:v>458000</c:v>
                </c:pt>
                <c:pt idx="459">
                  <c:v>459000</c:v>
                </c:pt>
                <c:pt idx="460">
                  <c:v>460000</c:v>
                </c:pt>
                <c:pt idx="461">
                  <c:v>461000</c:v>
                </c:pt>
                <c:pt idx="462">
                  <c:v>462000</c:v>
                </c:pt>
                <c:pt idx="463">
                  <c:v>463000</c:v>
                </c:pt>
                <c:pt idx="464">
                  <c:v>464000</c:v>
                </c:pt>
                <c:pt idx="465">
                  <c:v>465000</c:v>
                </c:pt>
                <c:pt idx="466">
                  <c:v>466000</c:v>
                </c:pt>
                <c:pt idx="467">
                  <c:v>467000</c:v>
                </c:pt>
                <c:pt idx="468">
                  <c:v>468000</c:v>
                </c:pt>
                <c:pt idx="469">
                  <c:v>469000</c:v>
                </c:pt>
                <c:pt idx="470">
                  <c:v>470000</c:v>
                </c:pt>
                <c:pt idx="471">
                  <c:v>471000</c:v>
                </c:pt>
                <c:pt idx="472">
                  <c:v>472000</c:v>
                </c:pt>
                <c:pt idx="473">
                  <c:v>473000</c:v>
                </c:pt>
                <c:pt idx="474">
                  <c:v>474000</c:v>
                </c:pt>
                <c:pt idx="475">
                  <c:v>475000</c:v>
                </c:pt>
                <c:pt idx="476">
                  <c:v>476000</c:v>
                </c:pt>
                <c:pt idx="477">
                  <c:v>477000</c:v>
                </c:pt>
                <c:pt idx="478">
                  <c:v>478000</c:v>
                </c:pt>
                <c:pt idx="479">
                  <c:v>479000</c:v>
                </c:pt>
                <c:pt idx="480">
                  <c:v>480000</c:v>
                </c:pt>
                <c:pt idx="481">
                  <c:v>481000</c:v>
                </c:pt>
                <c:pt idx="482">
                  <c:v>482000</c:v>
                </c:pt>
                <c:pt idx="483">
                  <c:v>483000</c:v>
                </c:pt>
                <c:pt idx="484">
                  <c:v>484000</c:v>
                </c:pt>
                <c:pt idx="485">
                  <c:v>485000</c:v>
                </c:pt>
                <c:pt idx="486">
                  <c:v>486000</c:v>
                </c:pt>
                <c:pt idx="487">
                  <c:v>487000</c:v>
                </c:pt>
                <c:pt idx="488">
                  <c:v>488000</c:v>
                </c:pt>
                <c:pt idx="489">
                  <c:v>489000</c:v>
                </c:pt>
                <c:pt idx="490">
                  <c:v>490000</c:v>
                </c:pt>
                <c:pt idx="491">
                  <c:v>491000</c:v>
                </c:pt>
                <c:pt idx="492">
                  <c:v>492000</c:v>
                </c:pt>
                <c:pt idx="493">
                  <c:v>493000</c:v>
                </c:pt>
                <c:pt idx="494">
                  <c:v>494000</c:v>
                </c:pt>
                <c:pt idx="495">
                  <c:v>495000</c:v>
                </c:pt>
                <c:pt idx="496">
                  <c:v>496000</c:v>
                </c:pt>
                <c:pt idx="497">
                  <c:v>497000</c:v>
                </c:pt>
                <c:pt idx="498">
                  <c:v>498000</c:v>
                </c:pt>
                <c:pt idx="499">
                  <c:v>499000</c:v>
                </c:pt>
                <c:pt idx="500">
                  <c:v>500000</c:v>
                </c:pt>
                <c:pt idx="501">
                  <c:v>501000</c:v>
                </c:pt>
                <c:pt idx="502">
                  <c:v>502000</c:v>
                </c:pt>
                <c:pt idx="503">
                  <c:v>503000</c:v>
                </c:pt>
                <c:pt idx="504">
                  <c:v>504000</c:v>
                </c:pt>
                <c:pt idx="505">
                  <c:v>505000</c:v>
                </c:pt>
                <c:pt idx="506">
                  <c:v>506000</c:v>
                </c:pt>
                <c:pt idx="507">
                  <c:v>507000</c:v>
                </c:pt>
                <c:pt idx="508">
                  <c:v>508000</c:v>
                </c:pt>
                <c:pt idx="509">
                  <c:v>509000</c:v>
                </c:pt>
                <c:pt idx="510">
                  <c:v>510000</c:v>
                </c:pt>
                <c:pt idx="511">
                  <c:v>511000</c:v>
                </c:pt>
                <c:pt idx="512">
                  <c:v>512000</c:v>
                </c:pt>
                <c:pt idx="513">
                  <c:v>513000</c:v>
                </c:pt>
                <c:pt idx="514">
                  <c:v>514000</c:v>
                </c:pt>
                <c:pt idx="515">
                  <c:v>515000</c:v>
                </c:pt>
                <c:pt idx="516">
                  <c:v>516000</c:v>
                </c:pt>
                <c:pt idx="517">
                  <c:v>517000</c:v>
                </c:pt>
                <c:pt idx="518">
                  <c:v>518000</c:v>
                </c:pt>
                <c:pt idx="519">
                  <c:v>519000</c:v>
                </c:pt>
                <c:pt idx="520">
                  <c:v>520000</c:v>
                </c:pt>
                <c:pt idx="521">
                  <c:v>521000</c:v>
                </c:pt>
                <c:pt idx="522">
                  <c:v>522000</c:v>
                </c:pt>
                <c:pt idx="523">
                  <c:v>523000</c:v>
                </c:pt>
                <c:pt idx="524">
                  <c:v>524000</c:v>
                </c:pt>
                <c:pt idx="525">
                  <c:v>525000</c:v>
                </c:pt>
                <c:pt idx="526">
                  <c:v>526000</c:v>
                </c:pt>
                <c:pt idx="527">
                  <c:v>527000</c:v>
                </c:pt>
                <c:pt idx="528">
                  <c:v>528000</c:v>
                </c:pt>
                <c:pt idx="529">
                  <c:v>529000</c:v>
                </c:pt>
                <c:pt idx="530">
                  <c:v>530000</c:v>
                </c:pt>
                <c:pt idx="531">
                  <c:v>531000</c:v>
                </c:pt>
                <c:pt idx="532">
                  <c:v>532000</c:v>
                </c:pt>
                <c:pt idx="533">
                  <c:v>533000</c:v>
                </c:pt>
                <c:pt idx="534">
                  <c:v>534000</c:v>
                </c:pt>
                <c:pt idx="535">
                  <c:v>535000</c:v>
                </c:pt>
                <c:pt idx="536">
                  <c:v>536000</c:v>
                </c:pt>
                <c:pt idx="537">
                  <c:v>537000</c:v>
                </c:pt>
                <c:pt idx="538">
                  <c:v>538000</c:v>
                </c:pt>
                <c:pt idx="539">
                  <c:v>539000</c:v>
                </c:pt>
                <c:pt idx="540">
                  <c:v>540000</c:v>
                </c:pt>
                <c:pt idx="541">
                  <c:v>541000</c:v>
                </c:pt>
                <c:pt idx="542">
                  <c:v>542000</c:v>
                </c:pt>
                <c:pt idx="543">
                  <c:v>543000</c:v>
                </c:pt>
                <c:pt idx="544">
                  <c:v>544000</c:v>
                </c:pt>
                <c:pt idx="545">
                  <c:v>545000</c:v>
                </c:pt>
                <c:pt idx="546">
                  <c:v>546000</c:v>
                </c:pt>
                <c:pt idx="547">
                  <c:v>547000</c:v>
                </c:pt>
                <c:pt idx="548">
                  <c:v>548000</c:v>
                </c:pt>
                <c:pt idx="549">
                  <c:v>549000</c:v>
                </c:pt>
                <c:pt idx="550">
                  <c:v>550000</c:v>
                </c:pt>
                <c:pt idx="551">
                  <c:v>551000</c:v>
                </c:pt>
                <c:pt idx="552">
                  <c:v>552000</c:v>
                </c:pt>
                <c:pt idx="553">
                  <c:v>553000</c:v>
                </c:pt>
                <c:pt idx="554">
                  <c:v>554000</c:v>
                </c:pt>
                <c:pt idx="555">
                  <c:v>555000</c:v>
                </c:pt>
                <c:pt idx="556">
                  <c:v>556000</c:v>
                </c:pt>
                <c:pt idx="557">
                  <c:v>557000</c:v>
                </c:pt>
                <c:pt idx="558">
                  <c:v>558000</c:v>
                </c:pt>
                <c:pt idx="559">
                  <c:v>559000</c:v>
                </c:pt>
                <c:pt idx="560">
                  <c:v>560000</c:v>
                </c:pt>
                <c:pt idx="561">
                  <c:v>561000</c:v>
                </c:pt>
                <c:pt idx="562">
                  <c:v>562000</c:v>
                </c:pt>
                <c:pt idx="563">
                  <c:v>563000</c:v>
                </c:pt>
                <c:pt idx="564">
                  <c:v>564000</c:v>
                </c:pt>
                <c:pt idx="565">
                  <c:v>565000</c:v>
                </c:pt>
                <c:pt idx="566">
                  <c:v>566000</c:v>
                </c:pt>
                <c:pt idx="567">
                  <c:v>567000</c:v>
                </c:pt>
                <c:pt idx="568">
                  <c:v>568000</c:v>
                </c:pt>
                <c:pt idx="569">
                  <c:v>569000</c:v>
                </c:pt>
                <c:pt idx="570">
                  <c:v>570000</c:v>
                </c:pt>
                <c:pt idx="571">
                  <c:v>571000</c:v>
                </c:pt>
                <c:pt idx="572">
                  <c:v>572000</c:v>
                </c:pt>
                <c:pt idx="573">
                  <c:v>573000</c:v>
                </c:pt>
                <c:pt idx="574">
                  <c:v>574000</c:v>
                </c:pt>
                <c:pt idx="575">
                  <c:v>575000</c:v>
                </c:pt>
                <c:pt idx="576">
                  <c:v>576000</c:v>
                </c:pt>
                <c:pt idx="577">
                  <c:v>577000</c:v>
                </c:pt>
                <c:pt idx="578">
                  <c:v>578000</c:v>
                </c:pt>
                <c:pt idx="579">
                  <c:v>579000</c:v>
                </c:pt>
                <c:pt idx="580">
                  <c:v>580000</c:v>
                </c:pt>
                <c:pt idx="581">
                  <c:v>581000</c:v>
                </c:pt>
                <c:pt idx="582">
                  <c:v>582000</c:v>
                </c:pt>
                <c:pt idx="583">
                  <c:v>583000</c:v>
                </c:pt>
                <c:pt idx="584">
                  <c:v>584000</c:v>
                </c:pt>
                <c:pt idx="585">
                  <c:v>585000</c:v>
                </c:pt>
                <c:pt idx="586">
                  <c:v>586000</c:v>
                </c:pt>
                <c:pt idx="587">
                  <c:v>587000</c:v>
                </c:pt>
                <c:pt idx="588">
                  <c:v>588000</c:v>
                </c:pt>
                <c:pt idx="589">
                  <c:v>589000</c:v>
                </c:pt>
                <c:pt idx="590">
                  <c:v>590000</c:v>
                </c:pt>
                <c:pt idx="591">
                  <c:v>591000</c:v>
                </c:pt>
                <c:pt idx="592">
                  <c:v>592000</c:v>
                </c:pt>
                <c:pt idx="593">
                  <c:v>593000</c:v>
                </c:pt>
                <c:pt idx="594">
                  <c:v>594000</c:v>
                </c:pt>
                <c:pt idx="595">
                  <c:v>595000</c:v>
                </c:pt>
                <c:pt idx="596">
                  <c:v>596000</c:v>
                </c:pt>
                <c:pt idx="597">
                  <c:v>597000</c:v>
                </c:pt>
                <c:pt idx="598">
                  <c:v>598000</c:v>
                </c:pt>
                <c:pt idx="599">
                  <c:v>599000</c:v>
                </c:pt>
                <c:pt idx="600">
                  <c:v>600000</c:v>
                </c:pt>
                <c:pt idx="601">
                  <c:v>601000</c:v>
                </c:pt>
                <c:pt idx="602">
                  <c:v>602000</c:v>
                </c:pt>
                <c:pt idx="603">
                  <c:v>603000</c:v>
                </c:pt>
                <c:pt idx="604">
                  <c:v>604000</c:v>
                </c:pt>
                <c:pt idx="605">
                  <c:v>605000</c:v>
                </c:pt>
                <c:pt idx="606">
                  <c:v>606000</c:v>
                </c:pt>
                <c:pt idx="607">
                  <c:v>607000</c:v>
                </c:pt>
                <c:pt idx="608">
                  <c:v>608000</c:v>
                </c:pt>
                <c:pt idx="609">
                  <c:v>609000</c:v>
                </c:pt>
                <c:pt idx="610">
                  <c:v>610000</c:v>
                </c:pt>
                <c:pt idx="611">
                  <c:v>611000</c:v>
                </c:pt>
                <c:pt idx="612">
                  <c:v>612000</c:v>
                </c:pt>
                <c:pt idx="613">
                  <c:v>613000</c:v>
                </c:pt>
                <c:pt idx="614">
                  <c:v>614000</c:v>
                </c:pt>
                <c:pt idx="615">
                  <c:v>615000</c:v>
                </c:pt>
                <c:pt idx="616">
                  <c:v>616000</c:v>
                </c:pt>
                <c:pt idx="617">
                  <c:v>617000</c:v>
                </c:pt>
                <c:pt idx="618">
                  <c:v>618000</c:v>
                </c:pt>
                <c:pt idx="619">
                  <c:v>619000</c:v>
                </c:pt>
                <c:pt idx="620">
                  <c:v>620000</c:v>
                </c:pt>
                <c:pt idx="621">
                  <c:v>621000</c:v>
                </c:pt>
                <c:pt idx="622">
                  <c:v>622000</c:v>
                </c:pt>
                <c:pt idx="623">
                  <c:v>623000</c:v>
                </c:pt>
                <c:pt idx="624">
                  <c:v>624000</c:v>
                </c:pt>
                <c:pt idx="625">
                  <c:v>625000</c:v>
                </c:pt>
                <c:pt idx="626">
                  <c:v>626000</c:v>
                </c:pt>
                <c:pt idx="627">
                  <c:v>627000</c:v>
                </c:pt>
                <c:pt idx="628">
                  <c:v>628000</c:v>
                </c:pt>
                <c:pt idx="629">
                  <c:v>629000</c:v>
                </c:pt>
                <c:pt idx="630">
                  <c:v>630000</c:v>
                </c:pt>
                <c:pt idx="631">
                  <c:v>631000</c:v>
                </c:pt>
                <c:pt idx="632">
                  <c:v>632000</c:v>
                </c:pt>
                <c:pt idx="633">
                  <c:v>633000</c:v>
                </c:pt>
                <c:pt idx="634">
                  <c:v>634000</c:v>
                </c:pt>
                <c:pt idx="635">
                  <c:v>635000</c:v>
                </c:pt>
                <c:pt idx="636">
                  <c:v>636000</c:v>
                </c:pt>
                <c:pt idx="637">
                  <c:v>637000</c:v>
                </c:pt>
                <c:pt idx="638">
                  <c:v>638000</c:v>
                </c:pt>
                <c:pt idx="639">
                  <c:v>639000</c:v>
                </c:pt>
                <c:pt idx="640">
                  <c:v>640000</c:v>
                </c:pt>
                <c:pt idx="641">
                  <c:v>641000</c:v>
                </c:pt>
                <c:pt idx="642">
                  <c:v>642000</c:v>
                </c:pt>
                <c:pt idx="643">
                  <c:v>643000</c:v>
                </c:pt>
                <c:pt idx="644">
                  <c:v>644000</c:v>
                </c:pt>
                <c:pt idx="645">
                  <c:v>645000</c:v>
                </c:pt>
                <c:pt idx="646">
                  <c:v>646000</c:v>
                </c:pt>
                <c:pt idx="647">
                  <c:v>647000</c:v>
                </c:pt>
                <c:pt idx="648">
                  <c:v>648000</c:v>
                </c:pt>
                <c:pt idx="649">
                  <c:v>649000</c:v>
                </c:pt>
                <c:pt idx="650">
                  <c:v>650000</c:v>
                </c:pt>
                <c:pt idx="651">
                  <c:v>651000</c:v>
                </c:pt>
                <c:pt idx="652">
                  <c:v>652000</c:v>
                </c:pt>
                <c:pt idx="653">
                  <c:v>653000</c:v>
                </c:pt>
                <c:pt idx="654">
                  <c:v>654000</c:v>
                </c:pt>
                <c:pt idx="655">
                  <c:v>655000</c:v>
                </c:pt>
                <c:pt idx="656">
                  <c:v>656000</c:v>
                </c:pt>
                <c:pt idx="657">
                  <c:v>657000</c:v>
                </c:pt>
                <c:pt idx="658">
                  <c:v>658000</c:v>
                </c:pt>
                <c:pt idx="659">
                  <c:v>659000</c:v>
                </c:pt>
                <c:pt idx="660">
                  <c:v>660000</c:v>
                </c:pt>
                <c:pt idx="661">
                  <c:v>661000</c:v>
                </c:pt>
                <c:pt idx="662">
                  <c:v>662000</c:v>
                </c:pt>
                <c:pt idx="663">
                  <c:v>663000</c:v>
                </c:pt>
                <c:pt idx="664">
                  <c:v>664000</c:v>
                </c:pt>
                <c:pt idx="665">
                  <c:v>665000</c:v>
                </c:pt>
                <c:pt idx="666">
                  <c:v>666000</c:v>
                </c:pt>
                <c:pt idx="667">
                  <c:v>667000</c:v>
                </c:pt>
                <c:pt idx="668">
                  <c:v>668000</c:v>
                </c:pt>
                <c:pt idx="669">
                  <c:v>669000</c:v>
                </c:pt>
                <c:pt idx="670">
                  <c:v>670000</c:v>
                </c:pt>
                <c:pt idx="671">
                  <c:v>671000</c:v>
                </c:pt>
                <c:pt idx="672">
                  <c:v>672000</c:v>
                </c:pt>
                <c:pt idx="673">
                  <c:v>673000</c:v>
                </c:pt>
                <c:pt idx="674">
                  <c:v>674000</c:v>
                </c:pt>
                <c:pt idx="675">
                  <c:v>675000</c:v>
                </c:pt>
                <c:pt idx="676">
                  <c:v>676000</c:v>
                </c:pt>
                <c:pt idx="677">
                  <c:v>677000</c:v>
                </c:pt>
                <c:pt idx="678">
                  <c:v>678000</c:v>
                </c:pt>
                <c:pt idx="679">
                  <c:v>679000</c:v>
                </c:pt>
                <c:pt idx="680">
                  <c:v>680000</c:v>
                </c:pt>
                <c:pt idx="681">
                  <c:v>681000</c:v>
                </c:pt>
                <c:pt idx="682">
                  <c:v>682000</c:v>
                </c:pt>
                <c:pt idx="683">
                  <c:v>683000</c:v>
                </c:pt>
                <c:pt idx="684">
                  <c:v>684000</c:v>
                </c:pt>
                <c:pt idx="685">
                  <c:v>685000</c:v>
                </c:pt>
                <c:pt idx="686">
                  <c:v>686000</c:v>
                </c:pt>
                <c:pt idx="687">
                  <c:v>687000</c:v>
                </c:pt>
                <c:pt idx="688">
                  <c:v>688000</c:v>
                </c:pt>
                <c:pt idx="689">
                  <c:v>689000</c:v>
                </c:pt>
                <c:pt idx="690">
                  <c:v>690000</c:v>
                </c:pt>
                <c:pt idx="691">
                  <c:v>691000</c:v>
                </c:pt>
                <c:pt idx="692">
                  <c:v>692000</c:v>
                </c:pt>
                <c:pt idx="693">
                  <c:v>693000</c:v>
                </c:pt>
                <c:pt idx="694">
                  <c:v>694000</c:v>
                </c:pt>
                <c:pt idx="695">
                  <c:v>695000</c:v>
                </c:pt>
                <c:pt idx="696">
                  <c:v>696000</c:v>
                </c:pt>
                <c:pt idx="697">
                  <c:v>697000</c:v>
                </c:pt>
                <c:pt idx="698">
                  <c:v>698000</c:v>
                </c:pt>
                <c:pt idx="699">
                  <c:v>699000</c:v>
                </c:pt>
                <c:pt idx="700">
                  <c:v>700000</c:v>
                </c:pt>
                <c:pt idx="701">
                  <c:v>701000</c:v>
                </c:pt>
                <c:pt idx="702">
                  <c:v>702000</c:v>
                </c:pt>
                <c:pt idx="703">
                  <c:v>703000</c:v>
                </c:pt>
                <c:pt idx="704">
                  <c:v>704000</c:v>
                </c:pt>
                <c:pt idx="705">
                  <c:v>705000</c:v>
                </c:pt>
                <c:pt idx="706">
                  <c:v>706000</c:v>
                </c:pt>
                <c:pt idx="707">
                  <c:v>707000</c:v>
                </c:pt>
                <c:pt idx="708">
                  <c:v>708000</c:v>
                </c:pt>
                <c:pt idx="709">
                  <c:v>709000</c:v>
                </c:pt>
                <c:pt idx="710">
                  <c:v>710000</c:v>
                </c:pt>
                <c:pt idx="711">
                  <c:v>711000</c:v>
                </c:pt>
                <c:pt idx="712">
                  <c:v>712000</c:v>
                </c:pt>
                <c:pt idx="713">
                  <c:v>713000</c:v>
                </c:pt>
                <c:pt idx="714">
                  <c:v>714000</c:v>
                </c:pt>
                <c:pt idx="715">
                  <c:v>715000</c:v>
                </c:pt>
                <c:pt idx="716">
                  <c:v>716000</c:v>
                </c:pt>
                <c:pt idx="717">
                  <c:v>717000</c:v>
                </c:pt>
                <c:pt idx="718">
                  <c:v>718000</c:v>
                </c:pt>
                <c:pt idx="719">
                  <c:v>719000</c:v>
                </c:pt>
                <c:pt idx="720">
                  <c:v>720000</c:v>
                </c:pt>
                <c:pt idx="721">
                  <c:v>721000</c:v>
                </c:pt>
                <c:pt idx="722">
                  <c:v>722000</c:v>
                </c:pt>
                <c:pt idx="723">
                  <c:v>723000</c:v>
                </c:pt>
                <c:pt idx="724">
                  <c:v>724000</c:v>
                </c:pt>
                <c:pt idx="725">
                  <c:v>725000</c:v>
                </c:pt>
                <c:pt idx="726">
                  <c:v>726000</c:v>
                </c:pt>
                <c:pt idx="727">
                  <c:v>727000</c:v>
                </c:pt>
                <c:pt idx="728">
                  <c:v>728000</c:v>
                </c:pt>
                <c:pt idx="729">
                  <c:v>729000</c:v>
                </c:pt>
                <c:pt idx="730">
                  <c:v>730000</c:v>
                </c:pt>
                <c:pt idx="731">
                  <c:v>731000</c:v>
                </c:pt>
                <c:pt idx="732">
                  <c:v>732000</c:v>
                </c:pt>
                <c:pt idx="733">
                  <c:v>733000</c:v>
                </c:pt>
                <c:pt idx="734">
                  <c:v>734000</c:v>
                </c:pt>
                <c:pt idx="735">
                  <c:v>735000</c:v>
                </c:pt>
                <c:pt idx="736">
                  <c:v>736000</c:v>
                </c:pt>
                <c:pt idx="737">
                  <c:v>737000</c:v>
                </c:pt>
                <c:pt idx="738">
                  <c:v>738000</c:v>
                </c:pt>
                <c:pt idx="739">
                  <c:v>739000</c:v>
                </c:pt>
                <c:pt idx="740">
                  <c:v>740000</c:v>
                </c:pt>
                <c:pt idx="741">
                  <c:v>741000</c:v>
                </c:pt>
                <c:pt idx="742">
                  <c:v>742000</c:v>
                </c:pt>
                <c:pt idx="743">
                  <c:v>743000</c:v>
                </c:pt>
                <c:pt idx="744">
                  <c:v>744000</c:v>
                </c:pt>
                <c:pt idx="745">
                  <c:v>745000</c:v>
                </c:pt>
                <c:pt idx="746">
                  <c:v>746000</c:v>
                </c:pt>
                <c:pt idx="747">
                  <c:v>747000</c:v>
                </c:pt>
                <c:pt idx="748">
                  <c:v>748000</c:v>
                </c:pt>
                <c:pt idx="749">
                  <c:v>749000</c:v>
                </c:pt>
                <c:pt idx="750">
                  <c:v>750000</c:v>
                </c:pt>
                <c:pt idx="751">
                  <c:v>751000</c:v>
                </c:pt>
                <c:pt idx="752">
                  <c:v>752000</c:v>
                </c:pt>
                <c:pt idx="753">
                  <c:v>753000</c:v>
                </c:pt>
                <c:pt idx="754">
                  <c:v>754000</c:v>
                </c:pt>
                <c:pt idx="755">
                  <c:v>755000</c:v>
                </c:pt>
                <c:pt idx="756">
                  <c:v>756000</c:v>
                </c:pt>
                <c:pt idx="757">
                  <c:v>757000</c:v>
                </c:pt>
                <c:pt idx="758">
                  <c:v>758000</c:v>
                </c:pt>
                <c:pt idx="759">
                  <c:v>759000</c:v>
                </c:pt>
                <c:pt idx="760">
                  <c:v>760000</c:v>
                </c:pt>
                <c:pt idx="761">
                  <c:v>761000</c:v>
                </c:pt>
                <c:pt idx="762">
                  <c:v>762000</c:v>
                </c:pt>
                <c:pt idx="763">
                  <c:v>763000</c:v>
                </c:pt>
                <c:pt idx="764">
                  <c:v>764000</c:v>
                </c:pt>
                <c:pt idx="765">
                  <c:v>765000</c:v>
                </c:pt>
                <c:pt idx="766">
                  <c:v>766000</c:v>
                </c:pt>
                <c:pt idx="767">
                  <c:v>767000</c:v>
                </c:pt>
                <c:pt idx="768">
                  <c:v>768000</c:v>
                </c:pt>
                <c:pt idx="769">
                  <c:v>769000</c:v>
                </c:pt>
                <c:pt idx="770">
                  <c:v>770000</c:v>
                </c:pt>
                <c:pt idx="771">
                  <c:v>771000</c:v>
                </c:pt>
                <c:pt idx="772">
                  <c:v>772000</c:v>
                </c:pt>
                <c:pt idx="773">
                  <c:v>773000</c:v>
                </c:pt>
                <c:pt idx="774">
                  <c:v>774000</c:v>
                </c:pt>
                <c:pt idx="775">
                  <c:v>775000</c:v>
                </c:pt>
                <c:pt idx="776">
                  <c:v>776000</c:v>
                </c:pt>
                <c:pt idx="777">
                  <c:v>777000</c:v>
                </c:pt>
                <c:pt idx="778">
                  <c:v>778000</c:v>
                </c:pt>
                <c:pt idx="779">
                  <c:v>779000</c:v>
                </c:pt>
                <c:pt idx="780">
                  <c:v>780000</c:v>
                </c:pt>
                <c:pt idx="781">
                  <c:v>781000</c:v>
                </c:pt>
                <c:pt idx="782">
                  <c:v>782000</c:v>
                </c:pt>
                <c:pt idx="783">
                  <c:v>783000</c:v>
                </c:pt>
                <c:pt idx="784">
                  <c:v>784000</c:v>
                </c:pt>
                <c:pt idx="785">
                  <c:v>785000</c:v>
                </c:pt>
                <c:pt idx="786">
                  <c:v>786000</c:v>
                </c:pt>
                <c:pt idx="787">
                  <c:v>787000</c:v>
                </c:pt>
                <c:pt idx="788">
                  <c:v>788000</c:v>
                </c:pt>
                <c:pt idx="789">
                  <c:v>789000</c:v>
                </c:pt>
                <c:pt idx="790">
                  <c:v>790000</c:v>
                </c:pt>
                <c:pt idx="791">
                  <c:v>791000</c:v>
                </c:pt>
                <c:pt idx="792">
                  <c:v>792000</c:v>
                </c:pt>
                <c:pt idx="793">
                  <c:v>793000</c:v>
                </c:pt>
                <c:pt idx="794">
                  <c:v>794000</c:v>
                </c:pt>
                <c:pt idx="795">
                  <c:v>795000</c:v>
                </c:pt>
                <c:pt idx="796">
                  <c:v>796000</c:v>
                </c:pt>
                <c:pt idx="797">
                  <c:v>797000</c:v>
                </c:pt>
                <c:pt idx="798">
                  <c:v>798000</c:v>
                </c:pt>
                <c:pt idx="799">
                  <c:v>799000</c:v>
                </c:pt>
                <c:pt idx="800">
                  <c:v>800000</c:v>
                </c:pt>
                <c:pt idx="801">
                  <c:v>801000</c:v>
                </c:pt>
                <c:pt idx="802">
                  <c:v>802000</c:v>
                </c:pt>
                <c:pt idx="803">
                  <c:v>803000</c:v>
                </c:pt>
                <c:pt idx="804">
                  <c:v>804000</c:v>
                </c:pt>
                <c:pt idx="805">
                  <c:v>805000</c:v>
                </c:pt>
                <c:pt idx="806">
                  <c:v>806000</c:v>
                </c:pt>
                <c:pt idx="807">
                  <c:v>807000</c:v>
                </c:pt>
                <c:pt idx="808">
                  <c:v>808000</c:v>
                </c:pt>
                <c:pt idx="809">
                  <c:v>809000</c:v>
                </c:pt>
                <c:pt idx="810">
                  <c:v>810000</c:v>
                </c:pt>
                <c:pt idx="811">
                  <c:v>811000</c:v>
                </c:pt>
                <c:pt idx="812">
                  <c:v>812000</c:v>
                </c:pt>
                <c:pt idx="813">
                  <c:v>813000</c:v>
                </c:pt>
                <c:pt idx="814">
                  <c:v>814000</c:v>
                </c:pt>
                <c:pt idx="815">
                  <c:v>815000</c:v>
                </c:pt>
                <c:pt idx="816">
                  <c:v>816000</c:v>
                </c:pt>
                <c:pt idx="817">
                  <c:v>817000</c:v>
                </c:pt>
                <c:pt idx="818">
                  <c:v>818000</c:v>
                </c:pt>
                <c:pt idx="819">
                  <c:v>819000</c:v>
                </c:pt>
                <c:pt idx="820">
                  <c:v>820000</c:v>
                </c:pt>
                <c:pt idx="821">
                  <c:v>821000</c:v>
                </c:pt>
                <c:pt idx="822">
                  <c:v>822000</c:v>
                </c:pt>
                <c:pt idx="823">
                  <c:v>823000</c:v>
                </c:pt>
                <c:pt idx="824">
                  <c:v>824000</c:v>
                </c:pt>
                <c:pt idx="825">
                  <c:v>825000</c:v>
                </c:pt>
                <c:pt idx="826">
                  <c:v>826000</c:v>
                </c:pt>
                <c:pt idx="827">
                  <c:v>827000</c:v>
                </c:pt>
                <c:pt idx="828">
                  <c:v>828000</c:v>
                </c:pt>
                <c:pt idx="829">
                  <c:v>829000</c:v>
                </c:pt>
                <c:pt idx="830">
                  <c:v>830000</c:v>
                </c:pt>
                <c:pt idx="831">
                  <c:v>831000</c:v>
                </c:pt>
                <c:pt idx="832">
                  <c:v>832000</c:v>
                </c:pt>
                <c:pt idx="833">
                  <c:v>833000</c:v>
                </c:pt>
                <c:pt idx="834">
                  <c:v>834000</c:v>
                </c:pt>
                <c:pt idx="835">
                  <c:v>835000</c:v>
                </c:pt>
                <c:pt idx="836">
                  <c:v>836000</c:v>
                </c:pt>
                <c:pt idx="837">
                  <c:v>837000</c:v>
                </c:pt>
                <c:pt idx="838">
                  <c:v>838000</c:v>
                </c:pt>
                <c:pt idx="839">
                  <c:v>839000</c:v>
                </c:pt>
                <c:pt idx="840">
                  <c:v>840000</c:v>
                </c:pt>
                <c:pt idx="841">
                  <c:v>841000</c:v>
                </c:pt>
                <c:pt idx="842">
                  <c:v>842000</c:v>
                </c:pt>
                <c:pt idx="843">
                  <c:v>843000</c:v>
                </c:pt>
                <c:pt idx="844">
                  <c:v>844000</c:v>
                </c:pt>
                <c:pt idx="845">
                  <c:v>845000</c:v>
                </c:pt>
                <c:pt idx="846">
                  <c:v>846000</c:v>
                </c:pt>
                <c:pt idx="847">
                  <c:v>847000</c:v>
                </c:pt>
                <c:pt idx="848">
                  <c:v>848000</c:v>
                </c:pt>
                <c:pt idx="849">
                  <c:v>849000</c:v>
                </c:pt>
                <c:pt idx="850">
                  <c:v>850000</c:v>
                </c:pt>
                <c:pt idx="851">
                  <c:v>851000</c:v>
                </c:pt>
                <c:pt idx="852">
                  <c:v>852000</c:v>
                </c:pt>
                <c:pt idx="853">
                  <c:v>853000</c:v>
                </c:pt>
                <c:pt idx="854">
                  <c:v>854000</c:v>
                </c:pt>
                <c:pt idx="855">
                  <c:v>855000</c:v>
                </c:pt>
                <c:pt idx="856">
                  <c:v>856000</c:v>
                </c:pt>
                <c:pt idx="857">
                  <c:v>857000</c:v>
                </c:pt>
                <c:pt idx="858">
                  <c:v>858000</c:v>
                </c:pt>
                <c:pt idx="859">
                  <c:v>859000</c:v>
                </c:pt>
                <c:pt idx="860">
                  <c:v>860000</c:v>
                </c:pt>
                <c:pt idx="861">
                  <c:v>861000</c:v>
                </c:pt>
                <c:pt idx="862">
                  <c:v>862000</c:v>
                </c:pt>
                <c:pt idx="863">
                  <c:v>863000</c:v>
                </c:pt>
                <c:pt idx="864">
                  <c:v>864000</c:v>
                </c:pt>
                <c:pt idx="865">
                  <c:v>865000</c:v>
                </c:pt>
                <c:pt idx="866">
                  <c:v>866000</c:v>
                </c:pt>
                <c:pt idx="867">
                  <c:v>867000</c:v>
                </c:pt>
                <c:pt idx="868">
                  <c:v>868000</c:v>
                </c:pt>
                <c:pt idx="869">
                  <c:v>869000</c:v>
                </c:pt>
                <c:pt idx="870">
                  <c:v>870000</c:v>
                </c:pt>
                <c:pt idx="871">
                  <c:v>871000</c:v>
                </c:pt>
                <c:pt idx="872">
                  <c:v>872000</c:v>
                </c:pt>
                <c:pt idx="873">
                  <c:v>873000</c:v>
                </c:pt>
                <c:pt idx="874">
                  <c:v>874000</c:v>
                </c:pt>
                <c:pt idx="875">
                  <c:v>875000</c:v>
                </c:pt>
                <c:pt idx="876">
                  <c:v>876000</c:v>
                </c:pt>
                <c:pt idx="877">
                  <c:v>877000</c:v>
                </c:pt>
                <c:pt idx="878">
                  <c:v>878000</c:v>
                </c:pt>
                <c:pt idx="879">
                  <c:v>879000</c:v>
                </c:pt>
                <c:pt idx="880">
                  <c:v>880000</c:v>
                </c:pt>
                <c:pt idx="881">
                  <c:v>881000</c:v>
                </c:pt>
                <c:pt idx="882">
                  <c:v>882000</c:v>
                </c:pt>
                <c:pt idx="883">
                  <c:v>883000</c:v>
                </c:pt>
                <c:pt idx="884">
                  <c:v>884000</c:v>
                </c:pt>
                <c:pt idx="885">
                  <c:v>885000</c:v>
                </c:pt>
                <c:pt idx="886">
                  <c:v>886000</c:v>
                </c:pt>
                <c:pt idx="887">
                  <c:v>887000</c:v>
                </c:pt>
                <c:pt idx="888">
                  <c:v>888000</c:v>
                </c:pt>
                <c:pt idx="889">
                  <c:v>889000</c:v>
                </c:pt>
                <c:pt idx="890">
                  <c:v>890000</c:v>
                </c:pt>
                <c:pt idx="891">
                  <c:v>891000</c:v>
                </c:pt>
                <c:pt idx="892">
                  <c:v>892000</c:v>
                </c:pt>
                <c:pt idx="893">
                  <c:v>893000</c:v>
                </c:pt>
                <c:pt idx="894">
                  <c:v>894000</c:v>
                </c:pt>
                <c:pt idx="895">
                  <c:v>895000</c:v>
                </c:pt>
                <c:pt idx="896">
                  <c:v>896000</c:v>
                </c:pt>
                <c:pt idx="897">
                  <c:v>897000</c:v>
                </c:pt>
                <c:pt idx="898">
                  <c:v>898000</c:v>
                </c:pt>
                <c:pt idx="899">
                  <c:v>899000</c:v>
                </c:pt>
                <c:pt idx="900">
                  <c:v>900000</c:v>
                </c:pt>
                <c:pt idx="901">
                  <c:v>901000</c:v>
                </c:pt>
                <c:pt idx="902">
                  <c:v>902000</c:v>
                </c:pt>
                <c:pt idx="903">
                  <c:v>903000</c:v>
                </c:pt>
                <c:pt idx="904">
                  <c:v>904000</c:v>
                </c:pt>
                <c:pt idx="905">
                  <c:v>905000</c:v>
                </c:pt>
                <c:pt idx="906">
                  <c:v>906000</c:v>
                </c:pt>
                <c:pt idx="907">
                  <c:v>907000</c:v>
                </c:pt>
                <c:pt idx="908">
                  <c:v>908000</c:v>
                </c:pt>
                <c:pt idx="909">
                  <c:v>909000</c:v>
                </c:pt>
                <c:pt idx="910">
                  <c:v>910000</c:v>
                </c:pt>
                <c:pt idx="911">
                  <c:v>911000</c:v>
                </c:pt>
                <c:pt idx="912">
                  <c:v>912000</c:v>
                </c:pt>
                <c:pt idx="913">
                  <c:v>913000</c:v>
                </c:pt>
                <c:pt idx="914">
                  <c:v>914000</c:v>
                </c:pt>
                <c:pt idx="915">
                  <c:v>915000</c:v>
                </c:pt>
                <c:pt idx="916">
                  <c:v>916000</c:v>
                </c:pt>
                <c:pt idx="917">
                  <c:v>917000</c:v>
                </c:pt>
                <c:pt idx="918">
                  <c:v>918000</c:v>
                </c:pt>
                <c:pt idx="919">
                  <c:v>919000</c:v>
                </c:pt>
                <c:pt idx="920">
                  <c:v>920000</c:v>
                </c:pt>
                <c:pt idx="921">
                  <c:v>921000</c:v>
                </c:pt>
                <c:pt idx="922">
                  <c:v>922000</c:v>
                </c:pt>
                <c:pt idx="923">
                  <c:v>923000</c:v>
                </c:pt>
                <c:pt idx="924">
                  <c:v>924000</c:v>
                </c:pt>
                <c:pt idx="925">
                  <c:v>925000</c:v>
                </c:pt>
                <c:pt idx="926">
                  <c:v>926000</c:v>
                </c:pt>
                <c:pt idx="927">
                  <c:v>927000</c:v>
                </c:pt>
                <c:pt idx="928">
                  <c:v>928000</c:v>
                </c:pt>
                <c:pt idx="929">
                  <c:v>929000</c:v>
                </c:pt>
                <c:pt idx="930">
                  <c:v>930000</c:v>
                </c:pt>
                <c:pt idx="931">
                  <c:v>931000</c:v>
                </c:pt>
                <c:pt idx="932">
                  <c:v>932000</c:v>
                </c:pt>
                <c:pt idx="933">
                  <c:v>933000</c:v>
                </c:pt>
                <c:pt idx="934">
                  <c:v>934000</c:v>
                </c:pt>
                <c:pt idx="935">
                  <c:v>935000</c:v>
                </c:pt>
                <c:pt idx="936">
                  <c:v>936000</c:v>
                </c:pt>
                <c:pt idx="937">
                  <c:v>937000</c:v>
                </c:pt>
                <c:pt idx="938">
                  <c:v>938000</c:v>
                </c:pt>
                <c:pt idx="939">
                  <c:v>939000</c:v>
                </c:pt>
                <c:pt idx="940">
                  <c:v>940000</c:v>
                </c:pt>
                <c:pt idx="941">
                  <c:v>941000</c:v>
                </c:pt>
                <c:pt idx="942">
                  <c:v>942000</c:v>
                </c:pt>
                <c:pt idx="943">
                  <c:v>943000</c:v>
                </c:pt>
                <c:pt idx="944">
                  <c:v>944000</c:v>
                </c:pt>
                <c:pt idx="945">
                  <c:v>945000</c:v>
                </c:pt>
                <c:pt idx="946">
                  <c:v>946000</c:v>
                </c:pt>
                <c:pt idx="947">
                  <c:v>947000</c:v>
                </c:pt>
                <c:pt idx="948">
                  <c:v>948000</c:v>
                </c:pt>
                <c:pt idx="949">
                  <c:v>949000</c:v>
                </c:pt>
                <c:pt idx="950">
                  <c:v>950000</c:v>
                </c:pt>
                <c:pt idx="951">
                  <c:v>951000</c:v>
                </c:pt>
                <c:pt idx="952">
                  <c:v>952000</c:v>
                </c:pt>
                <c:pt idx="953">
                  <c:v>953000</c:v>
                </c:pt>
                <c:pt idx="954">
                  <c:v>954000</c:v>
                </c:pt>
                <c:pt idx="955">
                  <c:v>955000</c:v>
                </c:pt>
                <c:pt idx="956">
                  <c:v>956000</c:v>
                </c:pt>
                <c:pt idx="957">
                  <c:v>957000</c:v>
                </c:pt>
                <c:pt idx="958">
                  <c:v>958000</c:v>
                </c:pt>
                <c:pt idx="959">
                  <c:v>959000</c:v>
                </c:pt>
                <c:pt idx="960">
                  <c:v>960000</c:v>
                </c:pt>
                <c:pt idx="961">
                  <c:v>961000</c:v>
                </c:pt>
                <c:pt idx="962">
                  <c:v>962000</c:v>
                </c:pt>
                <c:pt idx="963">
                  <c:v>963000</c:v>
                </c:pt>
                <c:pt idx="964">
                  <c:v>964000</c:v>
                </c:pt>
                <c:pt idx="965">
                  <c:v>965000</c:v>
                </c:pt>
                <c:pt idx="966">
                  <c:v>966000</c:v>
                </c:pt>
                <c:pt idx="967">
                  <c:v>967000</c:v>
                </c:pt>
                <c:pt idx="968">
                  <c:v>968000</c:v>
                </c:pt>
                <c:pt idx="969">
                  <c:v>969000</c:v>
                </c:pt>
                <c:pt idx="970">
                  <c:v>970000</c:v>
                </c:pt>
                <c:pt idx="971">
                  <c:v>971000</c:v>
                </c:pt>
                <c:pt idx="972">
                  <c:v>972000</c:v>
                </c:pt>
                <c:pt idx="973">
                  <c:v>973000</c:v>
                </c:pt>
                <c:pt idx="974">
                  <c:v>974000</c:v>
                </c:pt>
                <c:pt idx="975">
                  <c:v>975000</c:v>
                </c:pt>
                <c:pt idx="976">
                  <c:v>976000</c:v>
                </c:pt>
                <c:pt idx="977">
                  <c:v>977000</c:v>
                </c:pt>
                <c:pt idx="978">
                  <c:v>978000</c:v>
                </c:pt>
                <c:pt idx="979">
                  <c:v>979000</c:v>
                </c:pt>
                <c:pt idx="980">
                  <c:v>980000</c:v>
                </c:pt>
                <c:pt idx="981">
                  <c:v>981000</c:v>
                </c:pt>
                <c:pt idx="982">
                  <c:v>982000</c:v>
                </c:pt>
                <c:pt idx="983">
                  <c:v>983000</c:v>
                </c:pt>
                <c:pt idx="984">
                  <c:v>984000</c:v>
                </c:pt>
                <c:pt idx="985">
                  <c:v>985000</c:v>
                </c:pt>
                <c:pt idx="986">
                  <c:v>986000</c:v>
                </c:pt>
                <c:pt idx="987">
                  <c:v>987000</c:v>
                </c:pt>
                <c:pt idx="988">
                  <c:v>988000</c:v>
                </c:pt>
                <c:pt idx="989">
                  <c:v>989000</c:v>
                </c:pt>
                <c:pt idx="990">
                  <c:v>990000</c:v>
                </c:pt>
                <c:pt idx="991">
                  <c:v>991000</c:v>
                </c:pt>
                <c:pt idx="992">
                  <c:v>992000</c:v>
                </c:pt>
                <c:pt idx="993">
                  <c:v>993000</c:v>
                </c:pt>
                <c:pt idx="994">
                  <c:v>994000</c:v>
                </c:pt>
                <c:pt idx="995">
                  <c:v>995000</c:v>
                </c:pt>
                <c:pt idx="996">
                  <c:v>996000</c:v>
                </c:pt>
                <c:pt idx="997">
                  <c:v>997000</c:v>
                </c:pt>
                <c:pt idx="998">
                  <c:v>998000</c:v>
                </c:pt>
                <c:pt idx="999">
                  <c:v>999000</c:v>
                </c:pt>
                <c:pt idx="1000">
                  <c:v>1000000</c:v>
                </c:pt>
              </c:numCache>
            </c:numRef>
          </c:cat>
          <c:val>
            <c:numRef>
              <c:f>Sheet1!$B$2:$B$1002</c:f>
              <c:numCache>
                <c:formatCode>General</c:formatCode>
                <c:ptCount val="1001"/>
                <c:pt idx="30" formatCode="0.00">
                  <c:v>2.351</c:v>
                </c:pt>
                <c:pt idx="31" formatCode="0.00">
                  <c:v>2.3456999999999999</c:v>
                </c:pt>
                <c:pt idx="32" formatCode="0.00">
                  <c:v>2.3403999999999998</c:v>
                </c:pt>
                <c:pt idx="33" formatCode="0.00">
                  <c:v>2.3351000000000002</c:v>
                </c:pt>
                <c:pt idx="34" formatCode="0.00">
                  <c:v>2.3298000000000001</c:v>
                </c:pt>
                <c:pt idx="35" formatCode="0.00">
                  <c:v>2.3246000000000002</c:v>
                </c:pt>
                <c:pt idx="36" formatCode="0.00">
                  <c:v>2.3193999999999999</c:v>
                </c:pt>
                <c:pt idx="37" formatCode="0.00">
                  <c:v>2.3142</c:v>
                </c:pt>
                <c:pt idx="38" formatCode="0.00">
                  <c:v>2.3090999999999999</c:v>
                </c:pt>
                <c:pt idx="39" formatCode="0.00">
                  <c:v>2.3039999999999998</c:v>
                </c:pt>
                <c:pt idx="40" formatCode="0.00">
                  <c:v>2.2989000000000002</c:v>
                </c:pt>
                <c:pt idx="41" formatCode="0.00">
                  <c:v>2.2938999999999998</c:v>
                </c:pt>
                <c:pt idx="42" formatCode="0.00">
                  <c:v>2.2888999999999999</c:v>
                </c:pt>
                <c:pt idx="43" formatCode="0.00">
                  <c:v>2.2839</c:v>
                </c:pt>
                <c:pt idx="44" formatCode="0.00">
                  <c:v>2.2789000000000001</c:v>
                </c:pt>
                <c:pt idx="45" formatCode="0.00">
                  <c:v>2.274</c:v>
                </c:pt>
                <c:pt idx="46" formatCode="0.00">
                  <c:v>2.2690999999999999</c:v>
                </c:pt>
                <c:pt idx="47" formatCode="0.00">
                  <c:v>2.2642000000000002</c:v>
                </c:pt>
                <c:pt idx="48" formatCode="0.00">
                  <c:v>2.2593999999999999</c:v>
                </c:pt>
                <c:pt idx="49" formatCode="0.00">
                  <c:v>2.2545000000000002</c:v>
                </c:pt>
                <c:pt idx="50" formatCode="0.00">
                  <c:v>2.2496999999999998</c:v>
                </c:pt>
                <c:pt idx="51" formatCode="0.00">
                  <c:v>2.2450000000000001</c:v>
                </c:pt>
                <c:pt idx="52" formatCode="0.00">
                  <c:v>2.2402000000000002</c:v>
                </c:pt>
                <c:pt idx="53" formatCode="0.00">
                  <c:v>2.2355</c:v>
                </c:pt>
                <c:pt idx="54" formatCode="0.00">
                  <c:v>2.2307999999999999</c:v>
                </c:pt>
                <c:pt idx="55" formatCode="0.00">
                  <c:v>2.2262</c:v>
                </c:pt>
                <c:pt idx="56" formatCode="0.00">
                  <c:v>2.2216</c:v>
                </c:pt>
                <c:pt idx="57" formatCode="0.00">
                  <c:v>2.2168999999999999</c:v>
                </c:pt>
                <c:pt idx="58" formatCode="0.00">
                  <c:v>2.2124000000000001</c:v>
                </c:pt>
                <c:pt idx="59" formatCode="0.00">
                  <c:v>2.2078000000000002</c:v>
                </c:pt>
                <c:pt idx="60" formatCode="0.00">
                  <c:v>2.2033</c:v>
                </c:pt>
                <c:pt idx="61" formatCode="0.00">
                  <c:v>2.1987999999999999</c:v>
                </c:pt>
                <c:pt idx="62" formatCode="0.00">
                  <c:v>2.1943000000000001</c:v>
                </c:pt>
                <c:pt idx="63" formatCode="0.00">
                  <c:v>2.1898</c:v>
                </c:pt>
                <c:pt idx="64" formatCode="0.00">
                  <c:v>2.1854</c:v>
                </c:pt>
                <c:pt idx="65" formatCode="0.00">
                  <c:v>2.181</c:v>
                </c:pt>
                <c:pt idx="66" formatCode="0.00">
                  <c:v>2.1766000000000001</c:v>
                </c:pt>
                <c:pt idx="67" formatCode="0.00">
                  <c:v>2.1722000000000001</c:v>
                </c:pt>
                <c:pt idx="68" formatCode="0.00">
                  <c:v>2.1678999999999999</c:v>
                </c:pt>
                <c:pt idx="69" formatCode="0.00">
                  <c:v>2.1636000000000002</c:v>
                </c:pt>
                <c:pt idx="70" formatCode="0.00">
                  <c:v>2.1587000000000001</c:v>
                </c:pt>
                <c:pt idx="71" formatCode="0.00">
                  <c:v>2.1543999999999999</c:v>
                </c:pt>
                <c:pt idx="72" formatCode="0.00">
                  <c:v>2.1501999999999999</c:v>
                </c:pt>
                <c:pt idx="73" formatCode="0.00">
                  <c:v>2.1459000000000001</c:v>
                </c:pt>
                <c:pt idx="74" formatCode="0.00">
                  <c:v>2.1417000000000002</c:v>
                </c:pt>
                <c:pt idx="75" formatCode="0.00">
                  <c:v>2.1375000000000002</c:v>
                </c:pt>
                <c:pt idx="76" formatCode="0.00">
                  <c:v>2.1334</c:v>
                </c:pt>
                <c:pt idx="77" formatCode="0.00">
                  <c:v>2.1293000000000002</c:v>
                </c:pt>
                <c:pt idx="78" formatCode="0.00">
                  <c:v>2.1251000000000002</c:v>
                </c:pt>
                <c:pt idx="79" formatCode="0.00">
                  <c:v>2.121</c:v>
                </c:pt>
                <c:pt idx="80" formatCode="0.00">
                  <c:v>2.117</c:v>
                </c:pt>
                <c:pt idx="81" formatCode="0.00">
                  <c:v>2.1128999999999998</c:v>
                </c:pt>
                <c:pt idx="82" formatCode="0.00">
                  <c:v>2.1089000000000002</c:v>
                </c:pt>
                <c:pt idx="83" formatCode="0.00">
                  <c:v>2.1049000000000002</c:v>
                </c:pt>
                <c:pt idx="84" formatCode="0.00">
                  <c:v>2.1009000000000002</c:v>
                </c:pt>
                <c:pt idx="85" formatCode="0.00">
                  <c:v>2.0969000000000002</c:v>
                </c:pt>
                <c:pt idx="86" formatCode="0.00">
                  <c:v>2.093</c:v>
                </c:pt>
                <c:pt idx="87" formatCode="0.00">
                  <c:v>2.0891000000000002</c:v>
                </c:pt>
                <c:pt idx="88" formatCode="0.00">
                  <c:v>2.0851999999999999</c:v>
                </c:pt>
                <c:pt idx="89" formatCode="0.00">
                  <c:v>2.0813000000000001</c:v>
                </c:pt>
                <c:pt idx="90" formatCode="0.00">
                  <c:v>2.0773999999999999</c:v>
                </c:pt>
                <c:pt idx="91" formatCode="0.00">
                  <c:v>2.0735999999999999</c:v>
                </c:pt>
                <c:pt idx="92" formatCode="0.00">
                  <c:v>2.0697000000000001</c:v>
                </c:pt>
                <c:pt idx="93" formatCode="0.00">
                  <c:v>2.0659000000000001</c:v>
                </c:pt>
                <c:pt idx="94" formatCode="0.00">
                  <c:v>2.0621</c:v>
                </c:pt>
                <c:pt idx="95" formatCode="0.00">
                  <c:v>2.0583999999999998</c:v>
                </c:pt>
                <c:pt idx="96" formatCode="0.00">
                  <c:v>2.0546000000000002</c:v>
                </c:pt>
                <c:pt idx="97" formatCode="0.00">
                  <c:v>2.0508999999999999</c:v>
                </c:pt>
                <c:pt idx="98" formatCode="0.00">
                  <c:v>2.0472000000000001</c:v>
                </c:pt>
                <c:pt idx="99" formatCode="0.00">
                  <c:v>2.0434999999999999</c:v>
                </c:pt>
                <c:pt idx="100" formatCode="0.00">
                  <c:v>2.0398000000000001</c:v>
                </c:pt>
                <c:pt idx="101" formatCode="0.00">
                  <c:v>2.0354999999999999</c:v>
                </c:pt>
                <c:pt idx="102" formatCode="0.00">
                  <c:v>2.0318999999999998</c:v>
                </c:pt>
                <c:pt idx="103" formatCode="0.00">
                  <c:v>2.0282</c:v>
                </c:pt>
                <c:pt idx="104" formatCode="0.00">
                  <c:v>2.0246</c:v>
                </c:pt>
                <c:pt idx="105" formatCode="0.00">
                  <c:v>2.0209999999999999</c:v>
                </c:pt>
                <c:pt idx="106" formatCode="0.00">
                  <c:v>2.0175000000000001</c:v>
                </c:pt>
                <c:pt idx="107" formatCode="0.00">
                  <c:v>2.0139</c:v>
                </c:pt>
                <c:pt idx="108" formatCode="0.00">
                  <c:v>2.0104000000000002</c:v>
                </c:pt>
                <c:pt idx="109" formatCode="0.00">
                  <c:v>2.0068999999999999</c:v>
                </c:pt>
                <c:pt idx="110" formatCode="0.00">
                  <c:v>2.0034000000000001</c:v>
                </c:pt>
                <c:pt idx="111" formatCode="0.00">
                  <c:v>1.9999</c:v>
                </c:pt>
                <c:pt idx="112" formatCode="0.00">
                  <c:v>1.9964</c:v>
                </c:pt>
                <c:pt idx="113" formatCode="0.00">
                  <c:v>1.9930000000000001</c:v>
                </c:pt>
                <c:pt idx="114" formatCode="0.00">
                  <c:v>1.9895</c:v>
                </c:pt>
                <c:pt idx="115" formatCode="0.00">
                  <c:v>1.9861</c:v>
                </c:pt>
                <c:pt idx="116" formatCode="0.00">
                  <c:v>1.9826999999999999</c:v>
                </c:pt>
                <c:pt idx="117" formatCode="0.00">
                  <c:v>1.9793000000000001</c:v>
                </c:pt>
                <c:pt idx="118" formatCode="0.00">
                  <c:v>1.9759</c:v>
                </c:pt>
                <c:pt idx="119" formatCode="0.00">
                  <c:v>1.9725999999999999</c:v>
                </c:pt>
                <c:pt idx="120" formatCode="0.00">
                  <c:v>1.9692000000000001</c:v>
                </c:pt>
                <c:pt idx="121" formatCode="0.00">
                  <c:v>1.9659</c:v>
                </c:pt>
                <c:pt idx="122" formatCode="0.00">
                  <c:v>1.9625999999999999</c:v>
                </c:pt>
                <c:pt idx="123" formatCode="0.00">
                  <c:v>1.9593</c:v>
                </c:pt>
                <c:pt idx="124" formatCode="0.00">
                  <c:v>1.956</c:v>
                </c:pt>
                <c:pt idx="125" formatCode="0.00">
                  <c:v>1.9521999999999999</c:v>
                </c:pt>
                <c:pt idx="126" formatCode="0.00">
                  <c:v>1.9489000000000001</c:v>
                </c:pt>
                <c:pt idx="127" formatCode="0.00">
                  <c:v>1.9457</c:v>
                </c:pt>
                <c:pt idx="128" formatCode="0.00">
                  <c:v>1.9424999999999999</c:v>
                </c:pt>
                <c:pt idx="129" formatCode="0.00">
                  <c:v>1.9393</c:v>
                </c:pt>
                <c:pt idx="130" formatCode="0.00">
                  <c:v>1.9360999999999999</c:v>
                </c:pt>
                <c:pt idx="131" formatCode="0.00">
                  <c:v>1.9329000000000001</c:v>
                </c:pt>
                <c:pt idx="132" formatCode="0.00">
                  <c:v>1.9297</c:v>
                </c:pt>
                <c:pt idx="133" formatCode="0.00">
                  <c:v>1.9266000000000001</c:v>
                </c:pt>
                <c:pt idx="134" formatCode="0.00">
                  <c:v>1.9235</c:v>
                </c:pt>
                <c:pt idx="135" formatCode="0.00">
                  <c:v>1.9204000000000001</c:v>
                </c:pt>
                <c:pt idx="136" formatCode="0.00">
                  <c:v>1.9173</c:v>
                </c:pt>
                <c:pt idx="137" formatCode="0.00">
                  <c:v>1.9141999999999999</c:v>
                </c:pt>
                <c:pt idx="138" formatCode="0.00">
                  <c:v>1.9111</c:v>
                </c:pt>
                <c:pt idx="139" formatCode="0.00">
                  <c:v>1.9079999999999999</c:v>
                </c:pt>
                <c:pt idx="140" formatCode="0.00">
                  <c:v>1.905</c:v>
                </c:pt>
                <c:pt idx="141" formatCode="0.00">
                  <c:v>1.9019999999999999</c:v>
                </c:pt>
                <c:pt idx="142" formatCode="0.00">
                  <c:v>1.899</c:v>
                </c:pt>
                <c:pt idx="143" formatCode="0.00">
                  <c:v>1.8958999999999999</c:v>
                </c:pt>
                <c:pt idx="144" formatCode="0.00">
                  <c:v>1.893</c:v>
                </c:pt>
                <c:pt idx="145" formatCode="0.00">
                  <c:v>1.89</c:v>
                </c:pt>
                <c:pt idx="146" formatCode="0.00">
                  <c:v>1.8864000000000001</c:v>
                </c:pt>
                <c:pt idx="147" formatCode="0.00">
                  <c:v>1.8834</c:v>
                </c:pt>
                <c:pt idx="148" formatCode="0.00">
                  <c:v>1.8805000000000001</c:v>
                </c:pt>
                <c:pt idx="149" formatCode="0.00">
                  <c:v>1.8775999999999999</c:v>
                </c:pt>
                <c:pt idx="150" formatCode="0.00">
                  <c:v>1.8747</c:v>
                </c:pt>
                <c:pt idx="151" formatCode="0.00">
                  <c:v>1.8717999999999999</c:v>
                </c:pt>
                <c:pt idx="152" formatCode="0.00">
                  <c:v>1.8689</c:v>
                </c:pt>
                <c:pt idx="153" formatCode="0.00">
                  <c:v>1.8660000000000001</c:v>
                </c:pt>
                <c:pt idx="154" formatCode="0.00">
                  <c:v>1.8631</c:v>
                </c:pt>
                <c:pt idx="155" formatCode="0.00">
                  <c:v>1.8603000000000001</c:v>
                </c:pt>
                <c:pt idx="156" formatCode="0.00">
                  <c:v>1.8574999999999999</c:v>
                </c:pt>
                <c:pt idx="157" formatCode="0.00">
                  <c:v>1.8546</c:v>
                </c:pt>
                <c:pt idx="158" formatCode="0.00">
                  <c:v>1.8517999999999999</c:v>
                </c:pt>
                <c:pt idx="159" formatCode="0.00">
                  <c:v>1.849</c:v>
                </c:pt>
                <c:pt idx="160" formatCode="0.00">
                  <c:v>1.8462000000000001</c:v>
                </c:pt>
                <c:pt idx="161" formatCode="0.00">
                  <c:v>1.8434999999999999</c:v>
                </c:pt>
                <c:pt idx="162" formatCode="0.00">
                  <c:v>1.8407</c:v>
                </c:pt>
                <c:pt idx="163" formatCode="0.00">
                  <c:v>1.8372999999999999</c:v>
                </c:pt>
                <c:pt idx="164" formatCode="0.00">
                  <c:v>1.8346</c:v>
                </c:pt>
                <c:pt idx="165" formatCode="0.00">
                  <c:v>1.8319000000000001</c:v>
                </c:pt>
                <c:pt idx="166" formatCode="0.00">
                  <c:v>1.8290999999999999</c:v>
                </c:pt>
                <c:pt idx="167" formatCode="0.00">
                  <c:v>1.8264</c:v>
                </c:pt>
                <c:pt idx="168" formatCode="0.00">
                  <c:v>1.8237000000000001</c:v>
                </c:pt>
                <c:pt idx="169" formatCode="0.00">
                  <c:v>1.8210999999999999</c:v>
                </c:pt>
                <c:pt idx="170" formatCode="0.00">
                  <c:v>1.8184</c:v>
                </c:pt>
                <c:pt idx="171" formatCode="0.00">
                  <c:v>1.8157000000000001</c:v>
                </c:pt>
                <c:pt idx="172" formatCode="0.00">
                  <c:v>1.8130999999999999</c:v>
                </c:pt>
                <c:pt idx="173" formatCode="0.00">
                  <c:v>1.8104</c:v>
                </c:pt>
                <c:pt idx="174" formatCode="0.00">
                  <c:v>1.8078000000000001</c:v>
                </c:pt>
                <c:pt idx="175" formatCode="0.00">
                  <c:v>1.8051999999999999</c:v>
                </c:pt>
                <c:pt idx="176" formatCode="0.00">
                  <c:v>1.8026</c:v>
                </c:pt>
                <c:pt idx="177" formatCode="0.00">
                  <c:v>1.8</c:v>
                </c:pt>
                <c:pt idx="178" formatCode="0.00">
                  <c:v>1.7974000000000001</c:v>
                </c:pt>
                <c:pt idx="179" formatCode="0.00">
                  <c:v>1.7942</c:v>
                </c:pt>
                <c:pt idx="180" formatCode="0.00">
                  <c:v>1.7917000000000001</c:v>
                </c:pt>
                <c:pt idx="181" formatCode="0.00">
                  <c:v>1.7890999999999999</c:v>
                </c:pt>
                <c:pt idx="182" formatCode="0.00">
                  <c:v>1.7866</c:v>
                </c:pt>
                <c:pt idx="183" formatCode="0.00">
                  <c:v>1.784</c:v>
                </c:pt>
                <c:pt idx="184" formatCode="0.00">
                  <c:v>1.7815000000000001</c:v>
                </c:pt>
                <c:pt idx="185" formatCode="0.00">
                  <c:v>1.7789999999999999</c:v>
                </c:pt>
                <c:pt idx="186" formatCode="0.00">
                  <c:v>1.7765</c:v>
                </c:pt>
                <c:pt idx="187" formatCode="0.00">
                  <c:v>1.774</c:v>
                </c:pt>
                <c:pt idx="188" formatCode="0.00">
                  <c:v>1.7715000000000001</c:v>
                </c:pt>
                <c:pt idx="189" formatCode="0.00">
                  <c:v>1.7690999999999999</c:v>
                </c:pt>
                <c:pt idx="190" formatCode="0.00">
                  <c:v>1.7665999999999999</c:v>
                </c:pt>
                <c:pt idx="191" formatCode="0.00">
                  <c:v>1.7642</c:v>
                </c:pt>
                <c:pt idx="192" formatCode="0.00">
                  <c:v>1.7617</c:v>
                </c:pt>
                <c:pt idx="193" formatCode="0.00">
                  <c:v>1.7593000000000001</c:v>
                </c:pt>
                <c:pt idx="194" formatCode="0.00">
                  <c:v>1.7562</c:v>
                </c:pt>
                <c:pt idx="195" formatCode="0.00">
                  <c:v>1.7538</c:v>
                </c:pt>
                <c:pt idx="196" formatCode="0.00">
                  <c:v>1.7514000000000001</c:v>
                </c:pt>
                <c:pt idx="197" formatCode="0.00">
                  <c:v>1.7490000000000001</c:v>
                </c:pt>
                <c:pt idx="198" formatCode="0.00">
                  <c:v>1.7466999999999999</c:v>
                </c:pt>
                <c:pt idx="199" formatCode="0.00">
                  <c:v>1.7443</c:v>
                </c:pt>
                <c:pt idx="200" formatCode="0.00">
                  <c:v>1.7419</c:v>
                </c:pt>
                <c:pt idx="201" formatCode="0.00">
                  <c:v>1.7396</c:v>
                </c:pt>
                <c:pt idx="202" formatCode="0.00">
                  <c:v>1.7372000000000001</c:v>
                </c:pt>
                <c:pt idx="203" formatCode="0.00">
                  <c:v>1.7349000000000001</c:v>
                </c:pt>
                <c:pt idx="204" formatCode="0.00">
                  <c:v>1.7325999999999999</c:v>
                </c:pt>
                <c:pt idx="205" formatCode="0.00">
                  <c:v>1.7302999999999999</c:v>
                </c:pt>
                <c:pt idx="206" formatCode="0.00">
                  <c:v>1.728</c:v>
                </c:pt>
                <c:pt idx="207" formatCode="0.00">
                  <c:v>1.7257</c:v>
                </c:pt>
                <c:pt idx="208" formatCode="0.00">
                  <c:v>1.7226999999999999</c:v>
                </c:pt>
                <c:pt idx="209" formatCode="0.00">
                  <c:v>1.7204999999999999</c:v>
                </c:pt>
                <c:pt idx="210" formatCode="0.00">
                  <c:v>1.7181999999999999</c:v>
                </c:pt>
                <c:pt idx="211" formatCode="0.00">
                  <c:v>1.7159</c:v>
                </c:pt>
                <c:pt idx="212" formatCode="0.00">
                  <c:v>1.7137</c:v>
                </c:pt>
                <c:pt idx="213" formatCode="0.00">
                  <c:v>1.7114</c:v>
                </c:pt>
                <c:pt idx="214" formatCode="0.00">
                  <c:v>1.7092000000000001</c:v>
                </c:pt>
                <c:pt idx="215" formatCode="0.00">
                  <c:v>1.7070000000000001</c:v>
                </c:pt>
                <c:pt idx="216" formatCode="0.00">
                  <c:v>1.7047000000000001</c:v>
                </c:pt>
                <c:pt idx="217" formatCode="0.00">
                  <c:v>1.7024999999999999</c:v>
                </c:pt>
                <c:pt idx="218" formatCode="0.00">
                  <c:v>1.7002999999999999</c:v>
                </c:pt>
                <c:pt idx="219" formatCode="0.00">
                  <c:v>1.6980999999999999</c:v>
                </c:pt>
                <c:pt idx="220" formatCode="0.00">
                  <c:v>1.696</c:v>
                </c:pt>
                <c:pt idx="221" formatCode="0.00">
                  <c:v>1.6932</c:v>
                </c:pt>
                <c:pt idx="222" formatCode="0.00">
                  <c:v>1.6910000000000001</c:v>
                </c:pt>
                <c:pt idx="223" formatCode="0.00">
                  <c:v>1.6888000000000001</c:v>
                </c:pt>
                <c:pt idx="224" formatCode="0.00">
                  <c:v>1.6867000000000001</c:v>
                </c:pt>
                <c:pt idx="225" formatCode="0.00">
                  <c:v>1.6845000000000001</c:v>
                </c:pt>
                <c:pt idx="226" formatCode="0.00">
                  <c:v>1.6823999999999999</c:v>
                </c:pt>
                <c:pt idx="227" formatCode="0.00">
                  <c:v>1.6802999999999999</c:v>
                </c:pt>
                <c:pt idx="228" formatCode="0.00">
                  <c:v>1.6780999999999999</c:v>
                </c:pt>
                <c:pt idx="229" formatCode="0.00">
                  <c:v>1.6759999999999999</c:v>
                </c:pt>
                <c:pt idx="230" formatCode="0.00">
                  <c:v>1.6738999999999999</c:v>
                </c:pt>
                <c:pt idx="231" formatCode="0.00">
                  <c:v>1.6718</c:v>
                </c:pt>
                <c:pt idx="232" formatCode="0.00">
                  <c:v>1.6697</c:v>
                </c:pt>
                <c:pt idx="233" formatCode="0.00">
                  <c:v>1.667</c:v>
                </c:pt>
                <c:pt idx="234" formatCode="0.00">
                  <c:v>1.665</c:v>
                </c:pt>
                <c:pt idx="235" formatCode="0.00">
                  <c:v>1.6629</c:v>
                </c:pt>
                <c:pt idx="236" formatCode="0.00">
                  <c:v>1.6608000000000001</c:v>
                </c:pt>
                <c:pt idx="237" formatCode="0.00">
                  <c:v>1.6588000000000001</c:v>
                </c:pt>
                <c:pt idx="238" formatCode="0.00">
                  <c:v>1.6567000000000001</c:v>
                </c:pt>
                <c:pt idx="239" formatCode="0.00">
                  <c:v>1.6547000000000001</c:v>
                </c:pt>
                <c:pt idx="240" formatCode="0.00">
                  <c:v>1.6527000000000001</c:v>
                </c:pt>
                <c:pt idx="241" formatCode="0.00">
                  <c:v>1.6507000000000001</c:v>
                </c:pt>
                <c:pt idx="242" formatCode="0.00">
                  <c:v>1.6487000000000001</c:v>
                </c:pt>
                <c:pt idx="243" formatCode="0.00">
                  <c:v>1.6466000000000001</c:v>
                </c:pt>
                <c:pt idx="244" formatCode="0.00">
                  <c:v>1.6447000000000001</c:v>
                </c:pt>
                <c:pt idx="245" formatCode="0.00">
                  <c:v>1.6419999999999999</c:v>
                </c:pt>
                <c:pt idx="246" formatCode="0.00">
                  <c:v>1.6400999999999999</c:v>
                </c:pt>
                <c:pt idx="247" formatCode="0.00">
                  <c:v>1.6380999999999999</c:v>
                </c:pt>
                <c:pt idx="248" formatCode="0.00">
                  <c:v>1.6361000000000001</c:v>
                </c:pt>
                <c:pt idx="249" formatCode="0.00">
                  <c:v>1.6341000000000001</c:v>
                </c:pt>
                <c:pt idx="250" formatCode="0.00">
                  <c:v>1.6322000000000001</c:v>
                </c:pt>
                <c:pt idx="251" formatCode="0.00">
                  <c:v>1.6302000000000001</c:v>
                </c:pt>
                <c:pt idx="252" formatCode="0.00">
                  <c:v>1.6283000000000001</c:v>
                </c:pt>
                <c:pt idx="253" formatCode="0.00">
                  <c:v>1.6264000000000001</c:v>
                </c:pt>
                <c:pt idx="254" formatCode="0.00">
                  <c:v>1.6244000000000001</c:v>
                </c:pt>
                <c:pt idx="255" formatCode="0.00">
                  <c:v>1.6225000000000001</c:v>
                </c:pt>
                <c:pt idx="256" formatCode="0.00">
                  <c:v>1.62</c:v>
                </c:pt>
                <c:pt idx="257" formatCode="0.00">
                  <c:v>1.6181000000000001</c:v>
                </c:pt>
                <c:pt idx="258" formatCode="0.00">
                  <c:v>1.6162000000000001</c:v>
                </c:pt>
                <c:pt idx="259" formatCode="0.00">
                  <c:v>1.6143000000000001</c:v>
                </c:pt>
                <c:pt idx="260" formatCode="0.00">
                  <c:v>1.6124000000000001</c:v>
                </c:pt>
                <c:pt idx="261" formatCode="0.00">
                  <c:v>1.6105</c:v>
                </c:pt>
                <c:pt idx="262" formatCode="0.00">
                  <c:v>1.6086</c:v>
                </c:pt>
                <c:pt idx="263" formatCode="0.00">
                  <c:v>1.6068</c:v>
                </c:pt>
                <c:pt idx="264" formatCode="0.00">
                  <c:v>1.6049</c:v>
                </c:pt>
                <c:pt idx="265" formatCode="0.00">
                  <c:v>1.6031</c:v>
                </c:pt>
                <c:pt idx="266" formatCode="0.00">
                  <c:v>1.6012</c:v>
                </c:pt>
                <c:pt idx="267" formatCode="0.00">
                  <c:v>1.5988</c:v>
                </c:pt>
                <c:pt idx="268" formatCode="0.00">
                  <c:v>1.5969</c:v>
                </c:pt>
                <c:pt idx="269" formatCode="0.00">
                  <c:v>1.5951</c:v>
                </c:pt>
                <c:pt idx="270" formatCode="0.00">
                  <c:v>1.5932999999999999</c:v>
                </c:pt>
                <c:pt idx="271" formatCode="0.00">
                  <c:v>1.5914999999999999</c:v>
                </c:pt>
                <c:pt idx="272" formatCode="0.00">
                  <c:v>1.5896999999999999</c:v>
                </c:pt>
                <c:pt idx="273" formatCode="0.00">
                  <c:v>1.5878000000000001</c:v>
                </c:pt>
                <c:pt idx="274" formatCode="0.00">
                  <c:v>1.5861000000000001</c:v>
                </c:pt>
                <c:pt idx="275" formatCode="0.00">
                  <c:v>1.5843</c:v>
                </c:pt>
                <c:pt idx="276" formatCode="0.00">
                  <c:v>1.5825</c:v>
                </c:pt>
                <c:pt idx="277" formatCode="0.00">
                  <c:v>1.5801000000000001</c:v>
                </c:pt>
                <c:pt idx="278" formatCode="0.00">
                  <c:v>1.5783</c:v>
                </c:pt>
                <c:pt idx="279" formatCode="0.00">
                  <c:v>1.5765</c:v>
                </c:pt>
                <c:pt idx="280" formatCode="0.00">
                  <c:v>1.5748</c:v>
                </c:pt>
                <c:pt idx="281" formatCode="0.00">
                  <c:v>1.573</c:v>
                </c:pt>
                <c:pt idx="282" formatCode="0.00">
                  <c:v>1.5712999999999999</c:v>
                </c:pt>
                <c:pt idx="283" formatCode="0.00">
                  <c:v>1.5694999999999999</c:v>
                </c:pt>
                <c:pt idx="284" formatCode="0.00">
                  <c:v>1.5678000000000001</c:v>
                </c:pt>
                <c:pt idx="285" formatCode="0.00">
                  <c:v>1.5661</c:v>
                </c:pt>
                <c:pt idx="286" formatCode="0.00">
                  <c:v>1.5644</c:v>
                </c:pt>
                <c:pt idx="287" formatCode="0.00">
                  <c:v>1.5620000000000001</c:v>
                </c:pt>
                <c:pt idx="288" formatCode="0.00">
                  <c:v>1.5603</c:v>
                </c:pt>
                <c:pt idx="289" formatCode="0.00">
                  <c:v>1.5586</c:v>
                </c:pt>
                <c:pt idx="290" formatCode="0.00">
                  <c:v>1.5569</c:v>
                </c:pt>
                <c:pt idx="291" formatCode="0.00">
                  <c:v>1.5551999999999999</c:v>
                </c:pt>
                <c:pt idx="292" formatCode="0.00">
                  <c:v>1.5535000000000001</c:v>
                </c:pt>
                <c:pt idx="293" formatCode="0.00">
                  <c:v>1.5518000000000001</c:v>
                </c:pt>
                <c:pt idx="294" formatCode="0.00">
                  <c:v>1.5501</c:v>
                </c:pt>
                <c:pt idx="295" formatCode="0.00">
                  <c:v>1.5485</c:v>
                </c:pt>
                <c:pt idx="296" formatCode="0.00">
                  <c:v>1.5468</c:v>
                </c:pt>
                <c:pt idx="297" formatCode="0.00">
                  <c:v>1.5445</c:v>
                </c:pt>
                <c:pt idx="298" formatCode="0.00">
                  <c:v>1.5428999999999999</c:v>
                </c:pt>
                <c:pt idx="299" formatCode="0.00">
                  <c:v>1.5411999999999999</c:v>
                </c:pt>
                <c:pt idx="300" formatCode="0.00">
                  <c:v>1.5396000000000001</c:v>
                </c:pt>
                <c:pt idx="301" formatCode="0.00">
                  <c:v>1.5379</c:v>
                </c:pt>
                <c:pt idx="302" formatCode="0.00">
                  <c:v>1.5363</c:v>
                </c:pt>
                <c:pt idx="303" formatCode="0.00">
                  <c:v>1.5347</c:v>
                </c:pt>
                <c:pt idx="304" formatCode="0.00">
                  <c:v>1.5330999999999999</c:v>
                </c:pt>
                <c:pt idx="305" formatCode="0.00">
                  <c:v>1.5314000000000001</c:v>
                </c:pt>
                <c:pt idx="306" formatCode="0.00">
                  <c:v>1.5298</c:v>
                </c:pt>
                <c:pt idx="307" formatCode="0.00">
                  <c:v>1.5276000000000001</c:v>
                </c:pt>
                <c:pt idx="308" formatCode="0.00">
                  <c:v>1.526</c:v>
                </c:pt>
                <c:pt idx="309" formatCode="0.00">
                  <c:v>1.5244</c:v>
                </c:pt>
                <c:pt idx="310" formatCode="0.00">
                  <c:v>1.5227999999999999</c:v>
                </c:pt>
                <c:pt idx="311" formatCode="0.00">
                  <c:v>1.5212000000000001</c:v>
                </c:pt>
                <c:pt idx="312" formatCode="0.00">
                  <c:v>1.5196000000000001</c:v>
                </c:pt>
                <c:pt idx="313" formatCode="0.00">
                  <c:v>1.5181</c:v>
                </c:pt>
                <c:pt idx="314" formatCode="0.00">
                  <c:v>1.5165</c:v>
                </c:pt>
                <c:pt idx="315" formatCode="0.00">
                  <c:v>1.5148999999999999</c:v>
                </c:pt>
                <c:pt idx="316" formatCode="0.00">
                  <c:v>1.5126999999999999</c:v>
                </c:pt>
                <c:pt idx="317" formatCode="0.00">
                  <c:v>1.5112000000000001</c:v>
                </c:pt>
                <c:pt idx="318" formatCode="0.00">
                  <c:v>1.5096000000000001</c:v>
                </c:pt>
                <c:pt idx="319" formatCode="0.00">
                  <c:v>1.5081</c:v>
                </c:pt>
                <c:pt idx="320" formatCode="0.00">
                  <c:v>1.5065</c:v>
                </c:pt>
                <c:pt idx="321" formatCode="0.00">
                  <c:v>1.5049999999999999</c:v>
                </c:pt>
                <c:pt idx="322" formatCode="0.00">
                  <c:v>1.5035000000000001</c:v>
                </c:pt>
                <c:pt idx="323" formatCode="0.00">
                  <c:v>1.502</c:v>
                </c:pt>
                <c:pt idx="324" formatCode="0.00">
                  <c:v>1.5004</c:v>
                </c:pt>
                <c:pt idx="325" formatCode="0.00">
                  <c:v>1.4983</c:v>
                </c:pt>
                <c:pt idx="326" formatCode="0.00">
                  <c:v>1.4967999999999999</c:v>
                </c:pt>
                <c:pt idx="327" formatCode="0.00">
                  <c:v>1.4953000000000001</c:v>
                </c:pt>
                <c:pt idx="328" formatCode="0.00">
                  <c:v>1.4938</c:v>
                </c:pt>
                <c:pt idx="329" formatCode="0.00">
                  <c:v>1.4923</c:v>
                </c:pt>
                <c:pt idx="330" formatCode="0.00">
                  <c:v>1.4907999999999999</c:v>
                </c:pt>
                <c:pt idx="331" formatCode="0.00">
                  <c:v>1.4893000000000001</c:v>
                </c:pt>
                <c:pt idx="332" formatCode="0.00">
                  <c:v>1.4878</c:v>
                </c:pt>
                <c:pt idx="333" formatCode="0.00">
                  <c:v>1.4863</c:v>
                </c:pt>
                <c:pt idx="334" formatCode="0.00">
                  <c:v>1.4842</c:v>
                </c:pt>
                <c:pt idx="335" formatCode="0.00">
                  <c:v>1.4827999999999999</c:v>
                </c:pt>
                <c:pt idx="336" formatCode="0.00">
                  <c:v>1.4813000000000001</c:v>
                </c:pt>
                <c:pt idx="337" formatCode="0.00">
                  <c:v>1.4798</c:v>
                </c:pt>
                <c:pt idx="338" formatCode="0.00">
                  <c:v>1.4783999999999999</c:v>
                </c:pt>
                <c:pt idx="339" formatCode="0.00">
                  <c:v>1.4769000000000001</c:v>
                </c:pt>
                <c:pt idx="340" formatCode="0.00">
                  <c:v>1.4755</c:v>
                </c:pt>
                <c:pt idx="341" formatCode="0.00">
                  <c:v>1.474</c:v>
                </c:pt>
                <c:pt idx="342" formatCode="0.00">
                  <c:v>1.472</c:v>
                </c:pt>
                <c:pt idx="343" formatCode="0.00">
                  <c:v>1.4705999999999999</c:v>
                </c:pt>
                <c:pt idx="344" formatCode="0.00">
                  <c:v>1.4691000000000001</c:v>
                </c:pt>
                <c:pt idx="345" formatCode="0.00">
                  <c:v>1.4677</c:v>
                </c:pt>
                <c:pt idx="346" formatCode="0.00">
                  <c:v>1.4662999999999999</c:v>
                </c:pt>
                <c:pt idx="347" formatCode="0.00">
                  <c:v>1.4649000000000001</c:v>
                </c:pt>
                <c:pt idx="348" formatCode="0.00">
                  <c:v>1.4635</c:v>
                </c:pt>
                <c:pt idx="349" formatCode="0.00">
                  <c:v>1.462</c:v>
                </c:pt>
                <c:pt idx="350" formatCode="0.00">
                  <c:v>1.4605999999999999</c:v>
                </c:pt>
                <c:pt idx="351" formatCode="0.00">
                  <c:v>1.4585999999999999</c:v>
                </c:pt>
                <c:pt idx="352" formatCode="0.00">
                  <c:v>1.4572000000000001</c:v>
                </c:pt>
                <c:pt idx="353" formatCode="0.00">
                  <c:v>1.4558</c:v>
                </c:pt>
                <c:pt idx="354" formatCode="0.00">
                  <c:v>1.4544999999999999</c:v>
                </c:pt>
                <c:pt idx="355" formatCode="0.00">
                  <c:v>1.4531000000000001</c:v>
                </c:pt>
                <c:pt idx="356" formatCode="0.00">
                  <c:v>1.4517</c:v>
                </c:pt>
                <c:pt idx="357" formatCode="0.00">
                  <c:v>1.4502999999999999</c:v>
                </c:pt>
                <c:pt idx="358" formatCode="0.00">
                  <c:v>1.4490000000000001</c:v>
                </c:pt>
                <c:pt idx="359" formatCode="0.00">
                  <c:v>1.4470000000000001</c:v>
                </c:pt>
                <c:pt idx="360" formatCode="0.00">
                  <c:v>1.4456</c:v>
                </c:pt>
                <c:pt idx="361" formatCode="0.00">
                  <c:v>1.4441999999999999</c:v>
                </c:pt>
                <c:pt idx="362" formatCode="0.00">
                  <c:v>1.4429000000000001</c:v>
                </c:pt>
                <c:pt idx="363" formatCode="0.00">
                  <c:v>1.4415</c:v>
                </c:pt>
                <c:pt idx="364" formatCode="0.00">
                  <c:v>1.4401999999999999</c:v>
                </c:pt>
                <c:pt idx="365" formatCode="0.00">
                  <c:v>1.4389000000000001</c:v>
                </c:pt>
                <c:pt idx="366" formatCode="0.00">
                  <c:v>1.4375</c:v>
                </c:pt>
                <c:pt idx="367" formatCode="0.00">
                  <c:v>1.4356</c:v>
                </c:pt>
                <c:pt idx="368" formatCode="0.00">
                  <c:v>1.4341999999999999</c:v>
                </c:pt>
                <c:pt idx="369" formatCode="0.00">
                  <c:v>1.4329000000000001</c:v>
                </c:pt>
                <c:pt idx="370" formatCode="0.00">
                  <c:v>1.4316</c:v>
                </c:pt>
                <c:pt idx="371" formatCode="0.00">
                  <c:v>1.4302999999999999</c:v>
                </c:pt>
                <c:pt idx="372" formatCode="0.00">
                  <c:v>1.429</c:v>
                </c:pt>
                <c:pt idx="373" formatCode="0.00">
                  <c:v>1.4277</c:v>
                </c:pt>
                <c:pt idx="374" formatCode="0.00">
                  <c:v>1.4263999999999999</c:v>
                </c:pt>
                <c:pt idx="375" formatCode="0.00">
                  <c:v>1.4244000000000001</c:v>
                </c:pt>
                <c:pt idx="376" formatCode="0.00">
                  <c:v>1.4231</c:v>
                </c:pt>
                <c:pt idx="377" formatCode="0.00">
                  <c:v>1.4218</c:v>
                </c:pt>
                <c:pt idx="378" formatCode="0.00">
                  <c:v>1.4205000000000001</c:v>
                </c:pt>
                <c:pt idx="379" formatCode="0.00">
                  <c:v>1.4193</c:v>
                </c:pt>
                <c:pt idx="380" formatCode="0.00">
                  <c:v>1.4179999999999999</c:v>
                </c:pt>
                <c:pt idx="381" formatCode="0.00">
                  <c:v>1.4167000000000001</c:v>
                </c:pt>
                <c:pt idx="382" formatCode="0.00">
                  <c:v>1.4154</c:v>
                </c:pt>
                <c:pt idx="383" formatCode="0.00">
                  <c:v>1.4135</c:v>
                </c:pt>
                <c:pt idx="384" formatCode="0.00">
                  <c:v>1.4123000000000001</c:v>
                </c:pt>
                <c:pt idx="385" formatCode="0.00">
                  <c:v>1.411</c:v>
                </c:pt>
                <c:pt idx="386" formatCode="0.00">
                  <c:v>1.4097</c:v>
                </c:pt>
                <c:pt idx="387" formatCode="0.00">
                  <c:v>1.4085000000000001</c:v>
                </c:pt>
                <c:pt idx="388" formatCode="0.00">
                  <c:v>1.4072</c:v>
                </c:pt>
                <c:pt idx="389" formatCode="0.00">
                  <c:v>1.4059999999999999</c:v>
                </c:pt>
                <c:pt idx="390" formatCode="0.00">
                  <c:v>1.4047000000000001</c:v>
                </c:pt>
                <c:pt idx="391" formatCode="0.00">
                  <c:v>1.4029</c:v>
                </c:pt>
                <c:pt idx="392" formatCode="0.00">
                  <c:v>1.4016</c:v>
                </c:pt>
                <c:pt idx="393" formatCode="0.00">
                  <c:v>1.4004000000000001</c:v>
                </c:pt>
                <c:pt idx="394" formatCode="0.00">
                  <c:v>1.3992</c:v>
                </c:pt>
                <c:pt idx="395" formatCode="0.00">
                  <c:v>1.3978999999999999</c:v>
                </c:pt>
                <c:pt idx="396" formatCode="0.00">
                  <c:v>1.3967000000000001</c:v>
                </c:pt>
                <c:pt idx="397" formatCode="0.00">
                  <c:v>1.3955</c:v>
                </c:pt>
                <c:pt idx="398" formatCode="0.00">
                  <c:v>1.3936999999999999</c:v>
                </c:pt>
                <c:pt idx="399" formatCode="0.00">
                  <c:v>1.3924000000000001</c:v>
                </c:pt>
                <c:pt idx="400" formatCode="0.00">
                  <c:v>1.3912</c:v>
                </c:pt>
                <c:pt idx="401" formatCode="0.00">
                  <c:v>1.39</c:v>
                </c:pt>
                <c:pt idx="402" formatCode="0.00">
                  <c:v>1.3888</c:v>
                </c:pt>
                <c:pt idx="403" formatCode="0.00">
                  <c:v>1.3875999999999999</c:v>
                </c:pt>
                <c:pt idx="404" formatCode="0.00">
                  <c:v>1.3864000000000001</c:v>
                </c:pt>
                <c:pt idx="405" formatCode="0.00">
                  <c:v>1.3852</c:v>
                </c:pt>
                <c:pt idx="406" formatCode="0.00">
                  <c:v>1.3834</c:v>
                </c:pt>
                <c:pt idx="407" formatCode="0.00">
                  <c:v>1.3822000000000001</c:v>
                </c:pt>
                <c:pt idx="408" formatCode="0.00">
                  <c:v>1.381</c:v>
                </c:pt>
                <c:pt idx="409" formatCode="0.00">
                  <c:v>1.3798999999999999</c:v>
                </c:pt>
                <c:pt idx="410" formatCode="0.00">
                  <c:v>1.3787</c:v>
                </c:pt>
                <c:pt idx="411" formatCode="0.00">
                  <c:v>1.3774999999999999</c:v>
                </c:pt>
                <c:pt idx="412" formatCode="0.00">
                  <c:v>1.3763000000000001</c:v>
                </c:pt>
                <c:pt idx="413" formatCode="0.00">
                  <c:v>1.3746</c:v>
                </c:pt>
                <c:pt idx="414" formatCode="0.00">
                  <c:v>1.3734</c:v>
                </c:pt>
                <c:pt idx="415" formatCode="0.00">
                  <c:v>1.3722000000000001</c:v>
                </c:pt>
                <c:pt idx="416" formatCode="0.00">
                  <c:v>1.3711</c:v>
                </c:pt>
                <c:pt idx="417" formatCode="0.00">
                  <c:v>1.3698999999999999</c:v>
                </c:pt>
                <c:pt idx="418" formatCode="0.00">
                  <c:v>1.3688</c:v>
                </c:pt>
                <c:pt idx="419" formatCode="0.00">
                  <c:v>1.3675999999999999</c:v>
                </c:pt>
                <c:pt idx="420" formatCode="0.00">
                  <c:v>1.3658999999999999</c:v>
                </c:pt>
                <c:pt idx="421" formatCode="0.00">
                  <c:v>1.3647</c:v>
                </c:pt>
                <c:pt idx="422" formatCode="0.00">
                  <c:v>1.3635999999999999</c:v>
                </c:pt>
                <c:pt idx="423" formatCode="0.00">
                  <c:v>1.3624000000000001</c:v>
                </c:pt>
                <c:pt idx="424" formatCode="0.00">
                  <c:v>1.3613</c:v>
                </c:pt>
                <c:pt idx="425" formatCode="0.00">
                  <c:v>1.3602000000000001</c:v>
                </c:pt>
                <c:pt idx="426" formatCode="0.00">
                  <c:v>1.3591</c:v>
                </c:pt>
                <c:pt idx="427" formatCode="0.00">
                  <c:v>1.3579000000000001</c:v>
                </c:pt>
                <c:pt idx="428" formatCode="0.00">
                  <c:v>1.3562000000000001</c:v>
                </c:pt>
                <c:pt idx="429" formatCode="0.00">
                  <c:v>1.3551</c:v>
                </c:pt>
                <c:pt idx="430" formatCode="0.00">
                  <c:v>1.3540000000000001</c:v>
                </c:pt>
                <c:pt idx="431" formatCode="0.00">
                  <c:v>1.3528</c:v>
                </c:pt>
                <c:pt idx="432" formatCode="0.00">
                  <c:v>1.3516999999999999</c:v>
                </c:pt>
                <c:pt idx="433" formatCode="0.00">
                  <c:v>1.3506</c:v>
                </c:pt>
                <c:pt idx="434" formatCode="0.00">
                  <c:v>1.3494999999999999</c:v>
                </c:pt>
                <c:pt idx="435" formatCode="0.00">
                  <c:v>1.3478000000000001</c:v>
                </c:pt>
                <c:pt idx="436" formatCode="0.00">
                  <c:v>1.3467</c:v>
                </c:pt>
                <c:pt idx="437" formatCode="0.00">
                  <c:v>1.3455999999999999</c:v>
                </c:pt>
                <c:pt idx="438" formatCode="0.00">
                  <c:v>1.3445</c:v>
                </c:pt>
                <c:pt idx="439" formatCode="0.00">
                  <c:v>1.3433999999999999</c:v>
                </c:pt>
                <c:pt idx="440" formatCode="0.00">
                  <c:v>1.3424</c:v>
                </c:pt>
                <c:pt idx="441" formatCode="0.00">
                  <c:v>1.3412999999999999</c:v>
                </c:pt>
                <c:pt idx="442" formatCode="0.00">
                  <c:v>1.3395999999999999</c:v>
                </c:pt>
                <c:pt idx="443" formatCode="0.00">
                  <c:v>1.3385</c:v>
                </c:pt>
                <c:pt idx="444" formatCode="0.00">
                  <c:v>1.3373999999999999</c:v>
                </c:pt>
                <c:pt idx="445" formatCode="0.00">
                  <c:v>1.3364</c:v>
                </c:pt>
                <c:pt idx="446" formatCode="0.00">
                  <c:v>1.3352999999999999</c:v>
                </c:pt>
                <c:pt idx="447" formatCode="0.00">
                  <c:v>1.3342000000000001</c:v>
                </c:pt>
                <c:pt idx="448" formatCode="0.00">
                  <c:v>1.3331999999999999</c:v>
                </c:pt>
                <c:pt idx="449" formatCode="0.00">
                  <c:v>1.3314999999999999</c:v>
                </c:pt>
                <c:pt idx="450" formatCode="0.00">
                  <c:v>1.3304</c:v>
                </c:pt>
                <c:pt idx="451" formatCode="0.00">
                  <c:v>1.3293999999999999</c:v>
                </c:pt>
                <c:pt idx="452" formatCode="0.00">
                  <c:v>1.3283</c:v>
                </c:pt>
                <c:pt idx="453" formatCode="0.00">
                  <c:v>1.3272999999999999</c:v>
                </c:pt>
                <c:pt idx="454" formatCode="0.00">
                  <c:v>1.3262</c:v>
                </c:pt>
                <c:pt idx="455" formatCode="0.00">
                  <c:v>1.3251999999999999</c:v>
                </c:pt>
                <c:pt idx="456" formatCode="0.00">
                  <c:v>1.3234999999999999</c:v>
                </c:pt>
                <c:pt idx="457" formatCode="0.00">
                  <c:v>1.3225</c:v>
                </c:pt>
                <c:pt idx="458" formatCode="0.00">
                  <c:v>1.3214999999999999</c:v>
                </c:pt>
                <c:pt idx="459" formatCode="0.00">
                  <c:v>1.3204</c:v>
                </c:pt>
                <c:pt idx="460" formatCode="0.00">
                  <c:v>1.3193999999999999</c:v>
                </c:pt>
                <c:pt idx="461" formatCode="0.00">
                  <c:v>1.3184</c:v>
                </c:pt>
                <c:pt idx="462" formatCode="0.00">
                  <c:v>1.3167</c:v>
                </c:pt>
                <c:pt idx="463" formatCode="0.00">
                  <c:v>1.3157000000000001</c:v>
                </c:pt>
                <c:pt idx="464" formatCode="0.00">
                  <c:v>1.3147</c:v>
                </c:pt>
                <c:pt idx="465" formatCode="0.00">
                  <c:v>1.3137000000000001</c:v>
                </c:pt>
                <c:pt idx="466" formatCode="0.00">
                  <c:v>1.3127</c:v>
                </c:pt>
                <c:pt idx="467" formatCode="0.00">
                  <c:v>1.3117000000000001</c:v>
                </c:pt>
                <c:pt idx="468" formatCode="0.00">
                  <c:v>1.3107</c:v>
                </c:pt>
                <c:pt idx="469" formatCode="0.00">
                  <c:v>1.3089999999999999</c:v>
                </c:pt>
                <c:pt idx="470" formatCode="0.00">
                  <c:v>1.3080000000000001</c:v>
                </c:pt>
                <c:pt idx="471" formatCode="0.00">
                  <c:v>1.3069999999999999</c:v>
                </c:pt>
                <c:pt idx="472" formatCode="0.00">
                  <c:v>1.306</c:v>
                </c:pt>
                <c:pt idx="473" formatCode="0.00">
                  <c:v>1.3050999999999999</c:v>
                </c:pt>
                <c:pt idx="474" formatCode="0.00">
                  <c:v>1.3041</c:v>
                </c:pt>
                <c:pt idx="475" formatCode="0.00">
                  <c:v>1.3030999999999999</c:v>
                </c:pt>
                <c:pt idx="476" formatCode="0.00">
                  <c:v>1.3015000000000001</c:v>
                </c:pt>
                <c:pt idx="477" formatCode="0.00">
                  <c:v>1.3005</c:v>
                </c:pt>
                <c:pt idx="478" formatCode="0.00">
                  <c:v>1.2995000000000001</c:v>
                </c:pt>
                <c:pt idx="479" formatCode="0.00">
                  <c:v>1.2985</c:v>
                </c:pt>
                <c:pt idx="480" formatCode="0.00">
                  <c:v>1.2975000000000001</c:v>
                </c:pt>
                <c:pt idx="481" formatCode="0.00">
                  <c:v>1.2966</c:v>
                </c:pt>
                <c:pt idx="482" formatCode="0.00">
                  <c:v>1.2949999999999999</c:v>
                </c:pt>
                <c:pt idx="483" formatCode="0.00">
                  <c:v>1.294</c:v>
                </c:pt>
                <c:pt idx="484" formatCode="0.00">
                  <c:v>1.2929999999999999</c:v>
                </c:pt>
                <c:pt idx="485" formatCode="0.00">
                  <c:v>1.2921</c:v>
                </c:pt>
                <c:pt idx="486" formatCode="0.00">
                  <c:v>1.2910999999999999</c:v>
                </c:pt>
                <c:pt idx="487" formatCode="0.00">
                  <c:v>1.2902</c:v>
                </c:pt>
                <c:pt idx="488" formatCode="0.00">
                  <c:v>1.2891999999999999</c:v>
                </c:pt>
                <c:pt idx="489" formatCode="0.00">
                  <c:v>1.2876000000000001</c:v>
                </c:pt>
                <c:pt idx="490" formatCode="0.00">
                  <c:v>1.2867</c:v>
                </c:pt>
                <c:pt idx="491" formatCode="0.00">
                  <c:v>1.2857000000000001</c:v>
                </c:pt>
                <c:pt idx="492" formatCode="0.00">
                  <c:v>1.2847999999999999</c:v>
                </c:pt>
                <c:pt idx="493" formatCode="0.00">
                  <c:v>1.2838000000000001</c:v>
                </c:pt>
                <c:pt idx="494" formatCode="0.00">
                  <c:v>1.2828999999999999</c:v>
                </c:pt>
                <c:pt idx="495" formatCode="0.00">
                  <c:v>1.2813000000000001</c:v>
                </c:pt>
                <c:pt idx="496" formatCode="0.00">
                  <c:v>1.2804</c:v>
                </c:pt>
                <c:pt idx="497" formatCode="0.00">
                  <c:v>1.2795000000000001</c:v>
                </c:pt>
                <c:pt idx="498" formatCode="0.00">
                  <c:v>1.2785</c:v>
                </c:pt>
                <c:pt idx="499" formatCode="0.00">
                  <c:v>1.2776000000000001</c:v>
                </c:pt>
                <c:pt idx="500" formatCode="0.00">
                  <c:v>1.2766999999999999</c:v>
                </c:pt>
                <c:pt idx="501" formatCode="0.00">
                  <c:v>1.2757000000000001</c:v>
                </c:pt>
                <c:pt idx="502" formatCode="0.00">
                  <c:v>1.2742</c:v>
                </c:pt>
                <c:pt idx="503" formatCode="0.00">
                  <c:v>1.2733000000000001</c:v>
                </c:pt>
                <c:pt idx="504" formatCode="0.00">
                  <c:v>1.2724</c:v>
                </c:pt>
                <c:pt idx="505" formatCode="0.00">
                  <c:v>1.2714000000000001</c:v>
                </c:pt>
                <c:pt idx="506" formatCode="0.00">
                  <c:v>1.2705</c:v>
                </c:pt>
                <c:pt idx="507" formatCode="0.00">
                  <c:v>1.2696000000000001</c:v>
                </c:pt>
                <c:pt idx="508" formatCode="0.00">
                  <c:v>1.2681</c:v>
                </c:pt>
                <c:pt idx="509" formatCode="0.00">
                  <c:v>1.2672000000000001</c:v>
                </c:pt>
                <c:pt idx="510" formatCode="0.00">
                  <c:v>1.2663</c:v>
                </c:pt>
                <c:pt idx="511" formatCode="0.00">
                  <c:v>1.2654000000000001</c:v>
                </c:pt>
                <c:pt idx="512" formatCode="0.00">
                  <c:v>1.2645</c:v>
                </c:pt>
                <c:pt idx="513" formatCode="0.00">
                  <c:v>1.2636000000000001</c:v>
                </c:pt>
                <c:pt idx="514" formatCode="0.00">
                  <c:v>1.262</c:v>
                </c:pt>
                <c:pt idx="515" formatCode="0.00">
                  <c:v>1.2612000000000001</c:v>
                </c:pt>
                <c:pt idx="516" formatCode="0.00">
                  <c:v>1.2603</c:v>
                </c:pt>
                <c:pt idx="517" formatCode="0.00">
                  <c:v>1.2594000000000001</c:v>
                </c:pt>
                <c:pt idx="518" formatCode="0.00">
                  <c:v>1.2585</c:v>
                </c:pt>
                <c:pt idx="519" formatCode="0.00">
                  <c:v>1.2576000000000001</c:v>
                </c:pt>
                <c:pt idx="520" formatCode="0.00">
                  <c:v>1.2561</c:v>
                </c:pt>
                <c:pt idx="521" formatCode="0.00">
                  <c:v>1.2552000000000001</c:v>
                </c:pt>
                <c:pt idx="522" formatCode="0.00">
                  <c:v>1.2543</c:v>
                </c:pt>
                <c:pt idx="523" formatCode="0.00">
                  <c:v>1.2535000000000001</c:v>
                </c:pt>
                <c:pt idx="524" formatCode="0.00">
                  <c:v>1.2525999999999999</c:v>
                </c:pt>
                <c:pt idx="525" formatCode="0.00">
                  <c:v>1.2517</c:v>
                </c:pt>
                <c:pt idx="526" formatCode="0.00">
                  <c:v>1.2507999999999999</c:v>
                </c:pt>
                <c:pt idx="527" formatCode="0.00">
                  <c:v>1.2493000000000001</c:v>
                </c:pt>
                <c:pt idx="528" formatCode="0.00">
                  <c:v>1.2484999999999999</c:v>
                </c:pt>
                <c:pt idx="529" formatCode="0.00">
                  <c:v>1.2476</c:v>
                </c:pt>
                <c:pt idx="530" formatCode="0.00">
                  <c:v>1.2466999999999999</c:v>
                </c:pt>
                <c:pt idx="531" formatCode="0.00">
                  <c:v>1.2459</c:v>
                </c:pt>
                <c:pt idx="532" formatCode="0.00">
                  <c:v>1.2450000000000001</c:v>
                </c:pt>
                <c:pt idx="533" formatCode="0.00">
                  <c:v>1.2436</c:v>
                </c:pt>
                <c:pt idx="534" formatCode="0.00">
                  <c:v>1.2426999999999999</c:v>
                </c:pt>
                <c:pt idx="535" formatCode="0.00">
                  <c:v>1.2418</c:v>
                </c:pt>
                <c:pt idx="536" formatCode="0.00">
                  <c:v>1.2410000000000001</c:v>
                </c:pt>
                <c:pt idx="537" formatCode="0.00">
                  <c:v>1.2401</c:v>
                </c:pt>
                <c:pt idx="538" formatCode="0.00">
                  <c:v>1.2393000000000001</c:v>
                </c:pt>
                <c:pt idx="539" formatCode="0.00">
                  <c:v>1.2378</c:v>
                </c:pt>
                <c:pt idx="540" formatCode="0.00">
                  <c:v>1.2370000000000001</c:v>
                </c:pt>
                <c:pt idx="541" formatCode="0.00">
                  <c:v>1.2362</c:v>
                </c:pt>
                <c:pt idx="542" formatCode="0.00">
                  <c:v>1.2353000000000001</c:v>
                </c:pt>
                <c:pt idx="543" formatCode="0.00">
                  <c:v>1.2344999999999999</c:v>
                </c:pt>
                <c:pt idx="544" formatCode="0.00">
                  <c:v>1.2336</c:v>
                </c:pt>
                <c:pt idx="545" formatCode="0.00">
                  <c:v>1.2322</c:v>
                </c:pt>
                <c:pt idx="546" formatCode="0.00">
                  <c:v>1.2314000000000001</c:v>
                </c:pt>
                <c:pt idx="547" formatCode="0.00">
                  <c:v>1.2304999999999999</c:v>
                </c:pt>
                <c:pt idx="548" formatCode="0.00">
                  <c:v>1.2297</c:v>
                </c:pt>
                <c:pt idx="549" formatCode="0.00">
                  <c:v>1.2289000000000001</c:v>
                </c:pt>
                <c:pt idx="550" formatCode="0.00">
                  <c:v>1.2281</c:v>
                </c:pt>
                <c:pt idx="551" formatCode="0.00">
                  <c:v>1.2265999999999999</c:v>
                </c:pt>
                <c:pt idx="552" formatCode="0.00">
                  <c:v>1.2258</c:v>
                </c:pt>
                <c:pt idx="553" formatCode="0.00">
                  <c:v>1.2250000000000001</c:v>
                </c:pt>
                <c:pt idx="554" formatCode="0.00">
                  <c:v>1.2242</c:v>
                </c:pt>
                <c:pt idx="555" formatCode="0.00">
                  <c:v>1.2233000000000001</c:v>
                </c:pt>
                <c:pt idx="556" formatCode="0.00">
                  <c:v>1.2224999999999999</c:v>
                </c:pt>
                <c:pt idx="557" formatCode="0.00">
                  <c:v>1.2211000000000001</c:v>
                </c:pt>
                <c:pt idx="558" formatCode="0.00">
                  <c:v>1.2202999999999999</c:v>
                </c:pt>
                <c:pt idx="559" formatCode="0.00">
                  <c:v>1.2195</c:v>
                </c:pt>
                <c:pt idx="560" formatCode="0.00">
                  <c:v>1.2186999999999999</c:v>
                </c:pt>
                <c:pt idx="561" formatCode="0.00">
                  <c:v>1.2179</c:v>
                </c:pt>
                <c:pt idx="562" formatCode="0.00">
                  <c:v>1.2171000000000001</c:v>
                </c:pt>
                <c:pt idx="563" formatCode="0.00">
                  <c:v>1.2157</c:v>
                </c:pt>
                <c:pt idx="564" formatCode="0.00">
                  <c:v>1.2149000000000001</c:v>
                </c:pt>
                <c:pt idx="565" formatCode="0.00">
                  <c:v>1.2141</c:v>
                </c:pt>
                <c:pt idx="566" formatCode="0.00">
                  <c:v>1.2133</c:v>
                </c:pt>
                <c:pt idx="567" formatCode="0.00">
                  <c:v>1.2124999999999999</c:v>
                </c:pt>
                <c:pt idx="568" formatCode="0.00">
                  <c:v>1.2117</c:v>
                </c:pt>
                <c:pt idx="569" formatCode="0.00">
                  <c:v>1.2102999999999999</c:v>
                </c:pt>
                <c:pt idx="570" formatCode="0.00">
                  <c:v>1.2095</c:v>
                </c:pt>
                <c:pt idx="571" formatCode="0.00">
                  <c:v>1.2087000000000001</c:v>
                </c:pt>
                <c:pt idx="572" formatCode="0.00">
                  <c:v>1.2079</c:v>
                </c:pt>
                <c:pt idx="573" formatCode="0.00">
                  <c:v>1.2072000000000001</c:v>
                </c:pt>
                <c:pt idx="574" formatCode="0.00">
                  <c:v>1.2063999999999999</c:v>
                </c:pt>
                <c:pt idx="575" formatCode="0.00">
                  <c:v>1.2050000000000001</c:v>
                </c:pt>
                <c:pt idx="576" formatCode="0.00">
                  <c:v>1.2041999999999999</c:v>
                </c:pt>
                <c:pt idx="577" formatCode="0.00">
                  <c:v>1.2034</c:v>
                </c:pt>
                <c:pt idx="578" formatCode="0.00">
                  <c:v>1.2027000000000001</c:v>
                </c:pt>
                <c:pt idx="579" formatCode="0.00">
                  <c:v>1.2019</c:v>
                </c:pt>
                <c:pt idx="580" formatCode="0.00">
                  <c:v>1.2011000000000001</c:v>
                </c:pt>
                <c:pt idx="581" formatCode="0.00">
                  <c:v>1.1997</c:v>
                </c:pt>
                <c:pt idx="582" formatCode="0.00">
                  <c:v>1.1990000000000001</c:v>
                </c:pt>
                <c:pt idx="583" formatCode="0.00">
                  <c:v>1.1981999999999999</c:v>
                </c:pt>
                <c:pt idx="584" formatCode="0.00">
                  <c:v>1.1975</c:v>
                </c:pt>
                <c:pt idx="585" formatCode="0.00">
                  <c:v>1.1967000000000001</c:v>
                </c:pt>
                <c:pt idx="586" formatCode="0.00">
                  <c:v>1.1953</c:v>
                </c:pt>
                <c:pt idx="587" formatCode="0.00">
                  <c:v>1.1946000000000001</c:v>
                </c:pt>
                <c:pt idx="588" formatCode="0.00">
                  <c:v>1.1938</c:v>
                </c:pt>
                <c:pt idx="589" formatCode="0.00">
                  <c:v>1.1931</c:v>
                </c:pt>
                <c:pt idx="590" formatCode="0.00">
                  <c:v>1.1922999999999999</c:v>
                </c:pt>
                <c:pt idx="591" formatCode="0.00">
                  <c:v>1.1916</c:v>
                </c:pt>
                <c:pt idx="592" formatCode="0.00">
                  <c:v>1.1901999999999999</c:v>
                </c:pt>
                <c:pt idx="593" formatCode="0.00">
                  <c:v>1.1894</c:v>
                </c:pt>
                <c:pt idx="594" formatCode="0.00">
                  <c:v>1.1887000000000001</c:v>
                </c:pt>
                <c:pt idx="595" formatCode="0.00">
                  <c:v>1.1879999999999999</c:v>
                </c:pt>
                <c:pt idx="596" formatCode="0.00">
                  <c:v>1.1872</c:v>
                </c:pt>
                <c:pt idx="597" formatCode="0.00">
                  <c:v>1.1865000000000001</c:v>
                </c:pt>
                <c:pt idx="598" formatCode="0.00">
                  <c:v>1.1851</c:v>
                </c:pt>
                <c:pt idx="599" formatCode="0.00">
                  <c:v>1.1843999999999999</c:v>
                </c:pt>
                <c:pt idx="600" formatCode="0.00">
                  <c:v>1.1836</c:v>
                </c:pt>
                <c:pt idx="601" formatCode="0.00">
                  <c:v>1.1829000000000001</c:v>
                </c:pt>
                <c:pt idx="602" formatCode="0.00">
                  <c:v>1.1821999999999999</c:v>
                </c:pt>
                <c:pt idx="603" formatCode="0.00">
                  <c:v>1.1815</c:v>
                </c:pt>
                <c:pt idx="604" formatCode="0.00">
                  <c:v>1.1800999999999999</c:v>
                </c:pt>
                <c:pt idx="605" formatCode="0.00">
                  <c:v>1.1794</c:v>
                </c:pt>
                <c:pt idx="606" formatCode="0.00">
                  <c:v>1.1787000000000001</c:v>
                </c:pt>
                <c:pt idx="607" formatCode="0.00">
                  <c:v>1.1778999999999999</c:v>
                </c:pt>
                <c:pt idx="608" formatCode="0.00">
                  <c:v>1.1772</c:v>
                </c:pt>
                <c:pt idx="609" formatCode="0.00">
                  <c:v>1.1758999999999999</c:v>
                </c:pt>
                <c:pt idx="610" formatCode="0.00">
                  <c:v>1.1751</c:v>
                </c:pt>
                <c:pt idx="611" formatCode="0.00">
                  <c:v>1.1744000000000001</c:v>
                </c:pt>
                <c:pt idx="612" formatCode="0.00">
                  <c:v>1.1737</c:v>
                </c:pt>
                <c:pt idx="613" formatCode="0.00">
                  <c:v>1.173</c:v>
                </c:pt>
                <c:pt idx="614" formatCode="0.00">
                  <c:v>1.1722999999999999</c:v>
                </c:pt>
                <c:pt idx="615" formatCode="0.00">
                  <c:v>1.171</c:v>
                </c:pt>
                <c:pt idx="616" formatCode="0.00">
                  <c:v>1.1701999999999999</c:v>
                </c:pt>
                <c:pt idx="617" formatCode="0.00">
                  <c:v>1.1695</c:v>
                </c:pt>
                <c:pt idx="618" formatCode="0.00">
                  <c:v>1.1688000000000001</c:v>
                </c:pt>
                <c:pt idx="619" formatCode="0.00">
                  <c:v>1.1680999999999999</c:v>
                </c:pt>
                <c:pt idx="620" formatCode="0.00">
                  <c:v>1.1674</c:v>
                </c:pt>
                <c:pt idx="621" formatCode="0.00">
                  <c:v>1.1660999999999999</c:v>
                </c:pt>
                <c:pt idx="622" formatCode="0.00">
                  <c:v>1.1654</c:v>
                </c:pt>
                <c:pt idx="623" formatCode="0.00">
                  <c:v>1.1647000000000001</c:v>
                </c:pt>
                <c:pt idx="624" formatCode="0.00">
                  <c:v>1.1639999999999999</c:v>
                </c:pt>
                <c:pt idx="625" formatCode="0.00">
                  <c:v>1.1633</c:v>
                </c:pt>
                <c:pt idx="626" formatCode="0.00">
                  <c:v>1.1619999999999999</c:v>
                </c:pt>
                <c:pt idx="627" formatCode="0.00">
                  <c:v>1.1613</c:v>
                </c:pt>
                <c:pt idx="628" formatCode="0.00">
                  <c:v>1.1606000000000001</c:v>
                </c:pt>
                <c:pt idx="629" formatCode="0.00">
                  <c:v>1.1598999999999999</c:v>
                </c:pt>
                <c:pt idx="630" formatCode="0.00">
                  <c:v>1.1592</c:v>
                </c:pt>
                <c:pt idx="631" formatCode="0.00">
                  <c:v>1.1586000000000001</c:v>
                </c:pt>
                <c:pt idx="632" formatCode="0.00">
                  <c:v>1.1572</c:v>
                </c:pt>
                <c:pt idx="633" formatCode="0.00">
                  <c:v>1.1566000000000001</c:v>
                </c:pt>
                <c:pt idx="634" formatCode="0.00">
                  <c:v>1.1558999999999999</c:v>
                </c:pt>
                <c:pt idx="635" formatCode="0.00">
                  <c:v>1.1552</c:v>
                </c:pt>
                <c:pt idx="636" formatCode="0.00">
                  <c:v>1.1545000000000001</c:v>
                </c:pt>
                <c:pt idx="637" formatCode="0.00">
                  <c:v>1.1532</c:v>
                </c:pt>
                <c:pt idx="638" formatCode="0.00">
                  <c:v>1.1525000000000001</c:v>
                </c:pt>
                <c:pt idx="639" formatCode="0.00">
                  <c:v>1.1518999999999999</c:v>
                </c:pt>
                <c:pt idx="640" formatCode="0.00">
                  <c:v>1.1512</c:v>
                </c:pt>
                <c:pt idx="641" formatCode="0.00">
                  <c:v>1.1505000000000001</c:v>
                </c:pt>
                <c:pt idx="642" formatCode="0.00">
                  <c:v>1.1498999999999999</c:v>
                </c:pt>
                <c:pt idx="643" formatCode="0.00">
                  <c:v>1.1486000000000001</c:v>
                </c:pt>
                <c:pt idx="644" formatCode="0.00">
                  <c:v>1.1478999999999999</c:v>
                </c:pt>
                <c:pt idx="645" formatCode="0.00">
                  <c:v>1.1472</c:v>
                </c:pt>
                <c:pt idx="646" formatCode="0.00">
                  <c:v>1.1466000000000001</c:v>
                </c:pt>
                <c:pt idx="647" formatCode="0.00">
                  <c:v>1.1458999999999999</c:v>
                </c:pt>
                <c:pt idx="648" formatCode="0.00">
                  <c:v>1.1446000000000001</c:v>
                </c:pt>
                <c:pt idx="649" formatCode="0.00">
                  <c:v>1.1439999999999999</c:v>
                </c:pt>
                <c:pt idx="650" formatCode="0.00">
                  <c:v>1.1433</c:v>
                </c:pt>
                <c:pt idx="651" formatCode="0.00">
                  <c:v>1.1426000000000001</c:v>
                </c:pt>
                <c:pt idx="652" formatCode="0.00">
                  <c:v>1.1419999999999999</c:v>
                </c:pt>
                <c:pt idx="653" formatCode="0.00">
                  <c:v>1.1413</c:v>
                </c:pt>
                <c:pt idx="654" formatCode="0.00">
                  <c:v>1.1400999999999999</c:v>
                </c:pt>
                <c:pt idx="655" formatCode="0.00">
                  <c:v>1.1394</c:v>
                </c:pt>
                <c:pt idx="656" formatCode="0.00">
                  <c:v>1.1388</c:v>
                </c:pt>
                <c:pt idx="657" formatCode="0.00">
                  <c:v>1.1380999999999999</c:v>
                </c:pt>
                <c:pt idx="658" formatCode="0.00">
                  <c:v>1.1375</c:v>
                </c:pt>
                <c:pt idx="659" formatCode="0.00">
                  <c:v>1.1362000000000001</c:v>
                </c:pt>
                <c:pt idx="660" formatCode="0.00">
                  <c:v>1.1355</c:v>
                </c:pt>
                <c:pt idx="661" formatCode="0.00">
                  <c:v>1.1349</c:v>
                </c:pt>
                <c:pt idx="662" formatCode="0.00">
                  <c:v>1.1343000000000001</c:v>
                </c:pt>
                <c:pt idx="663" formatCode="0.00">
                  <c:v>1.1335999999999999</c:v>
                </c:pt>
                <c:pt idx="664" formatCode="0.00">
                  <c:v>1.133</c:v>
                </c:pt>
                <c:pt idx="665" formatCode="0.00">
                  <c:v>1.1316999999999999</c:v>
                </c:pt>
                <c:pt idx="666" formatCode="0.00">
                  <c:v>1.1311</c:v>
                </c:pt>
                <c:pt idx="667" formatCode="0.00">
                  <c:v>1.1304000000000001</c:v>
                </c:pt>
                <c:pt idx="668" formatCode="0.00">
                  <c:v>1.1297999999999999</c:v>
                </c:pt>
                <c:pt idx="669" formatCode="0.00">
                  <c:v>1.1292</c:v>
                </c:pt>
                <c:pt idx="670" formatCode="0.00">
                  <c:v>1.1278999999999999</c:v>
                </c:pt>
                <c:pt idx="671" formatCode="0.00">
                  <c:v>1.1273</c:v>
                </c:pt>
                <c:pt idx="672" formatCode="0.00">
                  <c:v>1.1267</c:v>
                </c:pt>
                <c:pt idx="673" formatCode="0.00">
                  <c:v>1.1259999999999999</c:v>
                </c:pt>
                <c:pt idx="674" formatCode="0.00">
                  <c:v>1.1254</c:v>
                </c:pt>
                <c:pt idx="675" formatCode="0.00">
                  <c:v>1.1241000000000001</c:v>
                </c:pt>
                <c:pt idx="676" formatCode="0.00">
                  <c:v>1.1234999999999999</c:v>
                </c:pt>
                <c:pt idx="677" formatCode="0.00">
                  <c:v>1.1229</c:v>
                </c:pt>
                <c:pt idx="678" formatCode="0.00">
                  <c:v>1.1223000000000001</c:v>
                </c:pt>
                <c:pt idx="679" formatCode="0.00">
                  <c:v>1.1216999999999999</c:v>
                </c:pt>
                <c:pt idx="680" formatCode="0.00">
                  <c:v>1.121</c:v>
                </c:pt>
                <c:pt idx="681" formatCode="0.00">
                  <c:v>1.1197999999999999</c:v>
                </c:pt>
                <c:pt idx="682" formatCode="0.00">
                  <c:v>1.1192</c:v>
                </c:pt>
                <c:pt idx="683" formatCode="0.00">
                  <c:v>1.1186</c:v>
                </c:pt>
                <c:pt idx="684" formatCode="0.00">
                  <c:v>1.1178999999999999</c:v>
                </c:pt>
                <c:pt idx="685" formatCode="0.00">
                  <c:v>1.1173</c:v>
                </c:pt>
                <c:pt idx="686" formatCode="0.00">
                  <c:v>1.1161000000000001</c:v>
                </c:pt>
                <c:pt idx="687" formatCode="0.00">
                  <c:v>1.1154999999999999</c:v>
                </c:pt>
                <c:pt idx="688" formatCode="0.00">
                  <c:v>1.1149</c:v>
                </c:pt>
                <c:pt idx="689" formatCode="0.00">
                  <c:v>1.1143000000000001</c:v>
                </c:pt>
                <c:pt idx="690" formatCode="0.00">
                  <c:v>1.1136999999999999</c:v>
                </c:pt>
                <c:pt idx="691" formatCode="0.00">
                  <c:v>1.1124000000000001</c:v>
                </c:pt>
                <c:pt idx="692" formatCode="0.00">
                  <c:v>1.1117999999999999</c:v>
                </c:pt>
                <c:pt idx="693" formatCode="0.00">
                  <c:v>1.1112</c:v>
                </c:pt>
                <c:pt idx="694" formatCode="0.00">
                  <c:v>1.1106</c:v>
                </c:pt>
                <c:pt idx="695" formatCode="0.00">
                  <c:v>1.1100000000000001</c:v>
                </c:pt>
                <c:pt idx="696" formatCode="0.00">
                  <c:v>1.1093999999999999</c:v>
                </c:pt>
                <c:pt idx="697" formatCode="0.00">
                  <c:v>1.1082000000000001</c:v>
                </c:pt>
                <c:pt idx="698" formatCode="0.00">
                  <c:v>1.1075999999999999</c:v>
                </c:pt>
                <c:pt idx="699" formatCode="0.00">
                  <c:v>1.107</c:v>
                </c:pt>
                <c:pt idx="700" formatCode="0.00">
                  <c:v>1.1064000000000001</c:v>
                </c:pt>
                <c:pt idx="701" formatCode="0.00">
                  <c:v>1.1057999999999999</c:v>
                </c:pt>
                <c:pt idx="702" formatCode="0.00">
                  <c:v>1.1046</c:v>
                </c:pt>
                <c:pt idx="703" formatCode="0.00">
                  <c:v>1.1040000000000001</c:v>
                </c:pt>
                <c:pt idx="704" formatCode="0.00">
                  <c:v>1.1033999999999999</c:v>
                </c:pt>
                <c:pt idx="705" formatCode="0.00">
                  <c:v>1.1028</c:v>
                </c:pt>
                <c:pt idx="706" formatCode="0.00">
                  <c:v>1.1022000000000001</c:v>
                </c:pt>
                <c:pt idx="707" formatCode="0.00">
                  <c:v>1.101</c:v>
                </c:pt>
                <c:pt idx="708" formatCode="0.00">
                  <c:v>1.1004</c:v>
                </c:pt>
                <c:pt idx="709" formatCode="0.00">
                  <c:v>1.0999000000000001</c:v>
                </c:pt>
                <c:pt idx="710" formatCode="0.00">
                  <c:v>1.0992999999999999</c:v>
                </c:pt>
                <c:pt idx="711" formatCode="0.00">
                  <c:v>1.0987</c:v>
                </c:pt>
                <c:pt idx="712" formatCode="0.00">
                  <c:v>1.0981000000000001</c:v>
                </c:pt>
                <c:pt idx="713" formatCode="0.00">
                  <c:v>1.0969</c:v>
                </c:pt>
                <c:pt idx="714" formatCode="0.00">
                  <c:v>1.0963000000000001</c:v>
                </c:pt>
                <c:pt idx="715" formatCode="0.00">
                  <c:v>1.0958000000000001</c:v>
                </c:pt>
                <c:pt idx="716" formatCode="0.00">
                  <c:v>1.0952</c:v>
                </c:pt>
                <c:pt idx="717" formatCode="0.00">
                  <c:v>1.0946</c:v>
                </c:pt>
                <c:pt idx="718" formatCode="0.00">
                  <c:v>1.0933999999999999</c:v>
                </c:pt>
                <c:pt idx="719" formatCode="0.00">
                  <c:v>1.0928</c:v>
                </c:pt>
                <c:pt idx="720" formatCode="0.00">
                  <c:v>1.0923</c:v>
                </c:pt>
                <c:pt idx="721" formatCode="0.00">
                  <c:v>1.0916999999999999</c:v>
                </c:pt>
                <c:pt idx="722" formatCode="0.00">
                  <c:v>1.0911</c:v>
                </c:pt>
                <c:pt idx="723" formatCode="0.00">
                  <c:v>1.0899000000000001</c:v>
                </c:pt>
                <c:pt idx="724" formatCode="0.00">
                  <c:v>1.0893999999999999</c:v>
                </c:pt>
                <c:pt idx="725" formatCode="0.00">
                  <c:v>1.0888</c:v>
                </c:pt>
                <c:pt idx="726" formatCode="0.00">
                  <c:v>1.0882000000000001</c:v>
                </c:pt>
                <c:pt idx="727" formatCode="0.00">
                  <c:v>1.0876999999999999</c:v>
                </c:pt>
                <c:pt idx="728" formatCode="0.00">
                  <c:v>1.0865</c:v>
                </c:pt>
                <c:pt idx="729" formatCode="0.00">
                  <c:v>1.0859000000000001</c:v>
                </c:pt>
                <c:pt idx="730" formatCode="0.00">
                  <c:v>1.0853999999999999</c:v>
                </c:pt>
                <c:pt idx="731" formatCode="0.00">
                  <c:v>1.0848</c:v>
                </c:pt>
                <c:pt idx="732" formatCode="0.00">
                  <c:v>1.0842000000000001</c:v>
                </c:pt>
                <c:pt idx="733" formatCode="0.00">
                  <c:v>1.0831</c:v>
                </c:pt>
                <c:pt idx="734" formatCode="0.00">
                  <c:v>1.0825</c:v>
                </c:pt>
                <c:pt idx="735" formatCode="0.00">
                  <c:v>1.0819000000000001</c:v>
                </c:pt>
                <c:pt idx="736" formatCode="0.00">
                  <c:v>1.0813999999999999</c:v>
                </c:pt>
                <c:pt idx="737" formatCode="0.00">
                  <c:v>1.0808</c:v>
                </c:pt>
                <c:pt idx="738" formatCode="0.00">
                  <c:v>1.0803</c:v>
                </c:pt>
                <c:pt idx="739" formatCode="0.00">
                  <c:v>1.0790999999999999</c:v>
                </c:pt>
                <c:pt idx="740" formatCode="0.00">
                  <c:v>1.0786</c:v>
                </c:pt>
                <c:pt idx="741" formatCode="0.00">
                  <c:v>1.0780000000000001</c:v>
                </c:pt>
                <c:pt idx="742" formatCode="0.00">
                  <c:v>1.0774999999999999</c:v>
                </c:pt>
                <c:pt idx="743" formatCode="0.00">
                  <c:v>1.0769</c:v>
                </c:pt>
                <c:pt idx="744" formatCode="0.00">
                  <c:v>1.0757000000000001</c:v>
                </c:pt>
                <c:pt idx="745" formatCode="0.00">
                  <c:v>1.0751999999999999</c:v>
                </c:pt>
                <c:pt idx="746" formatCode="0.00">
                  <c:v>1.0747</c:v>
                </c:pt>
                <c:pt idx="747" formatCode="0.00">
                  <c:v>1.0741000000000001</c:v>
                </c:pt>
                <c:pt idx="748" formatCode="0.00">
                  <c:v>1.0736000000000001</c:v>
                </c:pt>
                <c:pt idx="749" formatCode="0.00">
                  <c:v>1.0724</c:v>
                </c:pt>
                <c:pt idx="750" formatCode="0.00">
                  <c:v>1.0719000000000001</c:v>
                </c:pt>
                <c:pt idx="751" formatCode="0.00">
                  <c:v>1.0712999999999999</c:v>
                </c:pt>
                <c:pt idx="752" formatCode="0.00">
                  <c:v>1.0708</c:v>
                </c:pt>
                <c:pt idx="753" formatCode="0.00">
                  <c:v>1.0703</c:v>
                </c:pt>
                <c:pt idx="754" formatCode="0.00">
                  <c:v>1.0690999999999999</c:v>
                </c:pt>
                <c:pt idx="755" formatCode="0.00">
                  <c:v>1.0686</c:v>
                </c:pt>
                <c:pt idx="756" formatCode="0.00">
                  <c:v>1.0680000000000001</c:v>
                </c:pt>
                <c:pt idx="757" formatCode="0.00">
                  <c:v>1.0674999999999999</c:v>
                </c:pt>
                <c:pt idx="758" formatCode="0.00">
                  <c:v>1.0669999999999999</c:v>
                </c:pt>
                <c:pt idx="759" formatCode="0.00">
                  <c:v>1.0658000000000001</c:v>
                </c:pt>
                <c:pt idx="760" formatCode="0.00">
                  <c:v>1.0652999999999999</c:v>
                </c:pt>
                <c:pt idx="761" formatCode="0.00">
                  <c:v>1.0648</c:v>
                </c:pt>
                <c:pt idx="762" formatCode="0.00">
                  <c:v>1.0642</c:v>
                </c:pt>
                <c:pt idx="763" formatCode="0.00">
                  <c:v>1.0637000000000001</c:v>
                </c:pt>
                <c:pt idx="764" formatCode="0.00">
                  <c:v>1.0625</c:v>
                </c:pt>
                <c:pt idx="765" formatCode="0.00">
                  <c:v>1.0620000000000001</c:v>
                </c:pt>
                <c:pt idx="766" formatCode="0.00">
                  <c:v>1.0615000000000001</c:v>
                </c:pt>
                <c:pt idx="767" formatCode="0.00">
                  <c:v>1.0609999999999999</c:v>
                </c:pt>
                <c:pt idx="768" formatCode="0.00">
                  <c:v>1.0605</c:v>
                </c:pt>
                <c:pt idx="769" formatCode="0.00">
                  <c:v>1.0592999999999999</c:v>
                </c:pt>
                <c:pt idx="770" formatCode="0.00">
                  <c:v>1.0588</c:v>
                </c:pt>
                <c:pt idx="771" formatCode="0.00">
                  <c:v>1.0583</c:v>
                </c:pt>
                <c:pt idx="772" formatCode="0.00">
                  <c:v>1.0578000000000001</c:v>
                </c:pt>
                <c:pt idx="773" formatCode="0.00">
                  <c:v>1.0571999999999999</c:v>
                </c:pt>
                <c:pt idx="774" formatCode="0.00">
                  <c:v>1.0567</c:v>
                </c:pt>
                <c:pt idx="775" formatCode="0.00">
                  <c:v>1.0556000000000001</c:v>
                </c:pt>
                <c:pt idx="776" formatCode="0.00">
                  <c:v>1.0550999999999999</c:v>
                </c:pt>
                <c:pt idx="777" formatCode="0.00">
                  <c:v>1.0546</c:v>
                </c:pt>
                <c:pt idx="778" formatCode="0.00">
                  <c:v>1.054</c:v>
                </c:pt>
                <c:pt idx="779" formatCode="0.00">
                  <c:v>1.0535000000000001</c:v>
                </c:pt>
                <c:pt idx="780" formatCode="0.00">
                  <c:v>1.0524</c:v>
                </c:pt>
                <c:pt idx="781" formatCode="0.00">
                  <c:v>1.0519000000000001</c:v>
                </c:pt>
                <c:pt idx="782" formatCode="0.00">
                  <c:v>1.0513999999999999</c:v>
                </c:pt>
                <c:pt idx="783" formatCode="0.00">
                  <c:v>1.0508999999999999</c:v>
                </c:pt>
                <c:pt idx="784" formatCode="0.00">
                  <c:v>1.0504</c:v>
                </c:pt>
                <c:pt idx="785" formatCode="0.00">
                  <c:v>1.0491999999999999</c:v>
                </c:pt>
                <c:pt idx="786" formatCode="0.00">
                  <c:v>1.0487</c:v>
                </c:pt>
                <c:pt idx="787" formatCode="0.00">
                  <c:v>1.0482</c:v>
                </c:pt>
                <c:pt idx="788" formatCode="0.00">
                  <c:v>1.0477000000000001</c:v>
                </c:pt>
                <c:pt idx="789" formatCode="0.00">
                  <c:v>1.0471999999999999</c:v>
                </c:pt>
                <c:pt idx="790" formatCode="0.00">
                  <c:v>1.0461</c:v>
                </c:pt>
                <c:pt idx="791" formatCode="0.00">
                  <c:v>1.0456000000000001</c:v>
                </c:pt>
                <c:pt idx="792" formatCode="0.00">
                  <c:v>1.0450999999999999</c:v>
                </c:pt>
                <c:pt idx="793" formatCode="0.00">
                  <c:v>1.0446</c:v>
                </c:pt>
                <c:pt idx="794" formatCode="0.00">
                  <c:v>1.0441</c:v>
                </c:pt>
                <c:pt idx="795" formatCode="0.00">
                  <c:v>1.0429999999999999</c:v>
                </c:pt>
                <c:pt idx="796" formatCode="0.00">
                  <c:v>1.0425</c:v>
                </c:pt>
                <c:pt idx="797" formatCode="0.00">
                  <c:v>1.042</c:v>
                </c:pt>
                <c:pt idx="798" formatCode="0.00">
                  <c:v>1.0415000000000001</c:v>
                </c:pt>
                <c:pt idx="799" formatCode="0.00">
                  <c:v>1.0409999999999999</c:v>
                </c:pt>
                <c:pt idx="800" formatCode="0.00">
                  <c:v>1.0399</c:v>
                </c:pt>
                <c:pt idx="801" formatCode="0.00">
                  <c:v>1.0394000000000001</c:v>
                </c:pt>
                <c:pt idx="802" formatCode="0.00">
                  <c:v>1.0388999999999999</c:v>
                </c:pt>
                <c:pt idx="803" formatCode="0.00">
                  <c:v>1.0384</c:v>
                </c:pt>
                <c:pt idx="804" formatCode="0.00">
                  <c:v>1.0379</c:v>
                </c:pt>
                <c:pt idx="805" formatCode="0.00">
                  <c:v>1.0367999999999999</c:v>
                </c:pt>
                <c:pt idx="806" formatCode="0.00">
                  <c:v>1.0363</c:v>
                </c:pt>
                <c:pt idx="807" formatCode="0.00">
                  <c:v>1.0358000000000001</c:v>
                </c:pt>
                <c:pt idx="808" formatCode="0.00">
                  <c:v>1.0354000000000001</c:v>
                </c:pt>
                <c:pt idx="809" formatCode="0.00">
                  <c:v>1.0348999999999999</c:v>
                </c:pt>
                <c:pt idx="810" formatCode="0.00">
                  <c:v>1.0338000000000001</c:v>
                </c:pt>
                <c:pt idx="811" formatCode="0.00">
                  <c:v>1.0333000000000001</c:v>
                </c:pt>
                <c:pt idx="812" formatCode="0.00">
                  <c:v>1.0327999999999999</c:v>
                </c:pt>
                <c:pt idx="813" formatCode="0.00">
                  <c:v>1.0323</c:v>
                </c:pt>
                <c:pt idx="814" formatCode="0.00">
                  <c:v>1.0318000000000001</c:v>
                </c:pt>
                <c:pt idx="815" formatCode="0.00">
                  <c:v>1.0306999999999999</c:v>
                </c:pt>
                <c:pt idx="816" formatCode="0.00">
                  <c:v>1.0303</c:v>
                </c:pt>
                <c:pt idx="817" formatCode="0.00">
                  <c:v>1.0298</c:v>
                </c:pt>
                <c:pt idx="818" formatCode="0.00">
                  <c:v>1.0293000000000001</c:v>
                </c:pt>
                <c:pt idx="819" formatCode="0.00">
                  <c:v>1.0287999999999999</c:v>
                </c:pt>
                <c:pt idx="820" formatCode="0.00">
                  <c:v>1.0277000000000001</c:v>
                </c:pt>
                <c:pt idx="821" formatCode="0.00">
                  <c:v>1.0273000000000001</c:v>
                </c:pt>
                <c:pt idx="822" formatCode="0.00">
                  <c:v>1.0267999999999999</c:v>
                </c:pt>
                <c:pt idx="823" formatCode="0.00">
                  <c:v>1.0263</c:v>
                </c:pt>
                <c:pt idx="824" formatCode="0.00">
                  <c:v>1.0259</c:v>
                </c:pt>
                <c:pt idx="825" formatCode="0.00">
                  <c:v>1.0247999999999999</c:v>
                </c:pt>
                <c:pt idx="826" formatCode="0.00">
                  <c:v>1.0243</c:v>
                </c:pt>
                <c:pt idx="827" formatCode="0.00">
                  <c:v>1.0238</c:v>
                </c:pt>
                <c:pt idx="828" formatCode="0.00">
                  <c:v>1.0233000000000001</c:v>
                </c:pt>
                <c:pt idx="829" formatCode="0.00">
                  <c:v>1.0228999999999999</c:v>
                </c:pt>
                <c:pt idx="830" formatCode="0.00">
                  <c:v>1.0218</c:v>
                </c:pt>
                <c:pt idx="831" formatCode="0.00">
                  <c:v>1.0213000000000001</c:v>
                </c:pt>
                <c:pt idx="832" formatCode="0.00">
                  <c:v>1.0208999999999999</c:v>
                </c:pt>
                <c:pt idx="833" formatCode="0.00">
                  <c:v>1.0204</c:v>
                </c:pt>
                <c:pt idx="834" formatCode="0.00">
                  <c:v>1.0199</c:v>
                </c:pt>
                <c:pt idx="835" formatCode="0.00">
                  <c:v>1.0187999999999999</c:v>
                </c:pt>
                <c:pt idx="836" formatCode="0.00">
                  <c:v>1.0184</c:v>
                </c:pt>
                <c:pt idx="837" formatCode="0.00">
                  <c:v>1.0179</c:v>
                </c:pt>
                <c:pt idx="838" formatCode="0.00">
                  <c:v>1.0175000000000001</c:v>
                </c:pt>
                <c:pt idx="839" formatCode="0.00">
                  <c:v>1.0169999999999999</c:v>
                </c:pt>
                <c:pt idx="840" formatCode="0.00">
                  <c:v>1.0159</c:v>
                </c:pt>
                <c:pt idx="841" formatCode="0.00">
                  <c:v>1.0155000000000001</c:v>
                </c:pt>
                <c:pt idx="842" formatCode="0.00">
                  <c:v>1.0149999999999999</c:v>
                </c:pt>
                <c:pt idx="843" formatCode="0.00">
                  <c:v>1.0145999999999999</c:v>
                </c:pt>
                <c:pt idx="844" formatCode="0.00">
                  <c:v>1.0141</c:v>
                </c:pt>
                <c:pt idx="845" formatCode="0.00">
                  <c:v>1.0129999999999999</c:v>
                </c:pt>
                <c:pt idx="846" formatCode="0.00">
                  <c:v>1.0125999999999999</c:v>
                </c:pt>
                <c:pt idx="847" formatCode="0.00">
                  <c:v>1.0121</c:v>
                </c:pt>
                <c:pt idx="848" formatCode="0.00">
                  <c:v>1.0117</c:v>
                </c:pt>
                <c:pt idx="849" formatCode="0.00">
                  <c:v>1.0112000000000001</c:v>
                </c:pt>
                <c:pt idx="850" formatCode="0.00">
                  <c:v>1.0101</c:v>
                </c:pt>
                <c:pt idx="851" formatCode="0.00">
                  <c:v>1.0097</c:v>
                </c:pt>
                <c:pt idx="852" formatCode="0.00">
                  <c:v>1.0092000000000001</c:v>
                </c:pt>
                <c:pt idx="853" formatCode="0.00">
                  <c:v>1.0087999999999999</c:v>
                </c:pt>
                <c:pt idx="854" formatCode="0.00">
                  <c:v>1.0083</c:v>
                </c:pt>
                <c:pt idx="855" formatCode="0.00">
                  <c:v>1.0073000000000001</c:v>
                </c:pt>
                <c:pt idx="856" formatCode="0.00">
                  <c:v>1.0067999999999999</c:v>
                </c:pt>
                <c:pt idx="857" formatCode="0.00">
                  <c:v>1.0064</c:v>
                </c:pt>
                <c:pt idx="858" formatCode="0.00">
                  <c:v>1.0059</c:v>
                </c:pt>
                <c:pt idx="859" formatCode="0.00">
                  <c:v>1.0055000000000001</c:v>
                </c:pt>
                <c:pt idx="860" formatCode="0.00">
                  <c:v>1.0044</c:v>
                </c:pt>
                <c:pt idx="861" formatCode="0.00">
                  <c:v>1.004</c:v>
                </c:pt>
                <c:pt idx="862" formatCode="0.00">
                  <c:v>1.0036</c:v>
                </c:pt>
                <c:pt idx="863" formatCode="0.00">
                  <c:v>1.0031000000000001</c:v>
                </c:pt>
                <c:pt idx="864" formatCode="0.00">
                  <c:v>1.0026999999999999</c:v>
                </c:pt>
                <c:pt idx="865" formatCode="0.00">
                  <c:v>1.0016</c:v>
                </c:pt>
                <c:pt idx="866" formatCode="0.00">
                  <c:v>1.0012000000000001</c:v>
                </c:pt>
                <c:pt idx="867" formatCode="0.00">
                  <c:v>1.0006999999999999</c:v>
                </c:pt>
                <c:pt idx="868" formatCode="0.00">
                  <c:v>1.0003</c:v>
                </c:pt>
                <c:pt idx="869" formatCode="0.00">
                  <c:v>0.99990000000000001</c:v>
                </c:pt>
                <c:pt idx="870" formatCode="0.00">
                  <c:v>0.99880000000000002</c:v>
                </c:pt>
                <c:pt idx="871" formatCode="0.00">
                  <c:v>0.99839999999999995</c:v>
                </c:pt>
                <c:pt idx="872" formatCode="0.00">
                  <c:v>0.99790000000000001</c:v>
                </c:pt>
                <c:pt idx="873" formatCode="0.00">
                  <c:v>0.99750000000000005</c:v>
                </c:pt>
                <c:pt idx="874" formatCode="0.00">
                  <c:v>0.99639999999999995</c:v>
                </c:pt>
                <c:pt idx="875" formatCode="0.00">
                  <c:v>0.996</c:v>
                </c:pt>
                <c:pt idx="876" formatCode="0.00">
                  <c:v>0.99560000000000004</c:v>
                </c:pt>
                <c:pt idx="877" formatCode="0.00">
                  <c:v>0.99519999999999997</c:v>
                </c:pt>
                <c:pt idx="878" formatCode="0.00">
                  <c:v>0.99470000000000003</c:v>
                </c:pt>
                <c:pt idx="879" formatCode="0.00">
                  <c:v>0.99370000000000003</c:v>
                </c:pt>
                <c:pt idx="880" formatCode="0.00">
                  <c:v>0.99319999999999997</c:v>
                </c:pt>
                <c:pt idx="881" formatCode="0.00">
                  <c:v>0.99280000000000002</c:v>
                </c:pt>
                <c:pt idx="882" formatCode="0.00">
                  <c:v>0.99239999999999995</c:v>
                </c:pt>
                <c:pt idx="883" formatCode="0.00">
                  <c:v>0.99199999999999999</c:v>
                </c:pt>
                <c:pt idx="884" formatCode="0.00">
                  <c:v>0.9909</c:v>
                </c:pt>
                <c:pt idx="885" formatCode="0.00">
                  <c:v>0.99050000000000005</c:v>
                </c:pt>
                <c:pt idx="886" formatCode="0.00">
                  <c:v>0.99009999999999998</c:v>
                </c:pt>
                <c:pt idx="887" formatCode="0.00">
                  <c:v>0.98960000000000004</c:v>
                </c:pt>
                <c:pt idx="888" formatCode="0.00">
                  <c:v>0.98919999999999997</c:v>
                </c:pt>
                <c:pt idx="889" formatCode="0.00">
                  <c:v>0.98819999999999997</c:v>
                </c:pt>
                <c:pt idx="890" formatCode="0.00">
                  <c:v>0.98780000000000001</c:v>
                </c:pt>
                <c:pt idx="891" formatCode="0.00">
                  <c:v>0.98729999999999996</c:v>
                </c:pt>
                <c:pt idx="892" formatCode="0.00">
                  <c:v>0.9869</c:v>
                </c:pt>
                <c:pt idx="893" formatCode="0.00">
                  <c:v>0.98650000000000004</c:v>
                </c:pt>
                <c:pt idx="894" formatCode="0.00">
                  <c:v>0.98550000000000004</c:v>
                </c:pt>
                <c:pt idx="895" formatCode="0.00">
                  <c:v>0.98499999999999999</c:v>
                </c:pt>
                <c:pt idx="896" formatCode="0.00">
                  <c:v>0.98460000000000003</c:v>
                </c:pt>
                <c:pt idx="897" formatCode="0.00">
                  <c:v>0.98419999999999996</c:v>
                </c:pt>
                <c:pt idx="898" formatCode="0.00">
                  <c:v>0.98380000000000001</c:v>
                </c:pt>
                <c:pt idx="899" formatCode="0.00">
                  <c:v>0.98280000000000001</c:v>
                </c:pt>
                <c:pt idx="900" formatCode="0.00">
                  <c:v>0.98229999999999995</c:v>
                </c:pt>
                <c:pt idx="901" formatCode="0.00">
                  <c:v>0.9819</c:v>
                </c:pt>
                <c:pt idx="902" formatCode="0.00">
                  <c:v>0.98150000000000004</c:v>
                </c:pt>
                <c:pt idx="903" formatCode="0.00">
                  <c:v>0.98109999999999997</c:v>
                </c:pt>
                <c:pt idx="904" formatCode="0.00">
                  <c:v>0.98009999999999997</c:v>
                </c:pt>
                <c:pt idx="905" formatCode="0.00">
                  <c:v>0.97970000000000002</c:v>
                </c:pt>
                <c:pt idx="906" formatCode="0.00">
                  <c:v>0.97929999999999995</c:v>
                </c:pt>
                <c:pt idx="907" formatCode="0.00">
                  <c:v>0.9788</c:v>
                </c:pt>
                <c:pt idx="908" formatCode="0.00">
                  <c:v>0.97840000000000005</c:v>
                </c:pt>
                <c:pt idx="909" formatCode="0.00">
                  <c:v>0.97740000000000005</c:v>
                </c:pt>
                <c:pt idx="910" formatCode="0.00">
                  <c:v>0.97699999999999998</c:v>
                </c:pt>
                <c:pt idx="911" formatCode="0.00">
                  <c:v>0.97660000000000002</c:v>
                </c:pt>
                <c:pt idx="912" formatCode="0.00">
                  <c:v>0.97619999999999996</c:v>
                </c:pt>
                <c:pt idx="913" formatCode="0.00">
                  <c:v>0.9758</c:v>
                </c:pt>
                <c:pt idx="914" formatCode="0.00">
                  <c:v>0.9748</c:v>
                </c:pt>
                <c:pt idx="915" formatCode="0.00">
                  <c:v>0.97440000000000004</c:v>
                </c:pt>
                <c:pt idx="916" formatCode="0.00">
                  <c:v>0.97389999999999999</c:v>
                </c:pt>
                <c:pt idx="917" formatCode="0.00">
                  <c:v>0.97350000000000003</c:v>
                </c:pt>
                <c:pt idx="918" formatCode="0.00">
                  <c:v>0.97309999999999997</c:v>
                </c:pt>
                <c:pt idx="919" formatCode="0.00">
                  <c:v>0.97209999999999996</c:v>
                </c:pt>
                <c:pt idx="920" formatCode="0.00">
                  <c:v>0.97170000000000001</c:v>
                </c:pt>
                <c:pt idx="921" formatCode="0.00">
                  <c:v>0.97130000000000005</c:v>
                </c:pt>
                <c:pt idx="922" formatCode="0.00">
                  <c:v>0.97089999999999999</c:v>
                </c:pt>
                <c:pt idx="923" formatCode="0.00">
                  <c:v>0.96989999999999998</c:v>
                </c:pt>
                <c:pt idx="924" formatCode="0.00">
                  <c:v>0.96950000000000003</c:v>
                </c:pt>
                <c:pt idx="925" formatCode="0.00">
                  <c:v>0.96909999999999996</c:v>
                </c:pt>
                <c:pt idx="926" formatCode="0.00">
                  <c:v>0.96870000000000001</c:v>
                </c:pt>
                <c:pt idx="927" formatCode="0.00">
                  <c:v>0.96830000000000005</c:v>
                </c:pt>
                <c:pt idx="928" formatCode="0.00">
                  <c:v>0.96730000000000005</c:v>
                </c:pt>
                <c:pt idx="929" formatCode="0.00">
                  <c:v>0.96689999999999998</c:v>
                </c:pt>
                <c:pt idx="930" formatCode="0.00">
                  <c:v>0.96650000000000003</c:v>
                </c:pt>
                <c:pt idx="931" formatCode="0.00">
                  <c:v>0.96609999999999996</c:v>
                </c:pt>
                <c:pt idx="932" formatCode="0.00">
                  <c:v>0.9657</c:v>
                </c:pt>
                <c:pt idx="933" formatCode="0.00">
                  <c:v>0.9647</c:v>
                </c:pt>
                <c:pt idx="934" formatCode="0.00">
                  <c:v>0.96430000000000005</c:v>
                </c:pt>
                <c:pt idx="935" formatCode="0.00">
                  <c:v>0.96389999999999998</c:v>
                </c:pt>
                <c:pt idx="936" formatCode="0.00">
                  <c:v>0.96350000000000002</c:v>
                </c:pt>
                <c:pt idx="937" formatCode="0.00">
                  <c:v>0.96309999999999996</c:v>
                </c:pt>
                <c:pt idx="938" formatCode="0.00">
                  <c:v>0.96209999999999996</c:v>
                </c:pt>
                <c:pt idx="939" formatCode="0.00">
                  <c:v>0.9617</c:v>
                </c:pt>
                <c:pt idx="940" formatCode="0.00">
                  <c:v>0.96140000000000003</c:v>
                </c:pt>
                <c:pt idx="941" formatCode="0.00">
                  <c:v>0.96099999999999997</c:v>
                </c:pt>
                <c:pt idx="942" formatCode="0.00">
                  <c:v>0.96060000000000001</c:v>
                </c:pt>
                <c:pt idx="943" formatCode="0.00">
                  <c:v>0.95960000000000001</c:v>
                </c:pt>
                <c:pt idx="944" formatCode="0.00">
                  <c:v>0.95920000000000005</c:v>
                </c:pt>
                <c:pt idx="945" formatCode="0.00">
                  <c:v>0.95879999999999999</c:v>
                </c:pt>
                <c:pt idx="946" formatCode="0.00">
                  <c:v>0.95840000000000003</c:v>
                </c:pt>
                <c:pt idx="947" formatCode="0.00">
                  <c:v>0.95799999999999996</c:v>
                </c:pt>
                <c:pt idx="948" formatCode="0.00">
                  <c:v>0.95699999999999996</c:v>
                </c:pt>
                <c:pt idx="949" formatCode="0.00">
                  <c:v>0.95660000000000001</c:v>
                </c:pt>
                <c:pt idx="950" formatCode="0.00">
                  <c:v>0.95630000000000004</c:v>
                </c:pt>
                <c:pt idx="951" formatCode="0.00">
                  <c:v>0.95589999999999997</c:v>
                </c:pt>
                <c:pt idx="952" formatCode="0.00">
                  <c:v>0.95550000000000002</c:v>
                </c:pt>
                <c:pt idx="953" formatCode="0.00">
                  <c:v>0.95450000000000002</c:v>
                </c:pt>
                <c:pt idx="954" formatCode="0.00">
                  <c:v>0.95409999999999995</c:v>
                </c:pt>
                <c:pt idx="955" formatCode="0.00">
                  <c:v>0.95369999999999999</c:v>
                </c:pt>
                <c:pt idx="956" formatCode="0.00">
                  <c:v>0.95340000000000003</c:v>
                </c:pt>
                <c:pt idx="957" formatCode="0.00">
                  <c:v>0.95299999999999996</c:v>
                </c:pt>
                <c:pt idx="958" formatCode="0.00">
                  <c:v>0.95199999999999996</c:v>
                </c:pt>
                <c:pt idx="959" formatCode="0.00">
                  <c:v>0.9516</c:v>
                </c:pt>
                <c:pt idx="960" formatCode="0.00">
                  <c:v>0.95120000000000005</c:v>
                </c:pt>
                <c:pt idx="961" formatCode="0.00">
                  <c:v>0.95089999999999997</c:v>
                </c:pt>
                <c:pt idx="962" formatCode="0.00">
                  <c:v>0.94989999999999997</c:v>
                </c:pt>
                <c:pt idx="963" formatCode="0.00">
                  <c:v>0.94950000000000001</c:v>
                </c:pt>
                <c:pt idx="964" formatCode="0.00">
                  <c:v>0.94910000000000005</c:v>
                </c:pt>
                <c:pt idx="965" formatCode="0.00">
                  <c:v>0.94869999999999999</c:v>
                </c:pt>
                <c:pt idx="966" formatCode="0.00">
                  <c:v>0.94840000000000002</c:v>
                </c:pt>
                <c:pt idx="967" formatCode="0.00">
                  <c:v>0.94740000000000002</c:v>
                </c:pt>
                <c:pt idx="968" formatCode="0.00">
                  <c:v>0.94699999999999995</c:v>
                </c:pt>
                <c:pt idx="969" formatCode="0.00">
                  <c:v>0.9466</c:v>
                </c:pt>
                <c:pt idx="970" formatCode="0.00">
                  <c:v>0.94630000000000003</c:v>
                </c:pt>
                <c:pt idx="971" formatCode="0.00">
                  <c:v>0.94589999999999996</c:v>
                </c:pt>
                <c:pt idx="972" formatCode="0.00">
                  <c:v>0.94489999999999996</c:v>
                </c:pt>
                <c:pt idx="973" formatCode="0.00">
                  <c:v>0.94450000000000001</c:v>
                </c:pt>
                <c:pt idx="974" formatCode="0.00">
                  <c:v>0.94420000000000004</c:v>
                </c:pt>
                <c:pt idx="975" formatCode="0.00">
                  <c:v>0.94379999999999997</c:v>
                </c:pt>
                <c:pt idx="976" formatCode="0.00">
                  <c:v>0.94340000000000002</c:v>
                </c:pt>
                <c:pt idx="977" formatCode="0.00">
                  <c:v>0.9425</c:v>
                </c:pt>
                <c:pt idx="978" formatCode="0.00">
                  <c:v>0.94210000000000005</c:v>
                </c:pt>
                <c:pt idx="979" formatCode="0.00">
                  <c:v>0.94169999999999998</c:v>
                </c:pt>
                <c:pt idx="980" formatCode="0.00">
                  <c:v>0.94140000000000001</c:v>
                </c:pt>
                <c:pt idx="981" formatCode="0.00">
                  <c:v>0.94099999999999995</c:v>
                </c:pt>
                <c:pt idx="982" formatCode="0.00">
                  <c:v>0.94</c:v>
                </c:pt>
                <c:pt idx="983" formatCode="0.00">
                  <c:v>0.93959999999999999</c:v>
                </c:pt>
                <c:pt idx="984" formatCode="0.00">
                  <c:v>0.93930000000000002</c:v>
                </c:pt>
                <c:pt idx="985" formatCode="0.00">
                  <c:v>0.93889999999999996</c:v>
                </c:pt>
                <c:pt idx="986" formatCode="0.00">
                  <c:v>0.93859999999999999</c:v>
                </c:pt>
                <c:pt idx="987" formatCode="0.00">
                  <c:v>0.93759999999999999</c:v>
                </c:pt>
                <c:pt idx="988" formatCode="0.00">
                  <c:v>0.93720000000000003</c:v>
                </c:pt>
                <c:pt idx="989" formatCode="0.00">
                  <c:v>0.93689999999999996</c:v>
                </c:pt>
                <c:pt idx="990" formatCode="0.00">
                  <c:v>0.9365</c:v>
                </c:pt>
                <c:pt idx="991" formatCode="0.00">
                  <c:v>0.9355</c:v>
                </c:pt>
                <c:pt idx="992" formatCode="0.00">
                  <c:v>0.93520000000000003</c:v>
                </c:pt>
                <c:pt idx="993" formatCode="0.00">
                  <c:v>0.93479999999999996</c:v>
                </c:pt>
                <c:pt idx="994" formatCode="0.00">
                  <c:v>0.9345</c:v>
                </c:pt>
                <c:pt idx="995" formatCode="0.00">
                  <c:v>0.93410000000000004</c:v>
                </c:pt>
                <c:pt idx="996" formatCode="0.00">
                  <c:v>0.93310000000000004</c:v>
                </c:pt>
                <c:pt idx="997" formatCode="0.00">
                  <c:v>0.93279999999999996</c:v>
                </c:pt>
                <c:pt idx="998" formatCode="0.00">
                  <c:v>0.93240000000000001</c:v>
                </c:pt>
                <c:pt idx="999" formatCode="0.00">
                  <c:v>0.93210000000000004</c:v>
                </c:pt>
                <c:pt idx="1000" formatCode="0.00">
                  <c:v>0.93169999999999997</c:v>
                </c:pt>
              </c:numCache>
            </c:numRef>
          </c:val>
          <c:smooth val="1"/>
          <c:extLst>
            <c:ext xmlns:c16="http://schemas.microsoft.com/office/drawing/2014/chart" uri="{C3380CC4-5D6E-409C-BE32-E72D297353CC}">
              <c16:uniqueId val="{00000000-961F-4EAA-9021-3707F77593AC}"/>
            </c:ext>
          </c:extLst>
        </c:ser>
        <c:dLbls>
          <c:showLegendKey val="0"/>
          <c:showVal val="0"/>
          <c:showCatName val="0"/>
          <c:showSerName val="0"/>
          <c:showPercent val="0"/>
          <c:showBubbleSize val="0"/>
        </c:dLbls>
        <c:marker val="1"/>
        <c:smooth val="0"/>
        <c:axId val="1678396303"/>
        <c:axId val="1678399663"/>
      </c:lineChart>
      <c:catAx>
        <c:axId val="14191583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dirty="0"/>
                  <a:t>Spend (Weekly)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9159279"/>
        <c:crosses val="autoZero"/>
        <c:auto val="1"/>
        <c:lblAlgn val="ctr"/>
        <c:lblOffset val="100"/>
        <c:tickLblSkip val="100"/>
        <c:tickMarkSkip val="1000"/>
        <c:noMultiLvlLbl val="0"/>
      </c:catAx>
      <c:valAx>
        <c:axId val="14191592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dirty="0">
                    <a:solidFill>
                      <a:schemeClr val="bg2"/>
                    </a:solidFill>
                  </a:rPr>
                  <a:t>Immediate profit volume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19158319"/>
        <c:crosses val="autoZero"/>
        <c:crossBetween val="between"/>
      </c:valAx>
      <c:valAx>
        <c:axId val="167839966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dirty="0">
                    <a:solidFill>
                      <a:schemeClr val="bg2"/>
                    </a:solidFill>
                  </a:rPr>
                  <a:t>Immediate Profit ROI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78396303"/>
        <c:crosses val="max"/>
        <c:crossBetween val="between"/>
      </c:valAx>
      <c:catAx>
        <c:axId val="1678396303"/>
        <c:scaling>
          <c:orientation val="minMax"/>
        </c:scaling>
        <c:delete val="1"/>
        <c:axPos val="b"/>
        <c:numFmt formatCode="&quot;£&quot;#,##0" sourceLinked="1"/>
        <c:majorTickMark val="out"/>
        <c:minorTickMark val="none"/>
        <c:tickLblPos val="nextTo"/>
        <c:crossAx val="167839966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r>
              <a:rPr lang="en-GB" sz="1000" b="0" i="0" u="none" strike="noStrike" kern="1200" spc="0" baseline="0">
                <a:solidFill>
                  <a:schemeClr val="bg2"/>
                </a:solidFill>
                <a:latin typeface="Arial (Body)"/>
              </a:rPr>
              <a:t>Saturation based on immediate payback – all category average</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69B4"/>
              </a:solidFill>
              <a:ln>
                <a:noFill/>
              </a:ln>
              <a:effectLst/>
            </c:spPr>
            <c:extLst>
              <c:ext xmlns:c16="http://schemas.microsoft.com/office/drawing/2014/chart" uri="{C3380CC4-5D6E-409C-BE32-E72D297353CC}">
                <c16:uniqueId val="{0000000D-913D-486F-94AD-D54D13ED0C73}"/>
              </c:ext>
            </c:extLst>
          </c:dPt>
          <c:dPt>
            <c:idx val="1"/>
            <c:invertIfNegative val="0"/>
            <c:bubble3D val="0"/>
            <c:spPr>
              <a:solidFill>
                <a:srgbClr val="9CCD9A"/>
              </a:solidFill>
              <a:ln>
                <a:noFill/>
              </a:ln>
              <a:effectLst/>
            </c:spPr>
            <c:extLst>
              <c:ext xmlns:c16="http://schemas.microsoft.com/office/drawing/2014/chart" uri="{C3380CC4-5D6E-409C-BE32-E72D297353CC}">
                <c16:uniqueId val="{0000000C-913D-486F-94AD-D54D13ED0C73}"/>
              </c:ext>
            </c:extLst>
          </c:dPt>
          <c:dPt>
            <c:idx val="2"/>
            <c:invertIfNegative val="0"/>
            <c:bubble3D val="0"/>
            <c:spPr>
              <a:solidFill>
                <a:srgbClr val="766ACE"/>
              </a:solidFill>
              <a:ln>
                <a:noFill/>
              </a:ln>
              <a:effectLst/>
            </c:spPr>
            <c:extLst>
              <c:ext xmlns:c16="http://schemas.microsoft.com/office/drawing/2014/chart" uri="{C3380CC4-5D6E-409C-BE32-E72D297353CC}">
                <c16:uniqueId val="{0000000B-913D-486F-94AD-D54D13ED0C73}"/>
              </c:ext>
            </c:extLst>
          </c:dPt>
          <c:dPt>
            <c:idx val="3"/>
            <c:invertIfNegative val="0"/>
            <c:bubble3D val="0"/>
            <c:spPr>
              <a:solidFill>
                <a:srgbClr val="09BDBD"/>
              </a:solidFill>
              <a:ln>
                <a:noFill/>
              </a:ln>
              <a:effectLst/>
            </c:spPr>
            <c:extLst>
              <c:ext xmlns:c16="http://schemas.microsoft.com/office/drawing/2014/chart" uri="{C3380CC4-5D6E-409C-BE32-E72D297353CC}">
                <c16:uniqueId val="{0000000A-913D-486F-94AD-D54D13ED0C73}"/>
              </c:ext>
            </c:extLst>
          </c:dPt>
          <c:dPt>
            <c:idx val="4"/>
            <c:invertIfNegative val="0"/>
            <c:bubble3D val="0"/>
            <c:spPr>
              <a:solidFill>
                <a:srgbClr val="EE7203"/>
              </a:solidFill>
              <a:ln>
                <a:noFill/>
              </a:ln>
              <a:effectLst/>
            </c:spPr>
            <c:extLst>
              <c:ext xmlns:c16="http://schemas.microsoft.com/office/drawing/2014/chart" uri="{C3380CC4-5D6E-409C-BE32-E72D297353CC}">
                <c16:uniqueId val="{00000009-913D-486F-94AD-D54D13ED0C73}"/>
              </c:ext>
            </c:extLst>
          </c:dPt>
          <c:dPt>
            <c:idx val="5"/>
            <c:invertIfNegative val="0"/>
            <c:bubble3D val="0"/>
            <c:spPr>
              <a:solidFill>
                <a:srgbClr val="BD09A7"/>
              </a:solidFill>
              <a:ln>
                <a:noFill/>
              </a:ln>
              <a:effectLst/>
            </c:spPr>
            <c:extLst>
              <c:ext xmlns:c16="http://schemas.microsoft.com/office/drawing/2014/chart" uri="{C3380CC4-5D6E-409C-BE32-E72D297353CC}">
                <c16:uniqueId val="{00000008-913D-486F-94AD-D54D13ED0C73}"/>
              </c:ext>
            </c:extLst>
          </c:dPt>
          <c:dPt>
            <c:idx val="6"/>
            <c:invertIfNegative val="0"/>
            <c:bubble3D val="0"/>
            <c:spPr>
              <a:solidFill>
                <a:srgbClr val="FFCA00"/>
              </a:solidFill>
              <a:ln>
                <a:noFill/>
              </a:ln>
              <a:effectLst/>
            </c:spPr>
            <c:extLst>
              <c:ext xmlns:c16="http://schemas.microsoft.com/office/drawing/2014/chart" uri="{C3380CC4-5D6E-409C-BE32-E72D297353CC}">
                <c16:uniqueId val="{00000007-913D-486F-94AD-D54D13ED0C73}"/>
              </c:ext>
            </c:extLst>
          </c:dPt>
          <c:dPt>
            <c:idx val="7"/>
            <c:invertIfNegative val="0"/>
            <c:bubble3D val="0"/>
            <c:spPr>
              <a:solidFill>
                <a:srgbClr val="BCCF0F"/>
              </a:solidFill>
              <a:ln>
                <a:noFill/>
              </a:ln>
              <a:effectLst/>
            </c:spPr>
            <c:extLst>
              <c:ext xmlns:c16="http://schemas.microsoft.com/office/drawing/2014/chart" uri="{C3380CC4-5D6E-409C-BE32-E72D297353CC}">
                <c16:uniqueId val="{00000006-913D-486F-94AD-D54D13ED0C73}"/>
              </c:ext>
            </c:extLst>
          </c:dPt>
          <c:dPt>
            <c:idx val="8"/>
            <c:invertIfNegative val="0"/>
            <c:bubble3D val="0"/>
            <c:spPr>
              <a:solidFill>
                <a:srgbClr val="372D87"/>
              </a:solidFill>
              <a:ln>
                <a:noFill/>
              </a:ln>
              <a:effectLst/>
            </c:spPr>
            <c:extLst>
              <c:ext xmlns:c16="http://schemas.microsoft.com/office/drawing/2014/chart" uri="{C3380CC4-5D6E-409C-BE32-E72D297353CC}">
                <c16:uniqueId val="{00000004-913D-486F-94AD-D54D13ED0C73}"/>
              </c:ext>
            </c:extLst>
          </c:dPt>
          <c:dPt>
            <c:idx val="9"/>
            <c:invertIfNegative val="0"/>
            <c:bubble3D val="0"/>
            <c:spPr>
              <a:solidFill>
                <a:srgbClr val="E30615"/>
              </a:solidFill>
              <a:ln>
                <a:noFill/>
              </a:ln>
              <a:effectLst/>
            </c:spPr>
            <c:extLst>
              <c:ext xmlns:c16="http://schemas.microsoft.com/office/drawing/2014/chart" uri="{C3380CC4-5D6E-409C-BE32-E72D297353CC}">
                <c16:uniqueId val="{00000003-913D-486F-94AD-D54D13ED0C7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Sheet1!$B$2:$B$11</c:f>
              <c:numCache>
                <c:formatCode>"£"#,##0</c:formatCode>
                <c:ptCount val="10"/>
                <c:pt idx="0">
                  <c:v>31000</c:v>
                </c:pt>
                <c:pt idx="1">
                  <c:v>31000</c:v>
                </c:pt>
                <c:pt idx="2">
                  <c:v>40000</c:v>
                </c:pt>
                <c:pt idx="3">
                  <c:v>47000</c:v>
                </c:pt>
                <c:pt idx="4">
                  <c:v>54000</c:v>
                </c:pt>
                <c:pt idx="5">
                  <c:v>56000</c:v>
                </c:pt>
                <c:pt idx="6">
                  <c:v>58000</c:v>
                </c:pt>
                <c:pt idx="7">
                  <c:v>92000</c:v>
                </c:pt>
                <c:pt idx="8">
                  <c:v>123000</c:v>
                </c:pt>
                <c:pt idx="9">
                  <c:v>330000</c:v>
                </c:pt>
              </c:numCache>
            </c:numRef>
          </c:val>
          <c:extLst>
            <c:ext xmlns:c16="http://schemas.microsoft.com/office/drawing/2014/chart" uri="{C3380CC4-5D6E-409C-BE32-E72D297353CC}">
              <c16:uniqueId val="{00000000-913D-486F-94AD-D54D13ED0C73}"/>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Sheet1!$C$2:$C$11</c:f>
              <c:numCache>
                <c:formatCode>General</c:formatCode>
                <c:ptCount val="10"/>
              </c:numCache>
            </c:numRef>
          </c:val>
          <c:extLst>
            <c:ext xmlns:c16="http://schemas.microsoft.com/office/drawing/2014/chart" uri="{C3380CC4-5D6E-409C-BE32-E72D297353CC}">
              <c16:uniqueId val="{00000014-30D8-4581-8F18-FEAADAB56528}"/>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Sheet1!$D$2:$D$11</c:f>
              <c:numCache>
                <c:formatCode>General</c:formatCode>
                <c:ptCount val="10"/>
              </c:numCache>
            </c:numRef>
          </c:val>
          <c:extLst>
            <c:ext xmlns:c16="http://schemas.microsoft.com/office/drawing/2014/chart" uri="{C3380CC4-5D6E-409C-BE32-E72D297353CC}">
              <c16:uniqueId val="{00000015-30D8-4581-8F18-FEAADAB56528}"/>
            </c:ext>
          </c:extLst>
        </c:ser>
        <c:dLbls>
          <c:dLblPos val="outEnd"/>
          <c:showLegendKey val="0"/>
          <c:showVal val="1"/>
          <c:showCatName val="0"/>
          <c:showSerName val="0"/>
          <c:showPercent val="0"/>
          <c:showBubbleSize val="0"/>
        </c:dLbls>
        <c:gapWidth val="10"/>
        <c:overlap val="80"/>
        <c:axId val="349128159"/>
        <c:axId val="349141119"/>
      </c:barChart>
      <c:catAx>
        <c:axId val="34912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41119"/>
        <c:crosses val="autoZero"/>
        <c:auto val="1"/>
        <c:lblAlgn val="ctr"/>
        <c:lblOffset val="100"/>
        <c:noMultiLvlLbl val="0"/>
      </c:catAx>
      <c:valAx>
        <c:axId val="3491411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a:solidFill>
                      <a:schemeClr val="bg2"/>
                    </a:solidFill>
                  </a:rPr>
                  <a:t>Saturation Point - Weekly - Based on Immediate Payback only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2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Immediate</c:v>
                </c:pt>
              </c:strCache>
            </c:strRef>
          </c:tx>
          <c:spPr>
            <a:solidFill>
              <a:srgbClr val="E10514"/>
            </a:solidFill>
            <a:ln>
              <a:noFill/>
            </a:ln>
            <a:effectLst/>
          </c:spPr>
          <c:invertIfNegative val="0"/>
          <c:cat>
            <c:strRef>
              <c:f>Sheet1!$A$2:$A$11</c:f>
              <c:strCache>
                <c:ptCount val="10"/>
                <c:pt idx="0">
                  <c:v>Cinema</c:v>
                </c:pt>
                <c:pt idx="1">
                  <c:v>OOH</c:v>
                </c:pt>
                <c:pt idx="2">
                  <c:v>Online video</c:v>
                </c:pt>
                <c:pt idx="3">
                  <c:v>Print</c:v>
                </c:pt>
                <c:pt idx="4">
                  <c:v>Online Display</c:v>
                </c:pt>
                <c:pt idx="5">
                  <c:v>BVOD</c:v>
                </c:pt>
                <c:pt idx="6">
                  <c:v>Audio</c:v>
                </c:pt>
                <c:pt idx="7">
                  <c:v>Paid Social</c:v>
                </c:pt>
                <c:pt idx="8">
                  <c:v>Linear TV</c:v>
                </c:pt>
                <c:pt idx="9">
                  <c:v>Generic PPC</c:v>
                </c:pt>
              </c:strCache>
            </c:strRef>
          </c:cat>
          <c:val>
            <c:numRef>
              <c:f>Sheet1!$B$2:$B$11</c:f>
              <c:numCache>
                <c:formatCode>0.0%</c:formatCode>
                <c:ptCount val="10"/>
                <c:pt idx="0">
                  <c:v>7.1125386925873944E-4</c:v>
                </c:pt>
                <c:pt idx="1">
                  <c:v>7.9021879553349116E-3</c:v>
                </c:pt>
                <c:pt idx="2">
                  <c:v>8.5818207311255685E-3</c:v>
                </c:pt>
                <c:pt idx="3">
                  <c:v>1.1296963859977104E-2</c:v>
                </c:pt>
                <c:pt idx="4">
                  <c:v>1.4040416125937779E-2</c:v>
                </c:pt>
                <c:pt idx="5">
                  <c:v>1.7199872714938072E-2</c:v>
                </c:pt>
                <c:pt idx="6">
                  <c:v>2.0252925519972927E-2</c:v>
                </c:pt>
                <c:pt idx="7">
                  <c:v>3.5723079647782326E-2</c:v>
                </c:pt>
                <c:pt idx="8">
                  <c:v>4.8422809221853512E-2</c:v>
                </c:pt>
                <c:pt idx="9">
                  <c:v>7.1873168444407678E-2</c:v>
                </c:pt>
              </c:numCache>
            </c:numRef>
          </c:val>
          <c:extLst>
            <c:ext xmlns:c16="http://schemas.microsoft.com/office/drawing/2014/chart" uri="{C3380CC4-5D6E-409C-BE32-E72D297353CC}">
              <c16:uniqueId val="{00000000-4F82-4C5D-82C9-DC1A36979411}"/>
            </c:ext>
          </c:extLst>
        </c:ser>
        <c:ser>
          <c:idx val="1"/>
          <c:order val="1"/>
          <c:tx>
            <c:strRef>
              <c:f>Sheet1!$C$1</c:f>
              <c:strCache>
                <c:ptCount val="1"/>
                <c:pt idx="0">
                  <c:v>Column2</c:v>
                </c:pt>
              </c:strCache>
            </c:strRef>
          </c:tx>
          <c:spPr>
            <a:solidFill>
              <a:schemeClr val="accent2"/>
            </a:solidFill>
            <a:ln>
              <a:noFill/>
            </a:ln>
            <a:effectLst/>
          </c:spPr>
          <c:invertIfNegative val="0"/>
          <c:cat>
            <c:strRef>
              <c:f>Sheet1!$A$2:$A$11</c:f>
              <c:strCache>
                <c:ptCount val="10"/>
                <c:pt idx="0">
                  <c:v>Cinema</c:v>
                </c:pt>
                <c:pt idx="1">
                  <c:v>OOH</c:v>
                </c:pt>
                <c:pt idx="2">
                  <c:v>Online video</c:v>
                </c:pt>
                <c:pt idx="3">
                  <c:v>Print</c:v>
                </c:pt>
                <c:pt idx="4">
                  <c:v>Online Display</c:v>
                </c:pt>
                <c:pt idx="5">
                  <c:v>BVOD</c:v>
                </c:pt>
                <c:pt idx="6">
                  <c:v>Audio</c:v>
                </c:pt>
                <c:pt idx="7">
                  <c:v>Paid Social</c:v>
                </c:pt>
                <c:pt idx="8">
                  <c:v>Linear TV</c:v>
                </c:pt>
                <c:pt idx="9">
                  <c:v>Generic PPC</c:v>
                </c:pt>
              </c:strCache>
            </c:strRef>
          </c:cat>
          <c:val>
            <c:numRef>
              <c:f>Sheet1!$C$2:$C$11</c:f>
              <c:numCache>
                <c:formatCode>General</c:formatCode>
                <c:ptCount val="10"/>
              </c:numCache>
            </c:numRef>
          </c:val>
          <c:extLst>
            <c:ext xmlns:c16="http://schemas.microsoft.com/office/drawing/2014/chart" uri="{C3380CC4-5D6E-409C-BE32-E72D297353CC}">
              <c16:uniqueId val="{00000001-4F82-4C5D-82C9-DC1A36979411}"/>
            </c:ext>
          </c:extLst>
        </c:ser>
        <c:ser>
          <c:idx val="2"/>
          <c:order val="2"/>
          <c:tx>
            <c:strRef>
              <c:f>Sheet1!$D$1</c:f>
              <c:strCache>
                <c:ptCount val="1"/>
                <c:pt idx="0">
                  <c:v>Column3</c:v>
                </c:pt>
              </c:strCache>
            </c:strRef>
          </c:tx>
          <c:spPr>
            <a:solidFill>
              <a:schemeClr val="accent3"/>
            </a:solidFill>
            <a:ln>
              <a:noFill/>
            </a:ln>
            <a:effectLst/>
          </c:spPr>
          <c:invertIfNegative val="0"/>
          <c:cat>
            <c:strRef>
              <c:f>Sheet1!$A$2:$A$11</c:f>
              <c:strCache>
                <c:ptCount val="10"/>
                <c:pt idx="0">
                  <c:v>Cinema</c:v>
                </c:pt>
                <c:pt idx="1">
                  <c:v>OOH</c:v>
                </c:pt>
                <c:pt idx="2">
                  <c:v>Online video</c:v>
                </c:pt>
                <c:pt idx="3">
                  <c:v>Print</c:v>
                </c:pt>
                <c:pt idx="4">
                  <c:v>Online Display</c:v>
                </c:pt>
                <c:pt idx="5">
                  <c:v>BVOD</c:v>
                </c:pt>
                <c:pt idx="6">
                  <c:v>Audio</c:v>
                </c:pt>
                <c:pt idx="7">
                  <c:v>Paid Social</c:v>
                </c:pt>
                <c:pt idx="8">
                  <c:v>Linear TV</c:v>
                </c:pt>
                <c:pt idx="9">
                  <c:v>Generic PPC</c:v>
                </c:pt>
              </c:strCache>
            </c:strRef>
          </c:cat>
          <c:val>
            <c:numRef>
              <c:f>Sheet1!$D$2:$D$11</c:f>
              <c:numCache>
                <c:formatCode>General</c:formatCode>
                <c:ptCount val="10"/>
              </c:numCache>
            </c:numRef>
          </c:val>
          <c:extLst>
            <c:ext xmlns:c16="http://schemas.microsoft.com/office/drawing/2014/chart" uri="{C3380CC4-5D6E-409C-BE32-E72D297353CC}">
              <c16:uniqueId val="{00000002-4F82-4C5D-82C9-DC1A36979411}"/>
            </c:ext>
          </c:extLst>
        </c:ser>
        <c:dLbls>
          <c:showLegendKey val="0"/>
          <c:showVal val="0"/>
          <c:showCatName val="0"/>
          <c:showSerName val="0"/>
          <c:showPercent val="0"/>
          <c:showBubbleSize val="0"/>
        </c:dLbls>
        <c:gapWidth val="50"/>
        <c:overlap val="100"/>
        <c:axId val="507326927"/>
        <c:axId val="507330767"/>
      </c:barChart>
      <c:catAx>
        <c:axId val="50732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30767"/>
        <c:crosses val="autoZero"/>
        <c:auto val="1"/>
        <c:lblAlgn val="ctr"/>
        <c:lblOffset val="100"/>
        <c:noMultiLvlLbl val="0"/>
      </c:catAx>
      <c:valAx>
        <c:axId val="507330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a:solidFill>
                      <a:schemeClr val="bg2"/>
                    </a:solidFill>
                  </a:rPr>
                  <a:t>% of all advertising profit volume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26927"/>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Immediate</c:v>
                </c:pt>
              </c:strCache>
            </c:strRef>
          </c:tx>
          <c:spPr>
            <a:solidFill>
              <a:srgbClr val="E10514"/>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Sheet1!$B$2:$B$11</c:f>
              <c:numCache>
                <c:formatCode>0.0%</c:formatCode>
                <c:ptCount val="10"/>
                <c:pt idx="0">
                  <c:v>7.1125386925873944E-4</c:v>
                </c:pt>
                <c:pt idx="1">
                  <c:v>1.4040416125937779E-2</c:v>
                </c:pt>
                <c:pt idx="2">
                  <c:v>7.9021879553349116E-3</c:v>
                </c:pt>
                <c:pt idx="3">
                  <c:v>8.5818207311255685E-3</c:v>
                </c:pt>
                <c:pt idx="4">
                  <c:v>1.1296963859977104E-2</c:v>
                </c:pt>
                <c:pt idx="5">
                  <c:v>2.0252925519972927E-2</c:v>
                </c:pt>
                <c:pt idx="6">
                  <c:v>1.7199872714938072E-2</c:v>
                </c:pt>
                <c:pt idx="7">
                  <c:v>3.5723079647782326E-2</c:v>
                </c:pt>
                <c:pt idx="8">
                  <c:v>7.1873168444407678E-2</c:v>
                </c:pt>
                <c:pt idx="9">
                  <c:v>4.8422809221853512E-2</c:v>
                </c:pt>
              </c:numCache>
            </c:numRef>
          </c:val>
          <c:extLst>
            <c:ext xmlns:c16="http://schemas.microsoft.com/office/drawing/2014/chart" uri="{C3380CC4-5D6E-409C-BE32-E72D297353CC}">
              <c16:uniqueId val="{00000000-49F5-4497-8B4B-13EE78801F70}"/>
            </c:ext>
          </c:extLst>
        </c:ser>
        <c:ser>
          <c:idx val="1"/>
          <c:order val="1"/>
          <c:tx>
            <c:strRef>
              <c:f>Sheet1!$C$1</c:f>
              <c:strCache>
                <c:ptCount val="1"/>
                <c:pt idx="0">
                  <c:v>Carryover</c:v>
                </c:pt>
              </c:strCache>
            </c:strRef>
          </c:tx>
          <c:spPr>
            <a:solidFill>
              <a:schemeClr val="accent2"/>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Sheet1!$C$2:$C$11</c:f>
              <c:numCache>
                <c:formatCode>0.0%</c:formatCode>
                <c:ptCount val="10"/>
                <c:pt idx="0">
                  <c:v>4.9426116334089188E-4</c:v>
                </c:pt>
                <c:pt idx="1">
                  <c:v>4.4338156187171858E-3</c:v>
                </c:pt>
                <c:pt idx="2">
                  <c:v>5.2681253033193508E-3</c:v>
                </c:pt>
                <c:pt idx="3">
                  <c:v>6.742859142265167E-3</c:v>
                </c:pt>
                <c:pt idx="4">
                  <c:v>9.2429704219914501E-3</c:v>
                </c:pt>
                <c:pt idx="5">
                  <c:v>1.4074066885556361E-2</c:v>
                </c:pt>
                <c:pt idx="6">
                  <c:v>1.4651743398856103E-2</c:v>
                </c:pt>
                <c:pt idx="7">
                  <c:v>1.1907693215927433E-2</c:v>
                </c:pt>
                <c:pt idx="8">
                  <c:v>2.2696790035076075E-2</c:v>
                </c:pt>
                <c:pt idx="9">
                  <c:v>9.3995306916044172E-2</c:v>
                </c:pt>
              </c:numCache>
            </c:numRef>
          </c:val>
          <c:extLst>
            <c:ext xmlns:c16="http://schemas.microsoft.com/office/drawing/2014/chart" uri="{C3380CC4-5D6E-409C-BE32-E72D297353CC}">
              <c16:uniqueId val="{00000001-49F5-4497-8B4B-13EE78801F70}"/>
            </c:ext>
          </c:extLst>
        </c:ser>
        <c:ser>
          <c:idx val="2"/>
          <c:order val="2"/>
          <c:tx>
            <c:strRef>
              <c:f>Sheet1!$D$1</c:f>
              <c:strCache>
                <c:ptCount val="1"/>
                <c:pt idx="0">
                  <c:v>Sustained</c:v>
                </c:pt>
              </c:strCache>
            </c:strRef>
          </c:tx>
          <c:spPr>
            <a:solidFill>
              <a:srgbClr val="372D87"/>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Sheet1!$D$2:$D$11</c:f>
              <c:numCache>
                <c:formatCode>0.0%</c:formatCode>
                <c:ptCount val="10"/>
                <c:pt idx="0">
                  <c:v>1.386342287489576E-3</c:v>
                </c:pt>
                <c:pt idx="1">
                  <c:v>1.0345569777006784E-2</c:v>
                </c:pt>
                <c:pt idx="2">
                  <c:v>1.7516516634010167E-2</c:v>
                </c:pt>
                <c:pt idx="3">
                  <c:v>1.8389615848068887E-2</c:v>
                </c:pt>
                <c:pt idx="4">
                  <c:v>2.7112713252198491E-2</c:v>
                </c:pt>
                <c:pt idx="5">
                  <c:v>3.5013532253639873E-2</c:v>
                </c:pt>
                <c:pt idx="6">
                  <c:v>4.9688521137518905E-2</c:v>
                </c:pt>
                <c:pt idx="7">
                  <c:v>4.6678157406435571E-2</c:v>
                </c:pt>
                <c:pt idx="8">
                  <c:v>5.1067777578921225E-2</c:v>
                </c:pt>
                <c:pt idx="9">
                  <c:v>0.32328912363302775</c:v>
                </c:pt>
              </c:numCache>
            </c:numRef>
          </c:val>
          <c:extLst>
            <c:ext xmlns:c16="http://schemas.microsoft.com/office/drawing/2014/chart" uri="{C3380CC4-5D6E-409C-BE32-E72D297353CC}">
              <c16:uniqueId val="{00000002-49F5-4497-8B4B-13EE78801F70}"/>
            </c:ext>
          </c:extLst>
        </c:ser>
        <c:dLbls>
          <c:showLegendKey val="0"/>
          <c:showVal val="0"/>
          <c:showCatName val="0"/>
          <c:showSerName val="0"/>
          <c:showPercent val="0"/>
          <c:showBubbleSize val="0"/>
        </c:dLbls>
        <c:gapWidth val="50"/>
        <c:overlap val="100"/>
        <c:axId val="507326927"/>
        <c:axId val="507330767"/>
      </c:barChart>
      <c:catAx>
        <c:axId val="50732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30767"/>
        <c:crosses val="autoZero"/>
        <c:auto val="1"/>
        <c:lblAlgn val="ctr"/>
        <c:lblOffset val="100"/>
        <c:noMultiLvlLbl val="0"/>
      </c:catAx>
      <c:valAx>
        <c:axId val="507330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dirty="0">
                    <a:solidFill>
                      <a:schemeClr val="bg2"/>
                    </a:solidFill>
                  </a:rPr>
                  <a:t>% of full profit volume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2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bg2"/>
                </a:solidFill>
                <a:latin typeface="+mn-lt"/>
                <a:ea typeface="+mn-ea"/>
                <a:cs typeface="+mn-cs"/>
              </a:defRPr>
            </a:pPr>
            <a:r>
              <a:rPr lang="en-GB" sz="1200" b="1" i="0" u="none" strike="noStrike" kern="1200" spc="0" baseline="0">
                <a:solidFill>
                  <a:schemeClr val="bg2"/>
                </a:solidFill>
              </a:rPr>
              <a:t>Short Term ROI &amp; Full ROI including sustained effects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bg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Short-Term ROI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Retail (Large)</c:v>
                </c:pt>
                <c:pt idx="1">
                  <c:v>
 Automotive </c:v>
                </c:pt>
                <c:pt idx="2">
                  <c:v> 
Retail (Small)</c:v>
                </c:pt>
                <c:pt idx="3">
                  <c:v>
 Telecoms </c:v>
                </c:pt>
                <c:pt idx="4">
                  <c:v> 
Travel </c:v>
                </c:pt>
                <c:pt idx="5">
                  <c:v> 
Financial Services </c:v>
                </c:pt>
                <c:pt idx="6">
                  <c:v>
 FMCG </c:v>
                </c:pt>
                <c:pt idx="7">
                  <c:v>
All Sector Average</c:v>
                </c:pt>
              </c:strCache>
            </c:strRef>
          </c:cat>
          <c:val>
            <c:numRef>
              <c:f>Sheet1!$B$2:$B$9</c:f>
              <c:numCache>
                <c:formatCode>0.00</c:formatCode>
                <c:ptCount val="8"/>
                <c:pt idx="0">
                  <c:v>3.15</c:v>
                </c:pt>
                <c:pt idx="1">
                  <c:v>1.3</c:v>
                </c:pt>
                <c:pt idx="2">
                  <c:v>1.66</c:v>
                </c:pt>
                <c:pt idx="3">
                  <c:v>1.49</c:v>
                </c:pt>
                <c:pt idx="4">
                  <c:v>1.19</c:v>
                </c:pt>
                <c:pt idx="5">
                  <c:v>0.94</c:v>
                </c:pt>
                <c:pt idx="6">
                  <c:v>0.48</c:v>
                </c:pt>
                <c:pt idx="7">
                  <c:v>1.87</c:v>
                </c:pt>
              </c:numCache>
            </c:numRef>
          </c:val>
          <c:extLst>
            <c:ext xmlns:c16="http://schemas.microsoft.com/office/drawing/2014/chart" uri="{C3380CC4-5D6E-409C-BE32-E72D297353CC}">
              <c16:uniqueId val="{00000000-337F-4089-A217-DE3E5BA4BBB5}"/>
            </c:ext>
          </c:extLst>
        </c:ser>
        <c:ser>
          <c:idx val="1"/>
          <c:order val="1"/>
          <c:tx>
            <c:strRef>
              <c:f>Sheet1!$C$1</c:f>
              <c:strCache>
                <c:ptCount val="1"/>
                <c:pt idx="0">
                  <c:v>Full ROI inc Sustained Effects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Retail (Large)</c:v>
                </c:pt>
                <c:pt idx="1">
                  <c:v>
 Automotive </c:v>
                </c:pt>
                <c:pt idx="2">
                  <c:v> 
Retail (Small)</c:v>
                </c:pt>
                <c:pt idx="3">
                  <c:v>
 Telecoms </c:v>
                </c:pt>
                <c:pt idx="4">
                  <c:v> 
Travel </c:v>
                </c:pt>
                <c:pt idx="5">
                  <c:v> 
Financial Services </c:v>
                </c:pt>
                <c:pt idx="6">
                  <c:v>
 FMCG </c:v>
                </c:pt>
                <c:pt idx="7">
                  <c:v>
All Sector Average</c:v>
                </c:pt>
              </c:strCache>
            </c:strRef>
          </c:cat>
          <c:val>
            <c:numRef>
              <c:f>Sheet1!$C$2:$C$9</c:f>
              <c:numCache>
                <c:formatCode>0.00</c:formatCode>
                <c:ptCount val="8"/>
                <c:pt idx="0">
                  <c:v>6.93</c:v>
                </c:pt>
                <c:pt idx="1">
                  <c:v>4.6500000000000004</c:v>
                </c:pt>
                <c:pt idx="2">
                  <c:v>3.37</c:v>
                </c:pt>
                <c:pt idx="3">
                  <c:v>3.13</c:v>
                </c:pt>
                <c:pt idx="4">
                  <c:v>2.62</c:v>
                </c:pt>
                <c:pt idx="5">
                  <c:v>1.95</c:v>
                </c:pt>
                <c:pt idx="6">
                  <c:v>1.48</c:v>
                </c:pt>
                <c:pt idx="7">
                  <c:v>4.1100000000000003</c:v>
                </c:pt>
              </c:numCache>
            </c:numRef>
          </c:val>
          <c:extLst>
            <c:ext xmlns:c16="http://schemas.microsoft.com/office/drawing/2014/chart" uri="{C3380CC4-5D6E-409C-BE32-E72D297353CC}">
              <c16:uniqueId val="{00000001-337F-4089-A217-DE3E5BA4BBB5}"/>
            </c:ext>
          </c:extLst>
        </c:ser>
        <c:dLbls>
          <c:dLblPos val="outEnd"/>
          <c:showLegendKey val="0"/>
          <c:showVal val="1"/>
          <c:showCatName val="0"/>
          <c:showSerName val="0"/>
          <c:showPercent val="0"/>
          <c:showBubbleSize val="0"/>
        </c:dLbls>
        <c:gapWidth val="219"/>
        <c:overlap val="-27"/>
        <c:axId val="1935215088"/>
        <c:axId val="1935215568"/>
      </c:barChart>
      <c:catAx>
        <c:axId val="1935215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35215568"/>
        <c:crossesAt val="1"/>
        <c:auto val="1"/>
        <c:lblAlgn val="ctr"/>
        <c:lblOffset val="100"/>
        <c:noMultiLvlLbl val="0"/>
      </c:catAx>
      <c:valAx>
        <c:axId val="1935215568"/>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a:t>Profit ROI</a:t>
                </a:r>
              </a:p>
            </c:rich>
          </c:tx>
          <c:layout>
            <c:manualLayout>
              <c:xMode val="edge"/>
              <c:yMode val="edge"/>
              <c:x val="7.3099415204678359E-3"/>
              <c:y val="0.3495013630215815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5215088"/>
        <c:crosses val="autoZero"/>
        <c:crossBetween val="between"/>
      </c:valAx>
      <c:spPr>
        <a:noFill/>
        <a:ln>
          <a:noFill/>
        </a:ln>
        <a:effectLst/>
      </c:spPr>
    </c:plotArea>
    <c:legend>
      <c:legendPos val="b"/>
      <c:layout>
        <c:manualLayout>
          <c:xMode val="edge"/>
          <c:yMode val="edge"/>
          <c:x val="0.32377179552117391"/>
          <c:y val="0.94127849954215914"/>
          <c:w val="0.35245640895765223"/>
          <c:h val="5.872150045784083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rgbClr val="D5000B"/>
            </a:solidFill>
            <a:ln>
              <a:noFill/>
            </a:ln>
            <a:effectLst/>
          </c:spPr>
          <c:invertIfNegative val="0"/>
          <c:dPt>
            <c:idx val="1"/>
            <c:invertIfNegative val="0"/>
            <c:bubble3D val="0"/>
            <c:spPr>
              <a:solidFill>
                <a:srgbClr val="E27100"/>
              </a:solidFill>
              <a:ln>
                <a:noFill/>
              </a:ln>
              <a:effectLst/>
            </c:spPr>
            <c:extLst>
              <c:ext xmlns:c16="http://schemas.microsoft.com/office/drawing/2014/chart" uri="{C3380CC4-5D6E-409C-BE32-E72D297353CC}">
                <c16:uniqueId val="{00000006-E5C3-49A9-AA19-10E11BA0339B}"/>
              </c:ext>
            </c:extLst>
          </c:dPt>
          <c:dPt>
            <c:idx val="2"/>
            <c:invertIfNegative val="0"/>
            <c:bubble3D val="0"/>
            <c:spPr>
              <a:solidFill>
                <a:srgbClr val="392E89"/>
              </a:solidFill>
              <a:ln>
                <a:noFill/>
              </a:ln>
              <a:effectLst/>
            </c:spPr>
            <c:extLst>
              <c:ext xmlns:c16="http://schemas.microsoft.com/office/drawing/2014/chart" uri="{C3380CC4-5D6E-409C-BE32-E72D297353CC}">
                <c16:uniqueId val="{0000000B-E5C3-49A9-AA19-10E11BA0339B}"/>
              </c:ext>
            </c:extLst>
          </c:dPt>
          <c:dPt>
            <c:idx val="3"/>
            <c:invertIfNegative val="0"/>
            <c:bubble3D val="0"/>
            <c:spPr>
              <a:solidFill>
                <a:srgbClr val="BDCF00"/>
              </a:solidFill>
              <a:ln>
                <a:noFill/>
              </a:ln>
              <a:effectLst/>
            </c:spPr>
            <c:extLst>
              <c:ext xmlns:c16="http://schemas.microsoft.com/office/drawing/2014/chart" uri="{C3380CC4-5D6E-409C-BE32-E72D297353CC}">
                <c16:uniqueId val="{00000007-E5C3-49A9-AA19-10E11BA0339B}"/>
              </c:ext>
            </c:extLst>
          </c:dPt>
          <c:dPt>
            <c:idx val="4"/>
            <c:invertIfNegative val="0"/>
            <c:bubble3D val="0"/>
            <c:spPr>
              <a:solidFill>
                <a:srgbClr val="B308AA"/>
              </a:solidFill>
              <a:ln>
                <a:noFill/>
              </a:ln>
              <a:effectLst/>
            </c:spPr>
            <c:extLst>
              <c:ext xmlns:c16="http://schemas.microsoft.com/office/drawing/2014/chart" uri="{C3380CC4-5D6E-409C-BE32-E72D297353CC}">
                <c16:uniqueId val="{00000009-E5C3-49A9-AA19-10E11BA0339B}"/>
              </c:ext>
            </c:extLst>
          </c:dPt>
          <c:dPt>
            <c:idx val="5"/>
            <c:invertIfNegative val="0"/>
            <c:bubble3D val="0"/>
            <c:spPr>
              <a:solidFill>
                <a:srgbClr val="4CBDBD"/>
              </a:solidFill>
              <a:ln>
                <a:noFill/>
              </a:ln>
              <a:effectLst/>
            </c:spPr>
            <c:extLst>
              <c:ext xmlns:c16="http://schemas.microsoft.com/office/drawing/2014/chart" uri="{C3380CC4-5D6E-409C-BE32-E72D297353CC}">
                <c16:uniqueId val="{00000004-E5C3-49A9-AA19-10E11BA0339B}"/>
              </c:ext>
            </c:extLst>
          </c:dPt>
          <c:dPt>
            <c:idx val="6"/>
            <c:invertIfNegative val="0"/>
            <c:bubble3D val="0"/>
            <c:spPr>
              <a:solidFill>
                <a:srgbClr val="F8CB00"/>
              </a:solidFill>
              <a:ln>
                <a:noFill/>
              </a:ln>
              <a:effectLst/>
            </c:spPr>
            <c:extLst>
              <c:ext xmlns:c16="http://schemas.microsoft.com/office/drawing/2014/chart" uri="{C3380CC4-5D6E-409C-BE32-E72D297353CC}">
                <c16:uniqueId val="{0000000C-E5C3-49A9-AA19-10E11BA0339B}"/>
              </c:ext>
            </c:extLst>
          </c:dPt>
          <c:dPt>
            <c:idx val="7"/>
            <c:invertIfNegative val="0"/>
            <c:bubble3D val="0"/>
            <c:spPr>
              <a:solidFill>
                <a:srgbClr val="2C6AB6"/>
              </a:solidFill>
              <a:ln>
                <a:noFill/>
              </a:ln>
              <a:effectLst/>
            </c:spPr>
            <c:extLst>
              <c:ext xmlns:c16="http://schemas.microsoft.com/office/drawing/2014/chart" uri="{C3380CC4-5D6E-409C-BE32-E72D297353CC}">
                <c16:uniqueId val="{00000005-E5C3-49A9-AA19-10E11BA0339B}"/>
              </c:ext>
            </c:extLst>
          </c:dPt>
          <c:dPt>
            <c:idx val="8"/>
            <c:invertIfNegative val="0"/>
            <c:bubble3D val="0"/>
            <c:spPr>
              <a:solidFill>
                <a:srgbClr val="776BD0"/>
              </a:solidFill>
              <a:ln>
                <a:noFill/>
              </a:ln>
              <a:effectLst/>
            </c:spPr>
            <c:extLst>
              <c:ext xmlns:c16="http://schemas.microsoft.com/office/drawing/2014/chart" uri="{C3380CC4-5D6E-409C-BE32-E72D297353CC}">
                <c16:uniqueId val="{0000000A-E5C3-49A9-AA19-10E11BA0339B}"/>
              </c:ext>
            </c:extLst>
          </c:dPt>
          <c:dPt>
            <c:idx val="9"/>
            <c:invertIfNegative val="0"/>
            <c:bubble3D val="0"/>
            <c:spPr>
              <a:solidFill>
                <a:srgbClr val="A3CD99"/>
              </a:solidFill>
              <a:ln>
                <a:noFill/>
              </a:ln>
              <a:effectLst/>
            </c:spPr>
            <c:extLst>
              <c:ext xmlns:c16="http://schemas.microsoft.com/office/drawing/2014/chart" uri="{C3380CC4-5D6E-409C-BE32-E72D297353CC}">
                <c16:uniqueId val="{00000008-E5C3-49A9-AA19-10E11BA0339B}"/>
              </c:ext>
            </c:extLst>
          </c:dPt>
          <c:dPt>
            <c:idx val="10"/>
            <c:invertIfNegative val="0"/>
            <c:bubble3D val="0"/>
            <c:spPr>
              <a:solidFill>
                <a:schemeClr val="bg2"/>
              </a:solidFill>
              <a:ln>
                <a:noFill/>
              </a:ln>
              <a:effectLst/>
            </c:spPr>
            <c:extLst>
              <c:ext xmlns:c16="http://schemas.microsoft.com/office/drawing/2014/chart" uri="{C3380CC4-5D6E-409C-BE32-E72D297353CC}">
                <c16:uniqueId val="{00000000-6DE2-4086-815B-3FB1ED632444}"/>
              </c:ext>
            </c:extLst>
          </c:dPt>
          <c:dLbls>
            <c:dLbl>
              <c:idx val="0"/>
              <c:layout>
                <c:manualLayout>
                  <c:x val="-8.2314814814815254E-3"/>
                  <c:y val="-0.11088813311082477"/>
                </c:manualLayout>
              </c:layout>
              <c:tx>
                <c:rich>
                  <a:bodyPr/>
                  <a:lstStyle/>
                  <a:p>
                    <a:fld id="{C26FE46C-437C-430A-8080-D8C391652A67}" type="CELLRANGE">
                      <a:rPr lang="en-US" baseline="0"/>
                      <a:pPr/>
                      <a:t>[CELLRANGE]</a:t>
                    </a:fld>
                    <a:r>
                      <a:rPr lang="en-US" baseline="0"/>
                      <a:t>, </a:t>
                    </a:r>
                    <a:fld id="{6FBD2F39-0709-4570-8665-AAF4A3E0888C}"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3-E5C3-49A9-AA19-10E11BA0339B}"/>
                </c:ext>
              </c:extLst>
            </c:dLbl>
            <c:dLbl>
              <c:idx val="1"/>
              <c:layout>
                <c:manualLayout>
                  <c:x val="-1.2935185185185185E-2"/>
                  <c:y val="-6.7963694487279694E-2"/>
                </c:manualLayout>
              </c:layout>
              <c:tx>
                <c:rich>
                  <a:bodyPr/>
                  <a:lstStyle/>
                  <a:p>
                    <a:fld id="{3AB8D2BF-6A78-49F9-AA0C-E6F87385D592}" type="CELLRANGE">
                      <a:rPr lang="en-US" baseline="0"/>
                      <a:pPr/>
                      <a:t>[CELLRANGE]</a:t>
                    </a:fld>
                    <a:r>
                      <a:rPr lang="en-US" baseline="0"/>
                      <a:t>, </a:t>
                    </a:r>
                    <a:fld id="{0B3B8166-FF38-4A3B-9A7B-479AFFD4B3D4}"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6-E5C3-49A9-AA19-10E11BA0339B}"/>
                </c:ext>
              </c:extLst>
            </c:dLbl>
            <c:dLbl>
              <c:idx val="2"/>
              <c:layout>
                <c:manualLayout>
                  <c:x val="-1.175925925925926E-3"/>
                  <c:y val="3.5770365519620893E-2"/>
                </c:manualLayout>
              </c:layout>
              <c:tx>
                <c:rich>
                  <a:bodyPr/>
                  <a:lstStyle/>
                  <a:p>
                    <a:fld id="{4D6FADD1-1613-43F8-92C3-3F0D64E680D8}" type="CELLRANGE">
                      <a:rPr lang="en-US" baseline="0"/>
                      <a:pPr/>
                      <a:t>[CELLRANGE]</a:t>
                    </a:fld>
                    <a:r>
                      <a:rPr lang="en-US" baseline="0"/>
                      <a:t>, </a:t>
                    </a:r>
                    <a:fld id="{9716E955-05E1-4C9C-96F4-6726A13620A1}"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B-E5C3-49A9-AA19-10E11BA0339B}"/>
                </c:ext>
              </c:extLst>
            </c:dLbl>
            <c:dLbl>
              <c:idx val="3"/>
              <c:layout>
                <c:manualLayout>
                  <c:x val="-0.11641666666666667"/>
                  <c:y val="8.2271840695128051E-2"/>
                </c:manualLayout>
              </c:layout>
              <c:tx>
                <c:rich>
                  <a:bodyPr/>
                  <a:lstStyle/>
                  <a:p>
                    <a:fld id="{8D956B05-F381-440B-B4CF-3BAA85C840F8}" type="CELLRANGE">
                      <a:rPr lang="en-US" baseline="0"/>
                      <a:pPr/>
                      <a:t>[CELLRANGE]</a:t>
                    </a:fld>
                    <a:r>
                      <a:rPr lang="en-US" baseline="0"/>
                      <a:t>, </a:t>
                    </a:r>
                    <a:fld id="{A5894CEA-15FD-4774-BED3-0F5A61CA8582}"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7-E5C3-49A9-AA19-10E11BA0339B}"/>
                </c:ext>
              </c:extLst>
            </c:dLbl>
            <c:dLbl>
              <c:idx val="4"/>
              <c:layout>
                <c:manualLayout>
                  <c:x val="1.0583333333333333E-2"/>
                  <c:y val="-3.5770365519621548E-3"/>
                </c:manualLayout>
              </c:layout>
              <c:tx>
                <c:rich>
                  <a:bodyPr/>
                  <a:lstStyle/>
                  <a:p>
                    <a:fld id="{B6EF2238-2803-4F69-9D89-D65D491E286D}" type="CELLRANGE">
                      <a:rPr lang="en-US" baseline="0"/>
                      <a:pPr/>
                      <a:t>[CELLRANGE]</a:t>
                    </a:fld>
                    <a:r>
                      <a:rPr lang="en-US" baseline="0"/>
                      <a:t>, </a:t>
                    </a:r>
                    <a:fld id="{F22E646C-1386-420D-9F31-E5BA7F8F5FCE}"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9-E5C3-49A9-AA19-10E11BA0339B}"/>
                </c:ext>
              </c:extLst>
            </c:dLbl>
            <c:dLbl>
              <c:idx val="5"/>
              <c:layout>
                <c:manualLayout>
                  <c:x val="-1.175925925925926E-3"/>
                  <c:y val="-7.1540731039241787E-2"/>
                </c:manualLayout>
              </c:layout>
              <c:tx>
                <c:rich>
                  <a:bodyPr/>
                  <a:lstStyle/>
                  <a:p>
                    <a:fld id="{540E9965-041C-4687-9266-D3F4B5A0752D}" type="CELLRANGE">
                      <a:rPr lang="en-US" baseline="0"/>
                      <a:pPr/>
                      <a:t>[CELLRANGE]</a:t>
                    </a:fld>
                    <a:r>
                      <a:rPr lang="en-US" baseline="0"/>
                      <a:t>, </a:t>
                    </a:r>
                    <a:fld id="{7824C72A-5BBF-4356-B4A8-0BBC1F0172C1}"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4-E5C3-49A9-AA19-10E11BA0339B}"/>
                </c:ext>
              </c:extLst>
            </c:dLbl>
            <c:dLbl>
              <c:idx val="6"/>
              <c:layout>
                <c:manualLayout>
                  <c:x val="-0.10700925925925928"/>
                  <c:y val="5.3655548279431337E-2"/>
                </c:manualLayout>
              </c:layout>
              <c:tx>
                <c:rich>
                  <a:bodyPr/>
                  <a:lstStyle/>
                  <a:p>
                    <a:fld id="{D38C382C-C7EB-4F8C-9A37-0B4B8E0AF1CC}" type="CELLRANGE">
                      <a:rPr lang="en-US" baseline="0"/>
                      <a:pPr/>
                      <a:t>[CELLRANGE]</a:t>
                    </a:fld>
                    <a:r>
                      <a:rPr lang="en-US" baseline="0"/>
                      <a:t>, </a:t>
                    </a:r>
                    <a:fld id="{F97A6CEC-B006-4C78-97D0-9FFD1E6722C3}"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C-E5C3-49A9-AA19-10E11BA0339B}"/>
                </c:ext>
              </c:extLst>
            </c:dLbl>
            <c:dLbl>
              <c:idx val="7"/>
              <c:layout>
                <c:manualLayout>
                  <c:x val="-1.4111111111111111E-2"/>
                  <c:y val="-0.12161924276671106"/>
                </c:manualLayout>
              </c:layout>
              <c:tx>
                <c:rich>
                  <a:bodyPr/>
                  <a:lstStyle/>
                  <a:p>
                    <a:fld id="{8AEE9618-E712-415A-9B38-ACD8D1ED2F91}" type="CELLRANGE">
                      <a:rPr lang="en-US" baseline="0"/>
                      <a:pPr/>
                      <a:t>[CELLRANGE]</a:t>
                    </a:fld>
                    <a:r>
                      <a:rPr lang="en-US" baseline="0"/>
                      <a:t>, </a:t>
                    </a:r>
                    <a:fld id="{8EF9A4C0-32F6-4573-B828-DD47DDDC6EA3}"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5-E5C3-49A9-AA19-10E11BA0339B}"/>
                </c:ext>
              </c:extLst>
            </c:dLbl>
            <c:dLbl>
              <c:idx val="8"/>
              <c:layout>
                <c:manualLayout>
                  <c:x val="-9.2898148148148174E-2"/>
                  <c:y val="-6.7963694487279694E-2"/>
                </c:manualLayout>
              </c:layout>
              <c:tx>
                <c:rich>
                  <a:bodyPr/>
                  <a:lstStyle/>
                  <a:p>
                    <a:fld id="{EDAB09C6-BEF7-4740-BFCD-699682C16D94}" type="CELLRANGE">
                      <a:rPr lang="en-US" baseline="0"/>
                      <a:pPr/>
                      <a:t>[CELLRANGE]</a:t>
                    </a:fld>
                    <a:r>
                      <a:rPr lang="en-US" baseline="0"/>
                      <a:t>, </a:t>
                    </a:r>
                    <a:fld id="{C417C358-E70C-4695-9895-E92E5782553F}"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A-E5C3-49A9-AA19-10E11BA0339B}"/>
                </c:ext>
              </c:extLst>
            </c:dLbl>
            <c:dLbl>
              <c:idx val="9"/>
              <c:layout>
                <c:manualLayout>
                  <c:x val="-9.4074074074074077E-3"/>
                  <c:y val="6.4386657935317532E-2"/>
                </c:manualLayout>
              </c:layout>
              <c:tx>
                <c:rich>
                  <a:bodyPr/>
                  <a:lstStyle/>
                  <a:p>
                    <a:fld id="{8DB50239-F622-49E6-8A9F-9C8CC75B66E0}" type="CELLRANGE">
                      <a:rPr lang="en-US" baseline="0"/>
                      <a:pPr/>
                      <a:t>[CELLRANGE]</a:t>
                    </a:fld>
                    <a:r>
                      <a:rPr lang="en-US" baseline="0"/>
                      <a:t>, </a:t>
                    </a:r>
                    <a:fld id="{9D75C9D4-735A-4AE8-A6C1-FC6335540C54}"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8-E5C3-49A9-AA19-10E11BA0339B}"/>
                </c:ext>
              </c:extLst>
            </c:dLbl>
            <c:dLbl>
              <c:idx val="10"/>
              <c:layout>
                <c:manualLayout>
                  <c:x val="4.1157407407407406E-2"/>
                  <c:y val="9.3002950351014246E-2"/>
                </c:manualLayout>
              </c:layout>
              <c:tx>
                <c:rich>
                  <a:bodyPr/>
                  <a:lstStyle/>
                  <a:p>
                    <a:r>
                      <a:rPr lang="en-US"/>
                      <a:t>All Channel Average</a:t>
                    </a:r>
                    <a:br>
                      <a:rPr lang="en-US"/>
                    </a:br>
                    <a:r>
                      <a:rPr lang="en-US"/>
                      <a:t>-1% ROI, -7% Spend</a:t>
                    </a:r>
                  </a:p>
                </c:rich>
              </c:tx>
              <c:showLegendKey val="0"/>
              <c:showVal val="0"/>
              <c:showCatName val="0"/>
              <c:showSerName val="0"/>
              <c:showPercent val="0"/>
              <c:showBubbleSize val="1"/>
              <c:extLst>
                <c:ext xmlns:c15="http://schemas.microsoft.com/office/drawing/2012/chart" uri="{CE6537A1-D6FC-4f65-9D91-7224C49458BB}">
                  <c15:showDataLabelsRange val="1"/>
                </c:ext>
                <c:ext xmlns:c16="http://schemas.microsoft.com/office/drawing/2014/chart" uri="{C3380CC4-5D6E-409C-BE32-E72D297353CC}">
                  <c16:uniqueId val="{00000000-6DE2-4086-815B-3FB1ED632444}"/>
                </c:ext>
              </c:extLst>
            </c:dLbl>
            <c:spPr>
              <a:no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Sheet1!$A$2:$A$12</c:f>
              <c:numCache>
                <c:formatCode>0.0%</c:formatCode>
                <c:ptCount val="11"/>
                <c:pt idx="0">
                  <c:v>-5.7936524951183475E-2</c:v>
                </c:pt>
                <c:pt idx="1">
                  <c:v>0.10725335845774987</c:v>
                </c:pt>
                <c:pt idx="2">
                  <c:v>-3.9338806727432042E-2</c:v>
                </c:pt>
                <c:pt idx="3">
                  <c:v>-4.2362879350545099E-2</c:v>
                </c:pt>
                <c:pt idx="4">
                  <c:v>-3.6214773926331142E-2</c:v>
                </c:pt>
                <c:pt idx="5">
                  <c:v>4.2855602335125212E-2</c:v>
                </c:pt>
                <c:pt idx="6">
                  <c:v>-4.4199385819507171E-2</c:v>
                </c:pt>
                <c:pt idx="7">
                  <c:v>-5.8641150280324753E-2</c:v>
                </c:pt>
                <c:pt idx="8">
                  <c:v>0.11586200578796778</c:v>
                </c:pt>
                <c:pt idx="9">
                  <c:v>0.14665451710223959</c:v>
                </c:pt>
                <c:pt idx="10">
                  <c:v>-1.24614323636856E-2</c:v>
                </c:pt>
              </c:numCache>
            </c:numRef>
          </c:xVal>
          <c:yVal>
            <c:numRef>
              <c:f>Sheet1!$B$2:$B$12</c:f>
              <c:numCache>
                <c:formatCode>0%</c:formatCode>
                <c:ptCount val="11"/>
                <c:pt idx="0">
                  <c:v>-0.1</c:v>
                </c:pt>
                <c:pt idx="1">
                  <c:v>0.15</c:v>
                </c:pt>
                <c:pt idx="2">
                  <c:v>-0.63</c:v>
                </c:pt>
                <c:pt idx="3">
                  <c:v>-0.26</c:v>
                </c:pt>
                <c:pt idx="4">
                  <c:v>-0.28000000000000003</c:v>
                </c:pt>
                <c:pt idx="5">
                  <c:v>0.25</c:v>
                </c:pt>
                <c:pt idx="6">
                  <c:v>-0.52</c:v>
                </c:pt>
                <c:pt idx="7">
                  <c:v>0.31</c:v>
                </c:pt>
                <c:pt idx="8">
                  <c:v>0.66</c:v>
                </c:pt>
                <c:pt idx="9">
                  <c:v>-0.2</c:v>
                </c:pt>
                <c:pt idx="10">
                  <c:v>-6.9000000000000006E-2</c:v>
                </c:pt>
              </c:numCache>
            </c:numRef>
          </c:yVal>
          <c:bubbleSize>
            <c:numRef>
              <c:f>Sheet1!$C$2:$C$12</c:f>
              <c:numCache>
                <c:formatCode>0.0%</c:formatCode>
                <c:ptCount val="11"/>
                <c:pt idx="0">
                  <c:v>0.33948509682622102</c:v>
                </c:pt>
                <c:pt idx="1">
                  <c:v>7.5925375743582393E-2</c:v>
                </c:pt>
                <c:pt idx="2">
                  <c:v>4.8961478831573903E-2</c:v>
                </c:pt>
                <c:pt idx="3">
                  <c:v>8.1825982933663097E-2</c:v>
                </c:pt>
                <c:pt idx="4">
                  <c:v>3.1394356231455103E-2</c:v>
                </c:pt>
                <c:pt idx="5">
                  <c:v>0.22542842428959808</c:v>
                </c:pt>
                <c:pt idx="6">
                  <c:v>2.87361185968284E-3</c:v>
                </c:pt>
                <c:pt idx="7">
                  <c:v>0.11353848777137</c:v>
                </c:pt>
                <c:pt idx="8">
                  <c:v>3.6529765817233002E-2</c:v>
                </c:pt>
                <c:pt idx="9">
                  <c:v>4.4037419695620597E-2</c:v>
                </c:pt>
                <c:pt idx="10">
                  <c:v>0.01</c:v>
                </c:pt>
              </c:numCache>
            </c:numRef>
          </c:bubbleSize>
          <c:bubble3D val="0"/>
          <c:extLst>
            <c:ext xmlns:c15="http://schemas.microsoft.com/office/drawing/2012/chart" uri="{02D57815-91ED-43cb-92C2-25804820EDAC}">
              <c15:datalabelsRange>
                <c15:f>Sheet1!$D$2:$D$12</c15:f>
                <c15:dlblRangeCache>
                  <c:ptCount val="11"/>
                  <c:pt idx="0">
                    <c:v>Linear TV</c:v>
                  </c:pt>
                  <c:pt idx="1">
                    <c:v>BVOD</c:v>
                  </c:pt>
                  <c:pt idx="2">
                    <c:v>Print</c:v>
                  </c:pt>
                  <c:pt idx="3">
                    <c:v>Audio</c:v>
                  </c:pt>
                  <c:pt idx="4">
                    <c:v>OOH</c:v>
                  </c:pt>
                  <c:pt idx="5">
                    <c:v>Generic PPC</c:v>
                  </c:pt>
                  <c:pt idx="6">
                    <c:v>Cinema</c:v>
                  </c:pt>
                  <c:pt idx="7">
                    <c:v>Paid Social</c:v>
                  </c:pt>
                  <c:pt idx="8">
                    <c:v>Online Video</c:v>
                  </c:pt>
                  <c:pt idx="9">
                    <c:v>Online Display</c:v>
                  </c:pt>
                  <c:pt idx="10">
                    <c:v>All media</c:v>
                  </c:pt>
                </c15:dlblRangeCache>
              </c15:datalabelsRange>
            </c:ext>
            <c:ext xmlns:c16="http://schemas.microsoft.com/office/drawing/2014/chart" uri="{C3380CC4-5D6E-409C-BE32-E72D297353CC}">
              <c16:uniqueId val="{00000000-E5C3-49A9-AA19-10E11BA0339B}"/>
            </c:ext>
          </c:extLst>
        </c:ser>
        <c:dLbls>
          <c:showLegendKey val="0"/>
          <c:showVal val="0"/>
          <c:showCatName val="0"/>
          <c:showSerName val="0"/>
          <c:showPercent val="0"/>
          <c:showBubbleSize val="0"/>
        </c:dLbls>
        <c:bubbleScale val="100"/>
        <c:showNegBubbles val="0"/>
        <c:axId val="1096689167"/>
        <c:axId val="466283520"/>
      </c:bubbleChart>
      <c:valAx>
        <c:axId val="1096689167"/>
        <c:scaling>
          <c:orientation val="minMax"/>
          <c:max val="0.2"/>
          <c:min val="-0.2"/>
        </c:scaling>
        <c:delete val="0"/>
        <c:axPos val="b"/>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6283520"/>
        <c:crosses val="autoZero"/>
        <c:crossBetween val="midCat"/>
      </c:valAx>
      <c:valAx>
        <c:axId val="466283520"/>
        <c:scaling>
          <c:orientation val="minMax"/>
          <c:min val="-1"/>
        </c:scaling>
        <c:delete val="0"/>
        <c:axPos val="l"/>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9668916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3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30/05/2024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30/05/2024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Profitability varies by media channel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study proves that advertising is a profitable driver of business growth. Put simply, advertising works. All categories analysed in the study generated a positive payback from advertising. Advertising has an average short-term profit ROI of £1.87 per pound invested which increases to £4.11 when sustained effects are included. </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Looking at short-term profit ROI, this chart shows the overall view by channel of profitability, mapping the spend (x axis) and the Profit ROI (y axis). Each channel is mapped using a bubble, with the size representing how much profit is driven. The chart is also split at a profit ROI of 1, anything above this line is considered profitable.</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2</a:t>
            </a:fld>
            <a:endParaRPr lang="en-GB"/>
          </a:p>
        </p:txBody>
      </p:sp>
    </p:spTree>
    <p:extLst>
      <p:ext uri="{BB962C8B-B14F-4D97-AF65-F5344CB8AC3E}">
        <p14:creationId xmlns:p14="http://schemas.microsoft.com/office/powerpoint/2010/main" val="49216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When sustained effects are accounted for, average profit ROI increases to £4.11. In particular, TV (Linear and BVOD) has a very strong sustained effect, responsible for 54.7% of the full advertising-generated profit, with an average full profit ROI of £5.61 for every pound spent. Linear TV alone accounts for 46.6% of full advertising-generated profit, and an average full profit ROI of £5.94. By comparison, Online Video (which is mostly YouTube) has an average full profit ROI of £3.86 for every pound spent and accounts for 3.4% of full advertising-generated profit.</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3</a:t>
            </a:fld>
            <a:endParaRPr lang="en-GB"/>
          </a:p>
        </p:txBody>
      </p:sp>
    </p:spTree>
    <p:extLst>
      <p:ext uri="{BB962C8B-B14F-4D97-AF65-F5344CB8AC3E}">
        <p14:creationId xmlns:p14="http://schemas.microsoft.com/office/powerpoint/2010/main" val="338972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Whilst it may seem intuitive to spend more in order to get more, it’s crucial to take into account diminishing returns. As spend increases, the payback of each extra £1 of investment starts to reduce as diminishing returns kicks in. The scalability and diminishing returns profile vary channel to channel. Diminishing returns also means that scale and efficiency are inextricably linked, and therefore optimising towards one will impact the other. As a channel hits diminishing returns, the ROI gradually reduces. As each pound generates slightly less than the one before, the ROI ratio drops as spend increases, yet you drive more sales than would have been achieved at lower spend levels. </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5</a:t>
            </a:fld>
            <a:endParaRPr lang="en-GB"/>
          </a:p>
        </p:txBody>
      </p:sp>
    </p:spTree>
    <p:extLst>
      <p:ext uri="{BB962C8B-B14F-4D97-AF65-F5344CB8AC3E}">
        <p14:creationId xmlns:p14="http://schemas.microsoft.com/office/powerpoint/2010/main" val="384087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ratio can be used to calculate the saturation point for each channel, which is the last point where every pound invested in a channel generates at least £1 profit.</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Analysis shows that Linear TV has the highest saturation point. Essentially, advertisers can increase investment in Linear TV to a higher level than other media and it will continue to generate a profitable return.</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Based on immediate payback (i.e. payback within one week of investment), Linear TV advertising on average hits saturation at £330,000 – nearly triple the equivalent scale of the next largest channel (Print) and over 8-times the scale of Online Video. This is no surprise, TV’s broad reach and its ability to drive scale helps deliver this result in contrast to typical digital channels like Paid Social and Online Display. </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6</a:t>
            </a:fld>
            <a:endParaRPr lang="en-GB"/>
          </a:p>
        </p:txBody>
      </p:sp>
    </p:spTree>
    <p:extLst>
      <p:ext uri="{BB962C8B-B14F-4D97-AF65-F5344CB8AC3E}">
        <p14:creationId xmlns:p14="http://schemas.microsoft.com/office/powerpoint/2010/main" val="146295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When looking at immediate payback (within one week) and the percentage of all advertising profit-driven, Generic PPC search performs favourably, and accounts for the largest proportion of immediate payback (30.5%). Linear TV is the second biggest driver, accounting for 20.5%. This is followed by Paid Social (15.1%), Audio (8.6%) and BVOD (7.3%). This analysis shows how the immediate return is not exclusive to so-called ‘performance’ media, as channels like Linear TV and Audio also perform favourably. </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7</a:t>
            </a:fld>
            <a:endParaRPr lang="en-GB"/>
          </a:p>
        </p:txBody>
      </p:sp>
    </p:spTree>
    <p:extLst>
      <p:ext uri="{BB962C8B-B14F-4D97-AF65-F5344CB8AC3E}">
        <p14:creationId xmlns:p14="http://schemas.microsoft.com/office/powerpoint/2010/main" val="204232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Profitability varies by sector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Whilst advertising generates a profitable return in all sectors, full Profit ROI varies greatly by sector. For example, in the Automotive sector, advertising’s full Profit ROI is £4.65 per pound invested – more than double the Profit ROI in the Financial Services sector, where it is £1.95. Likewise, when looking at short-term profitability, advertising’s Profit ROI for Retail (large) was £3.15 per pound invested – nearly triple that of Travel (£1.19). The variance in ROIs is explained by nuances in the different business environments for each sector – such as the value of products, operating margins and the relative sensitivity of each category to the impact advertising has on sales.</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9</a:t>
            </a:fld>
            <a:endParaRPr lang="en-GB"/>
          </a:p>
        </p:txBody>
      </p:sp>
    </p:spTree>
    <p:extLst>
      <p:ext uri="{BB962C8B-B14F-4D97-AF65-F5344CB8AC3E}">
        <p14:creationId xmlns:p14="http://schemas.microsoft.com/office/powerpoint/2010/main" val="202149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Advertising effectiveness shifts post-Covid have been incremental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Arguably, the biggest event in recent years is the Covid-19 pandemic. Many advertisers were required to shut doors, some couldn’t advertise at all, others benefitted from their advertising campaigns. Similarly, households adjusted expenditure patterns, share of wallets switched from holidays and train tickets to things like better broadband and home improvement. </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order to evaluate how advertising return on investment has changed over recent years, the database that underpins this study only utilises the most recent available read. If an advertiser has done multiple rounds of media mix modelling within the specified period, only the last 52 weeks were used. </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To understand the trend over time and to determine the difference between pre-Covid campaigns (defined as 52 weeks ending results reported between 2018 – Q1 2020) and post-Covid (projects ending in 2022 to 2023), only brands where like-for-like data was available pre- and post-pandemic was used, resulting in 53 matched brands. </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When looking at the average efficiency of advertising across all channels, the ROI has declined 1% a year. This is a story of stability and gradualism. Looking at particular channels in more detail (see chart below), the top right quadrant features channels that have seen an ROI improvement and attracted increased spend post-Covid vs. pre-Covid. Unsurprisingly, Generic PPC saw an increase in ROI improvement and spend, likely driven by the increase in working from home and the growth in ecommerce. </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Looking specifically at AV channels, despite the reduction in spend and return on investment, Linear TV remains the channel with the largest profit contribution (33.9%). And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Linear’s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reduction in spend and return on investment is counterbalanced by the improved returns investment within BVOD (as well as Online Video). These shifts in channels essentially follow the trend in consumer’s media consumption behaviours.</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Paid social is the only channel that appears in the top left hand quadrant, meaning it has seen an increase in spend but experienced a decline in return on investment.  With the spend increases being out of step with efficiency performance, this suggests that as a channel it’s a little overspent.</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Looking across the full range of media channels, rather than a seismic shift, advertising effectiveness is shifting more incrementality over time. </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0"/>
              </a:spcBef>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r>
              <a:rPr lang="en-GB" sz="1800" dirty="0">
                <a:solidFill>
                  <a:schemeClr val="bg2"/>
                </a:solidFill>
              </a:rPr>
              <a:t>Change is first normalised to a compound annual growth rate between the latest available pre-covid MMM project and the latest available post-Covid MMM project.</a:t>
            </a:r>
          </a:p>
          <a:p>
            <a:pPr>
              <a:spcBef>
                <a:spcPts val="0"/>
              </a:spcBef>
            </a:pPr>
            <a:r>
              <a:rPr lang="en-GB" sz="1800" dirty="0">
                <a:solidFill>
                  <a:schemeClr val="bg2"/>
                </a:solidFill>
              </a:rPr>
              <a:t>Matched brands are then anonymised and pre-Covid ROI set to 100. Aggregate index is calculated using a post-Covid spend weighted average.</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10</a:t>
            </a:fld>
            <a:endParaRPr lang="en-GB"/>
          </a:p>
        </p:txBody>
      </p:sp>
    </p:spTree>
    <p:extLst>
      <p:ext uri="{BB962C8B-B14F-4D97-AF65-F5344CB8AC3E}">
        <p14:creationId xmlns:p14="http://schemas.microsoft.com/office/powerpoint/2010/main" val="983013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30/05/2024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30/05/2024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30/05/2024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30/05/2024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30/05/2024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30/05/2024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30/05/2024</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30/05/2024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30/05/2024</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1B1FBA-304C-0EBF-7F86-33D964FDB999}"/>
              </a:ext>
            </a:extLst>
          </p:cNvPr>
          <p:cNvPicPr>
            <a:picLocks noChangeAspect="1"/>
          </p:cNvPicPr>
          <p:nvPr/>
        </p:nvPicPr>
        <p:blipFill>
          <a:blip r:embed="rId3">
            <a:extLst>
              <a:ext uri="{28A0092B-C50C-407E-A947-70E740481C1C}">
                <a14:useLocalDpi xmlns:a14="http://schemas.microsoft.com/office/drawing/2010/main" val="0"/>
              </a:ext>
            </a:extLst>
          </a:blip>
          <a:srcRect l="640" r="640"/>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7D8CCCE3-C23F-D4A3-CFFD-41BCDDB03B99}"/>
              </a:ext>
            </a:extLst>
          </p:cNvPr>
          <p:cNvSpPr/>
          <p:nvPr/>
        </p:nvSpPr>
        <p:spPr>
          <a:xfrm>
            <a:off x="0" y="0"/>
            <a:ext cx="12192000" cy="6858000"/>
          </a:xfrm>
          <a:prstGeom prst="rect">
            <a:avLst/>
          </a:prstGeom>
          <a:gradFill flip="none" rotWithShape="1">
            <a:gsLst>
              <a:gs pos="25000">
                <a:srgbClr val="9FAFC8">
                  <a:alpha val="0"/>
                  <a:lumMod val="0"/>
                </a:srgbClr>
              </a:gs>
              <a:gs pos="100000">
                <a:schemeClr val="tx1">
                  <a:alpha val="59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r>
              <a:rPr lang="en-GB"/>
              <a:t>Profit Ability 2 </a:t>
            </a:r>
            <a:br>
              <a:rPr lang="en-GB"/>
            </a:br>
            <a:r>
              <a:rPr lang="en-GB" sz="2000"/>
              <a:t>The new business case for advertising</a:t>
            </a:r>
            <a:endParaRPr lang="en-GB"/>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931" y="6069537"/>
            <a:ext cx="1618438" cy="681207"/>
          </a:xfrm>
          <a:prstGeom prst="rect">
            <a:avLst/>
          </a:prstGeom>
        </p:spPr>
      </p:pic>
      <p:sp>
        <p:nvSpPr>
          <p:cNvPr id="9" name="Text Placeholder 8">
            <a:extLst>
              <a:ext uri="{FF2B5EF4-FFF2-40B4-BE49-F238E27FC236}">
                <a16:creationId xmlns:a16="http://schemas.microsoft.com/office/drawing/2014/main" id="{E5A335FC-BBEB-B3DF-A5A4-C0D7D58D9490}"/>
              </a:ext>
            </a:extLst>
          </p:cNvPr>
          <p:cNvSpPr>
            <a:spLocks noGrp="1"/>
          </p:cNvSpPr>
          <p:nvPr>
            <p:ph type="body" sz="quarter" idx="15"/>
          </p:nvPr>
        </p:nvSpPr>
        <p:spPr/>
        <p:txBody>
          <a:bodyPr/>
          <a:lstStyle/>
          <a:p>
            <a:endParaRPr lang="en-GB"/>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ADBD01-01A7-08C0-13DF-011D55D90998}"/>
              </a:ext>
            </a:extLst>
          </p:cNvPr>
          <p:cNvSpPr>
            <a:spLocks noGrp="1"/>
          </p:cNvSpPr>
          <p:nvPr>
            <p:ph type="title"/>
          </p:nvPr>
        </p:nvSpPr>
        <p:spPr/>
        <p:txBody>
          <a:bodyPr/>
          <a:lstStyle/>
          <a:p>
            <a:r>
              <a:rPr lang="en-US"/>
              <a:t>New normal ≈ Old normal</a:t>
            </a:r>
            <a:endParaRPr lang="en-GB"/>
          </a:p>
        </p:txBody>
      </p:sp>
      <p:sp>
        <p:nvSpPr>
          <p:cNvPr id="6" name="Text Placeholder 5">
            <a:extLst>
              <a:ext uri="{FF2B5EF4-FFF2-40B4-BE49-F238E27FC236}">
                <a16:creationId xmlns:a16="http://schemas.microsoft.com/office/drawing/2014/main" id="{49B89901-9FAE-3B94-87CA-CB6A3DD773DA}"/>
              </a:ext>
            </a:extLst>
          </p:cNvPr>
          <p:cNvSpPr>
            <a:spLocks noGrp="1"/>
          </p:cNvSpPr>
          <p:nvPr>
            <p:ph type="body" sz="quarter" idx="15"/>
          </p:nvPr>
        </p:nvSpPr>
        <p:spPr/>
        <p:txBody>
          <a:bodyPr/>
          <a:lstStyle/>
          <a:p>
            <a:pPr>
              <a:spcBef>
                <a:spcPts val="0"/>
              </a:spcBef>
            </a:pPr>
            <a:r>
              <a:rPr lang="en-GB" dirty="0"/>
              <a:t>Source: Profit Ability 2, April 2024 – Short term benchmarks: Ebiquity, EssenceMediacom, Gain Theory, Mindshare, Wavemaker UK. </a:t>
            </a:r>
          </a:p>
          <a:p>
            <a:pPr>
              <a:spcBef>
                <a:spcPts val="0"/>
              </a:spcBef>
            </a:pPr>
            <a:r>
              <a:rPr lang="en-GB" dirty="0"/>
              <a:t>ROI Change &amp; Spend Change based on 53 matched brands with pre/post observations only. Profit volume percentage based on full sample post-covid</a:t>
            </a:r>
          </a:p>
        </p:txBody>
      </p:sp>
      <p:graphicFrame>
        <p:nvGraphicFramePr>
          <p:cNvPr id="9" name="Chart 8">
            <a:extLst>
              <a:ext uri="{FF2B5EF4-FFF2-40B4-BE49-F238E27FC236}">
                <a16:creationId xmlns:a16="http://schemas.microsoft.com/office/drawing/2014/main" id="{C036C83B-099D-17EC-D371-74F8872FCC2B}"/>
              </a:ext>
            </a:extLst>
          </p:cNvPr>
          <p:cNvGraphicFramePr/>
          <p:nvPr>
            <p:extLst>
              <p:ext uri="{D42A27DB-BD31-4B8C-83A1-F6EECF244321}">
                <p14:modId xmlns:p14="http://schemas.microsoft.com/office/powerpoint/2010/main" val="3037824985"/>
              </p:ext>
            </p:extLst>
          </p:nvPr>
        </p:nvGraphicFramePr>
        <p:xfrm>
          <a:off x="696000" y="1597907"/>
          <a:ext cx="10800000" cy="35504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30D2D0E-6D1D-E81B-E764-DD72EAEC9D61}"/>
              </a:ext>
            </a:extLst>
          </p:cNvPr>
          <p:cNvSpPr txBox="1"/>
          <p:nvPr/>
        </p:nvSpPr>
        <p:spPr>
          <a:xfrm>
            <a:off x="2684207" y="1253307"/>
            <a:ext cx="74725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rgbClr val="F8F2F1"/>
                </a:solidFill>
                <a:latin typeface="+mn-lt"/>
                <a:ea typeface="+mn-ea"/>
                <a:cs typeface="+mn-cs"/>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Annual short-term profit ROI change pre/post Covid</a:t>
            </a:r>
          </a:p>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rgbClr val="F8F2F1"/>
                </a:solidFill>
                <a:latin typeface="+mn-lt"/>
                <a:ea typeface="+mn-ea"/>
                <a:cs typeface="+mn-cs"/>
              </a:defRPr>
            </a:pPr>
            <a:r>
              <a:rPr kumimoji="0" lang="en-GB" sz="1000" i="0" u="none" strike="noStrike" kern="1200" cap="none" spc="0" normalizeH="0" baseline="0" noProof="0" dirty="0">
                <a:ln>
                  <a:noFill/>
                </a:ln>
                <a:solidFill>
                  <a:srgbClr val="4D4D4D"/>
                </a:solidFill>
                <a:effectLst/>
                <a:uLnTx/>
                <a:uFillTx/>
                <a:latin typeface="Arial"/>
                <a:ea typeface="+mn-ea"/>
                <a:cs typeface="+mn-cs"/>
              </a:rPr>
              <a:t>Bubble size represents % of short-term profit volume (Post-Covid). All-channel bubble size illustrative only</a:t>
            </a:r>
          </a:p>
        </p:txBody>
      </p:sp>
      <p:sp>
        <p:nvSpPr>
          <p:cNvPr id="12" name="TextBox 11">
            <a:extLst>
              <a:ext uri="{FF2B5EF4-FFF2-40B4-BE49-F238E27FC236}">
                <a16:creationId xmlns:a16="http://schemas.microsoft.com/office/drawing/2014/main" id="{A146ECAE-1CC3-6B4A-3C1D-30F2CCF93701}"/>
              </a:ext>
            </a:extLst>
          </p:cNvPr>
          <p:cNvSpPr txBox="1"/>
          <p:nvPr/>
        </p:nvSpPr>
        <p:spPr>
          <a:xfrm>
            <a:off x="3717924" y="5133613"/>
            <a:ext cx="46482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rgbClr val="F8F2F1"/>
                </a:solidFill>
                <a:latin typeface="+mn-lt"/>
                <a:ea typeface="+mn-ea"/>
                <a:cs typeface="+mn-cs"/>
              </a:defRPr>
            </a:pPr>
            <a:r>
              <a:rPr kumimoji="0" lang="en-US" sz="1000" b="1" i="0" u="none" strike="noStrike" kern="1200" cap="none" spc="0" normalizeH="0" baseline="0" noProof="0" dirty="0">
                <a:ln>
                  <a:noFill/>
                </a:ln>
                <a:solidFill>
                  <a:srgbClr val="4D4D4D"/>
                </a:solidFill>
                <a:effectLst/>
                <a:uLnTx/>
                <a:uFillTx/>
                <a:latin typeface="Arial"/>
                <a:ea typeface="+mn-ea"/>
                <a:cs typeface="+mn-cs"/>
              </a:rPr>
              <a:t>Average annual ROI change</a:t>
            </a:r>
          </a:p>
        </p:txBody>
      </p:sp>
      <p:sp>
        <p:nvSpPr>
          <p:cNvPr id="13" name="TextBox 12">
            <a:extLst>
              <a:ext uri="{FF2B5EF4-FFF2-40B4-BE49-F238E27FC236}">
                <a16:creationId xmlns:a16="http://schemas.microsoft.com/office/drawing/2014/main" id="{E4ECA076-7A4E-1CBF-3BC3-CC4C34AFEEB1}"/>
              </a:ext>
            </a:extLst>
          </p:cNvPr>
          <p:cNvSpPr txBox="1"/>
          <p:nvPr/>
        </p:nvSpPr>
        <p:spPr>
          <a:xfrm rot="16200000">
            <a:off x="-1775538" y="3222704"/>
            <a:ext cx="46482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rgbClr val="F8F2F1"/>
                </a:solidFill>
                <a:latin typeface="+mn-lt"/>
                <a:ea typeface="+mn-ea"/>
                <a:cs typeface="+mn-cs"/>
              </a:defRPr>
            </a:pPr>
            <a:r>
              <a:rPr kumimoji="0" lang="en-US" sz="1000" i="0" u="none" strike="noStrike" kern="1200" cap="none" spc="0" normalizeH="0" baseline="0" noProof="0" dirty="0">
                <a:ln>
                  <a:noFill/>
                </a:ln>
                <a:solidFill>
                  <a:srgbClr val="4D4D4D"/>
                </a:solidFill>
                <a:effectLst/>
                <a:uLnTx/>
                <a:uFillTx/>
                <a:latin typeface="Arial"/>
                <a:ea typeface="+mn-ea"/>
                <a:cs typeface="+mn-cs"/>
              </a:rPr>
              <a:t>Change in Spend</a:t>
            </a:r>
          </a:p>
        </p:txBody>
      </p:sp>
    </p:spTree>
    <p:extLst>
      <p:ext uri="{BB962C8B-B14F-4D97-AF65-F5344CB8AC3E}">
        <p14:creationId xmlns:p14="http://schemas.microsoft.com/office/powerpoint/2010/main" val="348679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ADBD01-01A7-08C0-13DF-011D55D90998}"/>
              </a:ext>
            </a:extLst>
          </p:cNvPr>
          <p:cNvSpPr>
            <a:spLocks noGrp="1"/>
          </p:cNvSpPr>
          <p:nvPr>
            <p:ph type="title"/>
          </p:nvPr>
        </p:nvSpPr>
        <p:spPr/>
        <p:txBody>
          <a:bodyPr/>
          <a:lstStyle/>
          <a:p>
            <a:r>
              <a:rPr lang="en-US"/>
              <a:t>Overall Short-term Profit ROI is £1.87 with all channels showing, on average, a profitable return</a:t>
            </a:r>
            <a:endParaRPr lang="en-GB"/>
          </a:p>
        </p:txBody>
      </p:sp>
      <p:sp>
        <p:nvSpPr>
          <p:cNvPr id="6" name="Text Placeholder 5">
            <a:extLst>
              <a:ext uri="{FF2B5EF4-FFF2-40B4-BE49-F238E27FC236}">
                <a16:creationId xmlns:a16="http://schemas.microsoft.com/office/drawing/2014/main" id="{49B89901-9FAE-3B94-87CA-CB6A3DD773DA}"/>
              </a:ext>
            </a:extLst>
          </p:cNvPr>
          <p:cNvSpPr>
            <a:spLocks noGrp="1"/>
          </p:cNvSpPr>
          <p:nvPr>
            <p:ph type="body" sz="quarter" idx="15"/>
          </p:nvPr>
        </p:nvSpPr>
        <p:spPr/>
        <p:txBody>
          <a:bodyPr/>
          <a:lstStyle/>
          <a:p>
            <a:pPr>
              <a:spcBef>
                <a:spcPts val="0"/>
              </a:spcBef>
            </a:pPr>
            <a:r>
              <a:rPr lang="en-US" dirty="0"/>
              <a:t>Source: Profit Ability 2, April 2024 – Short term benchmarks: Ebiquity, EssenceMediacom, Gain Theory, Mindshare, Wavemaker UK. </a:t>
            </a:r>
            <a:endParaRPr lang="en-GB" dirty="0"/>
          </a:p>
          <a:p>
            <a:pPr>
              <a:spcBef>
                <a:spcPts val="0"/>
              </a:spcBef>
            </a:pPr>
            <a:r>
              <a:rPr lang="en-US" dirty="0"/>
              <a:t>Long Term Multipliers: EssenceMediacom, Gain Theory, Mindshare, Wavemaker UK</a:t>
            </a:r>
          </a:p>
          <a:p>
            <a:pPr>
              <a:spcBef>
                <a:spcPts val="0"/>
              </a:spcBef>
            </a:pPr>
            <a:endParaRPr lang="en-US" dirty="0"/>
          </a:p>
        </p:txBody>
      </p:sp>
      <p:graphicFrame>
        <p:nvGraphicFramePr>
          <p:cNvPr id="9" name="Chart 8">
            <a:extLst>
              <a:ext uri="{FF2B5EF4-FFF2-40B4-BE49-F238E27FC236}">
                <a16:creationId xmlns:a16="http://schemas.microsoft.com/office/drawing/2014/main" id="{C036C83B-099D-17EC-D371-74F8872FCC2B}"/>
              </a:ext>
            </a:extLst>
          </p:cNvPr>
          <p:cNvGraphicFramePr/>
          <p:nvPr>
            <p:extLst>
              <p:ext uri="{D42A27DB-BD31-4B8C-83A1-F6EECF244321}">
                <p14:modId xmlns:p14="http://schemas.microsoft.com/office/powerpoint/2010/main" val="3465135602"/>
              </p:ext>
            </p:extLst>
          </p:nvPr>
        </p:nvGraphicFramePr>
        <p:xfrm>
          <a:off x="696000" y="1597907"/>
          <a:ext cx="10800000" cy="35504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30D2D0E-6D1D-E81B-E764-DD72EAEC9D61}"/>
              </a:ext>
            </a:extLst>
          </p:cNvPr>
          <p:cNvSpPr txBox="1"/>
          <p:nvPr/>
        </p:nvSpPr>
        <p:spPr>
          <a:xfrm>
            <a:off x="3771900" y="1381125"/>
            <a:ext cx="4648200" cy="553998"/>
          </a:xfrm>
          <a:prstGeom prst="rect">
            <a:avLst/>
          </a:prstGeom>
          <a:noFill/>
        </p:spPr>
        <p:txBody>
          <a:bodyPr wrap="square" rtlCol="0">
            <a:spAutoFit/>
          </a:bodyPr>
          <a:lstStyle/>
          <a:p>
            <a:pPr algn="ctr" rtl="0">
              <a:defRPr sz="1200" b="0" i="0" u="none" strike="noStrike" kern="1200" spc="0" baseline="0">
                <a:solidFill>
                  <a:srgbClr val="F8F2F1"/>
                </a:solidFill>
                <a:latin typeface="+mn-lt"/>
                <a:ea typeface="+mn-ea"/>
                <a:cs typeface="+mn-cs"/>
              </a:defRPr>
            </a:pPr>
            <a:r>
              <a:rPr lang="en-US" sz="1000" b="1" i="0" u="none" strike="noStrike" kern="1200" spc="0" baseline="0">
                <a:solidFill>
                  <a:schemeClr val="bg2"/>
                </a:solidFill>
              </a:rPr>
              <a:t>Short-term profit volume &amp; profit ROI</a:t>
            </a:r>
          </a:p>
          <a:p>
            <a:pPr algn="ctr" rtl="0">
              <a:defRPr sz="1200" b="0" i="0" u="none" strike="noStrike" kern="1200" spc="0" baseline="0">
                <a:solidFill>
                  <a:srgbClr val="F8F2F1"/>
                </a:solidFill>
                <a:latin typeface="+mn-lt"/>
                <a:ea typeface="+mn-ea"/>
                <a:cs typeface="+mn-cs"/>
              </a:defRPr>
            </a:pPr>
            <a:r>
              <a:rPr lang="en-GB" sz="1000" b="0" i="0" u="none" strike="noStrike" kern="1200" spc="0" baseline="0">
                <a:solidFill>
                  <a:schemeClr val="bg2"/>
                </a:solidFill>
              </a:rPr>
              <a:t>Bubble size represents % of short-term profit volume</a:t>
            </a:r>
          </a:p>
          <a:p>
            <a:pPr algn="ctr" rtl="0">
              <a:defRPr sz="1200" b="0" i="0" u="none" strike="noStrike" kern="1200" spc="0" baseline="0">
                <a:solidFill>
                  <a:srgbClr val="F8F2F1"/>
                </a:solidFill>
                <a:latin typeface="+mn-lt"/>
                <a:ea typeface="+mn-ea"/>
                <a:cs typeface="+mn-cs"/>
              </a:defRPr>
            </a:pPr>
            <a:r>
              <a:rPr lang="en-GB" sz="1000" b="1" i="0" u="none" strike="noStrike" kern="1200" spc="0" baseline="0">
                <a:solidFill>
                  <a:schemeClr val="bg2"/>
                </a:solidFill>
              </a:rPr>
              <a:t>Overall Short-Term Profit ROI: £1.87</a:t>
            </a:r>
            <a:endParaRPr lang="en-US" sz="1000" b="1" i="0" u="none" strike="noStrike" kern="1200" spc="0" baseline="0">
              <a:solidFill>
                <a:schemeClr val="bg2"/>
              </a:solidFill>
            </a:endParaRPr>
          </a:p>
        </p:txBody>
      </p:sp>
      <p:sp>
        <p:nvSpPr>
          <p:cNvPr id="12" name="TextBox 11">
            <a:extLst>
              <a:ext uri="{FF2B5EF4-FFF2-40B4-BE49-F238E27FC236}">
                <a16:creationId xmlns:a16="http://schemas.microsoft.com/office/drawing/2014/main" id="{A146ECAE-1CC3-6B4A-3C1D-30F2CCF93701}"/>
              </a:ext>
            </a:extLst>
          </p:cNvPr>
          <p:cNvSpPr txBox="1"/>
          <p:nvPr/>
        </p:nvSpPr>
        <p:spPr>
          <a:xfrm>
            <a:off x="3717924" y="5133613"/>
            <a:ext cx="4648200" cy="246221"/>
          </a:xfrm>
          <a:prstGeom prst="rect">
            <a:avLst/>
          </a:prstGeom>
          <a:noFill/>
        </p:spPr>
        <p:txBody>
          <a:bodyPr wrap="square" rtlCol="0">
            <a:spAutoFit/>
          </a:bodyPr>
          <a:lstStyle/>
          <a:p>
            <a:pPr algn="ctr" rtl="0">
              <a:defRPr sz="1200" b="0" i="0" u="none" strike="noStrike" kern="1200" spc="0" baseline="0">
                <a:solidFill>
                  <a:srgbClr val="F8F2F1"/>
                </a:solidFill>
                <a:latin typeface="+mn-lt"/>
                <a:ea typeface="+mn-ea"/>
                <a:cs typeface="+mn-cs"/>
              </a:defRPr>
            </a:pPr>
            <a:r>
              <a:rPr lang="en-US" sz="1000" i="0" u="none" strike="noStrike" kern="1200" spc="0" baseline="0" dirty="0">
                <a:solidFill>
                  <a:schemeClr val="bg2"/>
                </a:solidFill>
              </a:rPr>
              <a:t>% of Spend</a:t>
            </a:r>
          </a:p>
        </p:txBody>
      </p:sp>
      <p:sp>
        <p:nvSpPr>
          <p:cNvPr id="13" name="TextBox 12">
            <a:extLst>
              <a:ext uri="{FF2B5EF4-FFF2-40B4-BE49-F238E27FC236}">
                <a16:creationId xmlns:a16="http://schemas.microsoft.com/office/drawing/2014/main" id="{E4ECA076-7A4E-1CBF-3BC3-CC4C34AFEEB1}"/>
              </a:ext>
            </a:extLst>
          </p:cNvPr>
          <p:cNvSpPr txBox="1"/>
          <p:nvPr/>
        </p:nvSpPr>
        <p:spPr>
          <a:xfrm rot="16200000">
            <a:off x="-1775538" y="3222704"/>
            <a:ext cx="4648200" cy="246221"/>
          </a:xfrm>
          <a:prstGeom prst="rect">
            <a:avLst/>
          </a:prstGeom>
          <a:noFill/>
        </p:spPr>
        <p:txBody>
          <a:bodyPr wrap="square" rtlCol="0">
            <a:spAutoFit/>
          </a:bodyPr>
          <a:lstStyle/>
          <a:p>
            <a:pPr algn="ctr" rtl="0">
              <a:defRPr sz="1200" b="0" i="0" u="none" strike="noStrike" kern="1200" spc="0" baseline="0">
                <a:solidFill>
                  <a:srgbClr val="F8F2F1"/>
                </a:solidFill>
                <a:latin typeface="+mn-lt"/>
                <a:ea typeface="+mn-ea"/>
                <a:cs typeface="+mn-cs"/>
              </a:defRPr>
            </a:pPr>
            <a:r>
              <a:rPr lang="en-US" sz="1000" i="0" u="none" strike="noStrike" kern="1200" spc="0" baseline="0" dirty="0">
                <a:solidFill>
                  <a:schemeClr val="bg2"/>
                </a:solidFill>
              </a:rPr>
              <a:t>Short-term Profit ROI</a:t>
            </a:r>
          </a:p>
        </p:txBody>
      </p:sp>
    </p:spTree>
    <p:extLst>
      <p:ext uri="{BB962C8B-B14F-4D97-AF65-F5344CB8AC3E}">
        <p14:creationId xmlns:p14="http://schemas.microsoft.com/office/powerpoint/2010/main" val="11674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ADBD01-01A7-08C0-13DF-011D55D90998}"/>
              </a:ext>
            </a:extLst>
          </p:cNvPr>
          <p:cNvSpPr>
            <a:spLocks noGrp="1"/>
          </p:cNvSpPr>
          <p:nvPr>
            <p:ph type="title"/>
          </p:nvPr>
        </p:nvSpPr>
        <p:spPr/>
        <p:txBody>
          <a:bodyPr/>
          <a:lstStyle/>
          <a:p>
            <a:r>
              <a:rPr lang="en-US" dirty="0"/>
              <a:t>Including sustained effects, average Profit ROI increases to £4.11</a:t>
            </a:r>
            <a:endParaRPr lang="en-GB" dirty="0"/>
          </a:p>
        </p:txBody>
      </p:sp>
      <p:sp>
        <p:nvSpPr>
          <p:cNvPr id="6" name="Text Placeholder 5">
            <a:extLst>
              <a:ext uri="{FF2B5EF4-FFF2-40B4-BE49-F238E27FC236}">
                <a16:creationId xmlns:a16="http://schemas.microsoft.com/office/drawing/2014/main" id="{49B89901-9FAE-3B94-87CA-CB6A3DD773DA}"/>
              </a:ext>
            </a:extLst>
          </p:cNvPr>
          <p:cNvSpPr>
            <a:spLocks noGrp="1"/>
          </p:cNvSpPr>
          <p:nvPr>
            <p:ph type="body" sz="quarter" idx="15"/>
          </p:nvPr>
        </p:nvSpPr>
        <p:spPr/>
        <p:txBody>
          <a:bodyPr/>
          <a:lstStyle/>
          <a:p>
            <a:pPr>
              <a:spcBef>
                <a:spcPts val="0"/>
              </a:spcBef>
            </a:pPr>
            <a:r>
              <a:rPr lang="en-US" dirty="0"/>
              <a:t>Source: Profit Ability 2, April 2024 – Short term benchmarks: Ebiquity, EssenceMediacom, Gain Theory, Mindshare, Wavemaker UK. </a:t>
            </a:r>
          </a:p>
          <a:p>
            <a:pPr>
              <a:spcBef>
                <a:spcPts val="0"/>
              </a:spcBef>
            </a:pPr>
            <a:r>
              <a:rPr lang="en-US" dirty="0"/>
              <a:t>Long Term Multipliers: EssenceMediacom, Gain Theory, Mindshare, Wavemaker UK</a:t>
            </a:r>
          </a:p>
        </p:txBody>
      </p:sp>
      <p:graphicFrame>
        <p:nvGraphicFramePr>
          <p:cNvPr id="9" name="Chart 8">
            <a:extLst>
              <a:ext uri="{FF2B5EF4-FFF2-40B4-BE49-F238E27FC236}">
                <a16:creationId xmlns:a16="http://schemas.microsoft.com/office/drawing/2014/main" id="{C036C83B-099D-17EC-D371-74F8872FCC2B}"/>
              </a:ext>
            </a:extLst>
          </p:cNvPr>
          <p:cNvGraphicFramePr/>
          <p:nvPr>
            <p:extLst>
              <p:ext uri="{D42A27DB-BD31-4B8C-83A1-F6EECF244321}">
                <p14:modId xmlns:p14="http://schemas.microsoft.com/office/powerpoint/2010/main" val="1879143015"/>
              </p:ext>
            </p:extLst>
          </p:nvPr>
        </p:nvGraphicFramePr>
        <p:xfrm>
          <a:off x="696000" y="1597907"/>
          <a:ext cx="10800000" cy="35504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30D2D0E-6D1D-E81B-E764-DD72EAEC9D61}"/>
              </a:ext>
            </a:extLst>
          </p:cNvPr>
          <p:cNvSpPr txBox="1"/>
          <p:nvPr/>
        </p:nvSpPr>
        <p:spPr>
          <a:xfrm>
            <a:off x="3771900" y="1381125"/>
            <a:ext cx="46482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rgbClr val="F8F2F1"/>
                </a:solidFill>
                <a:latin typeface="+mn-lt"/>
                <a:ea typeface="+mn-ea"/>
                <a:cs typeface="+mn-cs"/>
              </a:defRPr>
            </a:pPr>
            <a:r>
              <a:rPr kumimoji="0" lang="en-US" sz="1000" b="1" i="0" u="none" strike="noStrike" kern="1200" cap="none" spc="0" normalizeH="0" baseline="0" noProof="0" dirty="0">
                <a:ln>
                  <a:noFill/>
                </a:ln>
                <a:solidFill>
                  <a:srgbClr val="4D4D4D"/>
                </a:solidFill>
                <a:effectLst/>
                <a:uLnTx/>
                <a:uFillTx/>
                <a:latin typeface="Arial"/>
                <a:ea typeface="+mn-ea"/>
                <a:cs typeface="+mn-cs"/>
              </a:rPr>
              <a:t>Full profit volume &amp; profit ROI</a:t>
            </a:r>
          </a:p>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rgbClr val="F8F2F1"/>
                </a:solidFill>
                <a:latin typeface="+mn-lt"/>
                <a:ea typeface="+mn-ea"/>
                <a:cs typeface="+mn-cs"/>
              </a:defRPr>
            </a:pPr>
            <a:r>
              <a:rPr kumimoji="0" lang="en-GB" sz="1000" b="0" i="0" u="none" strike="noStrike" kern="1200" cap="none" spc="0" normalizeH="0" baseline="0" noProof="0" dirty="0">
                <a:ln>
                  <a:noFill/>
                </a:ln>
                <a:solidFill>
                  <a:srgbClr val="4D4D4D"/>
                </a:solidFill>
                <a:effectLst/>
                <a:uLnTx/>
                <a:uFillTx/>
                <a:latin typeface="Arial"/>
                <a:ea typeface="+mn-ea"/>
                <a:cs typeface="+mn-cs"/>
              </a:rPr>
              <a:t>Bubble size represents % of full profit volume</a:t>
            </a:r>
          </a:p>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rgbClr val="F8F2F1"/>
                </a:solidFill>
                <a:latin typeface="+mn-lt"/>
                <a:ea typeface="+mn-ea"/>
                <a:cs typeface="+mn-cs"/>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Overall Full ROI: £4.11</a:t>
            </a:r>
            <a:endParaRPr kumimoji="0" lang="en-US" sz="1000" b="1" i="0" u="none" strike="noStrike" kern="1200" cap="none" spc="0" normalizeH="0" baseline="0" noProof="0" dirty="0">
              <a:ln>
                <a:noFill/>
              </a:ln>
              <a:solidFill>
                <a:srgbClr val="4D4D4D"/>
              </a:solidFill>
              <a:effectLst/>
              <a:uLnTx/>
              <a:uFillTx/>
              <a:latin typeface="Arial"/>
              <a:ea typeface="+mn-ea"/>
              <a:cs typeface="+mn-cs"/>
            </a:endParaRPr>
          </a:p>
        </p:txBody>
      </p:sp>
      <p:sp>
        <p:nvSpPr>
          <p:cNvPr id="12" name="TextBox 11">
            <a:extLst>
              <a:ext uri="{FF2B5EF4-FFF2-40B4-BE49-F238E27FC236}">
                <a16:creationId xmlns:a16="http://schemas.microsoft.com/office/drawing/2014/main" id="{A146ECAE-1CC3-6B4A-3C1D-30F2CCF93701}"/>
              </a:ext>
            </a:extLst>
          </p:cNvPr>
          <p:cNvSpPr txBox="1"/>
          <p:nvPr/>
        </p:nvSpPr>
        <p:spPr>
          <a:xfrm>
            <a:off x="3717924" y="5133613"/>
            <a:ext cx="46482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rgbClr val="F8F2F1"/>
                </a:solidFill>
                <a:latin typeface="+mn-lt"/>
                <a:ea typeface="+mn-ea"/>
                <a:cs typeface="+mn-cs"/>
              </a:defRPr>
            </a:pPr>
            <a:r>
              <a:rPr kumimoji="0" lang="en-US" sz="1000" i="0" u="none" strike="noStrike" kern="1200" cap="none" spc="0" normalizeH="0" baseline="0" noProof="0" dirty="0">
                <a:ln>
                  <a:noFill/>
                </a:ln>
                <a:solidFill>
                  <a:srgbClr val="4D4D4D"/>
                </a:solidFill>
                <a:effectLst/>
                <a:uLnTx/>
                <a:uFillTx/>
                <a:latin typeface="Arial"/>
                <a:ea typeface="+mn-ea"/>
                <a:cs typeface="+mn-cs"/>
              </a:rPr>
              <a:t>% of Spend</a:t>
            </a:r>
          </a:p>
        </p:txBody>
      </p:sp>
      <p:sp>
        <p:nvSpPr>
          <p:cNvPr id="13" name="TextBox 12">
            <a:extLst>
              <a:ext uri="{FF2B5EF4-FFF2-40B4-BE49-F238E27FC236}">
                <a16:creationId xmlns:a16="http://schemas.microsoft.com/office/drawing/2014/main" id="{E4ECA076-7A4E-1CBF-3BC3-CC4C34AFEEB1}"/>
              </a:ext>
            </a:extLst>
          </p:cNvPr>
          <p:cNvSpPr txBox="1"/>
          <p:nvPr/>
        </p:nvSpPr>
        <p:spPr>
          <a:xfrm rot="16200000">
            <a:off x="-1775538" y="3222704"/>
            <a:ext cx="46482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rgbClr val="F8F2F1"/>
                </a:solidFill>
                <a:latin typeface="+mn-lt"/>
                <a:ea typeface="+mn-ea"/>
                <a:cs typeface="+mn-cs"/>
              </a:defRPr>
            </a:pPr>
            <a:r>
              <a:rPr kumimoji="0" lang="en-US" sz="1000" i="0" u="none" strike="noStrike" kern="1200" cap="none" spc="0" normalizeH="0" baseline="0" noProof="0" dirty="0">
                <a:ln>
                  <a:noFill/>
                </a:ln>
                <a:solidFill>
                  <a:srgbClr val="4D4D4D"/>
                </a:solidFill>
                <a:effectLst/>
                <a:uLnTx/>
                <a:uFillTx/>
                <a:latin typeface="Arial"/>
                <a:ea typeface="+mn-ea"/>
                <a:cs typeface="+mn-cs"/>
              </a:rPr>
              <a:t>Profit ROI</a:t>
            </a:r>
          </a:p>
        </p:txBody>
      </p:sp>
    </p:spTree>
    <p:extLst>
      <p:ext uri="{BB962C8B-B14F-4D97-AF65-F5344CB8AC3E}">
        <p14:creationId xmlns:p14="http://schemas.microsoft.com/office/powerpoint/2010/main" val="3364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A1F3-8B6D-A48E-A5A3-5047379B50DD}"/>
              </a:ext>
            </a:extLst>
          </p:cNvPr>
          <p:cNvSpPr>
            <a:spLocks noGrp="1"/>
          </p:cNvSpPr>
          <p:nvPr>
            <p:ph type="title"/>
          </p:nvPr>
        </p:nvSpPr>
        <p:spPr/>
        <p:txBody>
          <a:bodyPr>
            <a:noAutofit/>
          </a:bodyPr>
          <a:lstStyle/>
          <a:p>
            <a:r>
              <a:rPr lang="en-US" sz="2600" dirty="0"/>
              <a:t>Profit Ability 2: The new business case for advertising - Data summary </a:t>
            </a:r>
            <a:br>
              <a:rPr lang="en-US" sz="2600" dirty="0"/>
            </a:br>
            <a:endParaRPr lang="en-GB" sz="2600" dirty="0"/>
          </a:p>
        </p:txBody>
      </p:sp>
      <p:graphicFrame>
        <p:nvGraphicFramePr>
          <p:cNvPr id="4" name="Table 3">
            <a:extLst>
              <a:ext uri="{FF2B5EF4-FFF2-40B4-BE49-F238E27FC236}">
                <a16:creationId xmlns:a16="http://schemas.microsoft.com/office/drawing/2014/main" id="{63FEA3CE-DBFC-375D-79EB-5288CD769494}"/>
              </a:ext>
            </a:extLst>
          </p:cNvPr>
          <p:cNvGraphicFramePr>
            <a:graphicFrameLocks noGrp="1"/>
          </p:cNvGraphicFramePr>
          <p:nvPr>
            <p:extLst>
              <p:ext uri="{D42A27DB-BD31-4B8C-83A1-F6EECF244321}">
                <p14:modId xmlns:p14="http://schemas.microsoft.com/office/powerpoint/2010/main" val="1760044499"/>
              </p:ext>
            </p:extLst>
          </p:nvPr>
        </p:nvGraphicFramePr>
        <p:xfrm>
          <a:off x="470764" y="1300077"/>
          <a:ext cx="11142520" cy="4369840"/>
        </p:xfrm>
        <a:graphic>
          <a:graphicData uri="http://schemas.openxmlformats.org/drawingml/2006/table">
            <a:tbl>
              <a:tblPr/>
              <a:tblGrid>
                <a:gridCol w="1392815">
                  <a:extLst>
                    <a:ext uri="{9D8B030D-6E8A-4147-A177-3AD203B41FA5}">
                      <a16:colId xmlns:a16="http://schemas.microsoft.com/office/drawing/2014/main" val="135149872"/>
                    </a:ext>
                  </a:extLst>
                </a:gridCol>
                <a:gridCol w="1392815">
                  <a:extLst>
                    <a:ext uri="{9D8B030D-6E8A-4147-A177-3AD203B41FA5}">
                      <a16:colId xmlns:a16="http://schemas.microsoft.com/office/drawing/2014/main" val="1237916248"/>
                    </a:ext>
                  </a:extLst>
                </a:gridCol>
                <a:gridCol w="1392815">
                  <a:extLst>
                    <a:ext uri="{9D8B030D-6E8A-4147-A177-3AD203B41FA5}">
                      <a16:colId xmlns:a16="http://schemas.microsoft.com/office/drawing/2014/main" val="2276814940"/>
                    </a:ext>
                  </a:extLst>
                </a:gridCol>
                <a:gridCol w="1392815">
                  <a:extLst>
                    <a:ext uri="{9D8B030D-6E8A-4147-A177-3AD203B41FA5}">
                      <a16:colId xmlns:a16="http://schemas.microsoft.com/office/drawing/2014/main" val="3017448485"/>
                    </a:ext>
                  </a:extLst>
                </a:gridCol>
                <a:gridCol w="1392815">
                  <a:extLst>
                    <a:ext uri="{9D8B030D-6E8A-4147-A177-3AD203B41FA5}">
                      <a16:colId xmlns:a16="http://schemas.microsoft.com/office/drawing/2014/main" val="2977817536"/>
                    </a:ext>
                  </a:extLst>
                </a:gridCol>
                <a:gridCol w="1392815">
                  <a:extLst>
                    <a:ext uri="{9D8B030D-6E8A-4147-A177-3AD203B41FA5}">
                      <a16:colId xmlns:a16="http://schemas.microsoft.com/office/drawing/2014/main" val="1944041034"/>
                    </a:ext>
                  </a:extLst>
                </a:gridCol>
                <a:gridCol w="1392815">
                  <a:extLst>
                    <a:ext uri="{9D8B030D-6E8A-4147-A177-3AD203B41FA5}">
                      <a16:colId xmlns:a16="http://schemas.microsoft.com/office/drawing/2014/main" val="3300403579"/>
                    </a:ext>
                  </a:extLst>
                </a:gridCol>
                <a:gridCol w="1392815">
                  <a:extLst>
                    <a:ext uri="{9D8B030D-6E8A-4147-A177-3AD203B41FA5}">
                      <a16:colId xmlns:a16="http://schemas.microsoft.com/office/drawing/2014/main" val="1236046501"/>
                    </a:ext>
                  </a:extLst>
                </a:gridCol>
              </a:tblGrid>
              <a:tr h="245819">
                <a:tc gridSpan="8">
                  <a:txBody>
                    <a:bodyPr/>
                    <a:lstStyle/>
                    <a:p>
                      <a:pPr algn="ctr" fontAlgn="b"/>
                      <a:r>
                        <a:rPr lang="en-US" sz="1100" b="1" i="0" u="none" strike="noStrike" dirty="0">
                          <a:solidFill>
                            <a:srgbClr val="FFFFFF"/>
                          </a:solidFill>
                          <a:effectLst/>
                          <a:highlight>
                            <a:srgbClr val="156082"/>
                          </a:highlight>
                          <a:latin typeface="Aptos Narrow" panose="020B0004020202020204" pitchFamily="34" charset="0"/>
                        </a:rPr>
                        <a:t>Profit Ability 2: The new business case for advertising - Data summary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35302660"/>
                  </a:ext>
                </a:extLst>
              </a:tr>
              <a:tr h="245819">
                <a:tc rowSpan="2">
                  <a:txBody>
                    <a:bodyPr/>
                    <a:lstStyle/>
                    <a:p>
                      <a:pPr algn="ctr" fontAlgn="ctr"/>
                      <a:r>
                        <a:rPr lang="en-GB" sz="1000" b="1"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GB" sz="1000" b="1" i="0" u="none" strike="noStrike">
                          <a:solidFill>
                            <a:srgbClr val="000000"/>
                          </a:solidFill>
                          <a:effectLst/>
                          <a:highlight>
                            <a:srgbClr val="83CCEB"/>
                          </a:highlight>
                          <a:latin typeface="Aptos Narrow" panose="020B0004020202020204" pitchFamily="34" charset="0"/>
                        </a:rPr>
                        <a:t>% of advertising investment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gridSpan="4">
                  <a:txBody>
                    <a:bodyPr/>
                    <a:lstStyle/>
                    <a:p>
                      <a:pPr algn="ctr" fontAlgn="ctr"/>
                      <a:r>
                        <a:rPr lang="en-GB" sz="1000" b="1" i="0" u="none" strike="noStrike">
                          <a:solidFill>
                            <a:srgbClr val="000000"/>
                          </a:solidFill>
                          <a:effectLst/>
                          <a:highlight>
                            <a:srgbClr val="83CCEB"/>
                          </a:highlight>
                          <a:latin typeface="Aptos Narrow" panose="020B0004020202020204" pitchFamily="34" charset="0"/>
                        </a:rPr>
                        <a:t>% of profit volume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r>
                        <a:rPr lang="en-GB" sz="1000" b="1" i="0" u="none" strike="noStrike">
                          <a:solidFill>
                            <a:srgbClr val="000000"/>
                          </a:solidFill>
                          <a:effectLst/>
                          <a:highlight>
                            <a:srgbClr val="83CCEB"/>
                          </a:highlight>
                          <a:latin typeface="Aptos Narrow" panose="020B0004020202020204" pitchFamily="34" charset="0"/>
                        </a:rPr>
                        <a:t>Profit ROI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hMerge="1">
                  <a:txBody>
                    <a:bodyPr/>
                    <a:lstStyle/>
                    <a:p>
                      <a:endParaRPr lang="en-GB"/>
                    </a:p>
                  </a:txBody>
                  <a:tcPr/>
                </a:tc>
                <a:extLst>
                  <a:ext uri="{0D108BD9-81ED-4DB2-BD59-A6C34878D82A}">
                    <a16:rowId xmlns:a16="http://schemas.microsoft.com/office/drawing/2014/main" val="879962829"/>
                  </a:ext>
                </a:extLst>
              </a:tr>
              <a:tr h="442473">
                <a:tc vMerge="1">
                  <a:txBody>
                    <a:bodyPr/>
                    <a:lstStyle/>
                    <a:p>
                      <a:endParaRPr lang="en-GB"/>
                    </a:p>
                  </a:txBody>
                  <a:tcPr/>
                </a:tc>
                <a:tc vMerge="1">
                  <a:txBody>
                    <a:bodyPr/>
                    <a:lstStyle/>
                    <a:p>
                      <a:endParaRPr lang="en-GB"/>
                    </a:p>
                  </a:txBody>
                  <a:tcPr/>
                </a:tc>
                <a:tc>
                  <a:txBody>
                    <a:bodyPr/>
                    <a:lstStyle/>
                    <a:p>
                      <a:pPr algn="ctr" fontAlgn="ctr"/>
                      <a:r>
                        <a:rPr lang="en-GB" sz="1000" b="1" i="0" u="none" strike="noStrike">
                          <a:solidFill>
                            <a:srgbClr val="000000"/>
                          </a:solidFill>
                          <a:effectLst/>
                          <a:highlight>
                            <a:srgbClr val="83CCEB"/>
                          </a:highlight>
                          <a:latin typeface="Aptos Narrow" panose="020B0004020202020204" pitchFamily="34" charset="0"/>
                        </a:rPr>
                        <a:t>% of full payback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ctr"/>
                      <a:r>
                        <a:rPr lang="en-GB" sz="1000" b="1" i="0" u="none" strike="noStrike">
                          <a:solidFill>
                            <a:srgbClr val="000000"/>
                          </a:solidFill>
                          <a:effectLst/>
                          <a:highlight>
                            <a:srgbClr val="83CCEB"/>
                          </a:highlight>
                          <a:latin typeface="Aptos Narrow" panose="020B0004020202020204" pitchFamily="34" charset="0"/>
                        </a:rPr>
                        <a:t>% of sustained payback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ctr"/>
                      <a:r>
                        <a:rPr lang="en-GB" sz="1000" b="1" i="0" u="none" strike="noStrike">
                          <a:solidFill>
                            <a:srgbClr val="000000"/>
                          </a:solidFill>
                          <a:effectLst/>
                          <a:highlight>
                            <a:srgbClr val="83CCEB"/>
                          </a:highlight>
                          <a:latin typeface="Aptos Narrow" panose="020B0004020202020204" pitchFamily="34" charset="0"/>
                        </a:rPr>
                        <a:t>% of short-term payback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ctr"/>
                      <a:r>
                        <a:rPr lang="en-GB" sz="1000" b="1" i="0" u="none" strike="noStrike">
                          <a:solidFill>
                            <a:srgbClr val="000000"/>
                          </a:solidFill>
                          <a:effectLst/>
                          <a:highlight>
                            <a:srgbClr val="83CCEB"/>
                          </a:highlight>
                          <a:latin typeface="Aptos Narrow" panose="020B0004020202020204" pitchFamily="34" charset="0"/>
                        </a:rPr>
                        <a:t>% of immediate payback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ctr"/>
                      <a:r>
                        <a:rPr lang="en-GB" sz="1000" b="1" i="0" u="none" strike="noStrike">
                          <a:solidFill>
                            <a:srgbClr val="000000"/>
                          </a:solidFill>
                          <a:effectLst/>
                          <a:highlight>
                            <a:srgbClr val="83CCEB"/>
                          </a:highlight>
                          <a:latin typeface="Aptos Narrow" panose="020B0004020202020204" pitchFamily="34" charset="0"/>
                        </a:rPr>
                        <a:t>Full payback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tc>
                  <a:txBody>
                    <a:bodyPr/>
                    <a:lstStyle/>
                    <a:p>
                      <a:pPr algn="ctr" fontAlgn="ctr"/>
                      <a:r>
                        <a:rPr lang="en-GB" sz="1000" b="1" i="0" u="none" strike="noStrike">
                          <a:solidFill>
                            <a:srgbClr val="000000"/>
                          </a:solidFill>
                          <a:effectLst/>
                          <a:highlight>
                            <a:srgbClr val="83CCEB"/>
                          </a:highlight>
                          <a:latin typeface="Aptos Narrow" panose="020B0004020202020204" pitchFamily="34" charset="0"/>
                        </a:rPr>
                        <a:t>Short-term payback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CEB"/>
                    </a:solidFill>
                  </a:tcPr>
                </a:tc>
                <a:extLst>
                  <a:ext uri="{0D108BD9-81ED-4DB2-BD59-A6C34878D82A}">
                    <a16:rowId xmlns:a16="http://schemas.microsoft.com/office/drawing/2014/main" val="1638710681"/>
                  </a:ext>
                </a:extLst>
              </a:tr>
              <a:tr h="245819">
                <a:tc>
                  <a:txBody>
                    <a:bodyPr/>
                    <a:lstStyle/>
                    <a:p>
                      <a:pPr algn="l" fontAlgn="ctr"/>
                      <a:r>
                        <a:rPr lang="en-GB" sz="1000" b="1" i="0" u="none" strike="noStrike">
                          <a:solidFill>
                            <a:srgbClr val="000000"/>
                          </a:solidFill>
                          <a:effectLst/>
                          <a:latin typeface="Aptos Narrow" panose="020B0004020202020204" pitchFamily="34" charset="0"/>
                        </a:rPr>
                        <a:t>All media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4928283"/>
                  </a:ext>
                </a:extLst>
              </a:tr>
              <a:tr h="208946">
                <a:tc>
                  <a:txBody>
                    <a:bodyPr/>
                    <a:lstStyle/>
                    <a:p>
                      <a:pPr algn="l" fontAlgn="ctr"/>
                      <a:r>
                        <a:rPr lang="en-GB" sz="1000" b="1"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ptos Narrow" panose="020B00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4938192"/>
                  </a:ext>
                </a:extLst>
              </a:tr>
              <a:tr h="245819">
                <a:tc>
                  <a:txBody>
                    <a:bodyPr/>
                    <a:lstStyle/>
                    <a:p>
                      <a:pPr algn="l" fontAlgn="ctr"/>
                      <a:r>
                        <a:rPr lang="en-GB" sz="1000" b="1" i="0" u="none" strike="noStrike">
                          <a:solidFill>
                            <a:srgbClr val="000000"/>
                          </a:solidFill>
                          <a:effectLst/>
                          <a:latin typeface="Aptos Narrow" panose="020B0004020202020204" pitchFamily="34" charset="0"/>
                        </a:rPr>
                        <a:t>TV (Linear + BVOD)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09777155"/>
                  </a:ext>
                </a:extLst>
              </a:tr>
              <a:tr h="245819">
                <a:tc>
                  <a:txBody>
                    <a:bodyPr/>
                    <a:lstStyle/>
                    <a:p>
                      <a:pPr algn="l" fontAlgn="ctr"/>
                      <a:r>
                        <a:rPr lang="en-GB" sz="1000" b="1" i="0" u="none" strike="noStrike">
                          <a:solidFill>
                            <a:srgbClr val="000000"/>
                          </a:solidFill>
                          <a:effectLst/>
                          <a:latin typeface="Aptos Narrow" panose="020B0004020202020204" pitchFamily="34" charset="0"/>
                        </a:rPr>
                        <a:t>Linear TV only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37884156"/>
                  </a:ext>
                </a:extLst>
              </a:tr>
              <a:tr h="245819">
                <a:tc>
                  <a:txBody>
                    <a:bodyPr/>
                    <a:lstStyle/>
                    <a:p>
                      <a:pPr algn="l" fontAlgn="ctr"/>
                      <a:r>
                        <a:rPr lang="en-GB" sz="1000" b="1" i="0" u="none" strike="noStrike">
                          <a:solidFill>
                            <a:srgbClr val="000000"/>
                          </a:solidFill>
                          <a:effectLst/>
                          <a:latin typeface="Aptos Narrow" panose="020B0004020202020204" pitchFamily="34" charset="0"/>
                        </a:rPr>
                        <a:t>Generic PPC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655842"/>
                  </a:ext>
                </a:extLst>
              </a:tr>
              <a:tr h="245819">
                <a:tc>
                  <a:txBody>
                    <a:bodyPr/>
                    <a:lstStyle/>
                    <a:p>
                      <a:pPr algn="l" fontAlgn="ctr"/>
                      <a:r>
                        <a:rPr lang="en-GB" sz="1000" b="1" i="0" u="none" strike="noStrike">
                          <a:solidFill>
                            <a:srgbClr val="000000"/>
                          </a:solidFill>
                          <a:effectLst/>
                          <a:latin typeface="Aptos Narrow" panose="020B0004020202020204" pitchFamily="34" charset="0"/>
                        </a:rPr>
                        <a:t>Paid Social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24821833"/>
                  </a:ext>
                </a:extLst>
              </a:tr>
              <a:tr h="245819">
                <a:tc>
                  <a:txBody>
                    <a:bodyPr/>
                    <a:lstStyle/>
                    <a:p>
                      <a:pPr algn="l" fontAlgn="ctr"/>
                      <a:r>
                        <a:rPr lang="en-GB" sz="1000" b="1" i="0" u="none" strike="noStrike">
                          <a:solidFill>
                            <a:srgbClr val="000000"/>
                          </a:solidFill>
                          <a:effectLst/>
                          <a:latin typeface="Aptos Narrow" panose="020B0004020202020204" pitchFamily="34" charset="0"/>
                        </a:rPr>
                        <a:t>BVOD only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dirty="0">
                          <a:solidFill>
                            <a:srgbClr val="000000"/>
                          </a:solidFill>
                          <a:effectLst/>
                          <a:latin typeface="Aptos Narrow" panose="020B00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0103961"/>
                  </a:ext>
                </a:extLst>
              </a:tr>
              <a:tr h="245819">
                <a:tc>
                  <a:txBody>
                    <a:bodyPr/>
                    <a:lstStyle/>
                    <a:p>
                      <a:pPr algn="l" fontAlgn="ctr"/>
                      <a:r>
                        <a:rPr lang="en-GB" sz="1000" b="1" i="0" u="none" strike="noStrike">
                          <a:solidFill>
                            <a:srgbClr val="000000"/>
                          </a:solidFill>
                          <a:effectLst/>
                          <a:latin typeface="Aptos Narrow" panose="020B0004020202020204" pitchFamily="34" charset="0"/>
                        </a:rPr>
                        <a:t>Audio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dirty="0">
                          <a:solidFill>
                            <a:srgbClr val="000000"/>
                          </a:solidFill>
                          <a:effectLst/>
                          <a:latin typeface="Aptos Narrow" panose="020B00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36889918"/>
                  </a:ext>
                </a:extLst>
              </a:tr>
              <a:tr h="245819">
                <a:tc>
                  <a:txBody>
                    <a:bodyPr/>
                    <a:lstStyle/>
                    <a:p>
                      <a:pPr algn="l" fontAlgn="ctr"/>
                      <a:r>
                        <a:rPr lang="en-GB" sz="1000" b="1" i="0" u="none" strike="noStrike">
                          <a:solidFill>
                            <a:srgbClr val="000000"/>
                          </a:solidFill>
                          <a:effectLst/>
                          <a:latin typeface="Aptos Narrow" panose="020B0004020202020204" pitchFamily="34" charset="0"/>
                        </a:rPr>
                        <a:t>Print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£6.36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dirty="0">
                          <a:solidFill>
                            <a:srgbClr val="000000"/>
                          </a:solidFill>
                          <a:effectLst/>
                          <a:latin typeface="Aptos Narrow" panose="020B0004020202020204" pitchFamily="34" charset="0"/>
                        </a:rPr>
                        <a:t>£2.74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37778649"/>
                  </a:ext>
                </a:extLst>
              </a:tr>
              <a:tr h="245819">
                <a:tc>
                  <a:txBody>
                    <a:bodyPr/>
                    <a:lstStyle/>
                    <a:p>
                      <a:pPr algn="l" fontAlgn="ctr"/>
                      <a:r>
                        <a:rPr lang="en-GB" sz="1000" b="1" i="0" u="none" strike="noStrike">
                          <a:solidFill>
                            <a:srgbClr val="000000"/>
                          </a:solidFill>
                          <a:effectLst/>
                          <a:latin typeface="Aptos Narrow" panose="020B0004020202020204" pitchFamily="34" charset="0"/>
                        </a:rPr>
                        <a:t>Online video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dirty="0">
                          <a:solidFill>
                            <a:srgbClr val="000000"/>
                          </a:solidFill>
                          <a:effectLst/>
                          <a:latin typeface="Aptos Narrow" panose="020B00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97185575"/>
                  </a:ext>
                </a:extLst>
              </a:tr>
              <a:tr h="245819">
                <a:tc>
                  <a:txBody>
                    <a:bodyPr/>
                    <a:lstStyle/>
                    <a:p>
                      <a:pPr algn="l" fontAlgn="ctr"/>
                      <a:r>
                        <a:rPr lang="en-GB" sz="1000" b="1" i="0" u="none" strike="noStrike">
                          <a:solidFill>
                            <a:srgbClr val="000000"/>
                          </a:solidFill>
                          <a:effectLst/>
                          <a:latin typeface="Aptos Narrow" panose="020B0004020202020204" pitchFamily="34" charset="0"/>
                        </a:rPr>
                        <a:t>OOH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48759467"/>
                  </a:ext>
                </a:extLst>
              </a:tr>
              <a:tr h="245819">
                <a:tc>
                  <a:txBody>
                    <a:bodyPr/>
                    <a:lstStyle/>
                    <a:p>
                      <a:pPr algn="l" fontAlgn="ctr"/>
                      <a:r>
                        <a:rPr lang="en-GB" sz="1000" b="1" i="0" u="none" strike="noStrike">
                          <a:solidFill>
                            <a:srgbClr val="000000"/>
                          </a:solidFill>
                          <a:effectLst/>
                          <a:latin typeface="Aptos Narrow" panose="020B0004020202020204" pitchFamily="34" charset="0"/>
                        </a:rPr>
                        <a:t>Online display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GB" sz="1000" b="0" i="0" u="none" strike="noStrike">
                          <a:solidFill>
                            <a:srgbClr val="000000"/>
                          </a:solidFill>
                          <a:effectLst/>
                          <a:latin typeface="Aptos Narrow" panose="020B000402020202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77726862"/>
                  </a:ext>
                </a:extLst>
              </a:tr>
              <a:tr h="245819">
                <a:tc>
                  <a:txBody>
                    <a:bodyPr/>
                    <a:lstStyle/>
                    <a:p>
                      <a:pPr algn="l" fontAlgn="ctr"/>
                      <a:r>
                        <a:rPr lang="en-GB" sz="1000" b="1" i="0" u="none" strike="noStrike" dirty="0">
                          <a:solidFill>
                            <a:srgbClr val="000000"/>
                          </a:solidFill>
                          <a:effectLst/>
                          <a:latin typeface="Aptos Narrow" panose="020B0004020202020204" pitchFamily="34" charset="0"/>
                        </a:rPr>
                        <a:t>Cinema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ptos Narrow" panose="020B000402020202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ptos Narrow" panose="020B000402020202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ptos Narrow" panose="020B000402020202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ptos Narrow" panose="020B000402020202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ptos Narrow" panose="020B000402020202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ptos Narrow" panose="020B0004020202020204" pitchFamily="34" charset="0"/>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ptos Narrow" panose="020B000402020202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7550735"/>
                  </a:ext>
                </a:extLst>
              </a:tr>
              <a:tr h="276955">
                <a:tc gridSpan="8">
                  <a:txBody>
                    <a:bodyPr/>
                    <a:lstStyle/>
                    <a:p>
                      <a:pPr algn="l" fontAlgn="ctr"/>
                      <a:r>
                        <a:rPr lang="en-GB" sz="1000" b="0" i="0" u="none" strike="noStrike" dirty="0">
                          <a:solidFill>
                            <a:srgbClr val="000000"/>
                          </a:solidFill>
                          <a:effectLst/>
                          <a:latin typeface="Aptos Narrow" panose="020B0004020202020204" pitchFamily="34" charset="0"/>
                        </a:rPr>
                        <a:t>Source:  Ebiquity, EssenceMediacom, Gain Theory, Mindshare, Wavemaker UK; 141 brands (UK), £1.8Bn media spend</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3862187"/>
                  </a:ext>
                </a:extLst>
              </a:tr>
            </a:tbl>
          </a:graphicData>
        </a:graphic>
      </p:graphicFrame>
    </p:spTree>
    <p:extLst>
      <p:ext uri="{BB962C8B-B14F-4D97-AF65-F5344CB8AC3E}">
        <p14:creationId xmlns:p14="http://schemas.microsoft.com/office/powerpoint/2010/main" val="196041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3F82F44-CFB9-84A4-FBCB-05EB181B57AA}"/>
              </a:ext>
            </a:extLst>
          </p:cNvPr>
          <p:cNvSpPr>
            <a:spLocks noGrp="1"/>
          </p:cNvSpPr>
          <p:nvPr>
            <p:ph type="title"/>
          </p:nvPr>
        </p:nvSpPr>
        <p:spPr/>
        <p:txBody>
          <a:bodyPr/>
          <a:lstStyle/>
          <a:p>
            <a:r>
              <a:rPr lang="en-US" dirty="0"/>
              <a:t>Diminishing returns means scale &amp; efficiency are linked – optimising towards one will impact the other</a:t>
            </a:r>
            <a:endParaRPr lang="en-GB" dirty="0"/>
          </a:p>
        </p:txBody>
      </p:sp>
      <p:sp>
        <p:nvSpPr>
          <p:cNvPr id="11" name="Text Placeholder 10">
            <a:extLst>
              <a:ext uri="{FF2B5EF4-FFF2-40B4-BE49-F238E27FC236}">
                <a16:creationId xmlns:a16="http://schemas.microsoft.com/office/drawing/2014/main" id="{CED93EDB-7C2F-7E85-0BCC-66F9053867DD}"/>
              </a:ext>
            </a:extLst>
          </p:cNvPr>
          <p:cNvSpPr>
            <a:spLocks noGrp="1"/>
          </p:cNvSpPr>
          <p:nvPr>
            <p:ph type="body" sz="quarter" idx="15"/>
          </p:nvPr>
        </p:nvSpPr>
        <p:spPr/>
        <p:txBody>
          <a:bodyPr/>
          <a:lstStyle/>
          <a:p>
            <a:r>
              <a:rPr lang="en-US" dirty="0"/>
              <a:t>Source: Profit Ability 2, April 2024 – Short term benchmarks: Ebiquity, EssenceMediacom, Gain Theory, Mindshare, Wavemaker UK. </a:t>
            </a:r>
          </a:p>
          <a:p>
            <a:endParaRPr lang="en-GB" dirty="0"/>
          </a:p>
        </p:txBody>
      </p:sp>
      <p:graphicFrame>
        <p:nvGraphicFramePr>
          <p:cNvPr id="7" name="Chart 6">
            <a:extLst>
              <a:ext uri="{FF2B5EF4-FFF2-40B4-BE49-F238E27FC236}">
                <a16:creationId xmlns:a16="http://schemas.microsoft.com/office/drawing/2014/main" id="{03C9B931-CD24-2504-0EA9-4BFE113E7931}"/>
              </a:ext>
            </a:extLst>
          </p:cNvPr>
          <p:cNvGraphicFramePr/>
          <p:nvPr/>
        </p:nvGraphicFramePr>
        <p:xfrm>
          <a:off x="831273" y="1381125"/>
          <a:ext cx="1008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A6DB9B2-851D-8B93-9720-33B2671D3B25}"/>
              </a:ext>
            </a:extLst>
          </p:cNvPr>
          <p:cNvSpPr txBox="1"/>
          <p:nvPr/>
        </p:nvSpPr>
        <p:spPr>
          <a:xfrm>
            <a:off x="6241704" y="3658325"/>
            <a:ext cx="3980872"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accent2"/>
                </a:solidFill>
                <a:effectLst/>
                <a:uLnTx/>
                <a:uFillTx/>
                <a:latin typeface="+mj-lt"/>
                <a:ea typeface="+mn-ea"/>
                <a:cs typeface="+mn-cs"/>
              </a:rPr>
              <a:t>Profit ROI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2"/>
                </a:solidFill>
                <a:effectLst/>
                <a:uLnTx/>
                <a:uFillTx/>
                <a:latin typeface="+mj-lt"/>
                <a:ea typeface="+mn-ea"/>
                <a:cs typeface="+mn-cs"/>
              </a:rPr>
              <a:t>As each incremental £1 spend is slightly less effective, this reduces the efficiency of the overall spend</a:t>
            </a:r>
          </a:p>
        </p:txBody>
      </p:sp>
      <p:sp>
        <p:nvSpPr>
          <p:cNvPr id="2" name="TextBox 1">
            <a:extLst>
              <a:ext uri="{FF2B5EF4-FFF2-40B4-BE49-F238E27FC236}">
                <a16:creationId xmlns:a16="http://schemas.microsoft.com/office/drawing/2014/main" id="{7E8DB2AC-4E23-5CB5-3201-3D7FEA6CDB9D}"/>
              </a:ext>
            </a:extLst>
          </p:cNvPr>
          <p:cNvSpPr txBox="1"/>
          <p:nvPr/>
        </p:nvSpPr>
        <p:spPr>
          <a:xfrm>
            <a:off x="8232140" y="2247489"/>
            <a:ext cx="2026821" cy="90024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0000"/>
                </a:solidFill>
                <a:effectLst/>
                <a:uLnTx/>
                <a:uFillTx/>
                <a:latin typeface="+mj-lt"/>
                <a:ea typeface="+mn-ea"/>
                <a:cs typeface="+mn-cs"/>
              </a:rPr>
              <a:t>Profit </a:t>
            </a:r>
            <a:r>
              <a:rPr lang="en-GB" sz="1050" b="1" dirty="0">
                <a:solidFill>
                  <a:srgbClr val="FF0000"/>
                </a:solidFill>
                <a:latin typeface="+mj-lt"/>
              </a:rPr>
              <a:t>V</a:t>
            </a:r>
            <a:r>
              <a:rPr kumimoji="0" lang="en-GB" sz="1050" b="1" i="0" u="none" strike="noStrike" kern="1200" cap="none" spc="0" normalizeH="0" baseline="0" noProof="0" dirty="0" err="1">
                <a:ln>
                  <a:noFill/>
                </a:ln>
                <a:solidFill>
                  <a:srgbClr val="FF0000"/>
                </a:solidFill>
                <a:effectLst/>
                <a:uLnTx/>
                <a:uFillTx/>
                <a:latin typeface="+mj-lt"/>
                <a:ea typeface="+mn-ea"/>
                <a:cs typeface="+mn-cs"/>
              </a:rPr>
              <a:t>olume</a:t>
            </a:r>
            <a:endParaRPr kumimoji="0" lang="en-GB" sz="1050" b="1" i="0" u="none" strike="noStrike" kern="1200" cap="none" spc="0" normalizeH="0" baseline="0" noProof="0" dirty="0">
              <a:ln>
                <a:noFill/>
              </a:ln>
              <a:solidFill>
                <a:srgbClr val="FF0000"/>
              </a:solidFill>
              <a:effectLst/>
              <a:uLnTx/>
              <a:uFillTx/>
              <a:latin typeface="+mj-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j-lt"/>
                <a:ea typeface="+mn-ea"/>
                <a:cs typeface="+mn-cs"/>
              </a:rPr>
              <a:t>Increases with spend but the payback of each extra £1 of investment reduces as diminishing returns kick in</a:t>
            </a:r>
          </a:p>
        </p:txBody>
      </p:sp>
    </p:spTree>
    <p:extLst>
      <p:ext uri="{BB962C8B-B14F-4D97-AF65-F5344CB8AC3E}">
        <p14:creationId xmlns:p14="http://schemas.microsoft.com/office/powerpoint/2010/main" val="103579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D163-DE29-6BA6-A607-5B0CFC90BA77}"/>
              </a:ext>
            </a:extLst>
          </p:cNvPr>
          <p:cNvSpPr>
            <a:spLocks noGrp="1"/>
          </p:cNvSpPr>
          <p:nvPr>
            <p:ph type="title"/>
          </p:nvPr>
        </p:nvSpPr>
        <p:spPr/>
        <p:txBody>
          <a:bodyPr/>
          <a:lstStyle/>
          <a:p>
            <a:r>
              <a:rPr lang="en-US"/>
              <a:t>TV hits saturation at the highest spend level, nearly 3x the equivalent scale of the next largest channel</a:t>
            </a:r>
            <a:endParaRPr lang="en-GB"/>
          </a:p>
        </p:txBody>
      </p:sp>
      <p:sp>
        <p:nvSpPr>
          <p:cNvPr id="3" name="Text Placeholder 2">
            <a:extLst>
              <a:ext uri="{FF2B5EF4-FFF2-40B4-BE49-F238E27FC236}">
                <a16:creationId xmlns:a16="http://schemas.microsoft.com/office/drawing/2014/main" id="{3317D18E-7EF0-3D48-B0DF-1CA994B4B5E1}"/>
              </a:ext>
            </a:extLst>
          </p:cNvPr>
          <p:cNvSpPr>
            <a:spLocks noGrp="1"/>
          </p:cNvSpPr>
          <p:nvPr>
            <p:ph type="body" sz="quarter" idx="15"/>
          </p:nvPr>
        </p:nvSpPr>
        <p:spPr/>
        <p:txBody>
          <a:bodyPr/>
          <a:lstStyle/>
          <a:p>
            <a:pPr>
              <a:spcBef>
                <a:spcPts val="0"/>
              </a:spcBef>
            </a:pPr>
            <a:r>
              <a:rPr lang="en-US" dirty="0"/>
              <a:t>Saturation point based on all category average. Saturation ranking &amp; values will vary sector to sector</a:t>
            </a:r>
          </a:p>
          <a:p>
            <a:pPr>
              <a:spcBef>
                <a:spcPts val="0"/>
              </a:spcBef>
            </a:pPr>
            <a:r>
              <a:rPr lang="en-US" dirty="0"/>
              <a:t>Source: Profit Ability 2, April 2024 – Short term benchmarks: Ebiquity, EssenceMediacom, Gain Theory, Mindshare, Wavemaker UK.  Immediate effect = profit volume in week of advertising spend</a:t>
            </a:r>
          </a:p>
          <a:p>
            <a:pPr>
              <a:spcBef>
                <a:spcPts val="0"/>
              </a:spcBef>
            </a:pPr>
            <a:endParaRPr lang="en-GB" dirty="0"/>
          </a:p>
        </p:txBody>
      </p:sp>
      <p:graphicFrame>
        <p:nvGraphicFramePr>
          <p:cNvPr id="6" name="Chart 5">
            <a:extLst>
              <a:ext uri="{FF2B5EF4-FFF2-40B4-BE49-F238E27FC236}">
                <a16:creationId xmlns:a16="http://schemas.microsoft.com/office/drawing/2014/main" id="{14CC5F02-5FAC-424B-15ED-007D4DD9139E}"/>
              </a:ext>
            </a:extLst>
          </p:cNvPr>
          <p:cNvGraphicFramePr/>
          <p:nvPr>
            <p:extLst>
              <p:ext uri="{D42A27DB-BD31-4B8C-83A1-F6EECF244321}">
                <p14:modId xmlns:p14="http://schemas.microsoft.com/office/powerpoint/2010/main" val="3134150169"/>
              </p:ext>
            </p:extLst>
          </p:nvPr>
        </p:nvGraphicFramePr>
        <p:xfrm>
          <a:off x="561973"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87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9C62-D80E-91B0-E0F7-0A61F6BC6476}"/>
              </a:ext>
            </a:extLst>
          </p:cNvPr>
          <p:cNvSpPr>
            <a:spLocks noGrp="1"/>
          </p:cNvSpPr>
          <p:nvPr>
            <p:ph type="title"/>
          </p:nvPr>
        </p:nvSpPr>
        <p:spPr/>
        <p:txBody>
          <a:bodyPr/>
          <a:lstStyle/>
          <a:p>
            <a:r>
              <a:rPr lang="en-US"/>
              <a:t>Immediate payback is not the exclusive domain of ‘performance’ media</a:t>
            </a:r>
            <a:endParaRPr lang="en-GB"/>
          </a:p>
        </p:txBody>
      </p:sp>
      <p:sp>
        <p:nvSpPr>
          <p:cNvPr id="3" name="Text Placeholder 2">
            <a:extLst>
              <a:ext uri="{FF2B5EF4-FFF2-40B4-BE49-F238E27FC236}">
                <a16:creationId xmlns:a16="http://schemas.microsoft.com/office/drawing/2014/main" id="{C32A1A56-63F4-B564-FCD6-6E8E89F799A1}"/>
              </a:ext>
            </a:extLst>
          </p:cNvPr>
          <p:cNvSpPr>
            <a:spLocks noGrp="1"/>
          </p:cNvSpPr>
          <p:nvPr>
            <p:ph type="body" sz="quarter" idx="15"/>
          </p:nvPr>
        </p:nvSpPr>
        <p:spPr/>
        <p:txBody>
          <a:bodyPr/>
          <a:lstStyle/>
          <a:p>
            <a:r>
              <a:rPr lang="en-US" dirty="0"/>
              <a:t>Source: Profit Ability 2, April 2024 – Short term benchmarks: Ebiquity, EssenceMediacom, Gain Theory, Mindshare, Wavemaker UK.  Immediate contribution = the same week of advertising exposure</a:t>
            </a:r>
          </a:p>
        </p:txBody>
      </p:sp>
      <p:graphicFrame>
        <p:nvGraphicFramePr>
          <p:cNvPr id="6" name="Chart 5">
            <a:extLst>
              <a:ext uri="{FF2B5EF4-FFF2-40B4-BE49-F238E27FC236}">
                <a16:creationId xmlns:a16="http://schemas.microsoft.com/office/drawing/2014/main" id="{4F12E5E2-D79B-67EE-E409-65E715D8A23F}"/>
              </a:ext>
            </a:extLst>
          </p:cNvPr>
          <p:cNvGraphicFramePr/>
          <p:nvPr>
            <p:extLst>
              <p:ext uri="{D42A27DB-BD31-4B8C-83A1-F6EECF244321}">
                <p14:modId xmlns:p14="http://schemas.microsoft.com/office/powerpoint/2010/main" val="105006111"/>
              </p:ext>
            </p:extLst>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23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6D22-93F4-8CED-720B-B941E1F38905}"/>
              </a:ext>
            </a:extLst>
          </p:cNvPr>
          <p:cNvSpPr>
            <a:spLocks noGrp="1"/>
          </p:cNvSpPr>
          <p:nvPr>
            <p:ph type="title"/>
          </p:nvPr>
        </p:nvSpPr>
        <p:spPr/>
        <p:txBody>
          <a:bodyPr/>
          <a:lstStyle/>
          <a:p>
            <a:r>
              <a:rPr lang="en-US"/>
              <a:t>With TV being unmatched as a volume driver when considering all three speeds of payback</a:t>
            </a:r>
            <a:endParaRPr lang="en-GB"/>
          </a:p>
        </p:txBody>
      </p:sp>
      <p:sp>
        <p:nvSpPr>
          <p:cNvPr id="3" name="Text Placeholder 2">
            <a:extLst>
              <a:ext uri="{FF2B5EF4-FFF2-40B4-BE49-F238E27FC236}">
                <a16:creationId xmlns:a16="http://schemas.microsoft.com/office/drawing/2014/main" id="{4B14ACDB-FAC6-17BC-DC83-1B4269F16618}"/>
              </a:ext>
            </a:extLst>
          </p:cNvPr>
          <p:cNvSpPr>
            <a:spLocks noGrp="1"/>
          </p:cNvSpPr>
          <p:nvPr>
            <p:ph type="body" sz="quarter" idx="15"/>
          </p:nvPr>
        </p:nvSpPr>
        <p:spPr/>
        <p:txBody>
          <a:bodyPr/>
          <a:lstStyle/>
          <a:p>
            <a:pPr>
              <a:spcBef>
                <a:spcPts val="0"/>
              </a:spcBef>
            </a:pPr>
            <a:r>
              <a:rPr lang="en-GB" dirty="0"/>
              <a:t>Source: Profit Ability 2, April 2024 – Short term benchmarks: Ebiquity, EssenceMediacom, Gain Theory, Mindshare, Wavemaker UK. Long Term Multipliers: EssenceMediacom, Gain Theory, Mindshare, Wavemaker UK. Immediate contribution = same week as advertising, Carryover = within 13 weeks, Sustained = within 2 years</a:t>
            </a:r>
          </a:p>
          <a:p>
            <a:pPr>
              <a:spcBef>
                <a:spcPts val="0"/>
              </a:spcBef>
            </a:pPr>
            <a:endParaRPr lang="en-GB" dirty="0"/>
          </a:p>
        </p:txBody>
      </p:sp>
      <p:graphicFrame>
        <p:nvGraphicFramePr>
          <p:cNvPr id="4" name="Chart 3">
            <a:extLst>
              <a:ext uri="{FF2B5EF4-FFF2-40B4-BE49-F238E27FC236}">
                <a16:creationId xmlns:a16="http://schemas.microsoft.com/office/drawing/2014/main" id="{2944CF13-7117-E9DE-3619-587FADD39D8E}"/>
              </a:ext>
            </a:extLst>
          </p:cNvPr>
          <p:cNvGraphicFramePr/>
          <p:nvPr>
            <p:extLst>
              <p:ext uri="{D42A27DB-BD31-4B8C-83A1-F6EECF244321}">
                <p14:modId xmlns:p14="http://schemas.microsoft.com/office/powerpoint/2010/main" val="1411518157"/>
              </p:ext>
            </p:extLst>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03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E9C1-9A91-B7C8-0391-9530E4D6BD3F}"/>
              </a:ext>
            </a:extLst>
          </p:cNvPr>
          <p:cNvSpPr>
            <a:spLocks noGrp="1"/>
          </p:cNvSpPr>
          <p:nvPr>
            <p:ph type="title"/>
          </p:nvPr>
        </p:nvSpPr>
        <p:spPr/>
        <p:txBody>
          <a:bodyPr/>
          <a:lstStyle/>
          <a:p>
            <a:r>
              <a:rPr lang="en-US"/>
              <a:t>Whilst advertising generates a profitable return in all sectors, </a:t>
            </a:r>
            <a:br>
              <a:rPr lang="en-US"/>
            </a:br>
            <a:r>
              <a:rPr lang="en-US"/>
              <a:t>full Profit ROI varies greatly sector to sector</a:t>
            </a:r>
            <a:endParaRPr lang="en-GB"/>
          </a:p>
        </p:txBody>
      </p:sp>
      <p:sp>
        <p:nvSpPr>
          <p:cNvPr id="3" name="Text Placeholder 2">
            <a:extLst>
              <a:ext uri="{FF2B5EF4-FFF2-40B4-BE49-F238E27FC236}">
                <a16:creationId xmlns:a16="http://schemas.microsoft.com/office/drawing/2014/main" id="{0E6F73A6-0F62-33C3-E1AE-FE85DFA0B66E}"/>
              </a:ext>
            </a:extLst>
          </p:cNvPr>
          <p:cNvSpPr>
            <a:spLocks noGrp="1"/>
          </p:cNvSpPr>
          <p:nvPr>
            <p:ph type="body" sz="quarter" idx="15"/>
          </p:nvPr>
        </p:nvSpPr>
        <p:spPr/>
        <p:txBody>
          <a:bodyPr/>
          <a:lstStyle/>
          <a:p>
            <a:pPr>
              <a:spcBef>
                <a:spcPts val="0"/>
              </a:spcBef>
            </a:pPr>
            <a:r>
              <a:rPr lang="en-GB" dirty="0"/>
              <a:t>Source: Profit Ability 2, April 2024 – Short term benchmarks: Ebiquity, EssenceMediacom, Gain Theory, Mindshare, Wavemaker UK. </a:t>
            </a:r>
          </a:p>
          <a:p>
            <a:pPr>
              <a:spcBef>
                <a:spcPts val="0"/>
              </a:spcBef>
            </a:pPr>
            <a:r>
              <a:rPr lang="en-GB" dirty="0"/>
              <a:t>Long Term Multipliers: EssenceMediacom, Gain Theory, Mindshare, Wavemaker UK. </a:t>
            </a:r>
            <a:r>
              <a:rPr lang="en-US" dirty="0"/>
              <a:t>Travel based on all sector multiplier of 2.2</a:t>
            </a:r>
          </a:p>
          <a:p>
            <a:pPr>
              <a:spcBef>
                <a:spcPts val="0"/>
              </a:spcBef>
            </a:pPr>
            <a:endParaRPr lang="en-GB" dirty="0"/>
          </a:p>
          <a:p>
            <a:pPr>
              <a:spcBef>
                <a:spcPts val="0"/>
              </a:spcBef>
            </a:pPr>
            <a:endParaRPr lang="en-GB" dirty="0"/>
          </a:p>
        </p:txBody>
      </p:sp>
      <p:graphicFrame>
        <p:nvGraphicFramePr>
          <p:cNvPr id="6" name="Chart 5">
            <a:extLst>
              <a:ext uri="{FF2B5EF4-FFF2-40B4-BE49-F238E27FC236}">
                <a16:creationId xmlns:a16="http://schemas.microsoft.com/office/drawing/2014/main" id="{07562203-1A33-1C79-FE15-C7896FD561EF}"/>
              </a:ext>
            </a:extLst>
          </p:cNvPr>
          <p:cNvGraphicFramePr/>
          <p:nvPr>
            <p:extLst>
              <p:ext uri="{D42A27DB-BD31-4B8C-83A1-F6EECF244321}">
                <p14:modId xmlns:p14="http://schemas.microsoft.com/office/powerpoint/2010/main" val="905379085"/>
              </p:ext>
            </p:extLst>
          </p:nvPr>
        </p:nvGraphicFramePr>
        <p:xfrm>
          <a:off x="883920" y="1468528"/>
          <a:ext cx="10424160" cy="380918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B95D6810-07E5-57D4-1F96-3CA3F70D578F}"/>
              </a:ext>
            </a:extLst>
          </p:cNvPr>
          <p:cNvCxnSpPr/>
          <p:nvPr/>
        </p:nvCxnSpPr>
        <p:spPr>
          <a:xfrm>
            <a:off x="9868840" y="1586841"/>
            <a:ext cx="0" cy="3408219"/>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386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2F1BA96B62EC48BBE10C7FA30F2811" ma:contentTypeVersion="6" ma:contentTypeDescription="Create a new document." ma:contentTypeScope="" ma:versionID="d4dd74121bf67716713847033aa32e82">
  <xsd:schema xmlns:xsd="http://www.w3.org/2001/XMLSchema" xmlns:xs="http://www.w3.org/2001/XMLSchema" xmlns:p="http://schemas.microsoft.com/office/2006/metadata/properties" xmlns:ns2="d8fcc8b7-b09b-47d4-9ecc-f5937158678f" xmlns:ns3="aa472dba-c4b9-408d-9083-6db5dcb0046f" targetNamespace="http://schemas.microsoft.com/office/2006/metadata/properties" ma:root="true" ma:fieldsID="2fc93efb76cac1ac8ef58892b5b49aaa" ns2:_="" ns3:_="">
    <xsd:import namespace="d8fcc8b7-b09b-47d4-9ecc-f5937158678f"/>
    <xsd:import namespace="aa472dba-c4b9-408d-9083-6db5dcb004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fcc8b7-b09b-47d4-9ecc-f59371586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472dba-c4b9-408d-9083-6db5dcb004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EF61C3-CF69-4EAF-96CC-66136EA6A093}">
  <ds:schemaRefs>
    <ds:schemaRef ds:uri="aa472dba-c4b9-408d-9083-6db5dcb0046f"/>
    <ds:schemaRef ds:uri="d8fcc8b7-b09b-47d4-9ecc-f593715867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5798C3-7AE3-4409-8AC7-96008C4BF4CC}">
  <ds:schemaRefs>
    <ds:schemaRef ds:uri="http://schemas.microsoft.com/sharepoint/v3/contenttype/forms"/>
  </ds:schemaRefs>
</ds:datastoreItem>
</file>

<file path=customXml/itemProps3.xml><?xml version="1.0" encoding="utf-8"?>
<ds:datastoreItem xmlns:ds="http://schemas.openxmlformats.org/officeDocument/2006/customXml" ds:itemID="{132C4A4A-C81A-42C9-9216-7C7C60A924C8}">
  <ds:schemaRefs>
    <ds:schemaRef ds:uri="d8fcc8b7-b09b-47d4-9ecc-f5937158678f"/>
    <ds:schemaRef ds:uri="http://schemas.openxmlformats.org/package/2006/metadata/core-properties"/>
    <ds:schemaRef ds:uri="http://schemas.microsoft.com/office/2006/metadata/properties"/>
    <ds:schemaRef ds:uri="http://www.w3.org/XML/1998/namespace"/>
    <ds:schemaRef ds:uri="http://purl.org/dc/terms/"/>
    <ds:schemaRef ds:uri="http://schemas.microsoft.com/office/2006/documentManagement/types"/>
    <ds:schemaRef ds:uri="aa472dba-c4b9-408d-9083-6db5dcb0046f"/>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2249</Words>
  <Application>Microsoft Office PowerPoint</Application>
  <PresentationFormat>Widescreen</PresentationFormat>
  <Paragraphs>235</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Narrow</vt:lpstr>
      <vt:lpstr>Arial</vt:lpstr>
      <vt:lpstr>Arial (Body)</vt:lpstr>
      <vt:lpstr>Calibri</vt:lpstr>
      <vt:lpstr>Thinkbox</vt:lpstr>
      <vt:lpstr>Profit Ability 2  The new business case for advertising</vt:lpstr>
      <vt:lpstr>Overall Short-term Profit ROI is £1.87 with all channels showing, on average, a profitable return</vt:lpstr>
      <vt:lpstr>Including sustained effects, average Profit ROI increases to £4.11</vt:lpstr>
      <vt:lpstr>Profit Ability 2: The new business case for advertising - Data summary  </vt:lpstr>
      <vt:lpstr>Diminishing returns means scale &amp; efficiency are linked – optimising towards one will impact the other</vt:lpstr>
      <vt:lpstr>TV hits saturation at the highest spend level, nearly 3x the equivalent scale of the next largest channel</vt:lpstr>
      <vt:lpstr>Immediate payback is not the exclusive domain of ‘performance’ media</vt:lpstr>
      <vt:lpstr>With TV being unmatched as a volume driver when considering all three speeds of payback</vt:lpstr>
      <vt:lpstr>Whilst advertising generates a profitable return in all sectors,  full Profit ROI varies greatly sector to sector</vt:lpstr>
      <vt:lpstr>New normal ≈ Old normal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Leclezio</dc:creator>
  <cp:lastModifiedBy>Nailah Uddin</cp:lastModifiedBy>
  <cp:revision>10</cp:revision>
  <dcterms:created xsi:type="dcterms:W3CDTF">2017-06-26T09:49:09Z</dcterms:created>
  <dcterms:modified xsi:type="dcterms:W3CDTF">2024-05-30T09:16:13Z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y fmtid="{D5CDD505-2E9C-101B-9397-08002B2CF9AE}" pid="4" name="ContentTypeId">
    <vt:lpwstr>0x010100EF2F1BA96B62EC48BBE10C7FA30F2811</vt:lpwstr>
  </property>
</Properties>
</file>