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68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BC8FF"/>
    <a:srgbClr val="39ACFF"/>
    <a:srgbClr val="000000"/>
    <a:srgbClr val="004F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0" autoAdjust="0"/>
    <p:restoredTop sz="67925" autoAdjust="0"/>
  </p:normalViewPr>
  <p:slideViewPr>
    <p:cSldViewPr snapToGrid="0">
      <p:cViewPr varScale="1">
        <p:scale>
          <a:sx n="72" d="100"/>
          <a:sy n="72" d="100"/>
        </p:scale>
        <p:origin x="2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C727F8-A33B-4492-879F-4827FC9D2527}" type="datetimeFigureOut">
              <a:rPr lang="en-GB" smtClean="0"/>
              <a:t>02/10/2019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F4BFFE-AA9D-476F-A275-7AE7429F8649}" type="slidenum">
              <a:rPr lang="en-GB" smtClean="0"/>
              <a:t>‹#›</a:t>
            </a:fld>
            <a:endParaRPr lang="en-GB"/>
          </a:p>
        </p:txBody>
      </p:sp>
    </p:spTree>
    <p:extLst>
      <p:ext uri="{BB962C8B-B14F-4D97-AF65-F5344CB8AC3E}">
        <p14:creationId xmlns:p14="http://schemas.microsoft.com/office/powerpoint/2010/main" val="3470023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thinkbox.tv/case-studies/valspar/"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b="1" i="0" kern="1200" dirty="0">
                <a:solidFill>
                  <a:schemeClr val="tx1"/>
                </a:solidFill>
                <a:effectLst/>
                <a:latin typeface="+mn-lt"/>
                <a:ea typeface="+mn-ea"/>
                <a:cs typeface="+mn-cs"/>
              </a:rPr>
              <a:t>Challenge:</a:t>
            </a:r>
          </a:p>
          <a:p>
            <a:r>
              <a:rPr lang="en-GB" sz="1200" b="0" i="0" kern="1200" dirty="0">
                <a:solidFill>
                  <a:schemeClr val="tx1"/>
                </a:solidFill>
                <a:effectLst/>
                <a:latin typeface="+mn-lt"/>
                <a:ea typeface="+mn-ea"/>
                <a:cs typeface="+mn-cs"/>
              </a:rPr>
              <a:t>US paint brand Valspar has been around for more than 200 years but only launched in the UK in 2015. They have a unique proposition, as Valspar has no ready-made colours in store. Instead, all their paint is mixed to order in store. Either a customer selects from a colour rack of 2,000 coloured chips or they use Valspar’s leading colour matching technology.</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Valspar are the exclusive paint-mixing partners of B&amp;Q, so one of the objectives of the campaign was to drive consumers in store and also to position B&amp;Q as having the best paint department.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There were two significant challenges that needed to be overcome if the launch was going to be a success. They had a comparatively modest budget in a high spending sector containing a number of well established brands and Valspar has a higher price point than leading competitors. They knew they would have to make an emotional engagement with consumers in order to give them a reason to choose them.</a:t>
            </a:r>
            <a:endParaRPr lang="en-GB" dirty="0"/>
          </a:p>
          <a:p>
            <a:endParaRPr lang="en-GB" dirty="0"/>
          </a:p>
          <a:p>
            <a:r>
              <a:rPr lang="en-GB" b="1" dirty="0"/>
              <a:t>Solution:</a:t>
            </a:r>
          </a:p>
          <a:p>
            <a:r>
              <a:rPr lang="en-GB" sz="1200" b="0" i="0" kern="1200" dirty="0">
                <a:solidFill>
                  <a:schemeClr val="tx1"/>
                </a:solidFill>
                <a:effectLst/>
                <a:latin typeface="+mn-lt"/>
                <a:ea typeface="+mn-ea"/>
                <a:cs typeface="+mn-cs"/>
              </a:rPr>
              <a:t>When looking at a potential target audience, Valspar’s media agency, Havas Media surmised that it was most likely to be 25 to 45 ABC1 adults with a slight female skew.  Their insight about the product was that Valspar’s colour matching offering meant that customers could achieve any interior design look they wanted. The customer brings the vision and inspiration and Valspar can provide the colour. This led them to a strategy they called “inspire the inspiration seekers”.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TV was identified as the lead medium because it offered the perfect combination of rich, high quality visuals and immersive, inspiring content. They knew that by placing the Valspar ads into that environment, they would reach an engaged audience and also quickly drive brand awareness and salience.</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Because Valspar did not have budgets that were comparable to other leading paint brands, Havas Media knew they had to be creative and clever with their media planning and buying. They wanted to try and appear bigger and more impactful to the target audience. Their approach to this had three parts.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Part one – Launch</a:t>
            </a:r>
          </a:p>
          <a:p>
            <a:r>
              <a:rPr lang="en-GB" sz="1200" b="0" i="0" kern="1200" dirty="0">
                <a:solidFill>
                  <a:schemeClr val="tx1"/>
                </a:solidFill>
                <a:effectLst/>
                <a:latin typeface="+mn-lt"/>
                <a:ea typeface="+mn-ea"/>
                <a:cs typeface="+mn-cs"/>
              </a:rPr>
              <a:t>They launched with a three week brand awareness campaign in February and March 2015, targeting Inspiration Seekers via appropriate content. They wanted to drive rapid 1+ reach and so ran across a large number of channels, reaching 73% of ABC1 adults. Initially, they ran with a 40 second copy to maximise impact before dropping down to a 30 second edit.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ad ended with an “available at B&amp;Q” strapline to reinforce their commercial partnership and drive footfall into store.</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Part two – beyond launch</a:t>
            </a:r>
          </a:p>
          <a:p>
            <a:r>
              <a:rPr lang="en-GB" sz="1200" b="0" i="0" kern="1200" dirty="0">
                <a:solidFill>
                  <a:schemeClr val="tx1"/>
                </a:solidFill>
                <a:effectLst/>
                <a:latin typeface="+mn-lt"/>
                <a:ea typeface="+mn-ea"/>
                <a:cs typeface="+mn-cs"/>
              </a:rPr>
              <a:t>Now that Valspar had been introduced to the market and had established visibility, they migrated into phase two which was more of a slower burn, frequency driving approach.  They wanted to create a relationship with their target audience and reach them while they were in the right frame of mind. This led Havas Media to negotiate an exclusive partnership with Channel 4, where they focussed on relevant environments such as Location, Location, Location, Billion Pound Hotel, Love it or List it, Restoration Man and George Clarke’s Amazing Spaces.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This strategy meant a concentrated brand presence in the right programming over a four month period for a small budget. By focussing on one channel, they could drive the perception that the activity was disproportionally larger than it actually was and it enabled them to be on air every week, delivering longevity across key summer months. Supporting the linear TV, they had activity on All4 in lifestyle content to drive incremental reach</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Part three – Retail call to action</a:t>
            </a:r>
          </a:p>
          <a:p>
            <a:r>
              <a:rPr lang="en-GB" sz="1200" b="0" i="0" kern="1200" dirty="0">
                <a:solidFill>
                  <a:schemeClr val="tx1"/>
                </a:solidFill>
                <a:effectLst/>
                <a:latin typeface="+mn-lt"/>
                <a:ea typeface="+mn-ea"/>
                <a:cs typeface="+mn-cs"/>
              </a:rPr>
              <a:t>To maximise the campaign’s impact, they collaborated with B&amp;Q and their media agency, MEC.  They identified key times when both brands were on air and working with Channel 4, they shared information about their spot laydown.  This meant they could run both ads in the same break – first the 30 second Valspar brand ad and then the 10 second call to action B&amp;Q ad. This meant that they could hammer home Valspar’s availability at B&amp;Q’s paint mixing desks and also supercharge sales.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The three parts of this campaign would combine to ensure that Valspar maximised their budget to raise awareness, inspire the Inspiration Seekers and drive sales.</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To support the TV campaign, they used </a:t>
            </a:r>
            <a:r>
              <a:rPr lang="en-GB" sz="1200" b="0" i="0" kern="1200" dirty="0" err="1">
                <a:solidFill>
                  <a:schemeClr val="tx1"/>
                </a:solidFill>
                <a:effectLst/>
                <a:latin typeface="+mn-lt"/>
                <a:ea typeface="+mn-ea"/>
                <a:cs typeface="+mn-cs"/>
              </a:rPr>
              <a:t>VoD</a:t>
            </a:r>
            <a:r>
              <a:rPr lang="en-GB" sz="1200" b="0" i="0" kern="1200" dirty="0">
                <a:solidFill>
                  <a:schemeClr val="tx1"/>
                </a:solidFill>
                <a:effectLst/>
                <a:latin typeface="+mn-lt"/>
                <a:ea typeface="+mn-ea"/>
                <a:cs typeface="+mn-cs"/>
              </a:rPr>
              <a:t>, skins on ‘inspiration’ sites and a partnership with The Guardian which involved articles on </a:t>
            </a:r>
            <a:r>
              <a:rPr lang="en-GB" sz="1200" b="0" i="0" kern="1200" dirty="0" err="1">
                <a:solidFill>
                  <a:schemeClr val="tx1"/>
                </a:solidFill>
                <a:effectLst/>
                <a:latin typeface="+mn-lt"/>
                <a:ea typeface="+mn-ea"/>
                <a:cs typeface="+mn-cs"/>
              </a:rPr>
              <a:t>colour.In</a:t>
            </a:r>
            <a:r>
              <a:rPr lang="en-GB" sz="1200" b="0" i="0" kern="1200" dirty="0">
                <a:solidFill>
                  <a:schemeClr val="tx1"/>
                </a:solidFill>
                <a:effectLst/>
                <a:latin typeface="+mn-lt"/>
                <a:ea typeface="+mn-ea"/>
                <a:cs typeface="+mn-cs"/>
              </a:rPr>
              <a:t> 2017, soak.com worked with their agency The Specialist Works (TSW) to create a more family friendly feel to the brand. TSW felt that TV was the best medium to empower soak.com to gain trust and favourability with their target audience. The campaign they created was called ‘Precious Family Moments’ targeting women aged 25 to 54 with a more humanised approach. </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TSW used an iterative, evidence-based approach to TV planning. They used their planning model ‘The Performance Perspective’ to help soak.com find the perfect blend of channels which would drive the strongest outcomes within the budget. They used constant tracking to see which spots were performing best. They did this by looking at minute by minute traffic to the site, so they could assess the immediate response of each spot as it went out.</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In 2017, they doubled the number of ratings bought in 2016. This enabled them to run the campaign for longer, which meant they were able to keep soak.com top of mind through the long buying consideration period in this category and provided more time for live optimisation. </a:t>
            </a:r>
          </a:p>
          <a:p>
            <a:endParaRPr lang="en-GB" sz="1200" b="1" i="0" kern="1200" dirty="0">
              <a:solidFill>
                <a:schemeClr val="tx1"/>
              </a:solidFill>
              <a:effectLst/>
              <a:latin typeface="+mn-lt"/>
              <a:ea typeface="+mn-ea"/>
              <a:cs typeface="+mn-cs"/>
            </a:endParaRPr>
          </a:p>
          <a:p>
            <a:r>
              <a:rPr lang="en-GB" sz="1200" b="1" i="0" kern="1200" dirty="0">
                <a:solidFill>
                  <a:schemeClr val="tx1"/>
                </a:solidFill>
                <a:effectLst/>
                <a:latin typeface="+mn-lt"/>
                <a:ea typeface="+mn-ea"/>
                <a:cs typeface="+mn-cs"/>
              </a:rPr>
              <a:t>Results:</a:t>
            </a:r>
          </a:p>
          <a:p>
            <a:r>
              <a:rPr lang="en-GB" sz="1200" b="0" i="0" u="none" strike="noStrike" kern="1200" dirty="0">
                <a:solidFill>
                  <a:schemeClr val="tx1"/>
                </a:solidFill>
                <a:effectLst/>
                <a:latin typeface="+mn-lt"/>
                <a:ea typeface="+mn-ea"/>
                <a:cs typeface="+mn-cs"/>
              </a:rPr>
              <a:t>Prior to launch, awareness for Valspar was 22% but five months into the activity, awareness had increased to 34% - an uplift of 55%</a:t>
            </a:r>
          </a:p>
          <a:p>
            <a:r>
              <a:rPr lang="en-GB" sz="1200" b="0" i="0" u="none" strike="noStrike" kern="1200" dirty="0">
                <a:solidFill>
                  <a:schemeClr val="tx1"/>
                </a:solidFill>
                <a:effectLst/>
                <a:latin typeface="+mn-lt"/>
                <a:ea typeface="+mn-ea"/>
                <a:cs typeface="+mn-cs"/>
              </a:rPr>
              <a:t>They saw significant improvements in brand metrics such as “innovative”, “brand leader”, “brand trust” and “inspirational”.</a:t>
            </a:r>
          </a:p>
          <a:p>
            <a:r>
              <a:rPr lang="en-GB" sz="1200" b="0" i="0" u="none" strike="noStrike" kern="1200" dirty="0">
                <a:solidFill>
                  <a:schemeClr val="tx1"/>
                </a:solidFill>
                <a:effectLst/>
                <a:latin typeface="+mn-lt"/>
                <a:ea typeface="+mn-ea"/>
                <a:cs typeface="+mn-cs"/>
              </a:rPr>
              <a:t>Valspar sales were up 28% quarter on quarter</a:t>
            </a:r>
          </a:p>
          <a:p>
            <a:endParaRPr lang="en-GB" sz="1200" b="0" i="0" kern="1200" dirty="0">
              <a:solidFill>
                <a:schemeClr val="tx1"/>
              </a:solidFill>
              <a:effectLst/>
              <a:latin typeface="+mn-lt"/>
              <a:ea typeface="+mn-ea"/>
              <a:cs typeface="+mn-cs"/>
            </a:endParaRPr>
          </a:p>
          <a:p>
            <a:r>
              <a:rPr lang="en-GB" sz="1200" b="0" i="0" kern="1200" dirty="0">
                <a:solidFill>
                  <a:schemeClr val="tx1"/>
                </a:solidFill>
                <a:effectLst/>
                <a:latin typeface="+mn-lt"/>
                <a:ea typeface="+mn-ea"/>
                <a:cs typeface="+mn-cs"/>
              </a:rPr>
              <a:t>For the full case study and to view the ad campaigns visit: </a:t>
            </a:r>
            <a:r>
              <a:rPr lang="en-US" dirty="0">
                <a:hlinkClick r:id="rId3"/>
              </a:rPr>
              <a:t>https://www.thinkbox.tv/case-studies/valspar/</a:t>
            </a:r>
            <a:r>
              <a:rPr lang="en-US" dirty="0"/>
              <a:t> </a:t>
            </a:r>
            <a:endParaRPr lang="en-GB" dirty="0"/>
          </a:p>
          <a:p>
            <a:endParaRPr lang="en-GB" dirty="0"/>
          </a:p>
        </p:txBody>
      </p:sp>
      <p:sp>
        <p:nvSpPr>
          <p:cNvPr id="4" name="Slide Number Placeholder 3"/>
          <p:cNvSpPr>
            <a:spLocks noGrp="1"/>
          </p:cNvSpPr>
          <p:nvPr>
            <p:ph type="sldNum" sz="quarter" idx="5"/>
          </p:nvPr>
        </p:nvSpPr>
        <p:spPr/>
        <p:txBody>
          <a:bodyPr/>
          <a:lstStyle/>
          <a:p>
            <a:fld id="{9EF4BFFE-AA9D-476F-A275-7AE7429F8649}" type="slidenum">
              <a:rPr lang="en-GB" smtClean="0"/>
              <a:t>1</a:t>
            </a:fld>
            <a:endParaRPr lang="en-GB"/>
          </a:p>
        </p:txBody>
      </p:sp>
    </p:spTree>
    <p:extLst>
      <p:ext uri="{BB962C8B-B14F-4D97-AF65-F5344CB8AC3E}">
        <p14:creationId xmlns:p14="http://schemas.microsoft.com/office/powerpoint/2010/main" val="2839209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4.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5.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6.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7.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8.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9.xml"/></Relationships>
</file>

<file path=ppt/slideLayouts/_rels/slideLayout1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0.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2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1.xml"/></Relationships>
</file>

<file path=ppt/slideLayouts/_rels/slideLayout2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2.xml"/></Relationships>
</file>

<file path=ppt/slideLayouts/_rels/slideLayout2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3.xml"/></Relationships>
</file>

<file path=ppt/slideLayouts/_rels/slideLayout2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4.xml"/></Relationships>
</file>

<file path=ppt/slideLayouts/_rels/slideLayout2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5.xml"/></Relationships>
</file>

<file path=ppt/slideLayouts/_rels/slideLayout2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6.xml"/></Relationships>
</file>

<file path=ppt/slideLayouts/_rels/slideLayout2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7.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8.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58588" y="1292694"/>
            <a:ext cx="5298141" cy="2411176"/>
          </a:xfrm>
        </p:spPr>
        <p:txBody>
          <a:bodyPr anchor="t">
            <a:normAutofit/>
          </a:bodyPr>
          <a:lstStyle>
            <a:lvl1pPr algn="l">
              <a:defRPr sz="40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1" name="Text Placeholder 14"/>
          <p:cNvSpPr>
            <a:spLocks noGrp="1"/>
          </p:cNvSpPr>
          <p:nvPr>
            <p:ph type="body" sz="quarter" idx="15" hasCustomPrompt="1"/>
          </p:nvPr>
        </p:nvSpPr>
        <p:spPr>
          <a:xfrm>
            <a:off x="565622" y="571616"/>
            <a:ext cx="5530378" cy="352613"/>
          </a:xfrm>
        </p:spPr>
        <p:txBody>
          <a:bodyPr>
            <a:normAutofit/>
          </a:bodyPr>
          <a:lstStyle>
            <a:lvl1pPr marL="0" algn="l" defTabSz="914400" rtl="0" eaLnBrk="1" latinLnBrk="0" hangingPunct="1">
              <a:lnSpc>
                <a:spcPct val="90000"/>
              </a:lnSpc>
              <a:spcBef>
                <a:spcPct val="0"/>
              </a:spcBef>
              <a:buNone/>
              <a:defRPr lang="en-US" sz="1700" b="1" kern="1200" cap="none" spc="0" baseline="0" dirty="0" smtClean="0">
                <a:solidFill>
                  <a:schemeClr val="bg1"/>
                </a:solidFill>
                <a:latin typeface="+mj-lt"/>
                <a:ea typeface="+mj-ea"/>
                <a:cs typeface="+mj-cs"/>
              </a:defRPr>
            </a:lvl1pPr>
          </a:lstStyle>
          <a:p>
            <a:pPr lvl="0"/>
            <a:r>
              <a:rPr lang="en-US" dirty="0"/>
              <a:t>EDIT MASTER TEXT STYLES</a:t>
            </a:r>
          </a:p>
        </p:txBody>
      </p:sp>
      <p:sp>
        <p:nvSpPr>
          <p:cNvPr id="7" name="Text Placeholder 6">
            <a:extLst>
              <a:ext uri="{FF2B5EF4-FFF2-40B4-BE49-F238E27FC236}">
                <a16:creationId xmlns:a16="http://schemas.microsoft.com/office/drawing/2014/main" id="{77FD7B46-C0E5-4A41-9337-30B99A971FC8}"/>
              </a:ext>
            </a:extLst>
          </p:cNvPr>
          <p:cNvSpPr>
            <a:spLocks noGrp="1"/>
          </p:cNvSpPr>
          <p:nvPr>
            <p:ph type="body" sz="quarter" idx="16" hasCustomPrompt="1"/>
          </p:nvPr>
        </p:nvSpPr>
        <p:spPr>
          <a:xfrm>
            <a:off x="358588" y="3806104"/>
            <a:ext cx="5299200" cy="596244"/>
          </a:xfrm>
        </p:spPr>
        <p:txBody>
          <a:bodyPr lIns="108000" anchor="b" anchorCtr="0">
            <a:normAutofit/>
          </a:bodyPr>
          <a:lstStyle>
            <a:lvl1pPr>
              <a:defRPr sz="17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Speaker name</a:t>
            </a:r>
            <a:endParaRPr lang="en-GB" dirty="0"/>
          </a:p>
        </p:txBody>
      </p:sp>
    </p:spTree>
    <p:custDataLst>
      <p:tags r:id="rId1"/>
    </p:custDataLst>
    <p:extLst>
      <p:ext uri="{BB962C8B-B14F-4D97-AF65-F5344CB8AC3E}">
        <p14:creationId xmlns:p14="http://schemas.microsoft.com/office/powerpoint/2010/main" val="1902247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amp; on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5369668" y="1752600"/>
            <a:ext cx="6342907" cy="3513138"/>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0179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ext &amp; two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5442018"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7373566" y="447473"/>
            <a:ext cx="4339009" cy="2322372"/>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5340351"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5"/>
          </p:nvPr>
        </p:nvSpPr>
        <p:spPr>
          <a:xfrm>
            <a:off x="7373566" y="2943366"/>
            <a:ext cx="4339009" cy="2322372"/>
          </a:xfrm>
          <a:prstGeom prst="rect">
            <a:avLst/>
          </a:prstGeom>
          <a:solidFill>
            <a:schemeClr val="bg1">
              <a:lumMod val="85000"/>
            </a:schemeClr>
          </a:solidFill>
        </p:spPr>
        <p:txBody>
          <a:bodyPr/>
          <a:lstStyle/>
          <a:p>
            <a:endParaRPr lang="en-GB" dirty="0"/>
          </a:p>
        </p:txBody>
      </p:sp>
      <p:sp>
        <p:nvSpPr>
          <p:cNvPr id="12"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19201296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ext &amp; four imag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414712"/>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Picture Placeholder 8"/>
          <p:cNvSpPr>
            <a:spLocks noGrp="1"/>
          </p:cNvSpPr>
          <p:nvPr>
            <p:ph type="pic" sz="quarter" idx="14"/>
          </p:nvPr>
        </p:nvSpPr>
        <p:spPr>
          <a:xfrm>
            <a:off x="5226050" y="1752600"/>
            <a:ext cx="3159193"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553381" y="1752600"/>
            <a:ext cx="3159193" cy="1672994"/>
          </a:xfrm>
          <a:prstGeom prst="rect">
            <a:avLst/>
          </a:prstGeom>
          <a:solidFill>
            <a:schemeClr val="bg1">
              <a:lumMod val="85000"/>
            </a:schemeClr>
          </a:solidFill>
        </p:spPr>
        <p:txBody>
          <a:bodyPr/>
          <a:lstStyle/>
          <a:p>
            <a:endParaRPr lang="en-GB" dirty="0"/>
          </a:p>
        </p:txBody>
      </p:sp>
      <p:sp>
        <p:nvSpPr>
          <p:cNvPr id="13" name="Picture Placeholder 8"/>
          <p:cNvSpPr>
            <a:spLocks noGrp="1"/>
          </p:cNvSpPr>
          <p:nvPr>
            <p:ph type="pic" sz="quarter" idx="16"/>
          </p:nvPr>
        </p:nvSpPr>
        <p:spPr>
          <a:xfrm>
            <a:off x="8553381" y="3592744"/>
            <a:ext cx="3159193"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5226050" y="3592744"/>
            <a:ext cx="3159193"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7148791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6 images">
    <p:spTree>
      <p:nvGrpSpPr>
        <p:cNvPr id="1" name=""/>
        <p:cNvGrpSpPr/>
        <p:nvPr/>
      </p:nvGrpSpPr>
      <p:grpSpPr>
        <a:xfrm>
          <a:off x="0" y="0"/>
          <a:ext cx="0" cy="0"/>
          <a:chOff x="0" y="0"/>
          <a:chExt cx="0" cy="0"/>
        </a:xfrm>
      </p:grpSpPr>
      <p:sp>
        <p:nvSpPr>
          <p:cNvPr id="11" name="Picture Placeholder 8"/>
          <p:cNvSpPr>
            <a:spLocks noGrp="1"/>
          </p:cNvSpPr>
          <p:nvPr>
            <p:ph type="pic" sz="quarter" idx="14"/>
          </p:nvPr>
        </p:nvSpPr>
        <p:spPr>
          <a:xfrm>
            <a:off x="4273355" y="1752600"/>
            <a:ext cx="3645289" cy="1672994"/>
          </a:xfrm>
          <a:prstGeom prst="rect">
            <a:avLst/>
          </a:prstGeom>
          <a:solidFill>
            <a:schemeClr val="bg1">
              <a:lumMod val="85000"/>
            </a:schemeClr>
          </a:solidFill>
        </p:spPr>
        <p:txBody>
          <a:bodyPr/>
          <a:lstStyle/>
          <a:p>
            <a:endParaRPr lang="en-GB" dirty="0"/>
          </a:p>
        </p:txBody>
      </p:sp>
      <p:sp>
        <p:nvSpPr>
          <p:cNvPr id="12" name="Picture Placeholder 8"/>
          <p:cNvSpPr>
            <a:spLocks noGrp="1"/>
          </p:cNvSpPr>
          <p:nvPr>
            <p:ph type="pic" sz="quarter" idx="15"/>
          </p:nvPr>
        </p:nvSpPr>
        <p:spPr>
          <a:xfrm>
            <a:off x="8067285" y="1752600"/>
            <a:ext cx="3645289" cy="1672994"/>
          </a:xfrm>
          <a:prstGeom prst="rect">
            <a:avLst/>
          </a:prstGeom>
          <a:solidFill>
            <a:schemeClr val="bg1">
              <a:lumMod val="85000"/>
            </a:schemeClr>
          </a:solidFill>
        </p:spPr>
        <p:txBody>
          <a:bodyPr/>
          <a:lstStyle/>
          <a:p>
            <a:endParaRPr lang="en-GB" dirty="0"/>
          </a:p>
        </p:txBody>
      </p:sp>
      <p:sp>
        <p:nvSpPr>
          <p:cNvPr id="17" name="Picture Placeholder 8"/>
          <p:cNvSpPr>
            <a:spLocks noGrp="1"/>
          </p:cNvSpPr>
          <p:nvPr>
            <p:ph type="pic" sz="quarter" idx="19"/>
          </p:nvPr>
        </p:nvSpPr>
        <p:spPr>
          <a:xfrm>
            <a:off x="479425" y="1752600"/>
            <a:ext cx="3645289" cy="1672994"/>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13" name="Picture Placeholder 8"/>
          <p:cNvSpPr>
            <a:spLocks noGrp="1"/>
          </p:cNvSpPr>
          <p:nvPr>
            <p:ph type="pic" sz="quarter" idx="16"/>
          </p:nvPr>
        </p:nvSpPr>
        <p:spPr>
          <a:xfrm>
            <a:off x="8067285" y="3592744"/>
            <a:ext cx="3645289" cy="1672994"/>
          </a:xfrm>
          <a:prstGeom prst="rect">
            <a:avLst/>
          </a:prstGeom>
          <a:solidFill>
            <a:schemeClr val="bg1">
              <a:lumMod val="85000"/>
            </a:schemeClr>
          </a:solidFill>
        </p:spPr>
        <p:txBody>
          <a:bodyPr/>
          <a:lstStyle/>
          <a:p>
            <a:endParaRPr lang="en-GB" dirty="0"/>
          </a:p>
        </p:txBody>
      </p:sp>
      <p:sp>
        <p:nvSpPr>
          <p:cNvPr id="14" name="Picture Placeholder 8"/>
          <p:cNvSpPr>
            <a:spLocks noGrp="1"/>
          </p:cNvSpPr>
          <p:nvPr>
            <p:ph type="pic" sz="quarter" idx="17"/>
          </p:nvPr>
        </p:nvSpPr>
        <p:spPr>
          <a:xfrm>
            <a:off x="4273355" y="3592744"/>
            <a:ext cx="3645289" cy="1672994"/>
          </a:xfrm>
          <a:prstGeom prst="rect">
            <a:avLst/>
          </a:prstGeom>
          <a:solidFill>
            <a:schemeClr val="bg1">
              <a:lumMod val="85000"/>
            </a:schemeClr>
          </a:solidFill>
        </p:spPr>
        <p:txBody>
          <a:bodyPr/>
          <a:lstStyle/>
          <a:p>
            <a:endParaRPr lang="en-GB" dirty="0"/>
          </a:p>
        </p:txBody>
      </p:sp>
      <p:sp>
        <p:nvSpPr>
          <p:cNvPr id="15" name="Text Placeholder 7"/>
          <p:cNvSpPr>
            <a:spLocks noGrp="1"/>
          </p:cNvSpPr>
          <p:nvPr>
            <p:ph type="body" sz="quarter" idx="18"/>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
        <p:nvSpPr>
          <p:cNvPr id="18" name="Picture Placeholder 8"/>
          <p:cNvSpPr>
            <a:spLocks noGrp="1"/>
          </p:cNvSpPr>
          <p:nvPr>
            <p:ph type="pic" sz="quarter" idx="20"/>
          </p:nvPr>
        </p:nvSpPr>
        <p:spPr>
          <a:xfrm>
            <a:off x="479425" y="3592744"/>
            <a:ext cx="3645289" cy="1672994"/>
          </a:xfrm>
          <a:prstGeom prst="rect">
            <a:avLst/>
          </a:prstGeo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3130571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506537"/>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4066838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Long title text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371476" y="359944"/>
            <a:ext cx="5448300" cy="146822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371476" y="1930399"/>
            <a:ext cx="5181600" cy="4119563"/>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3687394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ext in bubble &amp; full screen image">
    <p:spTree>
      <p:nvGrpSpPr>
        <p:cNvPr id="1" name=""/>
        <p:cNvGrpSpPr/>
        <p:nvPr/>
      </p:nvGrpSpPr>
      <p:grpSpPr>
        <a:xfrm>
          <a:off x="0" y="0"/>
          <a:ext cx="0" cy="0"/>
          <a:chOff x="0" y="0"/>
          <a:chExt cx="0" cy="0"/>
        </a:xfrm>
      </p:grpSpPr>
      <p:sp>
        <p:nvSpPr>
          <p:cNvPr id="10" name="Picture Placeholder 9"/>
          <p:cNvSpPr>
            <a:spLocks noGrp="1"/>
          </p:cNvSpPr>
          <p:nvPr>
            <p:ph type="pic" sz="quarter" idx="13"/>
          </p:nvPr>
        </p:nvSpPr>
        <p:spPr>
          <a:xfrm>
            <a:off x="0" y="0"/>
            <a:ext cx="12192000" cy="6858000"/>
          </a:xfrm>
          <a:solidFill>
            <a:schemeClr val="bg1">
              <a:lumMod val="85000"/>
            </a:schemeClr>
          </a:solidFill>
        </p:spPr>
        <p:txBody>
          <a:bodyPr/>
          <a:lstStyle/>
          <a:p>
            <a:endParaRPr lang="en-GB"/>
          </a:p>
        </p:txBody>
      </p:sp>
      <p:sp>
        <p:nvSpPr>
          <p:cNvPr id="2" name="Title 1"/>
          <p:cNvSpPr>
            <a:spLocks noGrp="1"/>
          </p:cNvSpPr>
          <p:nvPr>
            <p:ph type="title"/>
          </p:nvPr>
        </p:nvSpPr>
        <p:spPr>
          <a:xfrm>
            <a:off x="621221" y="651774"/>
            <a:ext cx="3714140" cy="1021181"/>
          </a:xfrm>
        </p:spPr>
        <p:txBody>
          <a:bodyPr/>
          <a:lstStyle>
            <a:lvl1pPr>
              <a:defRPr>
                <a:solidFill>
                  <a:schemeClr val="bg1"/>
                </a:solidFill>
              </a:defRPr>
            </a:lvl1pPr>
          </a:lstStyle>
          <a:p>
            <a:r>
              <a:rPr lang="en-US" dirty="0"/>
              <a:t>Click to edit Master title style</a:t>
            </a:r>
            <a:endParaRPr lang="en-GB" dirty="0"/>
          </a:p>
        </p:txBody>
      </p:sp>
      <p:sp>
        <p:nvSpPr>
          <p:cNvPr id="3" name="Content Placeholder 2"/>
          <p:cNvSpPr>
            <a:spLocks noGrp="1"/>
          </p:cNvSpPr>
          <p:nvPr>
            <p:ph sz="half" idx="1"/>
          </p:nvPr>
        </p:nvSpPr>
        <p:spPr>
          <a:xfrm>
            <a:off x="621221" y="1814300"/>
            <a:ext cx="3714140" cy="4051479"/>
          </a:xfrm>
          <a:prstGeom prst="rect">
            <a:avLst/>
          </a:prstGeom>
        </p:spPr>
        <p:txBody>
          <a:bodyPr/>
          <a:lstStyle>
            <a:lvl1pP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
                <a:schemeClr val="bg1"/>
              </a:buClr>
              <a:defRPr>
                <a:solidFill>
                  <a:schemeClr val="bg1"/>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p:cNvSpPr>
            <a:spLocks noGrp="1"/>
          </p:cNvSpPr>
          <p:nvPr>
            <p:ph type="dt" sz="half" idx="10"/>
          </p:nvPr>
        </p:nvSpPr>
        <p:spPr/>
        <p:txBody>
          <a:bodyPr/>
          <a:lstStyle/>
          <a:p>
            <a:fld id="{2E6EF22D-7DBE-4099-99F0-B83DD9779912}" type="datetimeFigureOut">
              <a:rPr lang="en-GB" smtClean="0"/>
              <a:t>02/10/2019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1506931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Key statistic">
    <p:spTree>
      <p:nvGrpSpPr>
        <p:cNvPr id="1" name=""/>
        <p:cNvGrpSpPr/>
        <p:nvPr/>
      </p:nvGrpSpPr>
      <p:grpSpPr>
        <a:xfrm>
          <a:off x="0" y="0"/>
          <a:ext cx="0" cy="0"/>
          <a:chOff x="0" y="0"/>
          <a:chExt cx="0" cy="0"/>
        </a:xfrm>
      </p:grpSpPr>
      <p:sp>
        <p:nvSpPr>
          <p:cNvPr id="8" name="Text Placeholder 7"/>
          <p:cNvSpPr>
            <a:spLocks noGrp="1"/>
          </p:cNvSpPr>
          <p:nvPr>
            <p:ph type="body" sz="quarter" idx="17"/>
          </p:nvPr>
        </p:nvSpPr>
        <p:spPr>
          <a:xfrm>
            <a:off x="377758" y="2033529"/>
            <a:ext cx="4368867" cy="3059113"/>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hasCustomPrompt="1"/>
          </p:nvPr>
        </p:nvSpPr>
        <p:spPr>
          <a:xfrm>
            <a:off x="371476" y="182083"/>
            <a:ext cx="4459604" cy="1745777"/>
          </a:xfrm>
        </p:spPr>
        <p:txBody>
          <a:bodyPr bIns="0">
            <a:noAutofit/>
          </a:bodyPr>
          <a:lstStyle>
            <a:lvl1pPr>
              <a:defRPr sz="12600" kern="5000" spc="-700" baseline="0"/>
            </a:lvl1pPr>
          </a:lstStyle>
          <a:p>
            <a:r>
              <a:rPr lang="en-US" dirty="0"/>
              <a:t>XXX%</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9" y="5365115"/>
            <a:ext cx="11334816"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11" name="Straight Connector 10"/>
          <p:cNvCxnSpPr/>
          <p:nvPr userDrawn="1"/>
        </p:nvCxnSpPr>
        <p:spPr>
          <a:xfrm>
            <a:off x="479425" y="1874892"/>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321727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15:clr>
            <a:srgbClr val="FBAE40"/>
          </p15:clr>
        </p15:guide>
        <p15:guide id="3" orient="horz" pos="216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Vide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6" name="Picture Placeholder 5"/>
          <p:cNvSpPr>
            <a:spLocks noGrp="1"/>
          </p:cNvSpPr>
          <p:nvPr>
            <p:ph type="pic" sz="quarter" idx="13"/>
          </p:nvPr>
        </p:nvSpPr>
        <p:spPr>
          <a:xfrm>
            <a:off x="0" y="0"/>
            <a:ext cx="12192000" cy="5939790"/>
          </a:xfrm>
          <a:solidFill>
            <a:schemeClr val="bg1">
              <a:lumMod val="85000"/>
            </a:schemeClr>
          </a:solidFill>
        </p:spPr>
        <p:txBody>
          <a:bodyPr/>
          <a:lstStyle/>
          <a:p>
            <a:endParaRPr lang="en-GB"/>
          </a:p>
        </p:txBody>
      </p:sp>
    </p:spTree>
    <p:custDataLst>
      <p:tags r:id="rId1"/>
    </p:custDataLst>
    <p:extLst>
      <p:ext uri="{BB962C8B-B14F-4D97-AF65-F5344CB8AC3E}">
        <p14:creationId xmlns:p14="http://schemas.microsoft.com/office/powerpoint/2010/main" val="4142073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4x Video">
    <p:spTree>
      <p:nvGrpSpPr>
        <p:cNvPr id="1" name=""/>
        <p:cNvGrpSpPr/>
        <p:nvPr/>
      </p:nvGrpSpPr>
      <p:grpSpPr>
        <a:xfrm>
          <a:off x="0" y="0"/>
          <a:ext cx="0" cy="0"/>
          <a:chOff x="0" y="0"/>
          <a:chExt cx="0" cy="0"/>
        </a:xfrm>
      </p:grpSpPr>
      <p:sp>
        <p:nvSpPr>
          <p:cNvPr id="6" name="Picture Placeholder 5"/>
          <p:cNvSpPr>
            <a:spLocks noGrp="1"/>
          </p:cNvSpPr>
          <p:nvPr>
            <p:ph type="pic" sz="quarter" idx="13"/>
          </p:nvPr>
        </p:nvSpPr>
        <p:spPr>
          <a:xfrm>
            <a:off x="479425" y="447473"/>
            <a:ext cx="5535613" cy="2435428"/>
          </a:xfrm>
          <a:solidFill>
            <a:schemeClr val="bg1">
              <a:lumMod val="85000"/>
            </a:schemeClr>
          </a:solidFill>
        </p:spPr>
        <p:txBody>
          <a:bodyPr/>
          <a:lstStyle/>
          <a:p>
            <a:endParaRPr lang="en-GB" dirty="0"/>
          </a:p>
        </p:txBody>
      </p:sp>
      <p:sp>
        <p:nvSpPr>
          <p:cNvPr id="17" name="Picture Placeholder 5"/>
          <p:cNvSpPr>
            <a:spLocks noGrp="1"/>
          </p:cNvSpPr>
          <p:nvPr>
            <p:ph type="pic" sz="quarter" idx="14"/>
          </p:nvPr>
        </p:nvSpPr>
        <p:spPr>
          <a:xfrm>
            <a:off x="6176962" y="447472"/>
            <a:ext cx="5535613" cy="2435428"/>
          </a:xfrm>
          <a:solidFill>
            <a:schemeClr val="bg1">
              <a:lumMod val="85000"/>
            </a:schemeClr>
          </a:solidFill>
        </p:spPr>
        <p:txBody>
          <a:bodyPr/>
          <a:lstStyle/>
          <a:p>
            <a:endParaRPr lang="en-GB" dirty="0"/>
          </a:p>
        </p:txBody>
      </p:sp>
      <p:sp>
        <p:nvSpPr>
          <p:cNvPr id="18" name="Picture Placeholder 5"/>
          <p:cNvSpPr>
            <a:spLocks noGrp="1"/>
          </p:cNvSpPr>
          <p:nvPr>
            <p:ph type="pic" sz="quarter" idx="15"/>
          </p:nvPr>
        </p:nvSpPr>
        <p:spPr>
          <a:xfrm>
            <a:off x="6177278" y="3063315"/>
            <a:ext cx="5535613" cy="2435428"/>
          </a:xfrm>
          <a:solidFill>
            <a:schemeClr val="bg1">
              <a:lumMod val="85000"/>
            </a:schemeClr>
          </a:solidFill>
        </p:spPr>
        <p:txBody>
          <a:bodyPr/>
          <a:lstStyle/>
          <a:p>
            <a:endParaRPr lang="en-GB" dirty="0"/>
          </a:p>
        </p:txBody>
      </p:sp>
      <p:sp>
        <p:nvSpPr>
          <p:cNvPr id="19" name="Picture Placeholder 5"/>
          <p:cNvSpPr>
            <a:spLocks noGrp="1"/>
          </p:cNvSpPr>
          <p:nvPr>
            <p:ph type="pic" sz="quarter" idx="16"/>
          </p:nvPr>
        </p:nvSpPr>
        <p:spPr>
          <a:xfrm>
            <a:off x="479425" y="3058519"/>
            <a:ext cx="5535613" cy="2435428"/>
          </a:xfrm>
          <a:solidFill>
            <a:schemeClr val="bg1">
              <a:lumMod val="85000"/>
            </a:schemeClr>
          </a:solidFill>
        </p:spPr>
        <p:txBody>
          <a:bodyPr/>
          <a:lstStyle/>
          <a:p>
            <a:endParaRPr lang="en-GB" dirty="0"/>
          </a:p>
        </p:txBody>
      </p:sp>
      <p:sp>
        <p:nvSpPr>
          <p:cNvPr id="2" name="Date Placeholder 1"/>
          <p:cNvSpPr>
            <a:spLocks noGrp="1"/>
          </p:cNvSpPr>
          <p:nvPr>
            <p:ph type="dt" sz="half" idx="10"/>
          </p:nvPr>
        </p:nvSpPr>
        <p:spPr/>
        <p:txBody>
          <a:bodyPr/>
          <a:lstStyle/>
          <a:p>
            <a:fld id="{2E6EF22D-7DBE-4099-99F0-B83DD9779912}" type="datetimeFigureOut">
              <a:rPr lang="en-GB" smtClean="0"/>
              <a:t>02/10/2019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Tree>
    <p:custDataLst>
      <p:tags r:id="rId1"/>
    </p:custDataLst>
    <p:extLst>
      <p:ext uri="{BB962C8B-B14F-4D97-AF65-F5344CB8AC3E}">
        <p14:creationId xmlns:p14="http://schemas.microsoft.com/office/powerpoint/2010/main" val="3100194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Divider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371288" y="1140293"/>
            <a:ext cx="5298141" cy="2412000"/>
          </a:xfrm>
        </p:spPr>
        <p:txBody>
          <a:bodyPr anchor="t">
            <a:noAutofit/>
          </a:bodyPr>
          <a:lstStyle>
            <a:lvl1pPr algn="l">
              <a:defRPr sz="4000" b="1" baseline="0">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6" name="Text Placeholder 14"/>
          <p:cNvSpPr>
            <a:spLocks noGrp="1"/>
          </p:cNvSpPr>
          <p:nvPr>
            <p:ph type="body" sz="quarter" idx="14" hasCustomPrompt="1"/>
          </p:nvPr>
        </p:nvSpPr>
        <p:spPr>
          <a:xfrm>
            <a:off x="371288" y="651155"/>
            <a:ext cx="6450012" cy="352613"/>
          </a:xfrm>
        </p:spPr>
        <p:txBody>
          <a:bodyPr>
            <a:normAutofit/>
          </a:bodyPr>
          <a:lstStyle>
            <a:lvl1pPr marL="0" algn="l" defTabSz="914400" rtl="0" eaLnBrk="1" latinLnBrk="0" hangingPunct="1">
              <a:lnSpc>
                <a:spcPct val="90000"/>
              </a:lnSpc>
              <a:spcBef>
                <a:spcPct val="0"/>
              </a:spcBef>
              <a:buNone/>
              <a:defRPr lang="en-US" sz="1800" b="1" kern="1200" spc="30" baseline="0" dirty="0" smtClean="0">
                <a:solidFill>
                  <a:schemeClr val="bg1"/>
                </a:solidFill>
                <a:latin typeface="+mj-lt"/>
                <a:ea typeface="+mj-ea"/>
                <a:cs typeface="+mj-cs"/>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3088183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8"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9420098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image">
    <p:spTree>
      <p:nvGrpSpPr>
        <p:cNvPr id="1" name=""/>
        <p:cNvGrpSpPr/>
        <p:nvPr/>
      </p:nvGrpSpPr>
      <p:grpSpPr>
        <a:xfrm>
          <a:off x="0" y="0"/>
          <a:ext cx="0" cy="0"/>
          <a:chOff x="0" y="0"/>
          <a:chExt cx="0" cy="0"/>
        </a:xfrm>
      </p:grpSpPr>
      <p:sp>
        <p:nvSpPr>
          <p:cNvPr id="2" name="Title 1"/>
          <p:cNvSpPr>
            <a:spLocks noGrp="1"/>
          </p:cNvSpPr>
          <p:nvPr>
            <p:ph type="title"/>
          </p:nvPr>
        </p:nvSpPr>
        <p:spPr>
          <a:xfrm>
            <a:off x="371476" y="359944"/>
            <a:ext cx="8216264" cy="3190976"/>
          </a:xfrm>
        </p:spPr>
        <p:txBody>
          <a:bodyPr>
            <a:noAutofit/>
          </a:bodyPr>
          <a:lstStyle>
            <a:lvl1pPr>
              <a:defRPr sz="4400" b="0">
                <a:solidFill>
                  <a:schemeClr val="tx2"/>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2858127" cy="357149"/>
          </a:xfrm>
        </p:spPr>
        <p:txBody>
          <a:bodyPr/>
          <a:lstStyle>
            <a:lvl1pPr>
              <a:defRPr>
                <a:solidFill>
                  <a:schemeClr val="bg2"/>
                </a:solidFill>
              </a:defRPr>
            </a:lvl1pPr>
            <a:lvl2pPr marL="0" indent="0">
              <a:buNone/>
              <a:defRPr/>
            </a:lvl2pPr>
          </a:lstStyle>
          <a:p>
            <a:pPr lvl="0"/>
            <a:r>
              <a:rPr lang="en-US" dirty="0"/>
              <a:t>Edit Master text styles</a:t>
            </a:r>
          </a:p>
        </p:txBody>
      </p:sp>
      <p:sp>
        <p:nvSpPr>
          <p:cNvPr id="17" name="Picture Placeholder 15"/>
          <p:cNvSpPr>
            <a:spLocks noGrp="1"/>
          </p:cNvSpPr>
          <p:nvPr>
            <p:ph type="pic" sz="quarter" idx="14"/>
          </p:nvPr>
        </p:nvSpPr>
        <p:spPr>
          <a:xfrm>
            <a:off x="477203" y="4393565"/>
            <a:ext cx="1092517" cy="1092518"/>
          </a:xfrm>
          <a:prstGeom prst="ellipse">
            <a:avLst/>
          </a:prstGeom>
        </p:spPr>
        <p:txBody>
          <a:bodyPr>
            <a:normAutofit/>
          </a:bodyPr>
          <a:lstStyle>
            <a:lvl1pPr>
              <a:defRPr sz="1100">
                <a:solidFill>
                  <a:schemeClr val="bg2"/>
                </a:solidFill>
              </a:defRPr>
            </a:lvl1pPr>
          </a:lstStyle>
          <a:p>
            <a:endParaRPr lang="en-GB" dirty="0"/>
          </a:p>
        </p:txBody>
      </p:sp>
      <p:sp>
        <p:nvSpPr>
          <p:cNvPr id="12" name="Picture Placeholder 8"/>
          <p:cNvSpPr>
            <a:spLocks noGrp="1"/>
          </p:cNvSpPr>
          <p:nvPr>
            <p:ph type="pic" sz="quarter" idx="16"/>
          </p:nvPr>
        </p:nvSpPr>
        <p:spPr>
          <a:xfrm>
            <a:off x="8313420" y="-9729"/>
            <a:ext cx="3878580" cy="5948364"/>
          </a:xfrm>
          <a:prstGeom prst="rect">
            <a:avLst/>
          </a:prstGeom>
          <a:solidFill>
            <a:schemeClr val="bg1">
              <a:lumMod val="85000"/>
            </a:schemeClr>
          </a:solidFill>
        </p:spPr>
        <p:txBody>
          <a:bodyPr/>
          <a:lstStyle>
            <a:lvl1pPr>
              <a:defRPr>
                <a:solidFill>
                  <a:schemeClr val="bg2"/>
                </a:solidFill>
              </a:defRPr>
            </a:lvl1pPr>
          </a:lstStyle>
          <a:p>
            <a:endParaRPr lang="en-GB" dirty="0"/>
          </a:p>
        </p:txBody>
      </p:sp>
      <p:sp>
        <p:nvSpPr>
          <p:cNvPr id="9" name="Freeform 8"/>
          <p:cNvSpPr>
            <a:spLocks/>
          </p:cNvSpPr>
          <p:nvPr userDrawn="1"/>
        </p:nvSpPr>
        <p:spPr bwMode="auto">
          <a:xfrm>
            <a:off x="463293" y="3652420"/>
            <a:ext cx="3019046" cy="576786"/>
          </a:xfrm>
          <a:custGeom>
            <a:avLst/>
            <a:gdLst>
              <a:gd name="T0" fmla="*/ 26 w 716"/>
              <a:gd name="T1" fmla="*/ 2 h 132"/>
              <a:gd name="T2" fmla="*/ 26 w 716"/>
              <a:gd name="T3" fmla="*/ 0 h 132"/>
              <a:gd name="T4" fmla="*/ 13 w 716"/>
              <a:gd name="T5" fmla="*/ 3 h 132"/>
              <a:gd name="T6" fmla="*/ 4 w 716"/>
              <a:gd name="T7" fmla="*/ 11 h 132"/>
              <a:gd name="T8" fmla="*/ 0 w 716"/>
              <a:gd name="T9" fmla="*/ 26 h 132"/>
              <a:gd name="T10" fmla="*/ 0 w 716"/>
              <a:gd name="T11" fmla="*/ 132 h 132"/>
              <a:gd name="T12" fmla="*/ 690 w 716"/>
              <a:gd name="T13" fmla="*/ 132 h 132"/>
              <a:gd name="T14" fmla="*/ 702 w 716"/>
              <a:gd name="T15" fmla="*/ 128 h 132"/>
              <a:gd name="T16" fmla="*/ 711 w 716"/>
              <a:gd name="T17" fmla="*/ 121 h 132"/>
              <a:gd name="T18" fmla="*/ 716 w 716"/>
              <a:gd name="T19" fmla="*/ 106 h 132"/>
              <a:gd name="T20" fmla="*/ 716 w 716"/>
              <a:gd name="T21" fmla="*/ 26 h 132"/>
              <a:gd name="T22" fmla="*/ 712 w 716"/>
              <a:gd name="T23" fmla="*/ 13 h 132"/>
              <a:gd name="T24" fmla="*/ 705 w 716"/>
              <a:gd name="T25" fmla="*/ 4 h 132"/>
              <a:gd name="T26" fmla="*/ 690 w 716"/>
              <a:gd name="T27" fmla="*/ 0 h 132"/>
              <a:gd name="T28" fmla="*/ 26 w 716"/>
              <a:gd name="T29" fmla="*/ 0 h 132"/>
              <a:gd name="T30" fmla="*/ 26 w 716"/>
              <a:gd name="T31" fmla="*/ 2 h 132"/>
              <a:gd name="T32" fmla="*/ 26 w 716"/>
              <a:gd name="T33" fmla="*/ 4 h 132"/>
              <a:gd name="T34" fmla="*/ 690 w 716"/>
              <a:gd name="T35" fmla="*/ 4 h 132"/>
              <a:gd name="T36" fmla="*/ 702 w 716"/>
              <a:gd name="T37" fmla="*/ 7 h 132"/>
              <a:gd name="T38" fmla="*/ 710 w 716"/>
              <a:gd name="T39" fmla="*/ 19 h 132"/>
              <a:gd name="T40" fmla="*/ 711 w 716"/>
              <a:gd name="T41" fmla="*/ 24 h 132"/>
              <a:gd name="T42" fmla="*/ 712 w 716"/>
              <a:gd name="T43" fmla="*/ 25 h 132"/>
              <a:gd name="T44" fmla="*/ 712 w 716"/>
              <a:gd name="T45" fmla="*/ 25 h 132"/>
              <a:gd name="T46" fmla="*/ 712 w 716"/>
              <a:gd name="T47" fmla="*/ 26 h 132"/>
              <a:gd name="T48" fmla="*/ 712 w 716"/>
              <a:gd name="T49" fmla="*/ 106 h 132"/>
              <a:gd name="T50" fmla="*/ 708 w 716"/>
              <a:gd name="T51" fmla="*/ 118 h 132"/>
              <a:gd name="T52" fmla="*/ 697 w 716"/>
              <a:gd name="T53" fmla="*/ 126 h 132"/>
              <a:gd name="T54" fmla="*/ 692 w 716"/>
              <a:gd name="T55" fmla="*/ 127 h 132"/>
              <a:gd name="T56" fmla="*/ 690 w 716"/>
              <a:gd name="T57" fmla="*/ 128 h 132"/>
              <a:gd name="T58" fmla="*/ 690 w 716"/>
              <a:gd name="T59" fmla="*/ 128 h 132"/>
              <a:gd name="T60" fmla="*/ 690 w 716"/>
              <a:gd name="T61" fmla="*/ 128 h 132"/>
              <a:gd name="T62" fmla="*/ 4 w 716"/>
              <a:gd name="T63" fmla="*/ 128 h 132"/>
              <a:gd name="T64" fmla="*/ 4 w 716"/>
              <a:gd name="T65" fmla="*/ 26 h 132"/>
              <a:gd name="T66" fmla="*/ 7 w 716"/>
              <a:gd name="T67" fmla="*/ 13 h 132"/>
              <a:gd name="T68" fmla="*/ 19 w 716"/>
              <a:gd name="T69" fmla="*/ 5 h 132"/>
              <a:gd name="T70" fmla="*/ 24 w 716"/>
              <a:gd name="T71" fmla="*/ 4 h 132"/>
              <a:gd name="T72" fmla="*/ 25 w 716"/>
              <a:gd name="T73" fmla="*/ 4 h 132"/>
              <a:gd name="T74" fmla="*/ 25 w 716"/>
              <a:gd name="T75" fmla="*/ 4 h 132"/>
              <a:gd name="T76" fmla="*/ 26 w 716"/>
              <a:gd name="T77" fmla="*/ 4 h 132"/>
              <a:gd name="T78" fmla="*/ 26 w 716"/>
              <a:gd name="T79" fmla="*/ 2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716" h="132">
                <a:moveTo>
                  <a:pt x="26" y="2"/>
                </a:moveTo>
                <a:cubicBezTo>
                  <a:pt x="26" y="0"/>
                  <a:pt x="26" y="0"/>
                  <a:pt x="26" y="0"/>
                </a:cubicBezTo>
                <a:cubicBezTo>
                  <a:pt x="25" y="0"/>
                  <a:pt x="19" y="0"/>
                  <a:pt x="13" y="3"/>
                </a:cubicBezTo>
                <a:cubicBezTo>
                  <a:pt x="9" y="4"/>
                  <a:pt x="6" y="7"/>
                  <a:pt x="4" y="11"/>
                </a:cubicBezTo>
                <a:cubicBezTo>
                  <a:pt x="1" y="14"/>
                  <a:pt x="0" y="19"/>
                  <a:pt x="0" y="26"/>
                </a:cubicBezTo>
                <a:cubicBezTo>
                  <a:pt x="0" y="132"/>
                  <a:pt x="0" y="132"/>
                  <a:pt x="0" y="132"/>
                </a:cubicBezTo>
                <a:cubicBezTo>
                  <a:pt x="690" y="132"/>
                  <a:pt x="690" y="132"/>
                  <a:pt x="690" y="132"/>
                </a:cubicBezTo>
                <a:cubicBezTo>
                  <a:pt x="690" y="132"/>
                  <a:pt x="696" y="132"/>
                  <a:pt x="702" y="128"/>
                </a:cubicBezTo>
                <a:cubicBezTo>
                  <a:pt x="706" y="127"/>
                  <a:pt x="709" y="124"/>
                  <a:pt x="711" y="121"/>
                </a:cubicBezTo>
                <a:cubicBezTo>
                  <a:pt x="714" y="117"/>
                  <a:pt x="716" y="112"/>
                  <a:pt x="716" y="106"/>
                </a:cubicBezTo>
                <a:cubicBezTo>
                  <a:pt x="716" y="26"/>
                  <a:pt x="716" y="26"/>
                  <a:pt x="716" y="26"/>
                </a:cubicBezTo>
                <a:cubicBezTo>
                  <a:pt x="716" y="25"/>
                  <a:pt x="716" y="19"/>
                  <a:pt x="712" y="13"/>
                </a:cubicBezTo>
                <a:cubicBezTo>
                  <a:pt x="711" y="9"/>
                  <a:pt x="708" y="6"/>
                  <a:pt x="705" y="4"/>
                </a:cubicBezTo>
                <a:cubicBezTo>
                  <a:pt x="701" y="1"/>
                  <a:pt x="696" y="0"/>
                  <a:pt x="690" y="0"/>
                </a:cubicBezTo>
                <a:cubicBezTo>
                  <a:pt x="26" y="0"/>
                  <a:pt x="26" y="0"/>
                  <a:pt x="26" y="0"/>
                </a:cubicBezTo>
                <a:cubicBezTo>
                  <a:pt x="26" y="2"/>
                  <a:pt x="26" y="2"/>
                  <a:pt x="26" y="2"/>
                </a:cubicBezTo>
                <a:cubicBezTo>
                  <a:pt x="26" y="4"/>
                  <a:pt x="26" y="4"/>
                  <a:pt x="26" y="4"/>
                </a:cubicBezTo>
                <a:cubicBezTo>
                  <a:pt x="690" y="4"/>
                  <a:pt x="690" y="4"/>
                  <a:pt x="690" y="4"/>
                </a:cubicBezTo>
                <a:cubicBezTo>
                  <a:pt x="695" y="4"/>
                  <a:pt x="699" y="5"/>
                  <a:pt x="702" y="7"/>
                </a:cubicBezTo>
                <a:cubicBezTo>
                  <a:pt x="707" y="10"/>
                  <a:pt x="709" y="15"/>
                  <a:pt x="710" y="19"/>
                </a:cubicBezTo>
                <a:cubicBezTo>
                  <a:pt x="711" y="21"/>
                  <a:pt x="711" y="22"/>
                  <a:pt x="711" y="24"/>
                </a:cubicBezTo>
                <a:cubicBezTo>
                  <a:pt x="711" y="24"/>
                  <a:pt x="712" y="25"/>
                  <a:pt x="712" y="25"/>
                </a:cubicBezTo>
                <a:cubicBezTo>
                  <a:pt x="712" y="25"/>
                  <a:pt x="712" y="25"/>
                  <a:pt x="712" y="25"/>
                </a:cubicBezTo>
                <a:cubicBezTo>
                  <a:pt x="712" y="26"/>
                  <a:pt x="712" y="26"/>
                  <a:pt x="712" y="26"/>
                </a:cubicBezTo>
                <a:cubicBezTo>
                  <a:pt x="712" y="106"/>
                  <a:pt x="712" y="106"/>
                  <a:pt x="712" y="106"/>
                </a:cubicBezTo>
                <a:cubicBezTo>
                  <a:pt x="712" y="111"/>
                  <a:pt x="710" y="115"/>
                  <a:pt x="708" y="118"/>
                </a:cubicBezTo>
                <a:cubicBezTo>
                  <a:pt x="705" y="123"/>
                  <a:pt x="701" y="125"/>
                  <a:pt x="697" y="126"/>
                </a:cubicBezTo>
                <a:cubicBezTo>
                  <a:pt x="695" y="127"/>
                  <a:pt x="693" y="127"/>
                  <a:pt x="692" y="127"/>
                </a:cubicBezTo>
                <a:cubicBezTo>
                  <a:pt x="691" y="127"/>
                  <a:pt x="690" y="128"/>
                  <a:pt x="690" y="128"/>
                </a:cubicBezTo>
                <a:cubicBezTo>
                  <a:pt x="690" y="128"/>
                  <a:pt x="690" y="128"/>
                  <a:pt x="690" y="128"/>
                </a:cubicBezTo>
                <a:cubicBezTo>
                  <a:pt x="690" y="128"/>
                  <a:pt x="690" y="128"/>
                  <a:pt x="690" y="128"/>
                </a:cubicBezTo>
                <a:cubicBezTo>
                  <a:pt x="4" y="128"/>
                  <a:pt x="4" y="128"/>
                  <a:pt x="4" y="128"/>
                </a:cubicBezTo>
                <a:cubicBezTo>
                  <a:pt x="4" y="26"/>
                  <a:pt x="4" y="26"/>
                  <a:pt x="4" y="26"/>
                </a:cubicBezTo>
                <a:cubicBezTo>
                  <a:pt x="4" y="20"/>
                  <a:pt x="5" y="16"/>
                  <a:pt x="7" y="13"/>
                </a:cubicBezTo>
                <a:cubicBezTo>
                  <a:pt x="10" y="8"/>
                  <a:pt x="15" y="6"/>
                  <a:pt x="19" y="5"/>
                </a:cubicBezTo>
                <a:cubicBezTo>
                  <a:pt x="21" y="4"/>
                  <a:pt x="22" y="4"/>
                  <a:pt x="24" y="4"/>
                </a:cubicBezTo>
                <a:cubicBezTo>
                  <a:pt x="24" y="4"/>
                  <a:pt x="25" y="4"/>
                  <a:pt x="25" y="4"/>
                </a:cubicBezTo>
                <a:cubicBezTo>
                  <a:pt x="25" y="4"/>
                  <a:pt x="25" y="4"/>
                  <a:pt x="25" y="4"/>
                </a:cubicBezTo>
                <a:cubicBezTo>
                  <a:pt x="26" y="4"/>
                  <a:pt x="26" y="4"/>
                  <a:pt x="26" y="4"/>
                </a:cubicBezTo>
                <a:lnTo>
                  <a:pt x="26" y="2"/>
                </a:lnTo>
                <a:close/>
              </a:path>
            </a:pathLst>
          </a:custGeom>
          <a:solidFill>
            <a:schemeClr val="bg2"/>
          </a:solidFill>
          <a:ln>
            <a:noFill/>
          </a:ln>
        </p:spPr>
        <p:txBody>
          <a:bodyPr vert="horz" wrap="square" lIns="91440" tIns="45720" rIns="91440" bIns="45720" numCol="1" anchor="t" anchorCtr="0" compatLnSpc="1">
            <a:prstTxWarp prst="textNoShape">
              <a:avLst/>
            </a:prstTxWarp>
          </a:bodyPr>
          <a:lstStyle/>
          <a:p>
            <a:endParaRPr lang="en-GB"/>
          </a:p>
        </p:txBody>
      </p:sp>
    </p:spTree>
    <p:custDataLst>
      <p:tags r:id="rId1"/>
    </p:custDataLst>
    <p:extLst>
      <p:ext uri="{BB962C8B-B14F-4D97-AF65-F5344CB8AC3E}">
        <p14:creationId xmlns:p14="http://schemas.microsoft.com/office/powerpoint/2010/main" val="22680065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Small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1746970"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23664097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Medium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3" y="3773511"/>
            <a:ext cx="2858126"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40587802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Quote with full screen image - Large bubble">
    <p:spTree>
      <p:nvGrpSpPr>
        <p:cNvPr id="1" name=""/>
        <p:cNvGrpSpPr/>
        <p:nvPr/>
      </p:nvGrpSpPr>
      <p:grpSpPr>
        <a:xfrm>
          <a:off x="0" y="0"/>
          <a:ext cx="0" cy="0"/>
          <a:chOff x="0" y="0"/>
          <a:chExt cx="0" cy="0"/>
        </a:xfrm>
      </p:grpSpPr>
      <p:sp>
        <p:nvSpPr>
          <p:cNvPr id="12" name="Picture Placeholder 8"/>
          <p:cNvSpPr>
            <a:spLocks noGrp="1"/>
          </p:cNvSpPr>
          <p:nvPr>
            <p:ph type="pic" sz="quarter" idx="16"/>
          </p:nvPr>
        </p:nvSpPr>
        <p:spPr>
          <a:xfrm>
            <a:off x="0" y="-9730"/>
            <a:ext cx="12192000" cy="6867729"/>
          </a:xfrm>
          <a:prstGeom prst="rect">
            <a:avLst/>
          </a:prstGeom>
          <a:solidFill>
            <a:schemeClr val="bg1">
              <a:lumMod val="85000"/>
            </a:schemeClr>
          </a:solidFill>
        </p:spPr>
        <p:txBody>
          <a:bodyPr/>
          <a:lstStyle/>
          <a:p>
            <a:endParaRPr lang="en-GB" dirty="0"/>
          </a:p>
        </p:txBody>
      </p:sp>
      <p:sp>
        <p:nvSpPr>
          <p:cNvPr id="2" name="Title 1"/>
          <p:cNvSpPr>
            <a:spLocks noGrp="1"/>
          </p:cNvSpPr>
          <p:nvPr>
            <p:ph type="title"/>
          </p:nvPr>
        </p:nvSpPr>
        <p:spPr>
          <a:xfrm>
            <a:off x="371476" y="359944"/>
            <a:ext cx="8216264" cy="3190976"/>
          </a:xfrm>
        </p:spPr>
        <p:txBody>
          <a:bodyPr>
            <a:noAutofit/>
          </a:bodyPr>
          <a:lstStyle>
            <a:lvl1pPr>
              <a:defRPr sz="4400" b="0">
                <a:solidFill>
                  <a:schemeClr val="bg1"/>
                </a:solidFil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4" name="Text Placeholder 13"/>
          <p:cNvSpPr>
            <a:spLocks noGrp="1"/>
          </p:cNvSpPr>
          <p:nvPr>
            <p:ph type="body" sz="quarter" idx="13"/>
          </p:nvPr>
        </p:nvSpPr>
        <p:spPr>
          <a:xfrm>
            <a:off x="535312" y="3773511"/>
            <a:ext cx="5659748" cy="357149"/>
          </a:xfrm>
        </p:spPr>
        <p:txBody>
          <a:bodyPr/>
          <a:lstStyle>
            <a:lvl1pPr>
              <a:defRPr>
                <a:solidFill>
                  <a:schemeClr val="bg1"/>
                </a:solidFill>
              </a:defRPr>
            </a:lvl1pPr>
            <a:lvl2pPr marL="0" indent="0">
              <a:buNone/>
              <a:defRPr/>
            </a:lvl2pPr>
          </a:lstStyle>
          <a:p>
            <a:pPr lvl="0"/>
            <a:r>
              <a:rPr lang="en-US" dirty="0"/>
              <a:t>Edit Master text</a:t>
            </a:r>
          </a:p>
        </p:txBody>
      </p:sp>
    </p:spTree>
    <p:custDataLst>
      <p:tags r:id="rId1"/>
    </p:custDataLst>
    <p:extLst>
      <p:ext uri="{BB962C8B-B14F-4D97-AF65-F5344CB8AC3E}">
        <p14:creationId xmlns:p14="http://schemas.microsoft.com/office/powerpoint/2010/main" val="3177316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Press cuttings">
    <p:spTree>
      <p:nvGrpSpPr>
        <p:cNvPr id="1" name=""/>
        <p:cNvGrpSpPr/>
        <p:nvPr/>
      </p:nvGrpSpPr>
      <p:grpSpPr>
        <a:xfrm>
          <a:off x="0" y="0"/>
          <a:ext cx="0" cy="0"/>
          <a:chOff x="0" y="0"/>
          <a:chExt cx="0" cy="0"/>
        </a:xfrm>
      </p:grpSpPr>
      <p:sp>
        <p:nvSpPr>
          <p:cNvPr id="8" name="Rectangle 7"/>
          <p:cNvSpPr/>
          <p:nvPr userDrawn="1"/>
        </p:nvSpPr>
        <p:spPr>
          <a:xfrm>
            <a:off x="0" y="0"/>
            <a:ext cx="12192000" cy="5935980"/>
          </a:xfrm>
          <a:prstGeom prst="rect">
            <a:avLst/>
          </a:prstGeom>
          <a:solidFill>
            <a:srgbClr val="E5E5E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37565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6EF22D-7DBE-4099-99F0-B83DD9779912}" type="datetimeFigureOut">
              <a:rPr lang="en-GB" smtClean="0"/>
              <a:t>02/10/2019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23F64F-6692-49A2-80FF-3D660AAAEE7A}" type="slidenum">
              <a:rPr lang="en-GB" smtClean="0"/>
              <a:t>‹#›</a:t>
            </a:fld>
            <a:endParaRPr lang="en-GB"/>
          </a:p>
        </p:txBody>
      </p:sp>
      <p:sp>
        <p:nvSpPr>
          <p:cNvPr id="5"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988479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End slide">
    <p:spTree>
      <p:nvGrpSpPr>
        <p:cNvPr id="1" name=""/>
        <p:cNvGrpSpPr/>
        <p:nvPr/>
      </p:nvGrpSpPr>
      <p:grpSpPr>
        <a:xfrm>
          <a:off x="0" y="0"/>
          <a:ext cx="0" cy="0"/>
          <a:chOff x="0" y="0"/>
          <a:chExt cx="0" cy="0"/>
        </a:xfrm>
      </p:grpSpPr>
      <p:sp>
        <p:nvSpPr>
          <p:cNvPr id="13" name="Picture Placeholder 12"/>
          <p:cNvSpPr>
            <a:spLocks noGrp="1"/>
          </p:cNvSpPr>
          <p:nvPr>
            <p:ph type="pic" sz="quarter" idx="13"/>
          </p:nvPr>
        </p:nvSpPr>
        <p:spPr>
          <a:xfrm>
            <a:off x="0" y="0"/>
            <a:ext cx="12192000" cy="6858000"/>
          </a:xfrm>
          <a:prstGeom prst="rect">
            <a:avLst/>
          </a:prstGeom>
          <a:solidFill>
            <a:schemeClr val="bg1">
              <a:lumMod val="85000"/>
            </a:schemeClr>
          </a:solidFill>
          <a:ln>
            <a:noFill/>
          </a:ln>
        </p:spPr>
        <p:txBody>
          <a:bodyPr/>
          <a:lstStyle/>
          <a:p>
            <a:endParaRPr lang="en-GB"/>
          </a:p>
        </p:txBody>
      </p:sp>
      <p:sp>
        <p:nvSpPr>
          <p:cNvPr id="2" name="Title 1"/>
          <p:cNvSpPr>
            <a:spLocks noGrp="1"/>
          </p:cNvSpPr>
          <p:nvPr>
            <p:ph type="ctrTitle"/>
          </p:nvPr>
        </p:nvSpPr>
        <p:spPr>
          <a:xfrm>
            <a:off x="403766" y="759293"/>
            <a:ext cx="5633780" cy="1663867"/>
          </a:xfrm>
          <a:solidFill>
            <a:schemeClr val="bg1">
              <a:alpha val="0"/>
            </a:schemeClr>
          </a:solidFill>
          <a:effectLst/>
        </p:spPr>
        <p:txBody>
          <a:bodyPr anchor="t">
            <a:normAutofit/>
          </a:bodyPr>
          <a:lstStyle>
            <a:lvl1pPr algn="l">
              <a:defRPr sz="5400" b="1">
                <a:solidFill>
                  <a:schemeClr val="bg1"/>
                </a:solidFill>
              </a:defRPr>
            </a:lvl1pPr>
          </a:lstStyle>
          <a:p>
            <a:r>
              <a:rPr lang="en-US" dirty="0"/>
              <a:t>Click to edit Master title style</a:t>
            </a:r>
            <a:endParaRPr lang="en-GB" dirty="0"/>
          </a:p>
        </p:txBody>
      </p:sp>
      <p:sp>
        <p:nvSpPr>
          <p:cNvPr id="4" name="Date Placeholder 3"/>
          <p:cNvSpPr>
            <a:spLocks noGrp="1"/>
          </p:cNvSpPr>
          <p:nvPr>
            <p:ph type="dt" sz="half" idx="10"/>
          </p:nvPr>
        </p:nvSpPr>
        <p:spPr/>
        <p:txBody>
          <a:bodyPr/>
          <a:lstStyle/>
          <a:p>
            <a:fld id="{2E6EF22D-7DBE-4099-99F0-B83DD9779912}" type="datetimeFigureOut">
              <a:rPr lang="en-GB" smtClean="0"/>
              <a:t>02/10/2019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23F64F-6692-49A2-80FF-3D660AAAEE7A}" type="slidenum">
              <a:rPr lang="en-GB" smtClean="0"/>
              <a:t>‹#›</a:t>
            </a:fld>
            <a:endParaRPr lang="en-GB"/>
          </a:p>
        </p:txBody>
      </p:sp>
      <p:sp>
        <p:nvSpPr>
          <p:cNvPr id="10" name="Text Placeholder 9"/>
          <p:cNvSpPr>
            <a:spLocks noGrp="1"/>
          </p:cNvSpPr>
          <p:nvPr>
            <p:ph type="body" sz="quarter" idx="14"/>
          </p:nvPr>
        </p:nvSpPr>
        <p:spPr>
          <a:xfrm>
            <a:off x="552577" y="2627694"/>
            <a:ext cx="3757295" cy="365442"/>
          </a:xfrm>
        </p:spPr>
        <p:txBody>
          <a:bodyPr/>
          <a:lstStyle>
            <a:lvl1pPr>
              <a:defRPr b="1">
                <a:solidFill>
                  <a:schemeClr val="bg1"/>
                </a:solidFill>
              </a:defRPr>
            </a:lvl1pPr>
            <a:lvl2pPr marL="0" indent="0">
              <a:buNone/>
              <a:defRPr/>
            </a:lvl2pPr>
          </a:lstStyle>
          <a:p>
            <a:pPr lvl="0"/>
            <a:r>
              <a:rPr lang="en-US" dirty="0"/>
              <a:t>Edit Master text styles</a:t>
            </a:r>
          </a:p>
        </p:txBody>
      </p:sp>
    </p:spTree>
    <p:custDataLst>
      <p:tags r:id="rId1"/>
    </p:custDataLst>
    <p:extLst>
      <p:ext uri="{BB962C8B-B14F-4D97-AF65-F5344CB8AC3E}">
        <p14:creationId xmlns:p14="http://schemas.microsoft.com/office/powerpoint/2010/main" val="2304590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pos="3840">
          <p15:clr>
            <a:srgbClr val="FBAE40"/>
          </p15:clr>
        </p15:guide>
        <p15:guide id="2" pos="302">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9164"/>
            <a:ext cx="10094912" cy="957509"/>
          </a:xfrm>
        </p:spPr>
        <p:txBody>
          <a:bodyPr/>
          <a:lstStyle/>
          <a:p>
            <a:r>
              <a:rPr lang="en-US"/>
              <a:t>Click to edit Master title style</a:t>
            </a:r>
            <a:endParaRPr lang="en-GB" dirty="0"/>
          </a:p>
        </p:txBody>
      </p:sp>
      <p:sp>
        <p:nvSpPr>
          <p:cNvPr id="3" name="Content Placeholder 2"/>
          <p:cNvSpPr>
            <a:spLocks noGrp="1"/>
          </p:cNvSpPr>
          <p:nvPr>
            <p:ph idx="1"/>
          </p:nvPr>
        </p:nvSpPr>
        <p:spPr>
          <a:xfrm>
            <a:off x="609600" y="1207293"/>
            <a:ext cx="11150600" cy="5006016"/>
          </a:xfrm>
        </p:spPr>
        <p:txBody>
          <a:bodyPr/>
          <a:lstStyle>
            <a:lvl1pPr>
              <a:defRPr sz="1867"/>
            </a:lvl1pPr>
            <a:lvl2pPr>
              <a:defRPr sz="1600"/>
            </a:lvl2pPr>
            <a:lvl3pPr>
              <a:defRPr sz="1467"/>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10"/>
          </p:nvPr>
        </p:nvSpPr>
        <p:spPr/>
        <p:txBody>
          <a:bodyPr/>
          <a:lstStyle/>
          <a:p>
            <a:fld id="{59585B9F-EF5C-4314-BCBC-A6F82ED753B2}" type="datetimeFigureOut">
              <a:rPr lang="en-GB" smtClean="0">
                <a:solidFill>
                  <a:srgbClr val="515254">
                    <a:tint val="75000"/>
                  </a:srgbClr>
                </a:solidFill>
              </a:rPr>
              <a:pPr/>
              <a:t>02/10/2019</a:t>
            </a:fld>
            <a:endParaRPr lang="en-GB">
              <a:solidFill>
                <a:srgbClr val="515254">
                  <a:tint val="75000"/>
                </a:srgbClr>
              </a:solidFill>
            </a:endParaRPr>
          </a:p>
        </p:txBody>
      </p:sp>
      <p:sp>
        <p:nvSpPr>
          <p:cNvPr id="5" name="Footer Placeholder 4"/>
          <p:cNvSpPr>
            <a:spLocks noGrp="1"/>
          </p:cNvSpPr>
          <p:nvPr>
            <p:ph type="ftr" sz="quarter" idx="11"/>
          </p:nvPr>
        </p:nvSpPr>
        <p:spPr/>
        <p:txBody>
          <a:bodyPr/>
          <a:lstStyle/>
          <a:p>
            <a:endParaRPr lang="en-GB">
              <a:solidFill>
                <a:srgbClr val="515254">
                  <a:tint val="75000"/>
                </a:srgbClr>
              </a:solidFill>
            </a:endParaRPr>
          </a:p>
        </p:txBody>
      </p:sp>
      <p:sp>
        <p:nvSpPr>
          <p:cNvPr id="6" name="Slide Number Placeholder 5"/>
          <p:cNvSpPr>
            <a:spLocks noGrp="1"/>
          </p:cNvSpPr>
          <p:nvPr>
            <p:ph type="sldNum" sz="quarter" idx="12"/>
          </p:nvPr>
        </p:nvSpPr>
        <p:spPr/>
        <p:txBody>
          <a:bodyPr/>
          <a:lstStyle/>
          <a:p>
            <a:fld id="{FA73F885-FE6B-4251-84D2-F6CEF084999B}" type="slidenum">
              <a:rPr lang="en-GB" smtClean="0">
                <a:solidFill>
                  <a:srgbClr val="515254">
                    <a:tint val="75000"/>
                  </a:srgbClr>
                </a:solidFill>
              </a:rPr>
              <a:pPr/>
              <a:t>‹#›</a:t>
            </a:fld>
            <a:endParaRPr lang="en-GB">
              <a:solidFill>
                <a:srgbClr val="515254">
                  <a:tint val="75000"/>
                </a:srgbClr>
              </a:solidFill>
            </a:endParaRPr>
          </a:p>
        </p:txBody>
      </p:sp>
    </p:spTree>
    <p:extLst>
      <p:ext uri="{BB962C8B-B14F-4D97-AF65-F5344CB8AC3E}">
        <p14:creationId xmlns:p14="http://schemas.microsoft.com/office/powerpoint/2010/main" val="59245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78"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378"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D282D69-1CD7-4AC1-A4EC-A960DFABD313}" type="datetimeFigureOut">
              <a:rPr lang="en-GB" smtClean="0"/>
              <a:pPr/>
              <a:t>02/10/2019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ECB2DA-819C-4D24-9E44-1616C5C302CC}" type="slidenum">
              <a:rPr lang="en-GB" smtClean="0"/>
              <a:pPr/>
              <a:t>‹#›</a:t>
            </a:fld>
            <a:endParaRPr lang="en-GB"/>
          </a:p>
        </p:txBody>
      </p:sp>
    </p:spTree>
    <p:extLst>
      <p:ext uri="{BB962C8B-B14F-4D97-AF65-F5344CB8AC3E}">
        <p14:creationId xmlns:p14="http://schemas.microsoft.com/office/powerpoint/2010/main" val="1384128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10" name="Text Placeholder 7"/>
          <p:cNvSpPr>
            <a:spLocks noGrp="1"/>
          </p:cNvSpPr>
          <p:nvPr>
            <p:ph type="body" sz="quarter" idx="15"/>
          </p:nvPr>
        </p:nvSpPr>
        <p:spPr>
          <a:xfrm>
            <a:off x="377757" y="5365115"/>
            <a:ext cx="11334817" cy="304800"/>
          </a:xfrm>
        </p:spPr>
        <p:txBody>
          <a:bodyPr>
            <a:noAutofit/>
          </a:bodyPr>
          <a:lstStyle>
            <a:lvl1pPr>
              <a:defRPr sz="800" b="0">
                <a:solidFill>
                  <a:schemeClr val="bg2"/>
                </a:solidFill>
              </a:defRPr>
            </a:lvl1pPr>
          </a:lstStyle>
          <a:p>
            <a:pPr lvl="0"/>
            <a:r>
              <a:rPr lang="en-US" dirty="0"/>
              <a:t>Edit Master text styles</a:t>
            </a:r>
          </a:p>
        </p:txBody>
      </p:sp>
    </p:spTree>
    <p:custDataLst>
      <p:tags r:id="rId1"/>
    </p:custDataLst>
    <p:extLst>
      <p:ext uri="{BB962C8B-B14F-4D97-AF65-F5344CB8AC3E}">
        <p14:creationId xmlns:p14="http://schemas.microsoft.com/office/powerpoint/2010/main" val="1233252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60"/>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DDFC6B2F-8097-43AB-AAD7-EE86BB3BFD94}" type="datetimeFigureOut">
              <a:rPr lang="en-GB"/>
              <a:pPr>
                <a:defRPr/>
              </a:pPr>
              <a:t>02/10/2019</a:t>
            </a:fld>
            <a:endParaRPr lang="en-GB" dirty="0"/>
          </a:p>
        </p:txBody>
      </p:sp>
      <p:sp>
        <p:nvSpPr>
          <p:cNvPr id="5" name="Footer Placeholder 4"/>
          <p:cNvSpPr>
            <a:spLocks noGrp="1"/>
          </p:cNvSpPr>
          <p:nvPr>
            <p:ph type="ftr" sz="quarter" idx="11"/>
          </p:nvPr>
        </p:nvSpPr>
        <p:spPr/>
        <p:txBody>
          <a:bodyPr/>
          <a:lstStyle>
            <a:lvl1pPr>
              <a:defRPr/>
            </a:lvl1pPr>
          </a:lstStyle>
          <a:p>
            <a:pPr>
              <a:defRPr/>
            </a:pPr>
            <a:endParaRPr lang="en-GB" dirty="0"/>
          </a:p>
        </p:txBody>
      </p:sp>
      <p:sp>
        <p:nvSpPr>
          <p:cNvPr id="6" name="Slide Number Placeholder 5"/>
          <p:cNvSpPr>
            <a:spLocks noGrp="1"/>
          </p:cNvSpPr>
          <p:nvPr>
            <p:ph type="sldNum" sz="quarter" idx="12"/>
          </p:nvPr>
        </p:nvSpPr>
        <p:spPr/>
        <p:txBody>
          <a:bodyPr/>
          <a:lstStyle>
            <a:lvl1pPr>
              <a:defRPr/>
            </a:lvl1pPr>
          </a:lstStyle>
          <a:p>
            <a:pPr>
              <a:defRPr/>
            </a:pPr>
            <a:fld id="{C7CDC3F9-4A8E-4CE9-8516-D930A4635220}" type="slidenum">
              <a:rPr lang="en-GB"/>
              <a:pPr>
                <a:defRPr/>
              </a:pPr>
              <a:t>‹#›</a:t>
            </a:fld>
            <a:endParaRPr lang="en-GB" dirty="0"/>
          </a:p>
        </p:txBody>
      </p:sp>
    </p:spTree>
    <p:extLst>
      <p:ext uri="{BB962C8B-B14F-4D97-AF65-F5344CB8AC3E}">
        <p14:creationId xmlns:p14="http://schemas.microsoft.com/office/powerpoint/2010/main" val="2653305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mp;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1129603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1123315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9412347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lumn conten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pPr/>
              <a:t>02/10/2019</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6623F64F-6692-49A2-80FF-3D660AAAEE7A}" type="slidenum">
              <a:rPr lang="en-GB" smtClean="0"/>
              <a:pPr/>
              <a:t>‹#›</a:t>
            </a:fld>
            <a:endParaRPr lang="en-GB" dirty="0"/>
          </a:p>
        </p:txBody>
      </p:sp>
      <p:sp>
        <p:nvSpPr>
          <p:cNvPr id="9" name="Content Placeholder 7"/>
          <p:cNvSpPr>
            <a:spLocks noGrp="1"/>
          </p:cNvSpPr>
          <p:nvPr>
            <p:ph sz="quarter" idx="14"/>
          </p:nvPr>
        </p:nvSpPr>
        <p:spPr>
          <a:xfrm>
            <a:off x="379142"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0" name="Text Placeholder 7"/>
          <p:cNvSpPr>
            <a:spLocks noGrp="1"/>
          </p:cNvSpPr>
          <p:nvPr>
            <p:ph type="body" sz="quarter" idx="15"/>
          </p:nvPr>
        </p:nvSpPr>
        <p:spPr>
          <a:xfrm>
            <a:off x="377758" y="5365115"/>
            <a:ext cx="5718242"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cxnSp>
        <p:nvCxnSpPr>
          <p:cNvPr id="8" name="Straight Connector 7"/>
          <p:cNvCxnSpPr/>
          <p:nvPr userDrawn="1"/>
        </p:nvCxnSpPr>
        <p:spPr>
          <a:xfrm>
            <a:off x="479425"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1" name="Content Placeholder 7"/>
          <p:cNvSpPr>
            <a:spLocks noGrp="1"/>
          </p:cNvSpPr>
          <p:nvPr>
            <p:ph sz="quarter" idx="16"/>
          </p:nvPr>
        </p:nvSpPr>
        <p:spPr>
          <a:xfrm>
            <a:off x="6096000" y="1911351"/>
            <a:ext cx="5562600" cy="3354388"/>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2" name="Straight Connector 11"/>
          <p:cNvCxnSpPr/>
          <p:nvPr userDrawn="1"/>
        </p:nvCxnSpPr>
        <p:spPr>
          <a:xfrm>
            <a:off x="6196283" y="1752600"/>
            <a:ext cx="55316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2812432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ext &amp; graph">
    <p:spTree>
      <p:nvGrpSpPr>
        <p:cNvPr id="1" name=""/>
        <p:cNvGrpSpPr/>
        <p:nvPr/>
      </p:nvGrpSpPr>
      <p:grpSpPr>
        <a:xfrm>
          <a:off x="0" y="0"/>
          <a:ext cx="0" cy="0"/>
          <a:chOff x="0" y="0"/>
          <a:chExt cx="0" cy="0"/>
        </a:xfrm>
      </p:grpSpPr>
      <p:sp>
        <p:nvSpPr>
          <p:cNvPr id="8" name="Content Placeholder 7"/>
          <p:cNvSpPr>
            <a:spLocks noGrp="1"/>
          </p:cNvSpPr>
          <p:nvPr>
            <p:ph sz="quarter" idx="15"/>
          </p:nvPr>
        </p:nvSpPr>
        <p:spPr>
          <a:xfrm>
            <a:off x="6272054" y="359945"/>
            <a:ext cx="5594826" cy="5197576"/>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6"/>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2713142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 &amp; half page 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7" name="Text Placeholder 6"/>
          <p:cNvSpPr>
            <a:spLocks noGrp="1"/>
          </p:cNvSpPr>
          <p:nvPr>
            <p:ph type="body" sz="quarter" idx="13"/>
          </p:nvPr>
        </p:nvSpPr>
        <p:spPr>
          <a:xfrm>
            <a:off x="377758" y="1911237"/>
            <a:ext cx="4368867" cy="3354501"/>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Picture Placeholder 8"/>
          <p:cNvSpPr>
            <a:spLocks noGrp="1"/>
          </p:cNvSpPr>
          <p:nvPr>
            <p:ph type="pic" sz="quarter" idx="14"/>
          </p:nvPr>
        </p:nvSpPr>
        <p:spPr>
          <a:xfrm>
            <a:off x="6007894" y="-9729"/>
            <a:ext cx="6184106" cy="5948364"/>
          </a:xfrm>
          <a:prstGeom prst="rect">
            <a:avLst/>
          </a:prstGeom>
          <a:solidFill>
            <a:schemeClr val="bg1">
              <a:lumMod val="85000"/>
            </a:schemeClr>
          </a:solidFill>
        </p:spPr>
        <p:txBody>
          <a:bodyPr/>
          <a:lstStyle/>
          <a:p>
            <a:endParaRPr lang="en-GB" dirty="0"/>
          </a:p>
        </p:txBody>
      </p:sp>
      <p:cxnSp>
        <p:nvCxnSpPr>
          <p:cNvPr id="10" name="Straight Connector 9"/>
          <p:cNvCxnSpPr/>
          <p:nvPr userDrawn="1"/>
        </p:nvCxnSpPr>
        <p:spPr>
          <a:xfrm>
            <a:off x="479425" y="1752600"/>
            <a:ext cx="4267200"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8" name="Text Placeholder 7"/>
          <p:cNvSpPr>
            <a:spLocks noGrp="1"/>
          </p:cNvSpPr>
          <p:nvPr>
            <p:ph type="body" sz="quarter" idx="15"/>
          </p:nvPr>
        </p:nvSpPr>
        <p:spPr>
          <a:xfrm>
            <a:off x="377758" y="5365115"/>
            <a:ext cx="4368867" cy="304800"/>
          </a:xfrm>
        </p:spPr>
        <p:txBody>
          <a:bodyPr>
            <a:noAutofit/>
          </a:bodyPr>
          <a:lstStyle>
            <a:lvl1pPr>
              <a:defRPr lang="en-US" sz="800" b="0" kern="1200" baseline="0" dirty="0">
                <a:solidFill>
                  <a:schemeClr val="bg2"/>
                </a:solidFill>
                <a:latin typeface="+mn-lt"/>
                <a:ea typeface="+mn-ea"/>
                <a:cs typeface="+mn-cs"/>
              </a:defRPr>
            </a:lvl1pPr>
          </a:lstStyle>
          <a:p>
            <a:pPr marL="0" lvl="0" indent="0" algn="l" defTabSz="914400" rtl="0" eaLnBrk="1" latinLnBrk="0" hangingPunct="1">
              <a:lnSpc>
                <a:spcPct val="100000"/>
              </a:lnSpc>
              <a:spcBef>
                <a:spcPts val="1000"/>
              </a:spcBef>
              <a:spcAft>
                <a:spcPts val="0"/>
              </a:spcAft>
              <a:buFont typeface="Arial" panose="020B0604020202020204" pitchFamily="34" charset="0"/>
              <a:buNone/>
            </a:pPr>
            <a:r>
              <a:rPr lang="en-US" dirty="0"/>
              <a:t>Edit Master text styles</a:t>
            </a:r>
          </a:p>
        </p:txBody>
      </p:sp>
    </p:spTree>
    <p:custDataLst>
      <p:tags r:id="rId1"/>
    </p:custDataLst>
    <p:extLst>
      <p:ext uri="{BB962C8B-B14F-4D97-AF65-F5344CB8AC3E}">
        <p14:creationId xmlns:p14="http://schemas.microsoft.com/office/powerpoint/2010/main" val="3994383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 image &amp; text">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9" name="Text Placeholder 6"/>
          <p:cNvSpPr>
            <a:spLocks noGrp="1"/>
          </p:cNvSpPr>
          <p:nvPr>
            <p:ph type="body" sz="quarter" idx="13"/>
          </p:nvPr>
        </p:nvSpPr>
        <p:spPr>
          <a:xfrm>
            <a:off x="377759" y="3831702"/>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0" name="Straight Connector 9"/>
          <p:cNvCxnSpPr/>
          <p:nvPr userDrawn="1"/>
        </p:nvCxnSpPr>
        <p:spPr>
          <a:xfrm>
            <a:off x="487997"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2" name="Text Placeholder 6"/>
          <p:cNvSpPr>
            <a:spLocks noGrp="1"/>
          </p:cNvSpPr>
          <p:nvPr>
            <p:ph type="body" sz="quarter" idx="17"/>
          </p:nvPr>
        </p:nvSpPr>
        <p:spPr>
          <a:xfrm>
            <a:off x="4184266"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cxnSp>
        <p:nvCxnSpPr>
          <p:cNvPr id="13" name="Straight Connector 12"/>
          <p:cNvCxnSpPr/>
          <p:nvPr userDrawn="1"/>
        </p:nvCxnSpPr>
        <p:spPr>
          <a:xfrm>
            <a:off x="4294504"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
        <p:nvSpPr>
          <p:cNvPr id="14" name="Text Placeholder 6"/>
          <p:cNvSpPr>
            <a:spLocks noGrp="1"/>
          </p:cNvSpPr>
          <p:nvPr>
            <p:ph type="body" sz="quarter" idx="18"/>
          </p:nvPr>
        </p:nvSpPr>
        <p:spPr>
          <a:xfrm>
            <a:off x="7990774" y="3822699"/>
            <a:ext cx="3713546" cy="1443039"/>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p:txBody>
      </p:sp>
      <p:sp>
        <p:nvSpPr>
          <p:cNvPr id="17" name="Picture Placeholder 16"/>
          <p:cNvSpPr>
            <a:spLocks noGrp="1"/>
          </p:cNvSpPr>
          <p:nvPr>
            <p:ph type="pic" sz="quarter" idx="19"/>
          </p:nvPr>
        </p:nvSpPr>
        <p:spPr>
          <a:xfrm>
            <a:off x="479425" y="1752600"/>
            <a:ext cx="3611563" cy="1782934"/>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4285684" y="1752600"/>
            <a:ext cx="3611563" cy="1782934"/>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8101012" y="1752600"/>
            <a:ext cx="3611563" cy="1782934"/>
          </a:xfrm>
          <a:solidFill>
            <a:schemeClr val="bg1">
              <a:lumMod val="85000"/>
            </a:schemeClr>
          </a:solidFill>
        </p:spPr>
        <p:txBody>
          <a:bodyPr/>
          <a:lstStyle/>
          <a:p>
            <a:endParaRPr lang="en-GB" dirty="0"/>
          </a:p>
        </p:txBody>
      </p:sp>
      <p:cxnSp>
        <p:nvCxnSpPr>
          <p:cNvPr id="22" name="Straight Connector 21"/>
          <p:cNvCxnSpPr/>
          <p:nvPr userDrawn="1"/>
        </p:nvCxnSpPr>
        <p:spPr>
          <a:xfrm>
            <a:off x="8101012" y="3685540"/>
            <a:ext cx="3620135" cy="0"/>
          </a:xfrm>
          <a:prstGeom prst="line">
            <a:avLst/>
          </a:prstGeom>
          <a:ln w="15875">
            <a:solidFill>
              <a:srgbClr val="D9D9D9"/>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1286329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4x Portrait image">
    <p:spTree>
      <p:nvGrpSpPr>
        <p:cNvPr id="1" name=""/>
        <p:cNvGrpSpPr/>
        <p:nvPr/>
      </p:nvGrpSpPr>
      <p:grpSpPr>
        <a:xfrm>
          <a:off x="0" y="0"/>
          <a:ext cx="0" cy="0"/>
          <a:chOff x="0" y="0"/>
          <a:chExt cx="0" cy="0"/>
        </a:xfrm>
      </p:grpSpPr>
      <p:sp>
        <p:nvSpPr>
          <p:cNvPr id="2" name="Title 1"/>
          <p:cNvSpPr>
            <a:spLocks noGrp="1"/>
          </p:cNvSpPr>
          <p:nvPr>
            <p:ph type="title"/>
          </p:nvPr>
        </p:nvSpPr>
        <p:spPr>
          <a:xfrm>
            <a:off x="371475" y="359944"/>
            <a:ext cx="11341099" cy="1021181"/>
          </a:xfrm>
        </p:spPr>
        <p:txBody>
          <a:body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2E6EF22D-7DBE-4099-99F0-B83DD9779912}" type="datetimeFigureOut">
              <a:rPr lang="en-GB" smtClean="0"/>
              <a:t>02/10/2019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23F64F-6692-49A2-80FF-3D660AAAEE7A}" type="slidenum">
              <a:rPr lang="en-GB" smtClean="0"/>
              <a:t>‹#›</a:t>
            </a:fld>
            <a:endParaRPr lang="en-GB"/>
          </a:p>
        </p:txBody>
      </p:sp>
      <p:sp>
        <p:nvSpPr>
          <p:cNvPr id="6" name="Text Placeholder 7"/>
          <p:cNvSpPr>
            <a:spLocks noGrp="1"/>
          </p:cNvSpPr>
          <p:nvPr>
            <p:ph type="body" sz="quarter" idx="16"/>
          </p:nvPr>
        </p:nvSpPr>
        <p:spPr>
          <a:xfrm>
            <a:off x="377758" y="5365115"/>
            <a:ext cx="11334817" cy="304800"/>
          </a:xfrm>
        </p:spPr>
        <p:txBody>
          <a:bodyPr>
            <a:noAutofit/>
          </a:bodyPr>
          <a:lstStyle>
            <a:lvl1pPr>
              <a:defRPr sz="800" b="0">
                <a:solidFill>
                  <a:schemeClr val="bg2"/>
                </a:solidFill>
              </a:defRPr>
            </a:lvl1pPr>
          </a:lstStyle>
          <a:p>
            <a:pPr lvl="0"/>
            <a:r>
              <a:rPr lang="en-US" dirty="0"/>
              <a:t>Edit Master text styles</a:t>
            </a:r>
          </a:p>
        </p:txBody>
      </p:sp>
      <p:sp>
        <p:nvSpPr>
          <p:cNvPr id="17" name="Picture Placeholder 16"/>
          <p:cNvSpPr>
            <a:spLocks noGrp="1"/>
          </p:cNvSpPr>
          <p:nvPr>
            <p:ph type="pic" sz="quarter" idx="19"/>
          </p:nvPr>
        </p:nvSpPr>
        <p:spPr>
          <a:xfrm>
            <a:off x="479425" y="1752600"/>
            <a:ext cx="2680405" cy="3513138"/>
          </a:xfrm>
          <a:solidFill>
            <a:schemeClr val="bg1">
              <a:lumMod val="85000"/>
            </a:schemeClr>
          </a:solidFill>
        </p:spPr>
        <p:txBody>
          <a:bodyPr/>
          <a:lstStyle/>
          <a:p>
            <a:endParaRPr lang="en-GB" dirty="0"/>
          </a:p>
        </p:txBody>
      </p:sp>
      <p:sp>
        <p:nvSpPr>
          <p:cNvPr id="20" name="Picture Placeholder 16"/>
          <p:cNvSpPr>
            <a:spLocks noGrp="1"/>
          </p:cNvSpPr>
          <p:nvPr>
            <p:ph type="pic" sz="quarter" idx="20"/>
          </p:nvPr>
        </p:nvSpPr>
        <p:spPr>
          <a:xfrm>
            <a:off x="3330340" y="1752600"/>
            <a:ext cx="2680405" cy="3513138"/>
          </a:xfrm>
          <a:solidFill>
            <a:schemeClr val="bg1">
              <a:lumMod val="85000"/>
            </a:schemeClr>
          </a:solidFill>
        </p:spPr>
        <p:txBody>
          <a:bodyPr/>
          <a:lstStyle/>
          <a:p>
            <a:endParaRPr lang="en-GB"/>
          </a:p>
        </p:txBody>
      </p:sp>
      <p:sp>
        <p:nvSpPr>
          <p:cNvPr id="21" name="Picture Placeholder 16"/>
          <p:cNvSpPr>
            <a:spLocks noGrp="1"/>
          </p:cNvSpPr>
          <p:nvPr>
            <p:ph type="pic" sz="quarter" idx="21"/>
          </p:nvPr>
        </p:nvSpPr>
        <p:spPr>
          <a:xfrm>
            <a:off x="6181255" y="1752600"/>
            <a:ext cx="2680405" cy="3513138"/>
          </a:xfrm>
          <a:solidFill>
            <a:schemeClr val="bg1">
              <a:lumMod val="85000"/>
            </a:schemeClr>
          </a:solidFill>
        </p:spPr>
        <p:txBody>
          <a:bodyPr/>
          <a:lstStyle/>
          <a:p>
            <a:endParaRPr lang="en-GB" dirty="0"/>
          </a:p>
        </p:txBody>
      </p:sp>
      <p:sp>
        <p:nvSpPr>
          <p:cNvPr id="18" name="Picture Placeholder 16"/>
          <p:cNvSpPr>
            <a:spLocks noGrp="1"/>
          </p:cNvSpPr>
          <p:nvPr>
            <p:ph type="pic" sz="quarter" idx="22"/>
          </p:nvPr>
        </p:nvSpPr>
        <p:spPr>
          <a:xfrm>
            <a:off x="9032169" y="1752600"/>
            <a:ext cx="2680405" cy="3513138"/>
          </a:xfrm>
          <a:solidFill>
            <a:schemeClr val="bg1">
              <a:lumMod val="85000"/>
            </a:schemeClr>
          </a:solidFill>
        </p:spPr>
        <p:txBody>
          <a:bodyPr/>
          <a:lstStyle/>
          <a:p>
            <a:endParaRPr lang="en-GB" dirty="0"/>
          </a:p>
        </p:txBody>
      </p:sp>
    </p:spTree>
    <p:custDataLst>
      <p:tags r:id="rId1"/>
    </p:custDataLst>
    <p:extLst>
      <p:ext uri="{BB962C8B-B14F-4D97-AF65-F5344CB8AC3E}">
        <p14:creationId xmlns:p14="http://schemas.microsoft.com/office/powerpoint/2010/main" val="1566316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2160">
          <p15:clr>
            <a:srgbClr val="FBAE40"/>
          </p15:clr>
        </p15:guide>
        <p15:guide id="2" orient="horz" pos="278">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jpe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ags" Target="../tags/tag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33" cstate="print">
            <a:extLst>
              <a:ext uri="{28A0092B-C50C-407E-A947-70E740481C1C}">
                <a14:useLocalDpi xmlns:a14="http://schemas.microsoft.com/office/drawing/2010/main" val="0"/>
              </a:ext>
            </a:extLst>
          </a:blip>
          <a:stretch>
            <a:fillRect/>
          </a:stretch>
        </p:blipFill>
        <p:spPr>
          <a:xfrm>
            <a:off x="0" y="5934826"/>
            <a:ext cx="12192000" cy="923174"/>
          </a:xfrm>
          <a:prstGeom prst="rect">
            <a:avLst/>
          </a:prstGeom>
        </p:spPr>
      </p:pic>
      <p:sp>
        <p:nvSpPr>
          <p:cNvPr id="2" name="Title Placeholder 1"/>
          <p:cNvSpPr>
            <a:spLocks noGrp="1"/>
          </p:cNvSpPr>
          <p:nvPr>
            <p:ph type="title"/>
          </p:nvPr>
        </p:nvSpPr>
        <p:spPr>
          <a:xfrm>
            <a:off x="371476" y="359944"/>
            <a:ext cx="5448300" cy="1021181"/>
          </a:xfrm>
          <a:prstGeom prst="rect">
            <a:avLst/>
          </a:prstGeom>
        </p:spPr>
        <p:txBody>
          <a:bodyPr vert="horz" lIns="91440" tIns="45720" rIns="91440" bIns="45720" rtlCol="0" anchor="t">
            <a:normAutofit/>
          </a:bodyPr>
          <a:lstStyle/>
          <a:p>
            <a:r>
              <a:rPr lang="en-US" dirty="0"/>
              <a:t>Click to edit Master title style</a:t>
            </a:r>
            <a:endParaRPr lang="en-GB" dirty="0"/>
          </a:p>
        </p:txBody>
      </p:sp>
      <p:sp>
        <p:nvSpPr>
          <p:cNvPr id="4" name="Date Placeholder 3"/>
          <p:cNvSpPr>
            <a:spLocks noGrp="1"/>
          </p:cNvSpPr>
          <p:nvPr>
            <p:ph type="dt" sz="half" idx="2"/>
          </p:nvPr>
        </p:nvSpPr>
        <p:spPr>
          <a:xfrm>
            <a:off x="5644972" y="6390640"/>
            <a:ext cx="892988" cy="365125"/>
          </a:xfrm>
          <a:prstGeom prst="rect">
            <a:avLst/>
          </a:prstGeom>
        </p:spPr>
        <p:txBody>
          <a:bodyPr vert="horz" lIns="91440" tIns="45720" rIns="91440" bIns="45720" rtlCol="0" anchor="ctr"/>
          <a:lstStyle>
            <a:lvl1pPr algn="ctr">
              <a:defRPr sz="800" b="0">
                <a:solidFill>
                  <a:schemeClr val="bg1"/>
                </a:solidFill>
              </a:defRPr>
            </a:lvl1pPr>
          </a:lstStyle>
          <a:p>
            <a:fld id="{2E6EF22D-7DBE-4099-99F0-B83DD9779912}" type="datetimeFigureOut">
              <a:rPr lang="en-GB" smtClean="0"/>
              <a:pPr/>
              <a:t>02/10/2019</a:t>
            </a:fld>
            <a:endParaRPr lang="en-GB" dirty="0"/>
          </a:p>
        </p:txBody>
      </p:sp>
      <p:sp>
        <p:nvSpPr>
          <p:cNvPr id="5" name="Footer Placeholder 4"/>
          <p:cNvSpPr>
            <a:spLocks noGrp="1"/>
          </p:cNvSpPr>
          <p:nvPr>
            <p:ph type="ftr" sz="quarter" idx="3"/>
          </p:nvPr>
        </p:nvSpPr>
        <p:spPr>
          <a:xfrm>
            <a:off x="792480" y="6390640"/>
            <a:ext cx="4790564" cy="365125"/>
          </a:xfrm>
          <a:prstGeom prst="rect">
            <a:avLst/>
          </a:prstGeom>
        </p:spPr>
        <p:txBody>
          <a:bodyPr vert="horz" lIns="91440" tIns="45720" rIns="91440" bIns="45720" rtlCol="0" anchor="ctr"/>
          <a:lstStyle>
            <a:lvl1pPr algn="l">
              <a:defRPr sz="800" b="0">
                <a:solidFill>
                  <a:schemeClr val="bg1"/>
                </a:solidFill>
              </a:defRPr>
            </a:lvl1pPr>
          </a:lstStyle>
          <a:p>
            <a:endParaRPr lang="en-GB" dirty="0"/>
          </a:p>
        </p:txBody>
      </p:sp>
      <p:sp>
        <p:nvSpPr>
          <p:cNvPr id="6" name="Slide Number Placeholder 5"/>
          <p:cNvSpPr>
            <a:spLocks noGrp="1"/>
          </p:cNvSpPr>
          <p:nvPr>
            <p:ph type="sldNum" sz="quarter" idx="4"/>
          </p:nvPr>
        </p:nvSpPr>
        <p:spPr>
          <a:xfrm>
            <a:off x="384485" y="6390640"/>
            <a:ext cx="358465" cy="365125"/>
          </a:xfrm>
          <a:prstGeom prst="rect">
            <a:avLst/>
          </a:prstGeom>
        </p:spPr>
        <p:txBody>
          <a:bodyPr vert="horz" lIns="91440" tIns="45720" rIns="91440" bIns="45720" rtlCol="0" anchor="ctr"/>
          <a:lstStyle>
            <a:lvl1pPr algn="l">
              <a:defRPr sz="800" b="0">
                <a:solidFill>
                  <a:schemeClr val="bg1"/>
                </a:solidFill>
              </a:defRPr>
            </a:lvl1pPr>
          </a:lstStyle>
          <a:p>
            <a:fld id="{6623F64F-6692-49A2-80FF-3D660AAAEE7A}" type="slidenum">
              <a:rPr lang="en-GB" smtClean="0"/>
              <a:pPr/>
              <a:t>‹#›</a:t>
            </a:fld>
            <a:endParaRPr lang="en-GB" dirty="0"/>
          </a:p>
        </p:txBody>
      </p:sp>
      <p:sp>
        <p:nvSpPr>
          <p:cNvPr id="11" name="Text Placeholder 10"/>
          <p:cNvSpPr>
            <a:spLocks noGrp="1"/>
          </p:cNvSpPr>
          <p:nvPr>
            <p:ph type="body" idx="1"/>
          </p:nvPr>
        </p:nvSpPr>
        <p:spPr>
          <a:xfrm>
            <a:off x="377757" y="1911237"/>
            <a:ext cx="11334817" cy="3354501"/>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custDataLst>
      <p:tags r:id="rId32"/>
    </p:custDataLst>
    <p:extLst>
      <p:ext uri="{BB962C8B-B14F-4D97-AF65-F5344CB8AC3E}">
        <p14:creationId xmlns:p14="http://schemas.microsoft.com/office/powerpoint/2010/main" val="6535309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90" r:id="rId29"/>
    <p:sldLayoutId id="2147483691" r:id="rId30"/>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000" b="1" kern="1200">
          <a:solidFill>
            <a:schemeClr val="tx2"/>
          </a:solidFill>
          <a:latin typeface="+mj-lt"/>
          <a:ea typeface="+mj-ea"/>
          <a:cs typeface="+mj-cs"/>
        </a:defRPr>
      </a:lvl1pPr>
    </p:titleStyle>
    <p:bodyStyle>
      <a:lvl1pPr marL="0" indent="0" algn="l" defTabSz="914400" rtl="0" eaLnBrk="1" latinLnBrk="0" hangingPunct="1">
        <a:lnSpc>
          <a:spcPct val="100000"/>
        </a:lnSpc>
        <a:spcBef>
          <a:spcPts val="1000"/>
        </a:spcBef>
        <a:spcAft>
          <a:spcPts val="0"/>
        </a:spcAft>
        <a:buFont typeface="Arial" panose="020B0604020202020204" pitchFamily="34" charset="0"/>
        <a:buNone/>
        <a:defRPr sz="1600" b="0" kern="1200" baseline="0">
          <a:solidFill>
            <a:schemeClr val="bg2"/>
          </a:solidFill>
          <a:latin typeface="+mn-lt"/>
          <a:ea typeface="+mn-ea"/>
          <a:cs typeface="+mn-cs"/>
        </a:defRPr>
      </a:lvl1pPr>
      <a:lvl2pPr marL="225425" indent="-225425"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600" kern="1200">
          <a:solidFill>
            <a:schemeClr val="bg2"/>
          </a:solidFill>
          <a:latin typeface="+mn-lt"/>
          <a:ea typeface="+mn-ea"/>
          <a:cs typeface="+mn-cs"/>
        </a:defRPr>
      </a:lvl2pPr>
      <a:lvl3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tabLst>
          <a:tab pos="447675" algn="l"/>
        </a:tabLst>
        <a:defRPr sz="1400" kern="1200">
          <a:solidFill>
            <a:schemeClr val="bg2"/>
          </a:solidFill>
          <a:latin typeface="+mn-lt"/>
          <a:ea typeface="+mn-ea"/>
          <a:cs typeface="+mn-cs"/>
        </a:defRPr>
      </a:lvl3pPr>
      <a:lvl4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4pPr>
      <a:lvl5pPr marL="223838" indent="-223838" algn="l" defTabSz="914400" rtl="0" eaLnBrk="1" latinLnBrk="0" hangingPunct="1">
        <a:lnSpc>
          <a:spcPct val="100000"/>
        </a:lnSpc>
        <a:spcBef>
          <a:spcPts val="500"/>
        </a:spcBef>
        <a:spcAft>
          <a:spcPts val="600"/>
        </a:spcAft>
        <a:buClr>
          <a:schemeClr val="tx2"/>
        </a:buClr>
        <a:buFont typeface="Arial" panose="020B0604020202020204" pitchFamily="34" charset="0"/>
        <a:buChar char="—"/>
        <a:defRPr sz="14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3840">
          <p15:clr>
            <a:srgbClr val="F26B43"/>
          </p15:clr>
        </p15:guide>
        <p15:guide id="2" pos="302">
          <p15:clr>
            <a:srgbClr val="F26B43"/>
          </p15:clr>
        </p15:guide>
        <p15:guide id="3" pos="7378">
          <p15:clr>
            <a:srgbClr val="F26B43"/>
          </p15:clr>
        </p15:guide>
        <p15:guide id="4" orient="horz" pos="2160">
          <p15:clr>
            <a:srgbClr val="F26B43"/>
          </p15:clr>
        </p15:guide>
        <p15:guide id="5" orient="horz" pos="4165">
          <p15:clr>
            <a:srgbClr val="F26B43"/>
          </p15:clr>
        </p15:guide>
        <p15:guide id="6" orient="horz" pos="3317">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0.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F6101F92-4A28-41B0-8902-FFB833ED66BE}"/>
              </a:ext>
            </a:extLst>
          </p:cNvPr>
          <p:cNvSpPr>
            <a:spLocks noGrp="1"/>
          </p:cNvSpPr>
          <p:nvPr>
            <p:ph type="title"/>
          </p:nvPr>
        </p:nvSpPr>
        <p:spPr>
          <a:xfrm>
            <a:off x="371476" y="466263"/>
            <a:ext cx="9641977" cy="1021181"/>
          </a:xfrm>
        </p:spPr>
        <p:txBody>
          <a:bodyPr/>
          <a:lstStyle/>
          <a:p>
            <a:r>
              <a:rPr lang="en-GB" dirty="0">
                <a:solidFill>
                  <a:schemeClr val="accent6"/>
                </a:solidFill>
              </a:rPr>
              <a:t>Valspar Paints launches in the UK</a:t>
            </a:r>
            <a:endParaRPr lang="en-GB" dirty="0"/>
          </a:p>
        </p:txBody>
      </p:sp>
      <p:sp>
        <p:nvSpPr>
          <p:cNvPr id="6" name="Text Placeholder 5">
            <a:extLst>
              <a:ext uri="{FF2B5EF4-FFF2-40B4-BE49-F238E27FC236}">
                <a16:creationId xmlns:a16="http://schemas.microsoft.com/office/drawing/2014/main" id="{09D816ED-5D57-47AF-AB97-2EF491BB7B67}"/>
              </a:ext>
            </a:extLst>
          </p:cNvPr>
          <p:cNvSpPr>
            <a:spLocks noGrp="1"/>
          </p:cNvSpPr>
          <p:nvPr>
            <p:ph type="body" sz="quarter" idx="13"/>
          </p:nvPr>
        </p:nvSpPr>
        <p:spPr>
          <a:xfrm>
            <a:off x="371476" y="1752600"/>
            <a:ext cx="4737581" cy="3999235"/>
          </a:xfrm>
        </p:spPr>
        <p:txBody>
          <a:bodyPr>
            <a:noAutofit/>
          </a:bodyPr>
          <a:lstStyle/>
          <a:p>
            <a:r>
              <a:rPr lang="en-GB" sz="1200" u="sng" dirty="0"/>
              <a:t>Challenge</a:t>
            </a:r>
          </a:p>
          <a:p>
            <a:pPr marL="285750" indent="-285750">
              <a:buFont typeface="Arial" panose="020B0604020202020204" pitchFamily="34" charset="0"/>
              <a:buChar char="•"/>
            </a:pPr>
            <a:r>
              <a:rPr lang="en-GB" sz="1200" dirty="0"/>
              <a:t>To support the launch of Valspar Paints in the UK, drive brand metrics and sales at B&amp;Q</a:t>
            </a:r>
          </a:p>
          <a:p>
            <a:r>
              <a:rPr lang="en-GB" sz="1200" u="sng" dirty="0"/>
              <a:t>Solution</a:t>
            </a:r>
          </a:p>
          <a:p>
            <a:pPr marL="285750" indent="-285750">
              <a:buFont typeface="Arial" panose="020B0604020202020204" pitchFamily="34" charset="0"/>
              <a:buChar char="•"/>
            </a:pPr>
            <a:r>
              <a:rPr lang="en-GB" sz="1200" dirty="0"/>
              <a:t>Targeting ABC1 females aged 25 to 45, Valspar ran a  campaign consisting of 40” and 30” airtime flighted across 3 key periods</a:t>
            </a:r>
          </a:p>
          <a:p>
            <a:pPr marL="285750" indent="-285750">
              <a:buFont typeface="Arial" panose="020B0604020202020204" pitchFamily="34" charset="0"/>
              <a:buChar char="•"/>
            </a:pPr>
            <a:r>
              <a:rPr lang="en-GB" sz="1200" dirty="0"/>
              <a:t>In an exclusive partnership with Channel 4 they focussed on relevant home improvement  programming and aligned themselves with B&amp;Q airtime to hammer home Valspar’s availability at B&amp;Q’s paint mixing desks </a:t>
            </a:r>
          </a:p>
          <a:p>
            <a:r>
              <a:rPr lang="en-GB" sz="1200" u="sng" dirty="0"/>
              <a:t>Results</a:t>
            </a:r>
          </a:p>
          <a:p>
            <a:pPr marL="285750" indent="-285750">
              <a:lnSpc>
                <a:spcPct val="110000"/>
              </a:lnSpc>
              <a:buFont typeface="Arial" panose="020B0604020202020204" pitchFamily="34" charset="0"/>
              <a:buChar char="•"/>
            </a:pPr>
            <a:r>
              <a:rPr lang="en-GB" sz="1200" dirty="0"/>
              <a:t>Brand awareness up from 22% to 34%</a:t>
            </a:r>
          </a:p>
          <a:p>
            <a:pPr marL="285750" indent="-285750">
              <a:lnSpc>
                <a:spcPct val="110000"/>
              </a:lnSpc>
              <a:buFont typeface="Arial" panose="020B0604020202020204" pitchFamily="34" charset="0"/>
              <a:buChar char="•"/>
            </a:pPr>
            <a:r>
              <a:rPr lang="en-GB" sz="1200" dirty="0"/>
              <a:t>Significant improvement in metrics such as “innovative”, “brand leader”, “brand trust” and “inspirational”</a:t>
            </a:r>
          </a:p>
          <a:p>
            <a:pPr marL="285750" indent="-285750">
              <a:lnSpc>
                <a:spcPct val="110000"/>
              </a:lnSpc>
              <a:buFont typeface="Arial" panose="020B0604020202020204" pitchFamily="34" charset="0"/>
              <a:buChar char="•"/>
            </a:pPr>
            <a:r>
              <a:rPr lang="en-GB" sz="1200" dirty="0"/>
              <a:t>Sales were up 28% quarter on quarter</a:t>
            </a:r>
          </a:p>
        </p:txBody>
      </p:sp>
      <p:pic>
        <p:nvPicPr>
          <p:cNvPr id="4" name="Picture Placeholder 3">
            <a:extLst>
              <a:ext uri="{FF2B5EF4-FFF2-40B4-BE49-F238E27FC236}">
                <a16:creationId xmlns:a16="http://schemas.microsoft.com/office/drawing/2014/main" id="{1EC14BAD-35AB-4E66-A0EC-04B1BF744E79}"/>
              </a:ext>
            </a:extLst>
          </p:cNvPr>
          <p:cNvPicPr>
            <a:picLocks noGrp="1" noChangeAspect="1"/>
          </p:cNvPicPr>
          <p:nvPr>
            <p:ph type="pic" sz="quarter" idx="14"/>
          </p:nvPr>
        </p:nvPicPr>
        <p:blipFill>
          <a:blip r:embed="rId3"/>
          <a:srcRect t="773" b="773"/>
          <a:stretch>
            <a:fillRect/>
          </a:stretch>
        </p:blipFill>
        <p:spPr>
          <a:prstGeom prst="rect">
            <a:avLst/>
          </a:prstGeom>
        </p:spPr>
      </p:pic>
      <p:pic>
        <p:nvPicPr>
          <p:cNvPr id="1026" name="Picture 2" descr="Image result for valspar paints logo">
            <a:extLst>
              <a:ext uri="{FF2B5EF4-FFF2-40B4-BE49-F238E27FC236}">
                <a16:creationId xmlns:a16="http://schemas.microsoft.com/office/drawing/2014/main" id="{9ABE812F-31EC-4B90-B3F8-ADCA0B64CE15}"/>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r="21471"/>
          <a:stretch/>
        </p:blipFill>
        <p:spPr bwMode="auto">
          <a:xfrm>
            <a:off x="10214166" y="588889"/>
            <a:ext cx="1174334" cy="3879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havas media">
            <a:extLst>
              <a:ext uri="{FF2B5EF4-FFF2-40B4-BE49-F238E27FC236}">
                <a16:creationId xmlns:a16="http://schemas.microsoft.com/office/drawing/2014/main" id="{9010FA71-F75C-4863-8826-8F73CBFB283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43952" y="466263"/>
            <a:ext cx="1106941" cy="6051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616381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Thinkbox_Red">
  <a:themeElements>
    <a:clrScheme name="THINKBOX_01">
      <a:dk1>
        <a:sysClr val="windowText" lastClr="000000"/>
      </a:dk1>
      <a:lt1>
        <a:sysClr val="window" lastClr="FFFFFF"/>
      </a:lt1>
      <a:dk2>
        <a:srgbClr val="E10514"/>
      </a:dk2>
      <a:lt2>
        <a:srgbClr val="808080"/>
      </a:lt2>
      <a:accent1>
        <a:srgbClr val="E10514"/>
      </a:accent1>
      <a:accent2>
        <a:srgbClr val="EB7305"/>
      </a:accent2>
      <a:accent3>
        <a:srgbClr val="87B923"/>
      </a:accent3>
      <a:accent4>
        <a:srgbClr val="009B3C"/>
      </a:accent4>
      <a:accent5>
        <a:srgbClr val="0069B4"/>
      </a:accent5>
      <a:accent6>
        <a:srgbClr val="372D87"/>
      </a:accent6>
      <a:hlink>
        <a:srgbClr val="000000"/>
      </a:hlink>
      <a:folHlink>
        <a:srgbClr val="000000"/>
      </a:folHlink>
    </a:clrScheme>
    <a:fontScheme name="Custom 3">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15875">
          <a:solidFill>
            <a:schemeClr val="accent1"/>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rgbClr val="D9D9D9"/>
          </a:solidFill>
        </a:ln>
      </a:spPr>
      <a:bodyPr/>
      <a:lstStyle/>
      <a:style>
        <a:lnRef idx="1">
          <a:schemeClr val="accent1"/>
        </a:lnRef>
        <a:fillRef idx="0">
          <a:schemeClr val="accent1"/>
        </a:fillRef>
        <a:effectRef idx="0">
          <a:schemeClr val="accent1"/>
        </a:effectRef>
        <a:fontRef idx="minor">
          <a:schemeClr val="tx1"/>
        </a:fontRef>
      </a:style>
    </a:lnDef>
  </a:objectDefaults>
  <a:extraClrSchemeLst/>
  <a:custClrLst>
    <a:custClr name="Yellow">
      <a:srgbClr val="FFCD00"/>
    </a:custClr>
    <a:custClr name="Light green">
      <a:srgbClr val="B9CD00"/>
    </a:custClr>
    <a:custClr name="Light blue ">
      <a:srgbClr val="00A5D7"/>
    </a:custClr>
  </a:custClrLst>
  <a:extLst>
    <a:ext uri="{05A4C25C-085E-4340-85A3-A5531E510DB2}">
      <thm15:themeFamily xmlns:thm15="http://schemas.microsoft.com/office/thememl/2012/main" name="Office Theme" id="{87B111D4-E9AF-426D-8C9F-EE971196E37C}" vid="{A929D647-F1B9-49CF-A84B-43D843FFC86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4769</TotalTime>
  <Words>1010</Words>
  <Application>Microsoft Office PowerPoint</Application>
  <PresentationFormat>Widescreen</PresentationFormat>
  <Paragraphs>52</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Thinkbox_Red</vt:lpstr>
      <vt:lpstr>Valspar Paints launches in the UK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average new advertiser spent £144k on TV in 2017</dc:title>
  <dc:creator>Zoe Harkness</dc:creator>
  <cp:lastModifiedBy>Zoe Harkness</cp:lastModifiedBy>
  <cp:revision>61</cp:revision>
  <dcterms:created xsi:type="dcterms:W3CDTF">2018-11-16T11:43:00Z</dcterms:created>
  <dcterms:modified xsi:type="dcterms:W3CDTF">2019-10-02T10:55:09Z</dcterms:modified>
</cp:coreProperties>
</file>