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695"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68428" autoAdjust="0"/>
  </p:normalViewPr>
  <p:slideViewPr>
    <p:cSldViewPr snapToGrid="0">
      <p:cViewPr varScale="1">
        <p:scale>
          <a:sx n="73" d="100"/>
          <a:sy n="73" d="100"/>
        </p:scale>
        <p:origin x="210" y="60"/>
      </p:cViewPr>
      <p:guideLst/>
    </p:cSldViewPr>
  </p:slideViewPr>
  <p:notesTextViewPr>
    <p:cViewPr>
      <p:scale>
        <a:sx n="1" d="1"/>
        <a:sy n="1" d="1"/>
      </p:scale>
      <p:origin x="0" y="-3642"/>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05/09/2019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Case-studies/Beauty-Bay"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 Challenge</a:t>
            </a:r>
          </a:p>
          <a:p>
            <a:r>
              <a:rPr lang="en-US" sz="1200" b="0" i="0" kern="1200" dirty="0">
                <a:solidFill>
                  <a:schemeClr val="tx1"/>
                </a:solidFill>
                <a:effectLst/>
                <a:latin typeface="+mn-lt"/>
                <a:ea typeface="+mn-ea"/>
                <a:cs typeface="+mn-cs"/>
              </a:rPr>
              <a:t>BeautyBay.com is an online luxury beauty and cosmetics retailer that has been growing steadily since its launch 15 years ago. However, they had reached a point where brand recognition and trust needed reinforcing to further combat potential customers hesitance to buy from online stores they had not previously heard of – a common challenge for lots of ecommerce retailers in today’s market.  </a:t>
            </a:r>
          </a:p>
          <a:p>
            <a:r>
              <a:rPr lang="en-US" sz="1200" b="0" i="0" kern="1200" dirty="0">
                <a:solidFill>
                  <a:schemeClr val="tx1"/>
                </a:solidFill>
                <a:effectLst/>
                <a:latin typeface="+mn-lt"/>
                <a:ea typeface="+mn-ea"/>
                <a:cs typeface="+mn-cs"/>
              </a:rPr>
              <a:t>BeautyBay.com had a healthy customer base and lots of satisfied customers but was looking for a way to reach a wider audience that would not already be aware of them in the luxury beauty market. Mainly, those consumers that remain loyal to high street brands they have grown to trust and are reluctant to buy online. </a:t>
            </a:r>
          </a:p>
          <a:p>
            <a:r>
              <a:rPr lang="en-US" sz="1200" b="0" i="0" kern="1200" dirty="0">
                <a:solidFill>
                  <a:schemeClr val="tx1"/>
                </a:solidFill>
                <a:effectLst/>
                <a:latin typeface="+mn-lt"/>
                <a:ea typeface="+mn-ea"/>
                <a:cs typeface="+mn-cs"/>
              </a:rPr>
              <a:t>With other retailers within the beauty retail market being increasingly active on TV and so improving their own trust and recall measures, BeautyBay.com wanted to respond with their own strategic activity. It was important to improve trust metrics in order to increase the site’s desirability to both potential customers and suppliers.   </a:t>
            </a:r>
          </a:p>
          <a:p>
            <a:r>
              <a:rPr lang="en-US" sz="1200" b="0" i="0" kern="1200" dirty="0">
                <a:solidFill>
                  <a:schemeClr val="tx1"/>
                </a:solidFill>
                <a:effectLst/>
                <a:latin typeface="+mn-lt"/>
                <a:ea typeface="+mn-ea"/>
                <a:cs typeface="+mn-cs"/>
              </a:rPr>
              <a:t>The challenge therefore was to develop something big and bold. They wanted to gain market share, encourage better dialogue with cosmetics companies as well as grow the brand so that it became as big as and more trusted than other competitor brands. As Christmas was approaching, a campaign that delivered on these objectives in time to impact on seasonal gift sales would be of massive value. </a:t>
            </a:r>
          </a:p>
          <a:p>
            <a:r>
              <a:rPr lang="en-US" sz="1200" b="0" i="0" kern="1200" dirty="0">
                <a:solidFill>
                  <a:schemeClr val="tx1"/>
                </a:solidFill>
                <a:effectLst/>
                <a:latin typeface="+mn-lt"/>
                <a:ea typeface="+mn-ea"/>
                <a:cs typeface="+mn-cs"/>
              </a:rPr>
              <a:t>They needed an environment that would capture the hearts of 16 to 34 year old women and encourage them to engage, explore and talk about the brand. They wanted to establish credibility, drive fame and show people that </a:t>
            </a:r>
            <a:r>
              <a:rPr lang="en-US" sz="1200" b="0" i="0" kern="1200" dirty="0" err="1">
                <a:solidFill>
                  <a:schemeClr val="tx1"/>
                </a:solidFill>
                <a:effectLst/>
                <a:latin typeface="+mn-lt"/>
                <a:ea typeface="+mn-ea"/>
                <a:cs typeface="+mn-cs"/>
              </a:rPr>
              <a:t>BeautyBay</a:t>
            </a:r>
            <a:r>
              <a:rPr lang="en-US" sz="1200" b="0" i="0" kern="1200" dirty="0">
                <a:solidFill>
                  <a:schemeClr val="tx1"/>
                </a:solidFill>
                <a:effectLst/>
                <a:latin typeface="+mn-lt"/>
                <a:ea typeface="+mn-ea"/>
                <a:cs typeface="+mn-cs"/>
              </a:rPr>
              <a:t> is an exciting and fashionable place to go to for cosmetics.  And, they needed to do all this on an efficient limited budget.</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Solution</a:t>
            </a:r>
          </a:p>
          <a:p>
            <a:r>
              <a:rPr lang="en-US" sz="1200" b="0" i="0" kern="1200" dirty="0">
                <a:solidFill>
                  <a:schemeClr val="tx1"/>
                </a:solidFill>
                <a:effectLst/>
                <a:latin typeface="+mn-lt"/>
                <a:ea typeface="+mn-ea"/>
                <a:cs typeface="+mn-cs"/>
              </a:rPr>
              <a:t>Beautybay.com worked with their agency Mediacom to find a solution that would achieve all their objectives. They knew they needed TV, as it is the best medium for generating trust and, in Mediacom’s experience, often the best way to harness the power of TV on a limited budget was through sponsorship. Mediacom identified the Girls Aloud Christmas Special on ITV1 as providing the perfect combination of the right content, audience and timing. This was a one off programme celebrating 10 years of the popular girl band.  </a:t>
            </a:r>
          </a:p>
          <a:p>
            <a:r>
              <a:rPr lang="en-US" sz="1200" b="0" i="0" kern="1200" dirty="0">
                <a:solidFill>
                  <a:schemeClr val="tx1"/>
                </a:solidFill>
                <a:effectLst/>
                <a:latin typeface="+mn-lt"/>
                <a:ea typeface="+mn-ea"/>
                <a:cs typeface="+mn-cs"/>
              </a:rPr>
              <a:t>The programme aired at peak time on a Saturday night in mid-December, timed to engage with a make-up savvy audience in the vital run up to Christmas. The environment was perfect as, despite 10 years in the business, each band member still looks gorgeous with Cheryl Cole having a particularly high profile and an existing relationship with </a:t>
            </a:r>
            <a:r>
              <a:rPr lang="en-US" sz="1200" b="0" i="0" kern="1200" dirty="0" err="1">
                <a:solidFill>
                  <a:schemeClr val="tx1"/>
                </a:solidFill>
                <a:effectLst/>
                <a:latin typeface="+mn-lt"/>
                <a:ea typeface="+mn-ea"/>
                <a:cs typeface="+mn-cs"/>
              </a:rPr>
              <a:t>L’Oreal</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Mediacom worked to create a commercially innovative partnership that would reward fans of the group as well as stimulate interaction with the </a:t>
            </a:r>
            <a:r>
              <a:rPr lang="en-US" sz="1200" b="0" i="0" kern="1200" dirty="0" err="1">
                <a:solidFill>
                  <a:schemeClr val="tx1"/>
                </a:solidFill>
                <a:effectLst/>
                <a:latin typeface="+mn-lt"/>
                <a:ea typeface="+mn-ea"/>
                <a:cs typeface="+mn-cs"/>
              </a:rPr>
              <a:t>BeautyBay</a:t>
            </a:r>
            <a:r>
              <a:rPr lang="en-US" sz="1200" b="0" i="0" kern="1200" dirty="0">
                <a:solidFill>
                  <a:schemeClr val="tx1"/>
                </a:solidFill>
                <a:effectLst/>
                <a:latin typeface="+mn-lt"/>
                <a:ea typeface="+mn-ea"/>
                <a:cs typeface="+mn-cs"/>
              </a:rPr>
              <a:t> brand. So the deal didn’t just include sponsorship of the programme itself; they also sponsored the Shazam mobile stream running alongside the programme. </a:t>
            </a:r>
          </a:p>
          <a:p>
            <a:r>
              <a:rPr lang="en-US" sz="1200" b="0" i="0" kern="1200" dirty="0">
                <a:solidFill>
                  <a:schemeClr val="tx1"/>
                </a:solidFill>
                <a:effectLst/>
                <a:latin typeface="+mn-lt"/>
                <a:ea typeface="+mn-ea"/>
                <a:cs typeface="+mn-cs"/>
              </a:rPr>
              <a:t>The Shazam mobile stream enabled viewers to gain exclusive access at 3 points during the programme to:</a:t>
            </a:r>
          </a:p>
          <a:p>
            <a:r>
              <a:rPr lang="en-US" sz="1200" b="0" i="0" kern="1200" dirty="0">
                <a:solidFill>
                  <a:schemeClr val="tx1"/>
                </a:solidFill>
                <a:effectLst/>
                <a:latin typeface="+mn-lt"/>
                <a:ea typeface="+mn-ea"/>
                <a:cs typeface="+mn-cs"/>
              </a:rPr>
              <a:t>access never-before-seen footage of the girls</a:t>
            </a:r>
          </a:p>
          <a:p>
            <a:r>
              <a:rPr lang="en-US" sz="1200" b="0" i="0" kern="1200" dirty="0">
                <a:solidFill>
                  <a:schemeClr val="tx1"/>
                </a:solidFill>
                <a:effectLst/>
                <a:latin typeface="+mn-lt"/>
                <a:ea typeface="+mn-ea"/>
                <a:cs typeface="+mn-cs"/>
              </a:rPr>
              <a:t>buy the special edition Ten Album</a:t>
            </a:r>
          </a:p>
          <a:p>
            <a:r>
              <a:rPr lang="en-US" sz="1200" b="0" i="0" kern="1200" dirty="0">
                <a:solidFill>
                  <a:schemeClr val="tx1"/>
                </a:solidFill>
                <a:effectLst/>
                <a:latin typeface="+mn-lt"/>
                <a:ea typeface="+mn-ea"/>
                <a:cs typeface="+mn-cs"/>
              </a:rPr>
              <a:t>win a chance to meet the band at a secret gig</a:t>
            </a:r>
          </a:p>
          <a:p>
            <a:r>
              <a:rPr lang="en-US" sz="1200" b="0" i="0" kern="1200" dirty="0">
                <a:solidFill>
                  <a:schemeClr val="tx1"/>
                </a:solidFill>
                <a:effectLst/>
                <a:latin typeface="+mn-lt"/>
                <a:ea typeface="+mn-ea"/>
                <a:cs typeface="+mn-cs"/>
              </a:rPr>
              <a:t>redeem a 15% discount voucher on all BeautyBay.com products</a:t>
            </a:r>
          </a:p>
          <a:p>
            <a:r>
              <a:rPr lang="en-US" sz="1200" b="0" i="0" kern="1200" dirty="0">
                <a:solidFill>
                  <a:schemeClr val="tx1"/>
                </a:solidFill>
                <a:effectLst/>
                <a:latin typeface="+mn-lt"/>
                <a:ea typeface="+mn-ea"/>
                <a:cs typeface="+mn-cs"/>
              </a:rPr>
              <a:t>share the Girls Aloud and BeautyBay.com content via social media</a:t>
            </a:r>
          </a:p>
          <a:p>
            <a:r>
              <a:rPr lang="en-US" sz="1200" b="0" i="0" kern="1200" dirty="0" err="1">
                <a:solidFill>
                  <a:schemeClr val="tx1"/>
                </a:solidFill>
                <a:effectLst/>
                <a:latin typeface="+mn-lt"/>
                <a:ea typeface="+mn-ea"/>
                <a:cs typeface="+mn-cs"/>
              </a:rPr>
              <a:t>BeautyBay</a:t>
            </a:r>
            <a:r>
              <a:rPr lang="en-US" sz="1200" b="0" i="0" kern="1200" dirty="0">
                <a:solidFill>
                  <a:schemeClr val="tx1"/>
                </a:solidFill>
                <a:effectLst/>
                <a:latin typeface="+mn-lt"/>
                <a:ea typeface="+mn-ea"/>
                <a:cs typeface="+mn-cs"/>
              </a:rPr>
              <a:t> was integrated into the Shazam dual screen experience through eye-catching branding, giving them the opportunity to engage consumers, encouraging them to explore their product range and even to make immediate purchases using the unique discount code. </a:t>
            </a:r>
          </a:p>
          <a:p>
            <a:r>
              <a:rPr lang="en-US" sz="1200" b="0" i="0" kern="1200" dirty="0">
                <a:solidFill>
                  <a:schemeClr val="tx1"/>
                </a:solidFill>
                <a:effectLst/>
                <a:latin typeface="+mn-lt"/>
                <a:ea typeface="+mn-ea"/>
                <a:cs typeface="+mn-cs"/>
              </a:rPr>
              <a:t>All these elements combined to allow </a:t>
            </a:r>
            <a:r>
              <a:rPr lang="en-US" sz="1200" b="0" i="0" kern="1200" dirty="0" err="1">
                <a:solidFill>
                  <a:schemeClr val="tx1"/>
                </a:solidFill>
                <a:effectLst/>
                <a:latin typeface="+mn-lt"/>
                <a:ea typeface="+mn-ea"/>
                <a:cs typeface="+mn-cs"/>
              </a:rPr>
              <a:t>BeautyBay</a:t>
            </a:r>
            <a:r>
              <a:rPr lang="en-US" sz="1200" b="0" i="0" kern="1200" dirty="0">
                <a:solidFill>
                  <a:schemeClr val="tx1"/>
                </a:solidFill>
                <a:effectLst/>
                <a:latin typeface="+mn-lt"/>
                <a:ea typeface="+mn-ea"/>
                <a:cs typeface="+mn-cs"/>
              </a:rPr>
              <a:t> to extend the reach and depth of its campaign, creating an innovative and interactive consumer experience and giving the brand a clear association as a pioneering and bold business.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Website visits were up 235% week on week</a:t>
            </a:r>
          </a:p>
          <a:p>
            <a:r>
              <a:rPr lang="en-US" sz="1200" b="0" i="0" kern="1200" dirty="0">
                <a:solidFill>
                  <a:schemeClr val="tx1"/>
                </a:solidFill>
                <a:effectLst/>
                <a:latin typeface="+mn-lt"/>
                <a:ea typeface="+mn-ea"/>
                <a:cs typeface="+mn-cs"/>
              </a:rPr>
              <a:t>Sales increased by 48% year on year </a:t>
            </a:r>
          </a:p>
          <a:p>
            <a:r>
              <a:rPr lang="en-US" sz="1200" b="0" i="0" kern="1200" dirty="0">
                <a:solidFill>
                  <a:schemeClr val="tx1"/>
                </a:solidFill>
                <a:effectLst/>
                <a:latin typeface="+mn-lt"/>
                <a:ea typeface="+mn-ea"/>
                <a:cs typeface="+mn-cs"/>
              </a:rPr>
              <a:t>10% redeemed the voucher</a:t>
            </a:r>
          </a:p>
          <a:p>
            <a:r>
              <a:rPr lang="en-US" sz="1200" b="0" i="0" kern="1200" dirty="0">
                <a:solidFill>
                  <a:schemeClr val="tx1"/>
                </a:solidFill>
                <a:effectLst/>
                <a:latin typeface="+mn-lt"/>
                <a:ea typeface="+mn-ea"/>
                <a:cs typeface="+mn-cs"/>
              </a:rPr>
              <a:t>60% interacted through the Shazam Tag (of which over half was to watch more content)</a:t>
            </a:r>
          </a:p>
          <a:p>
            <a:r>
              <a:rPr lang="en-US" sz="1200" b="0" i="0" kern="1200" dirty="0">
                <a:solidFill>
                  <a:schemeClr val="tx1"/>
                </a:solidFill>
                <a:effectLst/>
                <a:latin typeface="+mn-lt"/>
                <a:ea typeface="+mn-ea"/>
                <a:cs typeface="+mn-cs"/>
              </a:rPr>
              <a:t>20% of all sales were derived via the Shazam tag</a:t>
            </a:r>
          </a:p>
          <a:p>
            <a:r>
              <a:rPr lang="en-US" sz="1200" b="0" i="0" kern="1200" dirty="0">
                <a:solidFill>
                  <a:schemeClr val="tx1"/>
                </a:solidFill>
                <a:effectLst/>
                <a:latin typeface="+mn-lt"/>
                <a:ea typeface="+mn-ea"/>
                <a:cs typeface="+mn-cs"/>
              </a:rPr>
              <a:t>The programme achieved a 20% share at its peak amongst 16 to 34 year old women</a:t>
            </a:r>
          </a:p>
          <a:p>
            <a:endParaRPr lang="en-GB" dirty="0"/>
          </a:p>
          <a:p>
            <a:r>
              <a:rPr lang="en-GB" dirty="0"/>
              <a:t>To read the full case study and access the creative visit: </a:t>
            </a:r>
            <a:r>
              <a:rPr lang="en-GB" dirty="0">
                <a:hlinkClick r:id="rId3"/>
              </a:rPr>
              <a:t>https://www.thinkbox.tv/Case-studies/Beauty-Bay</a:t>
            </a:r>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4132794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05/09/2019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05/09/2019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05/09/2019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05/09/2019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4D015-1ADB-4A50-B2B4-D30BEE9153B7}"/>
              </a:ext>
            </a:extLst>
          </p:cNvPr>
          <p:cNvSpPr>
            <a:spLocks noGrp="1"/>
          </p:cNvSpPr>
          <p:nvPr>
            <p:ph type="title"/>
          </p:nvPr>
        </p:nvSpPr>
        <p:spPr>
          <a:xfrm>
            <a:off x="371476" y="359944"/>
            <a:ext cx="5827618" cy="1021181"/>
          </a:xfrm>
        </p:spPr>
        <p:txBody>
          <a:bodyPr>
            <a:normAutofit fontScale="90000"/>
          </a:bodyPr>
          <a:lstStyle/>
          <a:p>
            <a:r>
              <a:rPr lang="en-US" dirty="0">
                <a:solidFill>
                  <a:schemeClr val="accent6"/>
                </a:solidFill>
              </a:rPr>
              <a:t>BeautyBay.com teamed up with Girls Aloud to deliver great results</a:t>
            </a:r>
            <a:br>
              <a:rPr lang="en-US" dirty="0">
                <a:solidFill>
                  <a:schemeClr val="accent6"/>
                </a:solidFill>
              </a:rPr>
            </a:br>
            <a:endParaRPr lang="en-GB" dirty="0">
              <a:solidFill>
                <a:schemeClr val="accent6"/>
              </a:solidFill>
            </a:endParaRPr>
          </a:p>
        </p:txBody>
      </p:sp>
      <p:sp>
        <p:nvSpPr>
          <p:cNvPr id="3" name="Text Placeholder 2">
            <a:extLst>
              <a:ext uri="{FF2B5EF4-FFF2-40B4-BE49-F238E27FC236}">
                <a16:creationId xmlns:a16="http://schemas.microsoft.com/office/drawing/2014/main" id="{E4A391C8-10A2-4A3B-B873-D4F667F60D1F}"/>
              </a:ext>
            </a:extLst>
          </p:cNvPr>
          <p:cNvSpPr>
            <a:spLocks noGrp="1"/>
          </p:cNvSpPr>
          <p:nvPr>
            <p:ph type="body" sz="quarter" idx="13"/>
          </p:nvPr>
        </p:nvSpPr>
        <p:spPr>
          <a:xfrm>
            <a:off x="377759" y="1911236"/>
            <a:ext cx="4533876" cy="3940923"/>
          </a:xfrm>
        </p:spPr>
        <p:txBody>
          <a:bodyPr>
            <a:normAutofit fontScale="85000" lnSpcReduction="20000"/>
          </a:bodyPr>
          <a:lstStyle/>
          <a:p>
            <a:r>
              <a:rPr lang="en-GB" u="sng" dirty="0"/>
              <a:t>Challenge</a:t>
            </a:r>
          </a:p>
          <a:p>
            <a:pPr marL="285750" indent="-285750">
              <a:buFont typeface="Arial" panose="020B0604020202020204" pitchFamily="34" charset="0"/>
              <a:buChar char="•"/>
            </a:pPr>
            <a:r>
              <a:rPr lang="en-US" dirty="0"/>
              <a:t>BeautyBay.com wanted to improve brand loyalty and trust as well as generating new interest amongst 16-34 women</a:t>
            </a:r>
            <a:endParaRPr lang="en-GB" u="sng" dirty="0"/>
          </a:p>
          <a:p>
            <a:r>
              <a:rPr lang="en-GB" u="sng" dirty="0"/>
              <a:t>Solution</a:t>
            </a:r>
          </a:p>
          <a:p>
            <a:pPr marL="285750" indent="-285750">
              <a:buFont typeface="Arial" panose="020B0604020202020204" pitchFamily="34" charset="0"/>
              <a:buChar char="•"/>
            </a:pPr>
            <a:r>
              <a:rPr lang="en-US" dirty="0"/>
              <a:t>They sponsored the Girls Aloud Christmas Special on ITV1 as well as the Shazam mobile stream running alongside the </a:t>
            </a:r>
            <a:r>
              <a:rPr lang="en-US" dirty="0" err="1"/>
              <a:t>programme</a:t>
            </a:r>
            <a:endParaRPr lang="en-US" dirty="0"/>
          </a:p>
          <a:p>
            <a:pPr marL="285750" indent="-285750">
              <a:buFont typeface="Arial" panose="020B0604020202020204" pitchFamily="34" charset="0"/>
              <a:buChar char="•"/>
            </a:pPr>
            <a:r>
              <a:rPr lang="en-US" dirty="0" err="1"/>
              <a:t>BeautyBay</a:t>
            </a:r>
            <a:r>
              <a:rPr lang="en-US" dirty="0"/>
              <a:t> was integrated into the Shazam dual screen experience, which enabled viewers to gain exclusive access to content at 3 points during the programme.</a:t>
            </a:r>
          </a:p>
          <a:p>
            <a:r>
              <a:rPr lang="en-GB" u="sng" dirty="0"/>
              <a:t>Results</a:t>
            </a:r>
          </a:p>
          <a:p>
            <a:pPr marL="285750" indent="-285750">
              <a:buFont typeface="Arial" panose="020B0604020202020204" pitchFamily="34" charset="0"/>
              <a:buChar char="•"/>
            </a:pPr>
            <a:r>
              <a:rPr lang="en-US" dirty="0"/>
              <a:t>Website visits were up 235% week on week.</a:t>
            </a:r>
          </a:p>
          <a:p>
            <a:pPr marL="285750" indent="-285750">
              <a:buFont typeface="Arial" panose="020B0604020202020204" pitchFamily="34" charset="0"/>
              <a:buChar char="•"/>
            </a:pPr>
            <a:r>
              <a:rPr lang="en-US" dirty="0"/>
              <a:t>Sales increased by 48% year on year.</a:t>
            </a:r>
          </a:p>
          <a:p>
            <a:pPr marL="285750" indent="-285750">
              <a:buFont typeface="Arial" panose="020B0604020202020204" pitchFamily="34" charset="0"/>
              <a:buChar char="•"/>
            </a:pPr>
            <a:r>
              <a:rPr lang="en-US" dirty="0"/>
              <a:t>60% interacted through the Shazam Tag.</a:t>
            </a:r>
          </a:p>
        </p:txBody>
      </p:sp>
      <p:pic>
        <p:nvPicPr>
          <p:cNvPr id="6" name="Picture Placeholder 5">
            <a:extLst>
              <a:ext uri="{FF2B5EF4-FFF2-40B4-BE49-F238E27FC236}">
                <a16:creationId xmlns:a16="http://schemas.microsoft.com/office/drawing/2014/main" id="{C614F6B9-B1A5-4400-A5A4-D526CADB55F5}"/>
              </a:ext>
            </a:extLst>
          </p:cNvPr>
          <p:cNvPicPr>
            <a:picLocks noGrp="1" noChangeAspect="1"/>
          </p:cNvPicPr>
          <p:nvPr>
            <p:ph type="pic" sz="quarter" idx="14"/>
          </p:nvPr>
        </p:nvPicPr>
        <p:blipFill rotWithShape="1">
          <a:blip r:embed="rId3"/>
          <a:srcRect l="50552" t="17849" r="65" b="14109"/>
          <a:stretch/>
        </p:blipFill>
        <p:spPr>
          <a:xfrm>
            <a:off x="5451125" y="1434913"/>
            <a:ext cx="6618611" cy="3648075"/>
          </a:xfrm>
          <a:prstGeom prst="rect">
            <a:avLst/>
          </a:prstGeom>
        </p:spPr>
      </p:pic>
      <p:pic>
        <p:nvPicPr>
          <p:cNvPr id="5122" name="Picture 2" descr="Image result for beauty bay logo">
            <a:extLst>
              <a:ext uri="{FF2B5EF4-FFF2-40B4-BE49-F238E27FC236}">
                <a16:creationId xmlns:a16="http://schemas.microsoft.com/office/drawing/2014/main" id="{97C1CDE6-6481-4AE8-B5B7-5D10C97C40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200" t="24917" r="24133" b="28878"/>
          <a:stretch/>
        </p:blipFill>
        <p:spPr bwMode="auto">
          <a:xfrm>
            <a:off x="10515351" y="359944"/>
            <a:ext cx="1554385" cy="28633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mediacom logo">
            <a:extLst>
              <a:ext uri="{FF2B5EF4-FFF2-40B4-BE49-F238E27FC236}">
                <a16:creationId xmlns:a16="http://schemas.microsoft.com/office/drawing/2014/main" id="{CCECEA44-7889-4E88-BEE5-92875E4CEB6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7962" b="32394"/>
          <a:stretch/>
        </p:blipFill>
        <p:spPr bwMode="auto">
          <a:xfrm>
            <a:off x="8760430" y="181433"/>
            <a:ext cx="1622822" cy="64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35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1094</TotalTime>
  <Words>177</Words>
  <Application>Microsoft Office PowerPoint</Application>
  <PresentationFormat>Widescreen</PresentationFormat>
  <Paragraphs>40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BeautyBay.com teamed up with Girls Aloud to deliver great results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Zoe Harkness</cp:lastModifiedBy>
  <cp:revision>63</cp:revision>
  <dcterms:created xsi:type="dcterms:W3CDTF">2018-11-16T11:43:00Z</dcterms:created>
  <dcterms:modified xsi:type="dcterms:W3CDTF">2019-09-05T10:53:11Z</dcterms:modified>
</cp:coreProperties>
</file>