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2.xml" ContentType="application/vnd.openxmlformats-officedocument.them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3.xml" ContentType="application/vnd.openxmlformats-officedocument.theme+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heme/theme4.xml" ContentType="application/vnd.openxmlformats-officedocument.theme+xml"/>
  <Override PartName="/ppt/theme/theme5.xml" ContentType="application/vnd.openxmlformats-officedocument.theme+xml"/>
  <Override PartName="/ppt/tags/tag9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5.xml" ContentType="application/vnd.openxmlformats-officedocument.drawingml.chart+xml"/>
  <Override PartName="/ppt/theme/themeOverride2.xml" ContentType="application/vnd.openxmlformats-officedocument.themeOverride+xml"/>
  <Override PartName="/ppt/charts/chart6.xml" ContentType="application/vnd.openxmlformats-officedocument.drawingml.chart+xml"/>
  <Override PartName="/ppt/theme/themeOverride3.xml" ContentType="application/vnd.openxmlformats-officedocument.themeOverride+xml"/>
  <Override PartName="/ppt/notesSlides/notesSlide10.xml" ContentType="application/vnd.openxmlformats-officedocument.presentationml.notesSlide+xml"/>
  <Override PartName="/ppt/charts/chart7.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1.xml" ContentType="application/vnd.openxmlformats-officedocument.drawingml.chartshapes+xml"/>
  <Override PartName="/ppt/notesSlides/notesSlide11.xml" ContentType="application/vnd.openxmlformats-officedocument.presentationml.notesSlide+xml"/>
  <Override PartName="/ppt/charts/chart8.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960" r:id="rId2"/>
    <p:sldMasterId id="2147483991" r:id="rId3"/>
  </p:sldMasterIdLst>
  <p:notesMasterIdLst>
    <p:notesMasterId r:id="rId15"/>
  </p:notesMasterIdLst>
  <p:handoutMasterIdLst>
    <p:handoutMasterId r:id="rId16"/>
  </p:handoutMasterIdLst>
  <p:sldIdLst>
    <p:sldId id="2147482756" r:id="rId4"/>
    <p:sldId id="2147482609" r:id="rId5"/>
    <p:sldId id="2147482755" r:id="rId6"/>
    <p:sldId id="2147482586" r:id="rId7"/>
    <p:sldId id="2147482585" r:id="rId8"/>
    <p:sldId id="2147482517" r:id="rId9"/>
    <p:sldId id="11419" r:id="rId10"/>
    <p:sldId id="2147482516" r:id="rId11"/>
    <p:sldId id="2147482515" r:id="rId12"/>
    <p:sldId id="2147472388" r:id="rId13"/>
    <p:sldId id="2147472387" r:id="rId14"/>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November 2026" id="{88D6A797-D381-4AFB-BF56-1BAC507B13DF}">
          <p14:sldIdLst>
            <p14:sldId id="2147482756"/>
          </p14:sldIdLst>
        </p14:section>
        <p14:section name="October 2026" id="{72D10BE3-F3CD-4B42-B9FC-4DD0AF0CACD3}">
          <p14:sldIdLst>
            <p14:sldId id="2147482609"/>
          </p14:sldIdLst>
        </p14:section>
        <p14:section name="September 2026" id="{5EA4AA06-6491-40D4-AB13-C7E86E727F98}">
          <p14:sldIdLst>
            <p14:sldId id="2147482755"/>
          </p14:sldIdLst>
        </p14:section>
        <p14:section name="August 2026" id="{7D7EF6FE-3B9F-4B16-84BB-A960FB524296}">
          <p14:sldIdLst>
            <p14:sldId id="2147482586"/>
          </p14:sldIdLst>
        </p14:section>
        <p14:section name="July 2026" id="{40CF6134-832C-408E-8CE8-918385A31765}">
          <p14:sldIdLst>
            <p14:sldId id="2147482585"/>
          </p14:sldIdLst>
        </p14:section>
        <p14:section name="June 2026" id="{CAE0DA2E-6946-4068-96DD-B4B7A936BB50}">
          <p14:sldIdLst>
            <p14:sldId id="2147482517"/>
          </p14:sldIdLst>
        </p14:section>
        <p14:section name="May 2026" id="{1C6316C7-F7A6-4789-A2F2-B0E139E417A8}">
          <p14:sldIdLst>
            <p14:sldId id="11419"/>
          </p14:sldIdLst>
        </p14:section>
        <p14:section name="April 2026" id="{0B11671F-E73F-4B4C-93AD-3CA0DAACEEC3}">
          <p14:sldIdLst>
            <p14:sldId id="2147482516"/>
          </p14:sldIdLst>
        </p14:section>
        <p14:section name="March 2026" id="{D40A6682-866F-4B5F-A509-B86F0E23981F}">
          <p14:sldIdLst>
            <p14:sldId id="2147482515"/>
          </p14:sldIdLst>
        </p14:section>
        <p14:section name="January/February 2026" id="{32C38AFD-AF8B-49B5-9831-C31407339012}">
          <p14:sldIdLst>
            <p14:sldId id="2147472388"/>
          </p14:sldIdLst>
        </p14:section>
        <p14:section name="December 2025" id="{E019923B-7511-490E-9A5F-58DCE1E29C76}">
          <p14:sldIdLst>
            <p14:sldId id="2147472387"/>
          </p14:sldIdLst>
        </p14:section>
      </p14:sectionLst>
    </p:ext>
    <p:ext uri="{EFAFB233-063F-42B5-8137-9DF3F51BA10A}">
      <p15:sldGuideLst xmlns:p15="http://schemas.microsoft.com/office/powerpoint/2012/main">
        <p15:guide id="2" pos="3840" userDrawn="1">
          <p15:clr>
            <a:srgbClr val="A4A3A4"/>
          </p15:clr>
        </p15:guide>
        <p15:guide id="3" orient="horz" pos="278" userDrawn="1">
          <p15:clr>
            <a:srgbClr val="A4A3A4"/>
          </p15:clr>
        </p15:guide>
        <p15:guide id="4" orient="horz" pos="3430" userDrawn="1">
          <p15:clr>
            <a:srgbClr val="A4A3A4"/>
          </p15:clr>
        </p15:guide>
        <p15:guide id="5" orient="horz" pos="3453" userDrawn="1">
          <p15:clr>
            <a:srgbClr val="A4A3A4"/>
          </p15:clr>
        </p15:guide>
        <p15:guide id="6" orient="horz" pos="2980" userDrawn="1">
          <p15:clr>
            <a:srgbClr val="A4A3A4"/>
          </p15:clr>
        </p15:guide>
        <p15:guide id="7" orient="horz" pos="1049"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9B4"/>
    <a:srgbClr val="E10514"/>
    <a:srgbClr val="BFBFBF"/>
    <a:srgbClr val="D9D9D9"/>
    <a:srgbClr val="E5E5E5"/>
    <a:srgbClr val="7ED2EC"/>
    <a:srgbClr val="00A5D7"/>
    <a:srgbClr val="808080"/>
    <a:srgbClr val="B9CD00"/>
    <a:srgbClr val="FFCD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69370" autoAdjust="0"/>
  </p:normalViewPr>
  <p:slideViewPr>
    <p:cSldViewPr snapToGrid="0" showGuides="1">
      <p:cViewPr varScale="1">
        <p:scale>
          <a:sx n="77" d="100"/>
          <a:sy n="77" d="100"/>
        </p:scale>
        <p:origin x="1800" y="78"/>
      </p:cViewPr>
      <p:guideLst>
        <p:guide pos="3840"/>
        <p:guide orient="horz" pos="278"/>
        <p:guide orient="horz" pos="3430"/>
        <p:guide orient="horz" pos="3453"/>
        <p:guide orient="horz" pos="2980"/>
        <p:guide orient="horz" pos="1049"/>
      </p:guideLst>
    </p:cSldViewPr>
  </p:slideViewPr>
  <p:outlineViewPr>
    <p:cViewPr>
      <p:scale>
        <a:sx n="33" d="100"/>
        <a:sy n="33" d="100"/>
      </p:scale>
      <p:origin x="0" y="-16800"/>
    </p:cViewPr>
  </p:outlineViewPr>
  <p:notesTextViewPr>
    <p:cViewPr>
      <p:scale>
        <a:sx n="100" d="100"/>
        <a:sy n="100" d="100"/>
      </p:scale>
      <p:origin x="0" y="0"/>
    </p:cViewPr>
  </p:notesTextViewPr>
  <p:sorterViewPr>
    <p:cViewPr>
      <p:scale>
        <a:sx n="100" d="100"/>
        <a:sy n="100" d="100"/>
      </p:scale>
      <p:origin x="0" y="0"/>
    </p:cViewPr>
  </p:sorterViewPr>
  <p:notesViewPr>
    <p:cSldViewPr snapToGrid="0" showGuides="1">
      <p:cViewPr varScale="1">
        <p:scale>
          <a:sx n="82" d="100"/>
          <a:sy n="82" d="100"/>
        </p:scale>
        <p:origin x="3874" y="67"/>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tags" Target="tags/tag1.xml"/><Relationship Id="rId2" Type="http://schemas.openxmlformats.org/officeDocument/2006/relationships/slideMaster" Target="slideMasters/slideMaster2.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https://insidemedia.sharepoint.com/sites/WavemakerIQ/Shared%20Documents/Benchmarks/Thinkbox%20Studies/8.%20Profit%20Ability/PA2%20follow%20ups/sales%20optimiser%20calcs.xlsx" TargetMode="Externa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1.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0" i="0" u="none" strike="noStrike" kern="1200" spc="0" baseline="0">
                <a:solidFill>
                  <a:srgbClr val="4D4D4D"/>
                </a:solidFill>
                <a:latin typeface="Arial (Body)"/>
                <a:ea typeface="+mn-ea"/>
                <a:cs typeface="+mn-cs"/>
              </a:defRPr>
            </a:pPr>
            <a:r>
              <a:rPr lang="en-GB" sz="1100">
                <a:solidFill>
                  <a:srgbClr val="4D4D4D"/>
                </a:solidFill>
                <a:latin typeface="Arial (Body)"/>
              </a:rPr>
              <a:t>Actual spend allocation by channel based on Profit Ability 2 benchmarks vs optimised plan to maximise short-term sales contribution assuming a £15m spend – all sector average</a:t>
            </a:r>
          </a:p>
        </c:rich>
      </c:tx>
      <c:overlay val="0"/>
      <c:spPr>
        <a:noFill/>
        <a:ln>
          <a:noFill/>
        </a:ln>
        <a:effectLst/>
      </c:spPr>
      <c:txPr>
        <a:bodyPr rot="0" spcFirstLastPara="1" vertOverflow="ellipsis" vert="horz" wrap="square" anchor="ctr" anchorCtr="1"/>
        <a:lstStyle/>
        <a:p>
          <a:pPr>
            <a:defRPr sz="1100" b="0" i="0" u="none" strike="noStrike" kern="1200" spc="0" baseline="0">
              <a:solidFill>
                <a:srgbClr val="4D4D4D"/>
              </a:solidFill>
              <a:latin typeface="Arial (Body)"/>
              <a:ea typeface="+mn-ea"/>
              <a:cs typeface="+mn-cs"/>
            </a:defRPr>
          </a:pPr>
          <a:endParaRPr lang="en-US"/>
        </a:p>
      </c:txPr>
    </c:title>
    <c:autoTitleDeleted val="0"/>
    <c:plotArea>
      <c:layout/>
      <c:barChart>
        <c:barDir val="bar"/>
        <c:grouping val="percentStacked"/>
        <c:varyColors val="0"/>
        <c:ser>
          <c:idx val="0"/>
          <c:order val="0"/>
          <c:tx>
            <c:strRef>
              <c:f>Charts!$Q$18</c:f>
              <c:strCache>
                <c:ptCount val="1"/>
                <c:pt idx="0">
                  <c:v>AV (Linear TV &amp; BVOD)</c:v>
                </c:pt>
              </c:strCache>
            </c:strRef>
          </c:tx>
          <c:spPr>
            <a:solidFill>
              <a:srgbClr val="C00000"/>
            </a:solidFill>
            <a:ln>
              <a:no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bg1"/>
                    </a:solidFill>
                    <a:latin typeface="Arial (Body)"/>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Charts!$R$2:$S$2</c:f>
              <c:strCache>
                <c:ptCount val="2"/>
                <c:pt idx="0">
                  <c:v>Optimised Short Term</c:v>
                </c:pt>
                <c:pt idx="1">
                  <c:v>Actual</c:v>
                </c:pt>
              </c:strCache>
            </c:strRef>
          </c:cat>
          <c:val>
            <c:numRef>
              <c:f>Charts!$R$18:$S$18</c:f>
              <c:numCache>
                <c:formatCode>0.0%</c:formatCode>
                <c:ptCount val="2"/>
                <c:pt idx="0">
                  <c:v>0.64572336229491545</c:v>
                </c:pt>
                <c:pt idx="1">
                  <c:v>0.43999999999999995</c:v>
                </c:pt>
              </c:numCache>
            </c:numRef>
          </c:val>
          <c:extLst>
            <c:ext xmlns:c16="http://schemas.microsoft.com/office/drawing/2014/chart" uri="{C3380CC4-5D6E-409C-BE32-E72D297353CC}">
              <c16:uniqueId val="{00000000-731D-475B-83E6-42106ADF8011}"/>
            </c:ext>
          </c:extLst>
        </c:ser>
        <c:ser>
          <c:idx val="1"/>
          <c:order val="1"/>
          <c:tx>
            <c:strRef>
              <c:f>Charts!$Q$19</c:f>
              <c:strCache>
                <c:ptCount val="1"/>
                <c:pt idx="0">
                  <c:v>Generic PPC</c:v>
                </c:pt>
              </c:strCache>
            </c:strRef>
          </c:tx>
          <c:spPr>
            <a:solidFill>
              <a:srgbClr val="09BDBD"/>
            </a:solidFill>
            <a:ln>
              <a:no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bg1"/>
                    </a:solidFill>
                    <a:latin typeface="Arial (Body)"/>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Charts!$R$2:$S$2</c:f>
              <c:strCache>
                <c:ptCount val="2"/>
                <c:pt idx="0">
                  <c:v>Optimised Short Term</c:v>
                </c:pt>
                <c:pt idx="1">
                  <c:v>Actual</c:v>
                </c:pt>
              </c:strCache>
            </c:strRef>
          </c:cat>
          <c:val>
            <c:numRef>
              <c:f>Charts!$R$19:$S$19</c:f>
              <c:numCache>
                <c:formatCode>0.0%</c:formatCode>
                <c:ptCount val="2"/>
                <c:pt idx="0">
                  <c:v>8.1711608830385418E-2</c:v>
                </c:pt>
                <c:pt idx="1">
                  <c:v>0.19</c:v>
                </c:pt>
              </c:numCache>
            </c:numRef>
          </c:val>
          <c:extLst>
            <c:ext xmlns:c16="http://schemas.microsoft.com/office/drawing/2014/chart" uri="{C3380CC4-5D6E-409C-BE32-E72D297353CC}">
              <c16:uniqueId val="{00000001-731D-475B-83E6-42106ADF8011}"/>
            </c:ext>
          </c:extLst>
        </c:ser>
        <c:ser>
          <c:idx val="2"/>
          <c:order val="2"/>
          <c:tx>
            <c:strRef>
              <c:f>Charts!$Q$20</c:f>
              <c:strCache>
                <c:ptCount val="1"/>
                <c:pt idx="0">
                  <c:v>Paid Social</c:v>
                </c:pt>
              </c:strCache>
            </c:strRef>
          </c:tx>
          <c:spPr>
            <a:solidFill>
              <a:srgbClr val="0069B4"/>
            </a:solidFill>
            <a:ln>
              <a:no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bg1"/>
                    </a:solidFill>
                    <a:latin typeface="Arial (Body)"/>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Charts!$R$2:$S$2</c:f>
              <c:strCache>
                <c:ptCount val="2"/>
                <c:pt idx="0">
                  <c:v>Optimised Short Term</c:v>
                </c:pt>
                <c:pt idx="1">
                  <c:v>Actual</c:v>
                </c:pt>
              </c:strCache>
            </c:strRef>
          </c:cat>
          <c:val>
            <c:numRef>
              <c:f>Charts!$R$20:$S$20</c:f>
              <c:numCache>
                <c:formatCode>0.0%</c:formatCode>
                <c:ptCount val="2"/>
                <c:pt idx="0">
                  <c:v>4.0000000149702446E-2</c:v>
                </c:pt>
                <c:pt idx="1">
                  <c:v>0.13</c:v>
                </c:pt>
              </c:numCache>
            </c:numRef>
          </c:val>
          <c:extLst>
            <c:ext xmlns:c16="http://schemas.microsoft.com/office/drawing/2014/chart" uri="{C3380CC4-5D6E-409C-BE32-E72D297353CC}">
              <c16:uniqueId val="{00000002-731D-475B-83E6-42106ADF8011}"/>
            </c:ext>
          </c:extLst>
        </c:ser>
        <c:ser>
          <c:idx val="3"/>
          <c:order val="3"/>
          <c:tx>
            <c:strRef>
              <c:f>Charts!$Q$21</c:f>
              <c:strCache>
                <c:ptCount val="1"/>
                <c:pt idx="0">
                  <c:v>Audio</c:v>
                </c:pt>
              </c:strCache>
            </c:strRef>
          </c:tx>
          <c:spPr>
            <a:solidFill>
              <a:srgbClr val="BCCF0F"/>
            </a:solidFill>
            <a:ln>
              <a:no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bg1"/>
                    </a:solidFill>
                    <a:latin typeface="Arial (Body)"/>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Charts!$R$2:$S$2</c:f>
              <c:strCache>
                <c:ptCount val="2"/>
                <c:pt idx="0">
                  <c:v>Optimised Short Term</c:v>
                </c:pt>
                <c:pt idx="1">
                  <c:v>Actual</c:v>
                </c:pt>
              </c:strCache>
            </c:strRef>
          </c:cat>
          <c:val>
            <c:numRef>
              <c:f>Charts!$R$21:$S$21</c:f>
              <c:numCache>
                <c:formatCode>0.0%</c:formatCode>
                <c:ptCount val="2"/>
                <c:pt idx="0">
                  <c:v>5.000000022500941E-2</c:v>
                </c:pt>
                <c:pt idx="1">
                  <c:v>0.06</c:v>
                </c:pt>
              </c:numCache>
            </c:numRef>
          </c:val>
          <c:extLst>
            <c:ext xmlns:c16="http://schemas.microsoft.com/office/drawing/2014/chart" uri="{C3380CC4-5D6E-409C-BE32-E72D297353CC}">
              <c16:uniqueId val="{00000003-731D-475B-83E6-42106ADF8011}"/>
            </c:ext>
          </c:extLst>
        </c:ser>
        <c:ser>
          <c:idx val="4"/>
          <c:order val="4"/>
          <c:tx>
            <c:strRef>
              <c:f>Charts!$Q$22</c:f>
              <c:strCache>
                <c:ptCount val="1"/>
                <c:pt idx="0">
                  <c:v>Online Display</c:v>
                </c:pt>
              </c:strCache>
            </c:strRef>
          </c:tx>
          <c:spPr>
            <a:solidFill>
              <a:srgbClr val="9CCD9A"/>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9-731D-475B-83E6-42106ADF8011}"/>
                </c:ext>
              </c:extLst>
            </c:dLbl>
            <c:dLbl>
              <c:idx val="1"/>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Body)"/>
                      <a:ea typeface="+mn-ea"/>
                      <a:cs typeface="+mn-cs"/>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A-731D-475B-83E6-42106ADF8011}"/>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Charts!$R$2:$S$2</c:f>
              <c:strCache>
                <c:ptCount val="2"/>
                <c:pt idx="0">
                  <c:v>Optimised Short Term</c:v>
                </c:pt>
                <c:pt idx="1">
                  <c:v>Actual</c:v>
                </c:pt>
              </c:strCache>
            </c:strRef>
          </c:cat>
          <c:val>
            <c:numRef>
              <c:f>Charts!$R$22:$S$22</c:f>
              <c:numCache>
                <c:formatCode>0.0%</c:formatCode>
                <c:ptCount val="2"/>
                <c:pt idx="0">
                  <c:v>3.5364431176736562E-3</c:v>
                </c:pt>
                <c:pt idx="1">
                  <c:v>0.05</c:v>
                </c:pt>
              </c:numCache>
            </c:numRef>
          </c:val>
          <c:extLst>
            <c:ext xmlns:c16="http://schemas.microsoft.com/office/drawing/2014/chart" uri="{C3380CC4-5D6E-409C-BE32-E72D297353CC}">
              <c16:uniqueId val="{00000004-731D-475B-83E6-42106ADF8011}"/>
            </c:ext>
          </c:extLst>
        </c:ser>
        <c:ser>
          <c:idx val="5"/>
          <c:order val="5"/>
          <c:tx>
            <c:strRef>
              <c:f>Charts!$Q$23</c:f>
              <c:strCache>
                <c:ptCount val="1"/>
                <c:pt idx="0">
                  <c:v>OOH</c:v>
                </c:pt>
              </c:strCache>
            </c:strRef>
          </c:tx>
          <c:spPr>
            <a:solidFill>
              <a:srgbClr val="BD09A7"/>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Body)"/>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Charts!$R$2:$S$2</c:f>
              <c:strCache>
                <c:ptCount val="2"/>
                <c:pt idx="0">
                  <c:v>Optimised Short Term</c:v>
                </c:pt>
                <c:pt idx="1">
                  <c:v>Actual</c:v>
                </c:pt>
              </c:strCache>
            </c:strRef>
          </c:cat>
          <c:val>
            <c:numRef>
              <c:f>Charts!$R$23:$S$23</c:f>
              <c:numCache>
                <c:formatCode>0.0%</c:formatCode>
                <c:ptCount val="2"/>
                <c:pt idx="0">
                  <c:v>4.1692371693299618E-2</c:v>
                </c:pt>
                <c:pt idx="1">
                  <c:v>0.05</c:v>
                </c:pt>
              </c:numCache>
            </c:numRef>
          </c:val>
          <c:extLst>
            <c:ext xmlns:c16="http://schemas.microsoft.com/office/drawing/2014/chart" uri="{C3380CC4-5D6E-409C-BE32-E72D297353CC}">
              <c16:uniqueId val="{00000005-731D-475B-83E6-42106ADF8011}"/>
            </c:ext>
          </c:extLst>
        </c:ser>
        <c:ser>
          <c:idx val="6"/>
          <c:order val="6"/>
          <c:tx>
            <c:strRef>
              <c:f>Charts!$Q$24</c:f>
              <c:strCache>
                <c:ptCount val="1"/>
                <c:pt idx="0">
                  <c:v>Online Video</c:v>
                </c:pt>
              </c:strCache>
            </c:strRef>
          </c:tx>
          <c:spPr>
            <a:solidFill>
              <a:srgbClr val="766ACE"/>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Body)"/>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Charts!$R$2:$S$2</c:f>
              <c:strCache>
                <c:ptCount val="2"/>
                <c:pt idx="0">
                  <c:v>Optimised Short Term</c:v>
                </c:pt>
                <c:pt idx="1">
                  <c:v>Actual</c:v>
                </c:pt>
              </c:strCache>
            </c:strRef>
          </c:cat>
          <c:val>
            <c:numRef>
              <c:f>Charts!$R$24:$S$24</c:f>
              <c:numCache>
                <c:formatCode>0.0%</c:formatCode>
                <c:ptCount val="2"/>
                <c:pt idx="0">
                  <c:v>6.7336213412684295E-2</c:v>
                </c:pt>
                <c:pt idx="1">
                  <c:v>0.04</c:v>
                </c:pt>
              </c:numCache>
            </c:numRef>
          </c:val>
          <c:extLst>
            <c:ext xmlns:c16="http://schemas.microsoft.com/office/drawing/2014/chart" uri="{C3380CC4-5D6E-409C-BE32-E72D297353CC}">
              <c16:uniqueId val="{00000006-731D-475B-83E6-42106ADF8011}"/>
            </c:ext>
          </c:extLst>
        </c:ser>
        <c:ser>
          <c:idx val="7"/>
          <c:order val="7"/>
          <c:tx>
            <c:strRef>
              <c:f>Charts!$Q$25</c:f>
              <c:strCache>
                <c:ptCount val="1"/>
                <c:pt idx="0">
                  <c:v>Print</c:v>
                </c:pt>
              </c:strCache>
            </c:strRef>
          </c:tx>
          <c:spPr>
            <a:solidFill>
              <a:srgbClr val="372D87"/>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B-731D-475B-83E6-42106ADF8011}"/>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Body)"/>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Charts!$R$2:$S$2</c:f>
              <c:strCache>
                <c:ptCount val="2"/>
                <c:pt idx="0">
                  <c:v>Optimised Short Term</c:v>
                </c:pt>
                <c:pt idx="1">
                  <c:v>Actual</c:v>
                </c:pt>
              </c:strCache>
            </c:strRef>
          </c:cat>
          <c:val>
            <c:numRef>
              <c:f>Charts!$R$25:$S$25</c:f>
              <c:numCache>
                <c:formatCode>0.0%</c:formatCode>
                <c:ptCount val="2"/>
                <c:pt idx="0">
                  <c:v>5.0000000116778555E-2</c:v>
                </c:pt>
                <c:pt idx="1">
                  <c:v>0.03</c:v>
                </c:pt>
              </c:numCache>
            </c:numRef>
          </c:val>
          <c:extLst>
            <c:ext xmlns:c16="http://schemas.microsoft.com/office/drawing/2014/chart" uri="{C3380CC4-5D6E-409C-BE32-E72D297353CC}">
              <c16:uniqueId val="{00000007-731D-475B-83E6-42106ADF8011}"/>
            </c:ext>
          </c:extLst>
        </c:ser>
        <c:ser>
          <c:idx val="8"/>
          <c:order val="8"/>
          <c:tx>
            <c:strRef>
              <c:f>Charts!$Q$26</c:f>
              <c:strCache>
                <c:ptCount val="1"/>
                <c:pt idx="0">
                  <c:v>Cinema</c:v>
                </c:pt>
              </c:strCache>
            </c:strRef>
          </c:tx>
          <c:spPr>
            <a:solidFill>
              <a:srgbClr val="FFCC00"/>
            </a:solidFill>
            <a:ln>
              <a:noFill/>
            </a:ln>
            <a:effectLst/>
          </c:spPr>
          <c:invertIfNegative val="0"/>
          <c:cat>
            <c:strRef>
              <c:f>Charts!$R$2:$S$2</c:f>
              <c:strCache>
                <c:ptCount val="2"/>
                <c:pt idx="0">
                  <c:v>Optimised Short Term</c:v>
                </c:pt>
                <c:pt idx="1">
                  <c:v>Actual</c:v>
                </c:pt>
              </c:strCache>
            </c:strRef>
          </c:cat>
          <c:val>
            <c:numRef>
              <c:f>Charts!$R$26:$S$26</c:f>
              <c:numCache>
                <c:formatCode>0.0%</c:formatCode>
                <c:ptCount val="2"/>
                <c:pt idx="0">
                  <c:v>2.0000000159551154E-2</c:v>
                </c:pt>
                <c:pt idx="1">
                  <c:v>1.0000000000000009E-2</c:v>
                </c:pt>
              </c:numCache>
            </c:numRef>
          </c:val>
          <c:extLst>
            <c:ext xmlns:c16="http://schemas.microsoft.com/office/drawing/2014/chart" uri="{C3380CC4-5D6E-409C-BE32-E72D297353CC}">
              <c16:uniqueId val="{00000008-731D-475B-83E6-42106ADF8011}"/>
            </c:ext>
          </c:extLst>
        </c:ser>
        <c:dLbls>
          <c:showLegendKey val="0"/>
          <c:showVal val="0"/>
          <c:showCatName val="0"/>
          <c:showSerName val="0"/>
          <c:showPercent val="0"/>
          <c:showBubbleSize val="0"/>
        </c:dLbls>
        <c:gapWidth val="50"/>
        <c:overlap val="100"/>
        <c:axId val="847125711"/>
        <c:axId val="847104079"/>
      </c:barChart>
      <c:catAx>
        <c:axId val="847125711"/>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rgbClr val="4D4D4D"/>
                </a:solidFill>
                <a:latin typeface="Arial (Body)"/>
                <a:ea typeface="+mn-ea"/>
                <a:cs typeface="+mn-cs"/>
              </a:defRPr>
            </a:pPr>
            <a:endParaRPr lang="en-US"/>
          </a:p>
        </c:txPr>
        <c:crossAx val="847104079"/>
        <c:crosses val="autoZero"/>
        <c:auto val="1"/>
        <c:lblAlgn val="ctr"/>
        <c:lblOffset val="100"/>
        <c:noMultiLvlLbl val="0"/>
      </c:catAx>
      <c:valAx>
        <c:axId val="847104079"/>
        <c:scaling>
          <c:orientation val="minMax"/>
        </c:scaling>
        <c:delete val="0"/>
        <c:axPos val="t"/>
        <c:majorGridlines>
          <c:spPr>
            <a:ln w="9525" cap="flat" cmpd="sng" algn="ctr">
              <a:solidFill>
                <a:sysClr val="window" lastClr="FFFFFF">
                  <a:lumMod val="95000"/>
                </a:sysClr>
              </a:solidFill>
              <a:round/>
            </a:ln>
            <a:effectLst/>
          </c:spPr>
        </c:majorGridlines>
        <c:title>
          <c:tx>
            <c:rich>
              <a:bodyPr rot="0" spcFirstLastPara="1" vertOverflow="ellipsis" vert="horz" wrap="square" anchor="ctr" anchorCtr="1"/>
              <a:lstStyle/>
              <a:p>
                <a:pPr>
                  <a:defRPr sz="1000" b="0" i="0" u="none" strike="noStrike" kern="1200" baseline="0">
                    <a:solidFill>
                      <a:srgbClr val="4D4D4D"/>
                    </a:solidFill>
                    <a:latin typeface="Arial (Body)"/>
                    <a:ea typeface="+mn-ea"/>
                    <a:cs typeface="+mn-cs"/>
                  </a:defRPr>
                </a:pPr>
                <a:r>
                  <a:rPr lang="en-US">
                    <a:solidFill>
                      <a:srgbClr val="4D4D4D"/>
                    </a:solidFill>
                    <a:latin typeface="Arial (Body)"/>
                  </a:rPr>
                  <a:t>% of spend</a:t>
                </a:r>
              </a:p>
            </c:rich>
          </c:tx>
          <c:overlay val="0"/>
          <c:spPr>
            <a:noFill/>
            <a:ln>
              <a:noFill/>
            </a:ln>
            <a:effectLst/>
          </c:spPr>
          <c:txPr>
            <a:bodyPr rot="0" spcFirstLastPara="1" vertOverflow="ellipsis" vert="horz" wrap="square" anchor="ctr" anchorCtr="1"/>
            <a:lstStyle/>
            <a:p>
              <a:pPr>
                <a:defRPr sz="1000" b="0" i="0" u="none" strike="noStrike" kern="1200" baseline="0">
                  <a:solidFill>
                    <a:srgbClr val="4D4D4D"/>
                  </a:solidFill>
                  <a:latin typeface="Arial (Body)"/>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rgbClr val="4D4D4D"/>
                </a:solidFill>
                <a:latin typeface="Arial (Body)"/>
                <a:ea typeface="+mn-ea"/>
                <a:cs typeface="+mn-cs"/>
              </a:defRPr>
            </a:pPr>
            <a:endParaRPr lang="en-US"/>
          </a:p>
        </c:txPr>
        <c:crossAx val="847125711"/>
        <c:crosses val="autoZero"/>
        <c:crossBetween val="between"/>
      </c:valAx>
      <c:spPr>
        <a:noFill/>
        <a:ln>
          <a:noFill/>
        </a:ln>
        <a:effectLst/>
      </c:spPr>
    </c:plotArea>
    <c:plotVisOnly val="1"/>
    <c:dispBlanksAs val="gap"/>
    <c:showDLblsOverMax val="0"/>
    <c:extLst/>
  </c:chart>
  <c:spPr>
    <a:noFill/>
    <a:ln>
      <a:noFill/>
    </a:ln>
    <a:effectLst/>
  </c:spPr>
  <c:txPr>
    <a:bodyPr/>
    <a:lstStyle/>
    <a:p>
      <a:pPr>
        <a:defRPr sz="1000">
          <a:solidFill>
            <a:schemeClr val="tx1"/>
          </a:solidFill>
          <a:latin typeface="+mn-lt"/>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198164219256929"/>
          <c:y val="0.13920817319948628"/>
          <c:w val="0.56893705256195981"/>
          <c:h val="0.8094199587299602"/>
        </c:manualLayout>
      </c:layout>
      <c:radarChart>
        <c:radarStyle val="filled"/>
        <c:varyColors val="0"/>
        <c:ser>
          <c:idx val="0"/>
          <c:order val="0"/>
          <c:tx>
            <c:strRef>
              <c:f>Sheet1!$B$1</c:f>
              <c:strCache>
                <c:ptCount val="1"/>
                <c:pt idx="0">
                  <c:v>Podcasts</c:v>
                </c:pt>
              </c:strCache>
            </c:strRef>
          </c:tx>
          <c:spPr>
            <a:solidFill>
              <a:srgbClr val="FFC000">
                <a:alpha val="50000"/>
              </a:srgbClr>
            </a:solidFill>
            <a:ln w="50800">
              <a:solidFill>
                <a:srgbClr val="FFCC00"/>
              </a:solidFill>
            </a:ln>
            <a:effectLst/>
          </c:spPr>
          <c:cat>
            <c:strRef>
              <c:f>Sheet1!$A$2:$A$8</c:f>
              <c:strCache>
                <c:ptCount val="7"/>
                <c:pt idx="0">
                  <c:v>Purpose</c:v>
                </c:pt>
                <c:pt idx="1">
                  <c:v>Currency</c:v>
                </c:pt>
                <c:pt idx="2">
                  <c:v>Transformation</c:v>
                </c:pt>
                <c:pt idx="3">
                  <c:v>Bridging</c:v>
                </c:pt>
                <c:pt idx="4">
                  <c:v>Bonding</c:v>
                </c:pt>
                <c:pt idx="5">
                  <c:v>Affirmation</c:v>
                </c:pt>
                <c:pt idx="6">
                  <c:v>Continuity</c:v>
                </c:pt>
              </c:strCache>
            </c:strRef>
          </c:cat>
          <c:val>
            <c:numRef>
              <c:f>Sheet1!$B$2:$B$8</c:f>
              <c:numCache>
                <c:formatCode>0</c:formatCode>
                <c:ptCount val="7"/>
                <c:pt idx="0">
                  <c:v>87</c:v>
                </c:pt>
                <c:pt idx="1">
                  <c:v>79</c:v>
                </c:pt>
                <c:pt idx="2">
                  <c:v>64</c:v>
                </c:pt>
                <c:pt idx="3">
                  <c:v>69</c:v>
                </c:pt>
                <c:pt idx="4">
                  <c:v>61</c:v>
                </c:pt>
                <c:pt idx="5">
                  <c:v>48</c:v>
                </c:pt>
                <c:pt idx="6">
                  <c:v>44</c:v>
                </c:pt>
              </c:numCache>
            </c:numRef>
          </c:val>
          <c:extLst xmlns:c15="http://schemas.microsoft.com/office/drawing/2012/chart">
            <c:ext xmlns:c16="http://schemas.microsoft.com/office/drawing/2014/chart" uri="{C3380CC4-5D6E-409C-BE32-E72D297353CC}">
              <c16:uniqueId val="{00000000-9CE2-4459-B8CE-460D42101094}"/>
            </c:ext>
          </c:extLst>
        </c:ser>
        <c:ser>
          <c:idx val="1"/>
          <c:order val="1"/>
          <c:tx>
            <c:strRef>
              <c:f>Sheet1!$C$1</c:f>
              <c:strCache>
                <c:ptCount val="1"/>
                <c:pt idx="0">
                  <c:v>Newspapers/magazines</c:v>
                </c:pt>
              </c:strCache>
            </c:strRef>
          </c:tx>
          <c:spPr>
            <a:solidFill>
              <a:srgbClr val="FF9900">
                <a:alpha val="29804"/>
              </a:srgbClr>
            </a:solidFill>
            <a:ln w="50800">
              <a:solidFill>
                <a:srgbClr val="FF9900">
                  <a:alpha val="93000"/>
                </a:srgbClr>
              </a:solidFill>
            </a:ln>
            <a:effectLst/>
          </c:spPr>
          <c:cat>
            <c:strRef>
              <c:f>Sheet1!$A$2:$A$8</c:f>
              <c:strCache>
                <c:ptCount val="7"/>
                <c:pt idx="0">
                  <c:v>Purpose</c:v>
                </c:pt>
                <c:pt idx="1">
                  <c:v>Currency</c:v>
                </c:pt>
                <c:pt idx="2">
                  <c:v>Transformation</c:v>
                </c:pt>
                <c:pt idx="3">
                  <c:v>Bridging</c:v>
                </c:pt>
                <c:pt idx="4">
                  <c:v>Bonding</c:v>
                </c:pt>
                <c:pt idx="5">
                  <c:v>Affirmation</c:v>
                </c:pt>
                <c:pt idx="6">
                  <c:v>Continuity</c:v>
                </c:pt>
              </c:strCache>
            </c:strRef>
          </c:cat>
          <c:val>
            <c:numRef>
              <c:f>Sheet1!$C$2:$C$8</c:f>
              <c:numCache>
                <c:formatCode>0</c:formatCode>
                <c:ptCount val="7"/>
                <c:pt idx="0">
                  <c:v>96</c:v>
                </c:pt>
                <c:pt idx="1">
                  <c:v>66</c:v>
                </c:pt>
                <c:pt idx="2">
                  <c:v>89</c:v>
                </c:pt>
                <c:pt idx="3">
                  <c:v>70</c:v>
                </c:pt>
                <c:pt idx="4">
                  <c:v>72</c:v>
                </c:pt>
                <c:pt idx="5">
                  <c:v>116</c:v>
                </c:pt>
                <c:pt idx="6">
                  <c:v>79</c:v>
                </c:pt>
              </c:numCache>
            </c:numRef>
          </c:val>
          <c:extLst>
            <c:ext xmlns:c16="http://schemas.microsoft.com/office/drawing/2014/chart" uri="{C3380CC4-5D6E-409C-BE32-E72D297353CC}">
              <c16:uniqueId val="{00000001-9CE2-4459-B8CE-460D42101094}"/>
            </c:ext>
          </c:extLst>
        </c:ser>
        <c:ser>
          <c:idx val="2"/>
          <c:order val="2"/>
          <c:tx>
            <c:strRef>
              <c:f>Sheet1!$D$1</c:f>
              <c:strCache>
                <c:ptCount val="1"/>
                <c:pt idx="0">
                  <c:v>Radio</c:v>
                </c:pt>
              </c:strCache>
            </c:strRef>
          </c:tx>
          <c:spPr>
            <a:solidFill>
              <a:srgbClr val="ED56D8">
                <a:alpha val="20000"/>
              </a:srgbClr>
            </a:solidFill>
            <a:ln w="50800">
              <a:solidFill>
                <a:srgbClr val="ED56D8">
                  <a:alpha val="93000"/>
                </a:srgbClr>
              </a:solidFill>
            </a:ln>
            <a:effectLst/>
          </c:spPr>
          <c:cat>
            <c:strRef>
              <c:f>Sheet1!$A$2:$A$8</c:f>
              <c:strCache>
                <c:ptCount val="7"/>
                <c:pt idx="0">
                  <c:v>Purpose</c:v>
                </c:pt>
                <c:pt idx="1">
                  <c:v>Currency</c:v>
                </c:pt>
                <c:pt idx="2">
                  <c:v>Transformation</c:v>
                </c:pt>
                <c:pt idx="3">
                  <c:v>Bridging</c:v>
                </c:pt>
                <c:pt idx="4">
                  <c:v>Bonding</c:v>
                </c:pt>
                <c:pt idx="5">
                  <c:v>Affirmation</c:v>
                </c:pt>
                <c:pt idx="6">
                  <c:v>Continuity</c:v>
                </c:pt>
              </c:strCache>
            </c:strRef>
          </c:cat>
          <c:val>
            <c:numRef>
              <c:f>Sheet1!$D$2:$D$8</c:f>
              <c:numCache>
                <c:formatCode>General</c:formatCode>
                <c:ptCount val="7"/>
                <c:pt idx="0">
                  <c:v>106</c:v>
                </c:pt>
                <c:pt idx="1">
                  <c:v>66</c:v>
                </c:pt>
                <c:pt idx="2">
                  <c:v>80</c:v>
                </c:pt>
                <c:pt idx="3">
                  <c:v>77</c:v>
                </c:pt>
                <c:pt idx="4">
                  <c:v>96</c:v>
                </c:pt>
                <c:pt idx="5">
                  <c:v>111</c:v>
                </c:pt>
                <c:pt idx="6">
                  <c:v>102</c:v>
                </c:pt>
              </c:numCache>
            </c:numRef>
          </c:val>
          <c:extLst>
            <c:ext xmlns:c16="http://schemas.microsoft.com/office/drawing/2014/chart" uri="{C3380CC4-5D6E-409C-BE32-E72D297353CC}">
              <c16:uniqueId val="{00000002-9CE2-4459-B8CE-460D42101094}"/>
            </c:ext>
          </c:extLst>
        </c:ser>
        <c:ser>
          <c:idx val="3"/>
          <c:order val="3"/>
          <c:tx>
            <c:strRef>
              <c:f>Sheet1!$E$1</c:f>
              <c:strCache>
                <c:ptCount val="1"/>
                <c:pt idx="0">
                  <c:v>Cinema</c:v>
                </c:pt>
              </c:strCache>
            </c:strRef>
          </c:tx>
          <c:spPr>
            <a:solidFill>
              <a:schemeClr val="accent5">
                <a:alpha val="10000"/>
              </a:schemeClr>
            </a:solidFill>
            <a:ln w="50800">
              <a:solidFill>
                <a:srgbClr val="00B0F0">
                  <a:alpha val="50000"/>
                </a:srgbClr>
              </a:solidFill>
            </a:ln>
            <a:effectLst/>
          </c:spPr>
          <c:cat>
            <c:strRef>
              <c:f>Sheet1!$A$2:$A$8</c:f>
              <c:strCache>
                <c:ptCount val="7"/>
                <c:pt idx="0">
                  <c:v>Purpose</c:v>
                </c:pt>
                <c:pt idx="1">
                  <c:v>Currency</c:v>
                </c:pt>
                <c:pt idx="2">
                  <c:v>Transformation</c:v>
                </c:pt>
                <c:pt idx="3">
                  <c:v>Bridging</c:v>
                </c:pt>
                <c:pt idx="4">
                  <c:v>Bonding</c:v>
                </c:pt>
                <c:pt idx="5">
                  <c:v>Affirmation</c:v>
                </c:pt>
                <c:pt idx="6">
                  <c:v>Continuity</c:v>
                </c:pt>
              </c:strCache>
            </c:strRef>
          </c:cat>
          <c:val>
            <c:numRef>
              <c:f>Sheet1!$E$2:$E$8</c:f>
              <c:numCache>
                <c:formatCode>General</c:formatCode>
                <c:ptCount val="7"/>
                <c:pt idx="0">
                  <c:v>90</c:v>
                </c:pt>
                <c:pt idx="1">
                  <c:v>62</c:v>
                </c:pt>
                <c:pt idx="2">
                  <c:v>74</c:v>
                </c:pt>
                <c:pt idx="3">
                  <c:v>108</c:v>
                </c:pt>
                <c:pt idx="4">
                  <c:v>76</c:v>
                </c:pt>
                <c:pt idx="5">
                  <c:v>87</c:v>
                </c:pt>
                <c:pt idx="6">
                  <c:v>134</c:v>
                </c:pt>
              </c:numCache>
            </c:numRef>
          </c:val>
          <c:extLst>
            <c:ext xmlns:c16="http://schemas.microsoft.com/office/drawing/2014/chart" uri="{C3380CC4-5D6E-409C-BE32-E72D297353CC}">
              <c16:uniqueId val="{00000003-9CE2-4459-B8CE-460D42101094}"/>
            </c:ext>
          </c:extLst>
        </c:ser>
        <c:ser>
          <c:idx val="4"/>
          <c:order val="4"/>
          <c:tx>
            <c:strRef>
              <c:f>Sheet1!$F$1</c:f>
              <c:strCache>
                <c:ptCount val="1"/>
                <c:pt idx="0">
                  <c:v>Content creators</c:v>
                </c:pt>
              </c:strCache>
            </c:strRef>
          </c:tx>
          <c:spPr>
            <a:solidFill>
              <a:schemeClr val="accent5">
                <a:alpha val="10196"/>
              </a:schemeClr>
            </a:solidFill>
            <a:ln w="50800">
              <a:solidFill>
                <a:schemeClr val="accent5">
                  <a:alpha val="30000"/>
                </a:schemeClr>
              </a:solidFill>
            </a:ln>
            <a:effectLst/>
          </c:spPr>
          <c:cat>
            <c:strRef>
              <c:f>Sheet1!$A$2:$A$8</c:f>
              <c:strCache>
                <c:ptCount val="7"/>
                <c:pt idx="0">
                  <c:v>Purpose</c:v>
                </c:pt>
                <c:pt idx="1">
                  <c:v>Currency</c:v>
                </c:pt>
                <c:pt idx="2">
                  <c:v>Transformation</c:v>
                </c:pt>
                <c:pt idx="3">
                  <c:v>Bridging</c:v>
                </c:pt>
                <c:pt idx="4">
                  <c:v>Bonding</c:v>
                </c:pt>
                <c:pt idx="5">
                  <c:v>Affirmation</c:v>
                </c:pt>
                <c:pt idx="6">
                  <c:v>Continuity</c:v>
                </c:pt>
              </c:strCache>
            </c:strRef>
          </c:cat>
          <c:val>
            <c:numRef>
              <c:f>Sheet1!$F$2:$F$8</c:f>
              <c:numCache>
                <c:formatCode>General</c:formatCode>
                <c:ptCount val="7"/>
                <c:pt idx="0">
                  <c:v>57</c:v>
                </c:pt>
                <c:pt idx="1">
                  <c:v>102</c:v>
                </c:pt>
                <c:pt idx="2">
                  <c:v>82</c:v>
                </c:pt>
                <c:pt idx="3">
                  <c:v>72</c:v>
                </c:pt>
                <c:pt idx="4">
                  <c:v>65</c:v>
                </c:pt>
                <c:pt idx="5">
                  <c:v>64</c:v>
                </c:pt>
                <c:pt idx="6">
                  <c:v>46</c:v>
                </c:pt>
              </c:numCache>
            </c:numRef>
          </c:val>
          <c:extLst>
            <c:ext xmlns:c16="http://schemas.microsoft.com/office/drawing/2014/chart" uri="{C3380CC4-5D6E-409C-BE32-E72D297353CC}">
              <c16:uniqueId val="{00000004-9CE2-4459-B8CE-460D42101094}"/>
            </c:ext>
          </c:extLst>
        </c:ser>
        <c:ser>
          <c:idx val="5"/>
          <c:order val="5"/>
          <c:tx>
            <c:strRef>
              <c:f>Sheet1!$G$1</c:f>
              <c:strCache>
                <c:ptCount val="1"/>
                <c:pt idx="0">
                  <c:v>Video Sharing Sites</c:v>
                </c:pt>
              </c:strCache>
            </c:strRef>
          </c:tx>
          <c:spPr>
            <a:solidFill>
              <a:schemeClr val="accent6">
                <a:alpha val="10196"/>
              </a:schemeClr>
            </a:solidFill>
            <a:ln w="50800">
              <a:solidFill>
                <a:schemeClr val="accent6">
                  <a:alpha val="30000"/>
                </a:schemeClr>
              </a:solidFill>
            </a:ln>
            <a:effectLst/>
          </c:spPr>
          <c:cat>
            <c:strRef>
              <c:f>Sheet1!$A$2:$A$8</c:f>
              <c:strCache>
                <c:ptCount val="7"/>
                <c:pt idx="0">
                  <c:v>Purpose</c:v>
                </c:pt>
                <c:pt idx="1">
                  <c:v>Currency</c:v>
                </c:pt>
                <c:pt idx="2">
                  <c:v>Transformation</c:v>
                </c:pt>
                <c:pt idx="3">
                  <c:v>Bridging</c:v>
                </c:pt>
                <c:pt idx="4">
                  <c:v>Bonding</c:v>
                </c:pt>
                <c:pt idx="5">
                  <c:v>Affirmation</c:v>
                </c:pt>
                <c:pt idx="6">
                  <c:v>Continuity</c:v>
                </c:pt>
              </c:strCache>
            </c:strRef>
          </c:cat>
          <c:val>
            <c:numRef>
              <c:f>Sheet1!$G$2:$G$8</c:f>
              <c:numCache>
                <c:formatCode>General</c:formatCode>
                <c:ptCount val="7"/>
                <c:pt idx="0">
                  <c:v>102</c:v>
                </c:pt>
                <c:pt idx="1">
                  <c:v>109</c:v>
                </c:pt>
                <c:pt idx="2">
                  <c:v>84</c:v>
                </c:pt>
                <c:pt idx="3">
                  <c:v>96</c:v>
                </c:pt>
                <c:pt idx="4">
                  <c:v>94</c:v>
                </c:pt>
                <c:pt idx="5">
                  <c:v>70</c:v>
                </c:pt>
                <c:pt idx="6">
                  <c:v>85</c:v>
                </c:pt>
              </c:numCache>
            </c:numRef>
          </c:val>
          <c:extLst>
            <c:ext xmlns:c16="http://schemas.microsoft.com/office/drawing/2014/chart" uri="{C3380CC4-5D6E-409C-BE32-E72D297353CC}">
              <c16:uniqueId val="{00000005-9CE2-4459-B8CE-460D42101094}"/>
            </c:ext>
          </c:extLst>
        </c:ser>
        <c:ser>
          <c:idx val="6"/>
          <c:order val="6"/>
          <c:tx>
            <c:strRef>
              <c:f>Sheet1!$H$1</c:f>
              <c:strCache>
                <c:ptCount val="1"/>
                <c:pt idx="0">
                  <c:v>Social Media</c:v>
                </c:pt>
              </c:strCache>
            </c:strRef>
          </c:tx>
          <c:spPr>
            <a:solidFill>
              <a:schemeClr val="accent1">
                <a:lumMod val="60000"/>
                <a:alpha val="10196"/>
              </a:schemeClr>
            </a:solidFill>
            <a:ln w="50800">
              <a:solidFill>
                <a:schemeClr val="accent1">
                  <a:lumMod val="60000"/>
                  <a:alpha val="30000"/>
                </a:schemeClr>
              </a:solidFill>
            </a:ln>
            <a:effectLst/>
          </c:spPr>
          <c:cat>
            <c:strRef>
              <c:f>Sheet1!$A$2:$A$8</c:f>
              <c:strCache>
                <c:ptCount val="7"/>
                <c:pt idx="0">
                  <c:v>Purpose</c:v>
                </c:pt>
                <c:pt idx="1">
                  <c:v>Currency</c:v>
                </c:pt>
                <c:pt idx="2">
                  <c:v>Transformation</c:v>
                </c:pt>
                <c:pt idx="3">
                  <c:v>Bridging</c:v>
                </c:pt>
                <c:pt idx="4">
                  <c:v>Bonding</c:v>
                </c:pt>
                <c:pt idx="5">
                  <c:v>Affirmation</c:v>
                </c:pt>
                <c:pt idx="6">
                  <c:v>Continuity</c:v>
                </c:pt>
              </c:strCache>
            </c:strRef>
          </c:cat>
          <c:val>
            <c:numRef>
              <c:f>Sheet1!$H$2:$H$8</c:f>
              <c:numCache>
                <c:formatCode>General</c:formatCode>
                <c:ptCount val="7"/>
                <c:pt idx="0">
                  <c:v>73</c:v>
                </c:pt>
                <c:pt idx="1">
                  <c:v>154</c:v>
                </c:pt>
                <c:pt idx="2">
                  <c:v>135</c:v>
                </c:pt>
                <c:pt idx="3">
                  <c:v>109</c:v>
                </c:pt>
                <c:pt idx="4">
                  <c:v>155</c:v>
                </c:pt>
                <c:pt idx="5">
                  <c:v>99</c:v>
                </c:pt>
                <c:pt idx="6">
                  <c:v>96</c:v>
                </c:pt>
              </c:numCache>
            </c:numRef>
          </c:val>
          <c:extLst>
            <c:ext xmlns:c16="http://schemas.microsoft.com/office/drawing/2014/chart" uri="{C3380CC4-5D6E-409C-BE32-E72D297353CC}">
              <c16:uniqueId val="{00000006-9CE2-4459-B8CE-460D42101094}"/>
            </c:ext>
          </c:extLst>
        </c:ser>
        <c:ser>
          <c:idx val="7"/>
          <c:order val="7"/>
          <c:tx>
            <c:strRef>
              <c:f>Sheet1!$I$1</c:f>
              <c:strCache>
                <c:ptCount val="1"/>
                <c:pt idx="0">
                  <c:v>TV</c:v>
                </c:pt>
              </c:strCache>
            </c:strRef>
          </c:tx>
          <c:spPr>
            <a:solidFill>
              <a:srgbClr val="00B0F0">
                <a:alpha val="10196"/>
              </a:srgbClr>
            </a:solidFill>
            <a:ln w="50800">
              <a:solidFill>
                <a:srgbClr val="00B0F0">
                  <a:alpha val="93000"/>
                </a:srgbClr>
              </a:solidFill>
            </a:ln>
            <a:effectLst/>
          </c:spPr>
          <c:cat>
            <c:strRef>
              <c:f>Sheet1!$A$2:$A$8</c:f>
              <c:strCache>
                <c:ptCount val="7"/>
                <c:pt idx="0">
                  <c:v>Purpose</c:v>
                </c:pt>
                <c:pt idx="1">
                  <c:v>Currency</c:v>
                </c:pt>
                <c:pt idx="2">
                  <c:v>Transformation</c:v>
                </c:pt>
                <c:pt idx="3">
                  <c:v>Bridging</c:v>
                </c:pt>
                <c:pt idx="4">
                  <c:v>Bonding</c:v>
                </c:pt>
                <c:pt idx="5">
                  <c:v>Affirmation</c:v>
                </c:pt>
                <c:pt idx="6">
                  <c:v>Continuity</c:v>
                </c:pt>
              </c:strCache>
            </c:strRef>
          </c:cat>
          <c:val>
            <c:numRef>
              <c:f>Sheet1!$I$2:$I$8</c:f>
              <c:numCache>
                <c:formatCode>0</c:formatCode>
                <c:ptCount val="7"/>
                <c:pt idx="0">
                  <c:v>159</c:v>
                </c:pt>
                <c:pt idx="1">
                  <c:v>131</c:v>
                </c:pt>
                <c:pt idx="2">
                  <c:v>163</c:v>
                </c:pt>
                <c:pt idx="3">
                  <c:v>167</c:v>
                </c:pt>
                <c:pt idx="4">
                  <c:v>148</c:v>
                </c:pt>
                <c:pt idx="5">
                  <c:v>174</c:v>
                </c:pt>
                <c:pt idx="6">
                  <c:v>184</c:v>
                </c:pt>
              </c:numCache>
            </c:numRef>
          </c:val>
          <c:extLst>
            <c:ext xmlns:c16="http://schemas.microsoft.com/office/drawing/2014/chart" uri="{C3380CC4-5D6E-409C-BE32-E72D297353CC}">
              <c16:uniqueId val="{00000007-9CE2-4459-B8CE-460D42101094}"/>
            </c:ext>
          </c:extLst>
        </c:ser>
        <c:dLbls>
          <c:showLegendKey val="0"/>
          <c:showVal val="0"/>
          <c:showCatName val="0"/>
          <c:showSerName val="0"/>
          <c:showPercent val="0"/>
          <c:showBubbleSize val="0"/>
        </c:dLbls>
        <c:axId val="411391336"/>
        <c:axId val="411390352"/>
        <c:extLst/>
      </c:radarChart>
      <c:catAx>
        <c:axId val="411391336"/>
        <c:scaling>
          <c:orientation val="maxMin"/>
        </c:scaling>
        <c:delete val="0"/>
        <c:axPos val="b"/>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2"/>
                </a:solidFill>
                <a:latin typeface="+mn-lt"/>
                <a:ea typeface="+mn-ea"/>
                <a:cs typeface="+mn-cs"/>
              </a:defRPr>
            </a:pPr>
            <a:endParaRPr lang="en-US"/>
          </a:p>
        </c:txPr>
        <c:crossAx val="411390352"/>
        <c:crosses val="autoZero"/>
        <c:auto val="1"/>
        <c:lblAlgn val="ctr"/>
        <c:lblOffset val="100"/>
        <c:noMultiLvlLbl val="0"/>
      </c:catAx>
      <c:valAx>
        <c:axId val="411390352"/>
        <c:scaling>
          <c:orientation val="minMax"/>
          <c:max val="200"/>
          <c:min val="0"/>
        </c:scaling>
        <c:delete val="0"/>
        <c:axPos val="l"/>
        <c:majorGridlines>
          <c:spPr>
            <a:ln w="9525" cap="flat" cmpd="sng" algn="ctr">
              <a:solidFill>
                <a:schemeClr val="dk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2"/>
                </a:solidFill>
                <a:latin typeface="+mn-lt"/>
                <a:ea typeface="+mn-ea"/>
                <a:cs typeface="+mn-cs"/>
              </a:defRPr>
            </a:pPr>
            <a:endParaRPr lang="en-US"/>
          </a:p>
        </c:txPr>
        <c:crossAx val="411391336"/>
        <c:crosses val="autoZero"/>
        <c:crossBetween val="between"/>
        <c:majorUnit val="50"/>
      </c:valAx>
      <c:spPr>
        <a:noFill/>
        <a:ln>
          <a:noFill/>
        </a:ln>
        <a:effectLst/>
      </c:spPr>
    </c:plotArea>
    <c:plotVisOnly val="1"/>
    <c:dispBlanksAs val="gap"/>
    <c:showDLblsOverMax val="0"/>
  </c:chart>
  <c:spPr>
    <a:noFill/>
    <a:ln w="9525" cap="flat" cmpd="sng" algn="ctr">
      <a:noFill/>
      <a:round/>
    </a:ln>
    <a:effectLst/>
  </c:spPr>
  <c:txPr>
    <a:bodyPr/>
    <a:lstStyle/>
    <a:p>
      <a:pPr>
        <a:defRPr>
          <a:solidFill>
            <a:schemeClr val="bg2"/>
          </a:solidFill>
          <a:latin typeface="+mn-lt"/>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bg2"/>
                </a:solidFill>
                <a:latin typeface="+mn-lt"/>
                <a:ea typeface="+mn-ea"/>
                <a:cs typeface="+mn-cs"/>
              </a:defRPr>
            </a:pPr>
            <a:r>
              <a:rPr lang="en-GB" sz="1100">
                <a:latin typeface="+mn-lt"/>
              </a:rPr>
              <a:t>Profitable headroom to increase average annual media investment, £m </a:t>
            </a:r>
          </a:p>
        </c:rich>
      </c:tx>
      <c:layout>
        <c:manualLayout>
          <c:xMode val="edge"/>
          <c:yMode val="edge"/>
          <c:x val="0.29367358103328728"/>
          <c:y val="5.2816598076382663E-2"/>
        </c:manualLayout>
      </c:layout>
      <c:overlay val="0"/>
      <c:spPr>
        <a:noFill/>
        <a:ln>
          <a:noFill/>
        </a:ln>
        <a:effectLst/>
      </c:spPr>
      <c:txPr>
        <a:bodyPr rot="0" spcFirstLastPara="1" vertOverflow="ellipsis" vert="horz" wrap="square" anchor="ctr" anchorCtr="1"/>
        <a:lstStyle/>
        <a:p>
          <a:pPr>
            <a:defRPr sz="1100" b="0" i="0" u="none" strike="noStrike" kern="1200" spc="0" baseline="0">
              <a:solidFill>
                <a:schemeClr val="bg2"/>
              </a:solidFill>
              <a:latin typeface="+mn-lt"/>
              <a:ea typeface="+mn-ea"/>
              <a:cs typeface="+mn-cs"/>
            </a:defRPr>
          </a:pPr>
          <a:endParaRPr lang="en-GB"/>
        </a:p>
      </c:txPr>
    </c:title>
    <c:autoTitleDeleted val="0"/>
    <c:plotArea>
      <c:layout/>
      <c:barChart>
        <c:barDir val="col"/>
        <c:grouping val="clustered"/>
        <c:varyColors val="0"/>
        <c:ser>
          <c:idx val="0"/>
          <c:order val="0"/>
          <c:tx>
            <c:strRef>
              <c:f>Sheet1!$V$2</c:f>
              <c:strCache>
                <c:ptCount val="1"/>
                <c:pt idx="0">
                  <c:v>PA2 Databank average</c:v>
                </c:pt>
              </c:strCache>
            </c:strRef>
          </c:tx>
          <c:spPr>
            <a:solidFill>
              <a:schemeClr val="accent2"/>
            </a:solidFill>
            <a:ln>
              <a:noFill/>
            </a:ln>
            <a:effectLst/>
          </c:spPr>
          <c:invertIfNegative val="0"/>
          <c:cat>
            <c:strRef>
              <c:f>Sheet1!$U$3:$U$9</c:f>
              <c:strCache>
                <c:ptCount val="7"/>
                <c:pt idx="0">
                  <c:v>Travel</c:v>
                </c:pt>
                <c:pt idx="1">
                  <c:v>Retail</c:v>
                </c:pt>
                <c:pt idx="2">
                  <c:v>Automotive (model)</c:v>
                </c:pt>
                <c:pt idx="3">
                  <c:v>Telecoms</c:v>
                </c:pt>
                <c:pt idx="4">
                  <c:v>Finance</c:v>
                </c:pt>
                <c:pt idx="5">
                  <c:v>FMCG</c:v>
                </c:pt>
                <c:pt idx="6">
                  <c:v>Average</c:v>
                </c:pt>
              </c:strCache>
            </c:strRef>
          </c:cat>
          <c:val>
            <c:numRef>
              <c:f>Sheet1!$V$3:$V$9</c:f>
              <c:numCache>
                <c:formatCode>_-"£"* #,##0_-;\-"£"* #,##0_-;_-"£"* "-"??_-;_-@_-</c:formatCode>
                <c:ptCount val="7"/>
                <c:pt idx="0">
                  <c:v>8</c:v>
                </c:pt>
                <c:pt idx="1">
                  <c:v>26</c:v>
                </c:pt>
                <c:pt idx="2">
                  <c:v>3</c:v>
                </c:pt>
                <c:pt idx="3">
                  <c:v>20</c:v>
                </c:pt>
                <c:pt idx="4">
                  <c:v>14</c:v>
                </c:pt>
                <c:pt idx="5">
                  <c:v>2</c:v>
                </c:pt>
                <c:pt idx="6">
                  <c:v>15</c:v>
                </c:pt>
              </c:numCache>
            </c:numRef>
          </c:val>
          <c:extLst>
            <c:ext xmlns:c16="http://schemas.microsoft.com/office/drawing/2014/chart" uri="{C3380CC4-5D6E-409C-BE32-E72D297353CC}">
              <c16:uniqueId val="{00000000-EB5C-447F-A674-82D2E8A854AD}"/>
            </c:ext>
          </c:extLst>
        </c:ser>
        <c:ser>
          <c:idx val="1"/>
          <c:order val="1"/>
          <c:tx>
            <c:strRef>
              <c:f>Sheet1!$W$2</c:f>
              <c:strCache>
                <c:ptCount val="1"/>
                <c:pt idx="0">
                  <c:v>Profit Saturation</c:v>
                </c:pt>
              </c:strCache>
            </c:strRef>
          </c:tx>
          <c:spPr>
            <a:solidFill>
              <a:schemeClr val="accent4"/>
            </a:solidFill>
            <a:ln>
              <a:noFill/>
            </a:ln>
            <a:effectLst/>
          </c:spPr>
          <c:invertIfNegative val="0"/>
          <c:cat>
            <c:strRef>
              <c:f>Sheet1!$U$3:$U$9</c:f>
              <c:strCache>
                <c:ptCount val="7"/>
                <c:pt idx="0">
                  <c:v>Travel</c:v>
                </c:pt>
                <c:pt idx="1">
                  <c:v>Retail</c:v>
                </c:pt>
                <c:pt idx="2">
                  <c:v>Automotive (model)</c:v>
                </c:pt>
                <c:pt idx="3">
                  <c:v>Telecoms</c:v>
                </c:pt>
                <c:pt idx="4">
                  <c:v>Finance</c:v>
                </c:pt>
                <c:pt idx="5">
                  <c:v>FMCG</c:v>
                </c:pt>
                <c:pt idx="6">
                  <c:v>Average</c:v>
                </c:pt>
              </c:strCache>
            </c:strRef>
          </c:cat>
          <c:val>
            <c:numRef>
              <c:f>Sheet1!$W$3:$W$9</c:f>
              <c:numCache>
                <c:formatCode>_-"£"* #,##0_-;\-"£"* #,##0_-;_-"£"* "-"??_-;_-@_-</c:formatCode>
                <c:ptCount val="7"/>
                <c:pt idx="0">
                  <c:v>30</c:v>
                </c:pt>
                <c:pt idx="1">
                  <c:v>60</c:v>
                </c:pt>
                <c:pt idx="2">
                  <c:v>5</c:v>
                </c:pt>
                <c:pt idx="3">
                  <c:v>20</c:v>
                </c:pt>
                <c:pt idx="4">
                  <c:v>10</c:v>
                </c:pt>
                <c:pt idx="6">
                  <c:v>30</c:v>
                </c:pt>
              </c:numCache>
            </c:numRef>
          </c:val>
          <c:extLst>
            <c:ext xmlns:c16="http://schemas.microsoft.com/office/drawing/2014/chart" uri="{C3380CC4-5D6E-409C-BE32-E72D297353CC}">
              <c16:uniqueId val="{00000001-EB5C-447F-A674-82D2E8A854AD}"/>
            </c:ext>
          </c:extLst>
        </c:ser>
        <c:dLbls>
          <c:showLegendKey val="0"/>
          <c:showVal val="0"/>
          <c:showCatName val="0"/>
          <c:showSerName val="0"/>
          <c:showPercent val="0"/>
          <c:showBubbleSize val="0"/>
        </c:dLbls>
        <c:gapWidth val="50"/>
        <c:axId val="915587664"/>
        <c:axId val="915588144"/>
      </c:barChart>
      <c:catAx>
        <c:axId val="915587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bg2"/>
                </a:solidFill>
                <a:latin typeface="+mj-lt"/>
                <a:ea typeface="+mn-ea"/>
                <a:cs typeface="+mn-cs"/>
              </a:defRPr>
            </a:pPr>
            <a:endParaRPr lang="en-US"/>
          </a:p>
        </c:txPr>
        <c:crossAx val="915588144"/>
        <c:crosses val="autoZero"/>
        <c:auto val="1"/>
        <c:lblAlgn val="ctr"/>
        <c:lblOffset val="100"/>
        <c:noMultiLvlLbl val="0"/>
      </c:catAx>
      <c:valAx>
        <c:axId val="915588144"/>
        <c:scaling>
          <c:orientation val="minMax"/>
          <c:min val="-10"/>
        </c:scaling>
        <c:delete val="0"/>
        <c:axPos val="l"/>
        <c:majorGridlines>
          <c:spPr>
            <a:ln w="9525" cap="flat" cmpd="sng" algn="ctr">
              <a:solidFill>
                <a:schemeClr val="bg1">
                  <a:lumMod val="9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bg2"/>
                    </a:solidFill>
                    <a:latin typeface="+mj-lt"/>
                    <a:ea typeface="+mn-ea"/>
                    <a:cs typeface="+mn-cs"/>
                  </a:defRPr>
                </a:pPr>
                <a:r>
                  <a:rPr lang="en-US"/>
                  <a:t>Spend (Annual)</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bg2"/>
                  </a:solidFill>
                  <a:latin typeface="+mj-lt"/>
                  <a:ea typeface="+mn-ea"/>
                  <a:cs typeface="+mn-cs"/>
                </a:defRPr>
              </a:pPr>
              <a:endParaRPr lang="en-US"/>
            </a:p>
          </c:txPr>
        </c:title>
        <c:numFmt formatCode="_-&quot;£&quot;* #,##0_-;\-&quot;£&quot;* #,##0_-;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bg2"/>
                </a:solidFill>
                <a:latin typeface="+mj-lt"/>
                <a:ea typeface="+mn-ea"/>
                <a:cs typeface="+mn-cs"/>
              </a:defRPr>
            </a:pPr>
            <a:endParaRPr lang="en-US"/>
          </a:p>
        </c:txPr>
        <c:crossAx val="915587664"/>
        <c:crosses val="autoZero"/>
        <c:crossBetween val="between"/>
      </c:valAx>
      <c:spPr>
        <a:noFill/>
        <a:ln>
          <a:noFill/>
        </a:ln>
        <a:effectLst/>
      </c:spPr>
    </c:plotArea>
    <c:legend>
      <c:legendPos val="t"/>
      <c:layout>
        <c:manualLayout>
          <c:xMode val="edge"/>
          <c:yMode val="edge"/>
          <c:x val="0.38577639239341688"/>
          <c:y val="0.13619137075410101"/>
          <c:w val="0.22212537584662453"/>
          <c:h val="6.017141332820020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bg2"/>
              </a:solidFill>
              <a:latin typeface="+mj-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bg2"/>
          </a:solidFill>
          <a:latin typeface="+mj-lt"/>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Sheet1!$A$2</c:f>
              <c:strCache>
                <c:ptCount val="1"/>
                <c:pt idx="0">
                  <c:v>10" and under</c:v>
                </c:pt>
              </c:strCache>
            </c:strRef>
          </c:tx>
          <c:spPr>
            <a:solidFill>
              <a:srgbClr val="372D87"/>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Sheet1!$B$1:$L$1</c:f>
              <c:strCache>
                <c:ptCount val="11"/>
                <c:pt idx="0">
                  <c:v>2015</c:v>
                </c:pt>
                <c:pt idx="1">
                  <c:v>2016</c:v>
                </c:pt>
                <c:pt idx="2">
                  <c:v>2017</c:v>
                </c:pt>
                <c:pt idx="3">
                  <c:v>2018</c:v>
                </c:pt>
                <c:pt idx="4">
                  <c:v>2019</c:v>
                </c:pt>
                <c:pt idx="5">
                  <c:v>2020</c:v>
                </c:pt>
                <c:pt idx="6">
                  <c:v>2021</c:v>
                </c:pt>
                <c:pt idx="7">
                  <c:v>2022</c:v>
                </c:pt>
                <c:pt idx="8">
                  <c:v>2023</c:v>
                </c:pt>
                <c:pt idx="9">
                  <c:v>2024</c:v>
                </c:pt>
                <c:pt idx="10">
                  <c:v>2025</c:v>
                </c:pt>
              </c:strCache>
            </c:strRef>
          </c:cat>
          <c:val>
            <c:numRef>
              <c:f>Sheet1!$B$2:$L$2</c:f>
              <c:numCache>
                <c:formatCode>0%</c:formatCode>
                <c:ptCount val="11"/>
                <c:pt idx="0">
                  <c:v>9.8472232629787076E-2</c:v>
                </c:pt>
                <c:pt idx="1">
                  <c:v>9.8030366967315472E-2</c:v>
                </c:pt>
                <c:pt idx="2">
                  <c:v>0.10732566444147415</c:v>
                </c:pt>
                <c:pt idx="3">
                  <c:v>0.11292646159152389</c:v>
                </c:pt>
                <c:pt idx="4">
                  <c:v>0.11324343024810669</c:v>
                </c:pt>
                <c:pt idx="5">
                  <c:v>0.10659716922765952</c:v>
                </c:pt>
                <c:pt idx="6">
                  <c:v>0.11072062563577464</c:v>
                </c:pt>
                <c:pt idx="7">
                  <c:v>0.10995011654673906</c:v>
                </c:pt>
                <c:pt idx="8">
                  <c:v>0.100685489983212</c:v>
                </c:pt>
                <c:pt idx="9">
                  <c:v>9.5572166886208579E-2</c:v>
                </c:pt>
                <c:pt idx="10">
                  <c:v>0.10174590169072951</c:v>
                </c:pt>
              </c:numCache>
            </c:numRef>
          </c:val>
          <c:extLst>
            <c:ext xmlns:c16="http://schemas.microsoft.com/office/drawing/2014/chart" uri="{C3380CC4-5D6E-409C-BE32-E72D297353CC}">
              <c16:uniqueId val="{00000000-0408-437C-BB0F-44D1AADCA8B3}"/>
            </c:ext>
          </c:extLst>
        </c:ser>
        <c:ser>
          <c:idx val="1"/>
          <c:order val="1"/>
          <c:tx>
            <c:strRef>
              <c:f>Sheet1!$A$3</c:f>
              <c:strCache>
                <c:ptCount val="1"/>
                <c:pt idx="0">
                  <c:v>15"</c:v>
                </c:pt>
              </c:strCache>
            </c:strRef>
          </c:tx>
          <c:spPr>
            <a:solidFill>
              <a:srgbClr val="A29ADD"/>
            </a:solidFill>
            <a:ln>
              <a:noFill/>
            </a:ln>
            <a:effectLst/>
          </c:spPr>
          <c:invertIfNegative val="0"/>
          <c:cat>
            <c:strRef>
              <c:f>Sheet1!$B$1:$L$1</c:f>
              <c:strCache>
                <c:ptCount val="11"/>
                <c:pt idx="0">
                  <c:v>2015</c:v>
                </c:pt>
                <c:pt idx="1">
                  <c:v>2016</c:v>
                </c:pt>
                <c:pt idx="2">
                  <c:v>2017</c:v>
                </c:pt>
                <c:pt idx="3">
                  <c:v>2018</c:v>
                </c:pt>
                <c:pt idx="4">
                  <c:v>2019</c:v>
                </c:pt>
                <c:pt idx="5">
                  <c:v>2020</c:v>
                </c:pt>
                <c:pt idx="6">
                  <c:v>2021</c:v>
                </c:pt>
                <c:pt idx="7">
                  <c:v>2022</c:v>
                </c:pt>
                <c:pt idx="8">
                  <c:v>2023</c:v>
                </c:pt>
                <c:pt idx="9">
                  <c:v>2024</c:v>
                </c:pt>
                <c:pt idx="10">
                  <c:v>2025</c:v>
                </c:pt>
              </c:strCache>
            </c:strRef>
          </c:cat>
          <c:val>
            <c:numRef>
              <c:f>Sheet1!$B$3:$L$3</c:f>
              <c:numCache>
                <c:formatCode>0%</c:formatCode>
                <c:ptCount val="11"/>
                <c:pt idx="0">
                  <c:v>2.0774456333556052E-3</c:v>
                </c:pt>
                <c:pt idx="1">
                  <c:v>2.1276477251525633E-3</c:v>
                </c:pt>
                <c:pt idx="2">
                  <c:v>1.04689221182117E-3</c:v>
                </c:pt>
                <c:pt idx="3">
                  <c:v>8.710578391644087E-4</c:v>
                </c:pt>
                <c:pt idx="4">
                  <c:v>1.309769098520932E-3</c:v>
                </c:pt>
                <c:pt idx="5">
                  <c:v>9.9402423119931212E-4</c:v>
                </c:pt>
                <c:pt idx="6">
                  <c:v>9.3568068077838032E-4</c:v>
                </c:pt>
                <c:pt idx="7">
                  <c:v>6.5231961644428922E-4</c:v>
                </c:pt>
                <c:pt idx="8">
                  <c:v>8.3001438167619793E-4</c:v>
                </c:pt>
                <c:pt idx="9">
                  <c:v>1.1103477441540056E-3</c:v>
                </c:pt>
                <c:pt idx="10">
                  <c:v>6.3519046172452243E-4</c:v>
                </c:pt>
              </c:numCache>
            </c:numRef>
          </c:val>
          <c:extLst>
            <c:ext xmlns:c16="http://schemas.microsoft.com/office/drawing/2014/chart" uri="{C3380CC4-5D6E-409C-BE32-E72D297353CC}">
              <c16:uniqueId val="{00000001-0408-437C-BB0F-44D1AADCA8B3}"/>
            </c:ext>
          </c:extLst>
        </c:ser>
        <c:ser>
          <c:idx val="2"/>
          <c:order val="2"/>
          <c:tx>
            <c:strRef>
              <c:f>Sheet1!$A$4</c:f>
              <c:strCache>
                <c:ptCount val="1"/>
                <c:pt idx="0">
                  <c:v>20"</c:v>
                </c:pt>
              </c:strCache>
            </c:strRef>
          </c:tx>
          <c:spPr>
            <a:solidFill>
              <a:srgbClr val="00A4D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Sheet1!$B$1:$L$1</c:f>
              <c:strCache>
                <c:ptCount val="11"/>
                <c:pt idx="0">
                  <c:v>2015</c:v>
                </c:pt>
                <c:pt idx="1">
                  <c:v>2016</c:v>
                </c:pt>
                <c:pt idx="2">
                  <c:v>2017</c:v>
                </c:pt>
                <c:pt idx="3">
                  <c:v>2018</c:v>
                </c:pt>
                <c:pt idx="4">
                  <c:v>2019</c:v>
                </c:pt>
                <c:pt idx="5">
                  <c:v>2020</c:v>
                </c:pt>
                <c:pt idx="6">
                  <c:v>2021</c:v>
                </c:pt>
                <c:pt idx="7">
                  <c:v>2022</c:v>
                </c:pt>
                <c:pt idx="8">
                  <c:v>2023</c:v>
                </c:pt>
                <c:pt idx="9">
                  <c:v>2024</c:v>
                </c:pt>
                <c:pt idx="10">
                  <c:v>2025</c:v>
                </c:pt>
              </c:strCache>
            </c:strRef>
          </c:cat>
          <c:val>
            <c:numRef>
              <c:f>Sheet1!$B$4:$L$4</c:f>
              <c:numCache>
                <c:formatCode>0%</c:formatCode>
                <c:ptCount val="11"/>
                <c:pt idx="0">
                  <c:v>0.23512131938068767</c:v>
                </c:pt>
                <c:pt idx="1">
                  <c:v>0.25143987896135989</c:v>
                </c:pt>
                <c:pt idx="2">
                  <c:v>0.24739335077722552</c:v>
                </c:pt>
                <c:pt idx="3">
                  <c:v>0.24445034855917383</c:v>
                </c:pt>
                <c:pt idx="4">
                  <c:v>0.24291368834144231</c:v>
                </c:pt>
                <c:pt idx="5">
                  <c:v>0.25790863263664793</c:v>
                </c:pt>
                <c:pt idx="6">
                  <c:v>0.24381336897542591</c:v>
                </c:pt>
                <c:pt idx="7">
                  <c:v>0.26407185571184583</c:v>
                </c:pt>
                <c:pt idx="8">
                  <c:v>0.28324724011192576</c:v>
                </c:pt>
                <c:pt idx="9">
                  <c:v>0.26169270264453282</c:v>
                </c:pt>
                <c:pt idx="10">
                  <c:v>0.2638596576606887</c:v>
                </c:pt>
              </c:numCache>
            </c:numRef>
          </c:val>
          <c:extLst>
            <c:ext xmlns:c16="http://schemas.microsoft.com/office/drawing/2014/chart" uri="{C3380CC4-5D6E-409C-BE32-E72D297353CC}">
              <c16:uniqueId val="{00000002-0408-437C-BB0F-44D1AADCA8B3}"/>
            </c:ext>
          </c:extLst>
        </c:ser>
        <c:ser>
          <c:idx val="3"/>
          <c:order val="3"/>
          <c:tx>
            <c:strRef>
              <c:f>Sheet1!$A$5</c:f>
              <c:strCache>
                <c:ptCount val="1"/>
                <c:pt idx="0">
                  <c:v>30"</c:v>
                </c:pt>
              </c:strCache>
            </c:strRef>
          </c:tx>
          <c:spPr>
            <a:solidFill>
              <a:srgbClr val="7AC7FF"/>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Sheet1!$B$1:$L$1</c:f>
              <c:strCache>
                <c:ptCount val="11"/>
                <c:pt idx="0">
                  <c:v>2015</c:v>
                </c:pt>
                <c:pt idx="1">
                  <c:v>2016</c:v>
                </c:pt>
                <c:pt idx="2">
                  <c:v>2017</c:v>
                </c:pt>
                <c:pt idx="3">
                  <c:v>2018</c:v>
                </c:pt>
                <c:pt idx="4">
                  <c:v>2019</c:v>
                </c:pt>
                <c:pt idx="5">
                  <c:v>2020</c:v>
                </c:pt>
                <c:pt idx="6">
                  <c:v>2021</c:v>
                </c:pt>
                <c:pt idx="7">
                  <c:v>2022</c:v>
                </c:pt>
                <c:pt idx="8">
                  <c:v>2023</c:v>
                </c:pt>
                <c:pt idx="9">
                  <c:v>2024</c:v>
                </c:pt>
                <c:pt idx="10">
                  <c:v>2025</c:v>
                </c:pt>
              </c:strCache>
            </c:strRef>
          </c:cat>
          <c:val>
            <c:numRef>
              <c:f>Sheet1!$B$5:$L$5</c:f>
              <c:numCache>
                <c:formatCode>0%</c:formatCode>
                <c:ptCount val="11"/>
                <c:pt idx="0">
                  <c:v>0.51802123576812253</c:v>
                </c:pt>
                <c:pt idx="1">
                  <c:v>0.52010856682526163</c:v>
                </c:pt>
                <c:pt idx="2">
                  <c:v>0.52567325814827492</c:v>
                </c:pt>
                <c:pt idx="3">
                  <c:v>0.52982124606858683</c:v>
                </c:pt>
                <c:pt idx="4">
                  <c:v>0.53780681539632635</c:v>
                </c:pt>
                <c:pt idx="5">
                  <c:v>0.51663457577722671</c:v>
                </c:pt>
                <c:pt idx="6">
                  <c:v>0.52602564659612039</c:v>
                </c:pt>
                <c:pt idx="7">
                  <c:v>0.50762368346792486</c:v>
                </c:pt>
                <c:pt idx="8">
                  <c:v>0.49789047351945498</c:v>
                </c:pt>
                <c:pt idx="9">
                  <c:v>0.52636802251894543</c:v>
                </c:pt>
                <c:pt idx="10">
                  <c:v>0.52174064503844941</c:v>
                </c:pt>
              </c:numCache>
            </c:numRef>
          </c:val>
          <c:extLst>
            <c:ext xmlns:c16="http://schemas.microsoft.com/office/drawing/2014/chart" uri="{C3380CC4-5D6E-409C-BE32-E72D297353CC}">
              <c16:uniqueId val="{00000003-0408-437C-BB0F-44D1AADCA8B3}"/>
            </c:ext>
          </c:extLst>
        </c:ser>
        <c:ser>
          <c:idx val="4"/>
          <c:order val="4"/>
          <c:tx>
            <c:strRef>
              <c:f>Sheet1!$A$6</c:f>
              <c:strCache>
                <c:ptCount val="1"/>
                <c:pt idx="0">
                  <c:v>35"</c:v>
                </c:pt>
              </c:strCache>
            </c:strRef>
          </c:tx>
          <c:spPr>
            <a:solidFill>
              <a:srgbClr val="0067B3"/>
            </a:solidFill>
            <a:ln>
              <a:noFill/>
            </a:ln>
            <a:effectLst/>
          </c:spPr>
          <c:invertIfNegative val="0"/>
          <c:cat>
            <c:strRef>
              <c:f>Sheet1!$B$1:$L$1</c:f>
              <c:strCache>
                <c:ptCount val="11"/>
                <c:pt idx="0">
                  <c:v>2015</c:v>
                </c:pt>
                <c:pt idx="1">
                  <c:v>2016</c:v>
                </c:pt>
                <c:pt idx="2">
                  <c:v>2017</c:v>
                </c:pt>
                <c:pt idx="3">
                  <c:v>2018</c:v>
                </c:pt>
                <c:pt idx="4">
                  <c:v>2019</c:v>
                </c:pt>
                <c:pt idx="5">
                  <c:v>2020</c:v>
                </c:pt>
                <c:pt idx="6">
                  <c:v>2021</c:v>
                </c:pt>
                <c:pt idx="7">
                  <c:v>2022</c:v>
                </c:pt>
                <c:pt idx="8">
                  <c:v>2023</c:v>
                </c:pt>
                <c:pt idx="9">
                  <c:v>2024</c:v>
                </c:pt>
                <c:pt idx="10">
                  <c:v>2025</c:v>
                </c:pt>
              </c:strCache>
            </c:strRef>
          </c:cat>
          <c:val>
            <c:numRef>
              <c:f>Sheet1!$B$6:$L$6</c:f>
              <c:numCache>
                <c:formatCode>0%</c:formatCode>
                <c:ptCount val="11"/>
                <c:pt idx="0">
                  <c:v>2.9699931143630596E-5</c:v>
                </c:pt>
                <c:pt idx="1">
                  <c:v>2.0530916758606046E-5</c:v>
                </c:pt>
                <c:pt idx="2">
                  <c:v>2.0218123516406123E-5</c:v>
                </c:pt>
                <c:pt idx="3">
                  <c:v>1.8760936646153717E-5</c:v>
                </c:pt>
                <c:pt idx="4">
                  <c:v>1.3273449784171052E-5</c:v>
                </c:pt>
                <c:pt idx="5">
                  <c:v>6.1414134550339978E-6</c:v>
                </c:pt>
                <c:pt idx="6">
                  <c:v>2.9963828821779791E-5</c:v>
                </c:pt>
                <c:pt idx="7">
                  <c:v>4.5809136832149819E-5</c:v>
                </c:pt>
                <c:pt idx="8">
                  <c:v>1.5710250192801681E-5</c:v>
                </c:pt>
                <c:pt idx="9">
                  <c:v>8.7162417284716367E-6</c:v>
                </c:pt>
                <c:pt idx="10">
                  <c:v>5.3615956004876697E-6</c:v>
                </c:pt>
              </c:numCache>
            </c:numRef>
          </c:val>
          <c:extLst>
            <c:ext xmlns:c16="http://schemas.microsoft.com/office/drawing/2014/chart" uri="{C3380CC4-5D6E-409C-BE32-E72D297353CC}">
              <c16:uniqueId val="{00000004-0408-437C-BB0F-44D1AADCA8B3}"/>
            </c:ext>
          </c:extLst>
        </c:ser>
        <c:ser>
          <c:idx val="5"/>
          <c:order val="5"/>
          <c:tx>
            <c:strRef>
              <c:f>Sheet1!$A$7</c:f>
              <c:strCache>
                <c:ptCount val="1"/>
                <c:pt idx="0">
                  <c:v>40"</c:v>
                </c:pt>
              </c:strCache>
            </c:strRef>
          </c:tx>
          <c:spPr>
            <a:solidFill>
              <a:srgbClr val="00942E"/>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Sheet1!$B$1:$L$1</c:f>
              <c:strCache>
                <c:ptCount val="11"/>
                <c:pt idx="0">
                  <c:v>2015</c:v>
                </c:pt>
                <c:pt idx="1">
                  <c:v>2016</c:v>
                </c:pt>
                <c:pt idx="2">
                  <c:v>2017</c:v>
                </c:pt>
                <c:pt idx="3">
                  <c:v>2018</c:v>
                </c:pt>
                <c:pt idx="4">
                  <c:v>2019</c:v>
                </c:pt>
                <c:pt idx="5">
                  <c:v>2020</c:v>
                </c:pt>
                <c:pt idx="6">
                  <c:v>2021</c:v>
                </c:pt>
                <c:pt idx="7">
                  <c:v>2022</c:v>
                </c:pt>
                <c:pt idx="8">
                  <c:v>2023</c:v>
                </c:pt>
                <c:pt idx="9">
                  <c:v>2024</c:v>
                </c:pt>
                <c:pt idx="10">
                  <c:v>2025</c:v>
                </c:pt>
              </c:strCache>
            </c:strRef>
          </c:cat>
          <c:val>
            <c:numRef>
              <c:f>Sheet1!$B$7:$L$7</c:f>
              <c:numCache>
                <c:formatCode>0%</c:formatCode>
                <c:ptCount val="11"/>
                <c:pt idx="0">
                  <c:v>6.9140412124103642E-2</c:v>
                </c:pt>
                <c:pt idx="1">
                  <c:v>5.3773870024438231E-2</c:v>
                </c:pt>
                <c:pt idx="2">
                  <c:v>4.0106841580098494E-2</c:v>
                </c:pt>
                <c:pt idx="3">
                  <c:v>2.9957955440916808E-2</c:v>
                </c:pt>
                <c:pt idx="4">
                  <c:v>2.3387778943451679E-2</c:v>
                </c:pt>
                <c:pt idx="5">
                  <c:v>2.4359691539323946E-2</c:v>
                </c:pt>
                <c:pt idx="6">
                  <c:v>2.038652239786105E-2</c:v>
                </c:pt>
                <c:pt idx="7">
                  <c:v>2.3520984776645704E-2</c:v>
                </c:pt>
                <c:pt idx="8">
                  <c:v>2.2826066220244075E-2</c:v>
                </c:pt>
                <c:pt idx="9">
                  <c:v>2.2447178615959993E-2</c:v>
                </c:pt>
                <c:pt idx="10">
                  <c:v>1.9800109127710155E-2</c:v>
                </c:pt>
              </c:numCache>
            </c:numRef>
          </c:val>
          <c:extLst>
            <c:ext xmlns:c16="http://schemas.microsoft.com/office/drawing/2014/chart" uri="{C3380CC4-5D6E-409C-BE32-E72D297353CC}">
              <c16:uniqueId val="{00000005-0408-437C-BB0F-44D1AADCA8B3}"/>
            </c:ext>
          </c:extLst>
        </c:ser>
        <c:ser>
          <c:idx val="6"/>
          <c:order val="6"/>
          <c:tx>
            <c:strRef>
              <c:f>Sheet1!$A$8</c:f>
              <c:strCache>
                <c:ptCount val="1"/>
                <c:pt idx="0">
                  <c:v>45"</c:v>
                </c:pt>
              </c:strCache>
            </c:strRef>
          </c:tx>
          <c:spPr>
            <a:solidFill>
              <a:srgbClr val="87B923"/>
            </a:solidFill>
            <a:ln>
              <a:noFill/>
            </a:ln>
            <a:effectLst/>
          </c:spPr>
          <c:invertIfNegative val="0"/>
          <c:cat>
            <c:strRef>
              <c:f>Sheet1!$B$1:$L$1</c:f>
              <c:strCache>
                <c:ptCount val="11"/>
                <c:pt idx="0">
                  <c:v>2015</c:v>
                </c:pt>
                <c:pt idx="1">
                  <c:v>2016</c:v>
                </c:pt>
                <c:pt idx="2">
                  <c:v>2017</c:v>
                </c:pt>
                <c:pt idx="3">
                  <c:v>2018</c:v>
                </c:pt>
                <c:pt idx="4">
                  <c:v>2019</c:v>
                </c:pt>
                <c:pt idx="5">
                  <c:v>2020</c:v>
                </c:pt>
                <c:pt idx="6">
                  <c:v>2021</c:v>
                </c:pt>
                <c:pt idx="7">
                  <c:v>2022</c:v>
                </c:pt>
                <c:pt idx="8">
                  <c:v>2023</c:v>
                </c:pt>
                <c:pt idx="9">
                  <c:v>2024</c:v>
                </c:pt>
                <c:pt idx="10">
                  <c:v>2025</c:v>
                </c:pt>
              </c:strCache>
            </c:strRef>
          </c:cat>
          <c:val>
            <c:numRef>
              <c:f>Sheet1!$B$8:$L$8</c:f>
              <c:numCache>
                <c:formatCode>0%</c:formatCode>
                <c:ptCount val="11"/>
                <c:pt idx="0">
                  <c:v>2.6750026196532536E-5</c:v>
                </c:pt>
                <c:pt idx="1">
                  <c:v>3.3154136321333285E-5</c:v>
                </c:pt>
                <c:pt idx="2">
                  <c:v>2.0675774499271199E-5</c:v>
                </c:pt>
                <c:pt idx="3">
                  <c:v>2.9945357446266276E-5</c:v>
                </c:pt>
                <c:pt idx="4">
                  <c:v>3.8214244118085891E-5</c:v>
                </c:pt>
                <c:pt idx="5">
                  <c:v>2.0522451964728251E-5</c:v>
                </c:pt>
                <c:pt idx="6">
                  <c:v>7.391957633152029E-5</c:v>
                </c:pt>
                <c:pt idx="7">
                  <c:v>4.4456312119018533E-5</c:v>
                </c:pt>
                <c:pt idx="8">
                  <c:v>5.9870007898069452E-6</c:v>
                </c:pt>
                <c:pt idx="9">
                  <c:v>8.6479908397119519E-6</c:v>
                </c:pt>
                <c:pt idx="10">
                  <c:v>7.4447753570104678E-7</c:v>
                </c:pt>
              </c:numCache>
            </c:numRef>
          </c:val>
          <c:extLst>
            <c:ext xmlns:c16="http://schemas.microsoft.com/office/drawing/2014/chart" uri="{C3380CC4-5D6E-409C-BE32-E72D297353CC}">
              <c16:uniqueId val="{00000006-0408-437C-BB0F-44D1AADCA8B3}"/>
            </c:ext>
          </c:extLst>
        </c:ser>
        <c:ser>
          <c:idx val="7"/>
          <c:order val="7"/>
          <c:tx>
            <c:strRef>
              <c:f>Sheet1!$A$9</c:f>
              <c:strCache>
                <c:ptCount val="1"/>
                <c:pt idx="0">
                  <c:v>50"</c:v>
                </c:pt>
              </c:strCache>
            </c:strRef>
          </c:tx>
          <c:spPr>
            <a:solidFill>
              <a:srgbClr val="FFCD00"/>
            </a:solidFill>
            <a:ln>
              <a:noFill/>
            </a:ln>
            <a:effectLst/>
          </c:spPr>
          <c:invertIfNegative val="0"/>
          <c:cat>
            <c:strRef>
              <c:f>Sheet1!$B$1:$L$1</c:f>
              <c:strCache>
                <c:ptCount val="11"/>
                <c:pt idx="0">
                  <c:v>2015</c:v>
                </c:pt>
                <c:pt idx="1">
                  <c:v>2016</c:v>
                </c:pt>
                <c:pt idx="2">
                  <c:v>2017</c:v>
                </c:pt>
                <c:pt idx="3">
                  <c:v>2018</c:v>
                </c:pt>
                <c:pt idx="4">
                  <c:v>2019</c:v>
                </c:pt>
                <c:pt idx="5">
                  <c:v>2020</c:v>
                </c:pt>
                <c:pt idx="6">
                  <c:v>2021</c:v>
                </c:pt>
                <c:pt idx="7">
                  <c:v>2022</c:v>
                </c:pt>
                <c:pt idx="8">
                  <c:v>2023</c:v>
                </c:pt>
                <c:pt idx="9">
                  <c:v>2024</c:v>
                </c:pt>
                <c:pt idx="10">
                  <c:v>2025</c:v>
                </c:pt>
              </c:strCache>
            </c:strRef>
          </c:cat>
          <c:val>
            <c:numRef>
              <c:f>Sheet1!$B$9:$L$9</c:f>
              <c:numCache>
                <c:formatCode>0%</c:formatCode>
                <c:ptCount val="11"/>
                <c:pt idx="0">
                  <c:v>3.3995536175726575E-3</c:v>
                </c:pt>
                <c:pt idx="1">
                  <c:v>3.7914923180861421E-3</c:v>
                </c:pt>
                <c:pt idx="2">
                  <c:v>1.5344420434715725E-3</c:v>
                </c:pt>
                <c:pt idx="3">
                  <c:v>1.5673519742915125E-3</c:v>
                </c:pt>
                <c:pt idx="4">
                  <c:v>9.116096488456124E-4</c:v>
                </c:pt>
                <c:pt idx="5">
                  <c:v>4.0632085362195437E-4</c:v>
                </c:pt>
                <c:pt idx="6">
                  <c:v>3.1780038688732824E-4</c:v>
                </c:pt>
                <c:pt idx="7">
                  <c:v>4.4291659111170311E-4</c:v>
                </c:pt>
                <c:pt idx="8">
                  <c:v>8.8247491340883707E-5</c:v>
                </c:pt>
                <c:pt idx="9">
                  <c:v>1.8002662178449617E-4</c:v>
                </c:pt>
                <c:pt idx="10">
                  <c:v>1.1504977209561341E-3</c:v>
                </c:pt>
              </c:numCache>
            </c:numRef>
          </c:val>
          <c:extLst>
            <c:ext xmlns:c16="http://schemas.microsoft.com/office/drawing/2014/chart" uri="{C3380CC4-5D6E-409C-BE32-E72D297353CC}">
              <c16:uniqueId val="{00000007-0408-437C-BB0F-44D1AADCA8B3}"/>
            </c:ext>
          </c:extLst>
        </c:ser>
        <c:ser>
          <c:idx val="8"/>
          <c:order val="8"/>
          <c:tx>
            <c:strRef>
              <c:f>Sheet1!$A$10</c:f>
              <c:strCache>
                <c:ptCount val="1"/>
                <c:pt idx="0">
                  <c:v>60"</c:v>
                </c:pt>
              </c:strCache>
            </c:strRef>
          </c:tx>
          <c:spPr>
            <a:solidFill>
              <a:srgbClr val="EB710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Sheet1!$B$1:$L$1</c:f>
              <c:strCache>
                <c:ptCount val="11"/>
                <c:pt idx="0">
                  <c:v>2015</c:v>
                </c:pt>
                <c:pt idx="1">
                  <c:v>2016</c:v>
                </c:pt>
                <c:pt idx="2">
                  <c:v>2017</c:v>
                </c:pt>
                <c:pt idx="3">
                  <c:v>2018</c:v>
                </c:pt>
                <c:pt idx="4">
                  <c:v>2019</c:v>
                </c:pt>
                <c:pt idx="5">
                  <c:v>2020</c:v>
                </c:pt>
                <c:pt idx="6">
                  <c:v>2021</c:v>
                </c:pt>
                <c:pt idx="7">
                  <c:v>2022</c:v>
                </c:pt>
                <c:pt idx="8">
                  <c:v>2023</c:v>
                </c:pt>
                <c:pt idx="9">
                  <c:v>2024</c:v>
                </c:pt>
                <c:pt idx="10">
                  <c:v>2025</c:v>
                </c:pt>
              </c:strCache>
            </c:strRef>
          </c:cat>
          <c:val>
            <c:numRef>
              <c:f>Sheet1!$B$10:$L$10</c:f>
              <c:numCache>
                <c:formatCode>0%</c:formatCode>
                <c:ptCount val="11"/>
                <c:pt idx="0">
                  <c:v>5.7096428012093477E-2</c:v>
                </c:pt>
                <c:pt idx="1">
                  <c:v>5.2727591804075526E-2</c:v>
                </c:pt>
                <c:pt idx="2">
                  <c:v>5.6796571087929869E-2</c:v>
                </c:pt>
                <c:pt idx="3">
                  <c:v>6.1767560738102113E-2</c:v>
                </c:pt>
                <c:pt idx="4">
                  <c:v>5.825760892009433E-2</c:v>
                </c:pt>
                <c:pt idx="5">
                  <c:v>6.0659896151338676E-2</c:v>
                </c:pt>
                <c:pt idx="6">
                  <c:v>6.1566582394085433E-2</c:v>
                </c:pt>
                <c:pt idx="7">
                  <c:v>5.701542944646204E-2</c:v>
                </c:pt>
                <c:pt idx="8">
                  <c:v>6.1375139896626907E-2</c:v>
                </c:pt>
                <c:pt idx="9">
                  <c:v>6.1319430710912406E-2</c:v>
                </c:pt>
                <c:pt idx="10">
                  <c:v>5.4491742026219633E-2</c:v>
                </c:pt>
              </c:numCache>
            </c:numRef>
          </c:val>
          <c:extLst>
            <c:ext xmlns:c16="http://schemas.microsoft.com/office/drawing/2014/chart" uri="{C3380CC4-5D6E-409C-BE32-E72D297353CC}">
              <c16:uniqueId val="{00000008-0408-437C-BB0F-44D1AADCA8B3}"/>
            </c:ext>
          </c:extLst>
        </c:ser>
        <c:ser>
          <c:idx val="9"/>
          <c:order val="9"/>
          <c:tx>
            <c:strRef>
              <c:f>Sheet1!$A$11</c:f>
              <c:strCache>
                <c:ptCount val="1"/>
                <c:pt idx="0">
                  <c:v>Over 60"</c:v>
                </c:pt>
              </c:strCache>
            </c:strRef>
          </c:tx>
          <c:spPr>
            <a:solidFill>
              <a:srgbClr val="E1051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Sheet1!$B$1:$L$1</c:f>
              <c:strCache>
                <c:ptCount val="11"/>
                <c:pt idx="0">
                  <c:v>2015</c:v>
                </c:pt>
                <c:pt idx="1">
                  <c:v>2016</c:v>
                </c:pt>
                <c:pt idx="2">
                  <c:v>2017</c:v>
                </c:pt>
                <c:pt idx="3">
                  <c:v>2018</c:v>
                </c:pt>
                <c:pt idx="4">
                  <c:v>2019</c:v>
                </c:pt>
                <c:pt idx="5">
                  <c:v>2020</c:v>
                </c:pt>
                <c:pt idx="6">
                  <c:v>2021</c:v>
                </c:pt>
                <c:pt idx="7">
                  <c:v>2022</c:v>
                </c:pt>
                <c:pt idx="8">
                  <c:v>2023</c:v>
                </c:pt>
                <c:pt idx="9">
                  <c:v>2024</c:v>
                </c:pt>
                <c:pt idx="10">
                  <c:v>2025</c:v>
                </c:pt>
              </c:strCache>
            </c:strRef>
          </c:cat>
          <c:val>
            <c:numRef>
              <c:f>Sheet1!$B$11:$L$11</c:f>
              <c:numCache>
                <c:formatCode>0%</c:formatCode>
                <c:ptCount val="11"/>
                <c:pt idx="0">
                  <c:v>1.661492287693693E-2</c:v>
                </c:pt>
                <c:pt idx="1">
                  <c:v>1.7946900321230589E-2</c:v>
                </c:pt>
                <c:pt idx="2">
                  <c:v>2.0082085811688691E-2</c:v>
                </c:pt>
                <c:pt idx="3">
                  <c:v>1.8589311494148008E-2</c:v>
                </c:pt>
                <c:pt idx="4">
                  <c:v>2.2117811709309952E-2</c:v>
                </c:pt>
                <c:pt idx="5">
                  <c:v>3.2413025717562299E-2</c:v>
                </c:pt>
                <c:pt idx="6">
                  <c:v>3.612988952791342E-2</c:v>
                </c:pt>
                <c:pt idx="7">
                  <c:v>3.6502450419463768E-2</c:v>
                </c:pt>
                <c:pt idx="8">
                  <c:v>3.3035631144536559E-2</c:v>
                </c:pt>
                <c:pt idx="9">
                  <c:v>3.1292760024934092E-2</c:v>
                </c:pt>
                <c:pt idx="10">
                  <c:v>3.6570150200385683E-2</c:v>
                </c:pt>
              </c:numCache>
            </c:numRef>
          </c:val>
          <c:extLst>
            <c:ext xmlns:c16="http://schemas.microsoft.com/office/drawing/2014/chart" uri="{C3380CC4-5D6E-409C-BE32-E72D297353CC}">
              <c16:uniqueId val="{00000009-0408-437C-BB0F-44D1AADCA8B3}"/>
            </c:ext>
          </c:extLst>
        </c:ser>
        <c:dLbls>
          <c:showLegendKey val="0"/>
          <c:showVal val="0"/>
          <c:showCatName val="0"/>
          <c:showSerName val="0"/>
          <c:showPercent val="0"/>
          <c:showBubbleSize val="0"/>
        </c:dLbls>
        <c:gapWidth val="20"/>
        <c:overlap val="100"/>
        <c:axId val="55296703"/>
        <c:axId val="55300863"/>
      </c:barChart>
      <c:catAx>
        <c:axId val="5529670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kern="1200" baseline="0">
                <a:solidFill>
                  <a:schemeClr val="tx1">
                    <a:lumMod val="95000"/>
                    <a:lumOff val="5000"/>
                  </a:schemeClr>
                </a:solidFill>
                <a:latin typeface="+mn-lt"/>
                <a:ea typeface="+mn-ea"/>
                <a:cs typeface="+mn-cs"/>
              </a:defRPr>
            </a:pPr>
            <a:endParaRPr lang="en-US"/>
          </a:p>
        </c:txPr>
        <c:crossAx val="55300863"/>
        <c:crosses val="autoZero"/>
        <c:auto val="1"/>
        <c:lblAlgn val="ctr"/>
        <c:lblOffset val="100"/>
        <c:noMultiLvlLbl val="0"/>
      </c:catAx>
      <c:valAx>
        <c:axId val="55300863"/>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1" i="0" u="none" strike="noStrike" kern="1200" baseline="0">
                    <a:solidFill>
                      <a:schemeClr val="tx1">
                        <a:lumMod val="95000"/>
                        <a:lumOff val="5000"/>
                      </a:schemeClr>
                    </a:solidFill>
                    <a:latin typeface="+mn-lt"/>
                    <a:ea typeface="+mn-ea"/>
                    <a:cs typeface="+mn-cs"/>
                  </a:defRPr>
                </a:pPr>
                <a:r>
                  <a:rPr lang="en-GB"/>
                  <a:t>% Impacts (R/W)</a:t>
                </a:r>
              </a:p>
            </c:rich>
          </c:tx>
          <c:overlay val="0"/>
          <c:spPr>
            <a:noFill/>
            <a:ln>
              <a:noFill/>
            </a:ln>
            <a:effectLst/>
          </c:spPr>
          <c:txPr>
            <a:bodyPr rot="0" spcFirstLastPara="1" vertOverflow="ellipsis" vert="horz" wrap="square" anchor="ctr" anchorCtr="1"/>
            <a:lstStyle/>
            <a:p>
              <a:pPr>
                <a:defRPr sz="1000" b="1" i="0" u="none" strike="noStrike" kern="1200" baseline="0">
                  <a:solidFill>
                    <a:schemeClr val="tx1">
                      <a:lumMod val="95000"/>
                      <a:lumOff val="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chemeClr val="tx1">
                    <a:lumMod val="95000"/>
                    <a:lumOff val="5000"/>
                  </a:schemeClr>
                </a:solidFill>
                <a:latin typeface="+mn-lt"/>
                <a:ea typeface="+mn-ea"/>
                <a:cs typeface="+mn-cs"/>
              </a:defRPr>
            </a:pPr>
            <a:endParaRPr lang="en-US"/>
          </a:p>
        </c:txPr>
        <c:crossAx val="55296703"/>
        <c:crosses val="autoZero"/>
        <c:crossBetween val="between"/>
      </c:valAx>
      <c:spPr>
        <a:noFill/>
        <a:ln>
          <a:noFill/>
        </a:ln>
        <a:effectLst/>
      </c:spPr>
    </c:plotArea>
    <c:legend>
      <c:legendPos val="b"/>
      <c:layout>
        <c:manualLayout>
          <c:xMode val="edge"/>
          <c:yMode val="edge"/>
          <c:x val="0.17945850976057648"/>
          <c:y val="0.92511582767766343"/>
          <c:w val="0.61507949508009674"/>
          <c:h val="5.5402726482034377E-2"/>
        </c:manualLayout>
      </c:layout>
      <c:overlay val="0"/>
      <c:spPr>
        <a:noFill/>
        <a:ln>
          <a:noFill/>
        </a:ln>
        <a:effectLst/>
      </c:spPr>
      <c:txPr>
        <a:bodyPr rot="0" spcFirstLastPara="1" vertOverflow="ellipsis" vert="horz" wrap="square" anchor="ctr" anchorCtr="1"/>
        <a:lstStyle/>
        <a:p>
          <a:pPr>
            <a:defRPr sz="1000" b="1" i="0" u="none" strike="noStrike" kern="1200" baseline="0">
              <a:solidFill>
                <a:schemeClr val="tx1">
                  <a:lumMod val="95000"/>
                  <a:lumOff val="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00" b="1">
          <a:solidFill>
            <a:schemeClr val="tx1">
              <a:lumMod val="95000"/>
              <a:lumOff val="5000"/>
            </a:schemeClr>
          </a:solidFill>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7193443184352203"/>
          <c:y val="2.6082135301303586E-2"/>
          <c:w val="0.6877035852484793"/>
          <c:h val="0.95265548187200488"/>
        </c:manualLayout>
      </c:layout>
      <c:doughnutChart>
        <c:varyColors val="1"/>
        <c:ser>
          <c:idx val="0"/>
          <c:order val="0"/>
          <c:tx>
            <c:strRef>
              <c:f>Sheet1!$B$1</c:f>
              <c:strCache>
                <c:ptCount val="1"/>
                <c:pt idx="0">
                  <c:v>All Inds</c:v>
                </c:pt>
              </c:strCache>
            </c:strRef>
          </c:tx>
          <c:dPt>
            <c:idx val="0"/>
            <c:bubble3D val="0"/>
            <c:spPr>
              <a:solidFill>
                <a:srgbClr val="C00000"/>
              </a:solidFill>
            </c:spPr>
            <c:extLst>
              <c:ext xmlns:c16="http://schemas.microsoft.com/office/drawing/2014/chart" uri="{C3380CC4-5D6E-409C-BE32-E72D297353CC}">
                <c16:uniqueId val="{00000001-A0DE-4E16-B330-89E43E74E7D0}"/>
              </c:ext>
            </c:extLst>
          </c:dPt>
          <c:dPt>
            <c:idx val="1"/>
            <c:bubble3D val="0"/>
            <c:spPr>
              <a:solidFill>
                <a:srgbClr val="0069B4"/>
              </a:solidFill>
            </c:spPr>
            <c:extLst>
              <c:ext xmlns:c16="http://schemas.microsoft.com/office/drawing/2014/chart" uri="{C3380CC4-5D6E-409C-BE32-E72D297353CC}">
                <c16:uniqueId val="{00000003-A0DE-4E16-B330-89E43E74E7D0}"/>
              </c:ext>
            </c:extLst>
          </c:dPt>
          <c:dPt>
            <c:idx val="2"/>
            <c:bubble3D val="0"/>
            <c:spPr>
              <a:solidFill>
                <a:srgbClr val="0069B4">
                  <a:lumMod val="40000"/>
                  <a:lumOff val="60000"/>
                </a:srgbClr>
              </a:solidFill>
            </c:spPr>
            <c:extLst>
              <c:ext xmlns:c16="http://schemas.microsoft.com/office/drawing/2014/chart" uri="{C3380CC4-5D6E-409C-BE32-E72D297353CC}">
                <c16:uniqueId val="{00000005-A0DE-4E16-B330-89E43E74E7D0}"/>
              </c:ext>
            </c:extLst>
          </c:dPt>
          <c:dPt>
            <c:idx val="3"/>
            <c:bubble3D val="0"/>
            <c:spPr>
              <a:solidFill>
                <a:srgbClr val="372D87"/>
              </a:solidFill>
            </c:spPr>
            <c:extLst>
              <c:ext xmlns:c16="http://schemas.microsoft.com/office/drawing/2014/chart" uri="{C3380CC4-5D6E-409C-BE32-E72D297353CC}">
                <c16:uniqueId val="{00000007-A0DE-4E16-B330-89E43E74E7D0}"/>
              </c:ext>
            </c:extLst>
          </c:dPt>
          <c:dPt>
            <c:idx val="4"/>
            <c:bubble3D val="0"/>
            <c:spPr>
              <a:solidFill>
                <a:srgbClr val="009B3C"/>
              </a:solidFill>
            </c:spPr>
            <c:extLst>
              <c:ext xmlns:c16="http://schemas.microsoft.com/office/drawing/2014/chart" uri="{C3380CC4-5D6E-409C-BE32-E72D297353CC}">
                <c16:uniqueId val="{00000009-A0DE-4E16-B330-89E43E74E7D0}"/>
              </c:ext>
            </c:extLst>
          </c:dPt>
          <c:dPt>
            <c:idx val="8"/>
            <c:bubble3D val="0"/>
            <c:spPr>
              <a:solidFill>
                <a:srgbClr val="EB7305"/>
              </a:solidFill>
            </c:spPr>
            <c:extLst>
              <c:ext xmlns:c16="http://schemas.microsoft.com/office/drawing/2014/chart" uri="{C3380CC4-5D6E-409C-BE32-E72D297353CC}">
                <c16:uniqueId val="{0000000B-A0DE-4E16-B330-89E43E74E7D0}"/>
              </c:ext>
            </c:extLst>
          </c:dPt>
          <c:dPt>
            <c:idx val="9"/>
            <c:bubble3D val="0"/>
            <c:spPr>
              <a:solidFill>
                <a:schemeClr val="tx2"/>
              </a:solidFill>
            </c:spPr>
            <c:extLst>
              <c:ext xmlns:c16="http://schemas.microsoft.com/office/drawing/2014/chart" uri="{C3380CC4-5D6E-409C-BE32-E72D297353CC}">
                <c16:uniqueId val="{0000000D-A0DE-4E16-B330-89E43E74E7D0}"/>
              </c:ext>
            </c:extLst>
          </c:dPt>
          <c:dLbls>
            <c:delete val="1"/>
          </c:dLbls>
          <c:cat>
            <c:strRef>
              <c:f>Sheet1!$A$2:$A$6</c:f>
              <c:strCache>
                <c:ptCount val="5"/>
                <c:pt idx="0">
                  <c:v>Total TV</c:v>
                </c:pt>
                <c:pt idx="1">
                  <c:v>YouTube**</c:v>
                </c:pt>
                <c:pt idx="2">
                  <c:v>TikTok*</c:v>
                </c:pt>
                <c:pt idx="3">
                  <c:v>Other online video**</c:v>
                </c:pt>
                <c:pt idx="4">
                  <c:v>Cinema</c:v>
                </c:pt>
              </c:strCache>
            </c:strRef>
          </c:cat>
          <c:val>
            <c:numRef>
              <c:f>Sheet1!$B$2:$B$6</c:f>
              <c:numCache>
                <c:formatCode>0.00</c:formatCode>
                <c:ptCount val="5"/>
                <c:pt idx="0">
                  <c:v>14.13</c:v>
                </c:pt>
                <c:pt idx="1">
                  <c:v>1.93</c:v>
                </c:pt>
                <c:pt idx="2">
                  <c:v>0.34</c:v>
                </c:pt>
                <c:pt idx="3">
                  <c:v>0.16</c:v>
                </c:pt>
                <c:pt idx="4">
                  <c:v>0.08</c:v>
                </c:pt>
              </c:numCache>
            </c:numRef>
          </c:val>
          <c:extLst>
            <c:ext xmlns:c16="http://schemas.microsoft.com/office/drawing/2014/chart" uri="{C3380CC4-5D6E-409C-BE32-E72D297353CC}">
              <c16:uniqueId val="{0000000E-A0DE-4E16-B330-89E43E74E7D0}"/>
            </c:ext>
          </c:extLst>
        </c:ser>
        <c:dLbls>
          <c:showLegendKey val="0"/>
          <c:showVal val="0"/>
          <c:showCatName val="0"/>
          <c:showSerName val="0"/>
          <c:showPercent val="1"/>
          <c:showBubbleSize val="0"/>
          <c:showLeaderLines val="1"/>
        </c:dLbls>
        <c:firstSliceAng val="0"/>
        <c:holeSize val="50"/>
      </c:doughnutChart>
    </c:plotArea>
    <c:plotVisOnly val="1"/>
    <c:dispBlanksAs val="gap"/>
    <c:showDLblsOverMax val="0"/>
  </c:chart>
  <c:txPr>
    <a:bodyPr/>
    <a:lstStyle/>
    <a:p>
      <a:pPr>
        <a:defRPr sz="1800"/>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5281417349993651"/>
          <c:y val="1.6343987059348506E-2"/>
          <c:w val="0.60095255612239962"/>
          <c:h val="0.94971306389446586"/>
        </c:manualLayout>
      </c:layout>
      <c:doughnutChart>
        <c:varyColors val="1"/>
        <c:ser>
          <c:idx val="0"/>
          <c:order val="0"/>
          <c:tx>
            <c:strRef>
              <c:f>Sheet1!$B$1</c:f>
              <c:strCache>
                <c:ptCount val="1"/>
                <c:pt idx="0">
                  <c:v>16-34</c:v>
                </c:pt>
              </c:strCache>
            </c:strRef>
          </c:tx>
          <c:dPt>
            <c:idx val="0"/>
            <c:bubble3D val="0"/>
            <c:spPr>
              <a:solidFill>
                <a:srgbClr val="C00000"/>
              </a:solidFill>
            </c:spPr>
            <c:extLst>
              <c:ext xmlns:c16="http://schemas.microsoft.com/office/drawing/2014/chart" uri="{C3380CC4-5D6E-409C-BE32-E72D297353CC}">
                <c16:uniqueId val="{00000001-32A6-4917-8466-A8773835D262}"/>
              </c:ext>
            </c:extLst>
          </c:dPt>
          <c:dPt>
            <c:idx val="1"/>
            <c:bubble3D val="0"/>
            <c:spPr>
              <a:solidFill>
                <a:srgbClr val="0069B4"/>
              </a:solidFill>
            </c:spPr>
            <c:extLst>
              <c:ext xmlns:c16="http://schemas.microsoft.com/office/drawing/2014/chart" uri="{C3380CC4-5D6E-409C-BE32-E72D297353CC}">
                <c16:uniqueId val="{00000003-32A6-4917-8466-A8773835D262}"/>
              </c:ext>
            </c:extLst>
          </c:dPt>
          <c:dPt>
            <c:idx val="2"/>
            <c:bubble3D val="0"/>
            <c:spPr>
              <a:solidFill>
                <a:srgbClr val="0069B4">
                  <a:lumMod val="40000"/>
                  <a:lumOff val="60000"/>
                </a:srgbClr>
              </a:solidFill>
            </c:spPr>
            <c:extLst>
              <c:ext xmlns:c16="http://schemas.microsoft.com/office/drawing/2014/chart" uri="{C3380CC4-5D6E-409C-BE32-E72D297353CC}">
                <c16:uniqueId val="{00000005-32A6-4917-8466-A8773835D262}"/>
              </c:ext>
            </c:extLst>
          </c:dPt>
          <c:dPt>
            <c:idx val="3"/>
            <c:bubble3D val="0"/>
            <c:spPr>
              <a:solidFill>
                <a:srgbClr val="372D87"/>
              </a:solidFill>
            </c:spPr>
            <c:extLst>
              <c:ext xmlns:c16="http://schemas.microsoft.com/office/drawing/2014/chart" uri="{C3380CC4-5D6E-409C-BE32-E72D297353CC}">
                <c16:uniqueId val="{00000007-32A6-4917-8466-A8773835D262}"/>
              </c:ext>
            </c:extLst>
          </c:dPt>
          <c:dPt>
            <c:idx val="4"/>
            <c:bubble3D val="0"/>
            <c:spPr>
              <a:solidFill>
                <a:srgbClr val="009B3C"/>
              </a:solidFill>
            </c:spPr>
            <c:extLst>
              <c:ext xmlns:c16="http://schemas.microsoft.com/office/drawing/2014/chart" uri="{C3380CC4-5D6E-409C-BE32-E72D297353CC}">
                <c16:uniqueId val="{00000009-32A6-4917-8466-A8773835D262}"/>
              </c:ext>
            </c:extLst>
          </c:dPt>
          <c:dPt>
            <c:idx val="8"/>
            <c:bubble3D val="0"/>
            <c:spPr>
              <a:solidFill>
                <a:srgbClr val="EB7305"/>
              </a:solidFill>
            </c:spPr>
            <c:extLst>
              <c:ext xmlns:c16="http://schemas.microsoft.com/office/drawing/2014/chart" uri="{C3380CC4-5D6E-409C-BE32-E72D297353CC}">
                <c16:uniqueId val="{0000000B-32A6-4917-8466-A8773835D262}"/>
              </c:ext>
            </c:extLst>
          </c:dPt>
          <c:dPt>
            <c:idx val="9"/>
            <c:bubble3D val="0"/>
            <c:spPr>
              <a:solidFill>
                <a:schemeClr val="tx2"/>
              </a:solidFill>
            </c:spPr>
            <c:extLst>
              <c:ext xmlns:c16="http://schemas.microsoft.com/office/drawing/2014/chart" uri="{C3380CC4-5D6E-409C-BE32-E72D297353CC}">
                <c16:uniqueId val="{0000000D-32A6-4917-8466-A8773835D262}"/>
              </c:ext>
            </c:extLst>
          </c:dPt>
          <c:dLbls>
            <c:delete val="1"/>
          </c:dLbls>
          <c:cat>
            <c:strRef>
              <c:f>Sheet1!$A$2:$A$6</c:f>
              <c:strCache>
                <c:ptCount val="5"/>
                <c:pt idx="0">
                  <c:v>Total TV</c:v>
                </c:pt>
                <c:pt idx="1">
                  <c:v>YouTube**</c:v>
                </c:pt>
                <c:pt idx="2">
                  <c:v>TikTok*</c:v>
                </c:pt>
                <c:pt idx="3">
                  <c:v>Other online video**</c:v>
                </c:pt>
                <c:pt idx="4">
                  <c:v>Cinema</c:v>
                </c:pt>
              </c:strCache>
            </c:strRef>
          </c:cat>
          <c:val>
            <c:numRef>
              <c:f>Sheet1!$B$2:$B$6</c:f>
              <c:numCache>
                <c:formatCode>0.00</c:formatCode>
                <c:ptCount val="5"/>
                <c:pt idx="0">
                  <c:v>4.3099999999999996</c:v>
                </c:pt>
                <c:pt idx="1">
                  <c:v>2.92</c:v>
                </c:pt>
                <c:pt idx="2">
                  <c:v>1.26</c:v>
                </c:pt>
                <c:pt idx="3">
                  <c:v>0.32</c:v>
                </c:pt>
                <c:pt idx="4">
                  <c:v>0.15</c:v>
                </c:pt>
              </c:numCache>
            </c:numRef>
          </c:val>
          <c:extLst>
            <c:ext xmlns:c16="http://schemas.microsoft.com/office/drawing/2014/chart" uri="{C3380CC4-5D6E-409C-BE32-E72D297353CC}">
              <c16:uniqueId val="{0000000E-32A6-4917-8466-A8773835D262}"/>
            </c:ext>
          </c:extLst>
        </c:ser>
        <c:dLbls>
          <c:showLegendKey val="0"/>
          <c:showVal val="0"/>
          <c:showCatName val="0"/>
          <c:showSerName val="0"/>
          <c:showPercent val="1"/>
          <c:showBubbleSize val="0"/>
          <c:showLeaderLines val="1"/>
        </c:dLbls>
        <c:firstSliceAng val="0"/>
        <c:holeSize val="50"/>
      </c:doughnutChart>
    </c:plotArea>
    <c:plotVisOnly val="1"/>
    <c:dispBlanksAs val="gap"/>
    <c:showDLblsOverMax val="0"/>
  </c:chart>
  <c:txPr>
    <a:bodyPr/>
    <a:lstStyle/>
    <a:p>
      <a:pPr>
        <a:defRPr sz="1800"/>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TV</c:v>
                </c:pt>
              </c:strCache>
            </c:strRef>
          </c:tx>
          <c:spPr>
            <a:solidFill>
              <a:srgbClr val="F4001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numCache>
            </c:numRef>
          </c:cat>
          <c:val>
            <c:numRef>
              <c:f>Sheet1!$B$2:$B$4</c:f>
              <c:numCache>
                <c:formatCode>#,##0_ ;\-#,##0\ </c:formatCode>
                <c:ptCount val="3"/>
                <c:pt idx="0">
                  <c:v>160.58320563645688</c:v>
                </c:pt>
                <c:pt idx="1">
                  <c:v>87.846730483547859</c:v>
                </c:pt>
                <c:pt idx="2">
                  <c:v>51.90755236673391</c:v>
                </c:pt>
              </c:numCache>
            </c:numRef>
          </c:val>
          <c:extLst>
            <c:ext xmlns:c16="http://schemas.microsoft.com/office/drawing/2014/chart" uri="{C3380CC4-5D6E-409C-BE32-E72D297353CC}">
              <c16:uniqueId val="{00000000-C219-4474-803D-8609B6EB57CD}"/>
            </c:ext>
          </c:extLst>
        </c:ser>
        <c:ser>
          <c:idx val="1"/>
          <c:order val="1"/>
          <c:tx>
            <c:strRef>
              <c:f>Sheet1!$C$1</c:f>
              <c:strCache>
                <c:ptCount val="1"/>
                <c:pt idx="0">
                  <c:v>YouTube</c:v>
                </c:pt>
              </c:strCache>
            </c:strRef>
          </c:tx>
          <c:spPr>
            <a:solidFill>
              <a:srgbClr val="6F5FCA"/>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numCache>
            </c:numRef>
          </c:cat>
          <c:val>
            <c:numRef>
              <c:f>Sheet1!$C$2:$C$4</c:f>
              <c:numCache>
                <c:formatCode>0</c:formatCode>
                <c:ptCount val="3"/>
                <c:pt idx="0">
                  <c:v>122.61293906757982</c:v>
                </c:pt>
                <c:pt idx="1">
                  <c:v>131.79318418991457</c:v>
                </c:pt>
                <c:pt idx="2">
                  <c:v>86.49134515847652</c:v>
                </c:pt>
              </c:numCache>
            </c:numRef>
          </c:val>
          <c:extLst>
            <c:ext xmlns:c16="http://schemas.microsoft.com/office/drawing/2014/chart" uri="{C3380CC4-5D6E-409C-BE32-E72D297353CC}">
              <c16:uniqueId val="{00000002-C219-4474-803D-8609B6EB57CD}"/>
            </c:ext>
          </c:extLst>
        </c:ser>
        <c:ser>
          <c:idx val="2"/>
          <c:order val="2"/>
          <c:tx>
            <c:strRef>
              <c:f>Sheet1!$D$1</c:f>
              <c:strCache>
                <c:ptCount val="1"/>
                <c:pt idx="0">
                  <c:v>Social Media</c:v>
                </c:pt>
              </c:strCache>
            </c:strRef>
          </c:tx>
          <c:spPr>
            <a:solidFill>
              <a:srgbClr val="1271B7"/>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numCache>
            </c:numRef>
          </c:cat>
          <c:val>
            <c:numRef>
              <c:f>Sheet1!$D$2:$D$4</c:f>
              <c:numCache>
                <c:formatCode>0</c:formatCode>
                <c:ptCount val="3"/>
                <c:pt idx="0">
                  <c:v>113.18788268054895</c:v>
                </c:pt>
                <c:pt idx="1">
                  <c:v>122.17331608063029</c:v>
                </c:pt>
                <c:pt idx="2">
                  <c:v>84.556012097196316</c:v>
                </c:pt>
              </c:numCache>
            </c:numRef>
          </c:val>
          <c:extLst>
            <c:ext xmlns:c16="http://schemas.microsoft.com/office/drawing/2014/chart" uri="{C3380CC4-5D6E-409C-BE32-E72D297353CC}">
              <c16:uniqueId val="{00000006-C219-4474-803D-8609B6EB57CD}"/>
            </c:ext>
          </c:extLst>
        </c:ser>
        <c:dLbls>
          <c:dLblPos val="outEnd"/>
          <c:showLegendKey val="0"/>
          <c:showVal val="1"/>
          <c:showCatName val="0"/>
          <c:showSerName val="0"/>
          <c:showPercent val="0"/>
          <c:showBubbleSize val="0"/>
        </c:dLbls>
        <c:gapWidth val="109"/>
        <c:overlap val="-27"/>
        <c:axId val="1009326432"/>
        <c:axId val="1009317312"/>
      </c:barChart>
      <c:catAx>
        <c:axId val="100932643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009317312"/>
        <c:crossesAt val="100"/>
        <c:auto val="1"/>
        <c:lblAlgn val="ctr"/>
        <c:lblOffset val="100"/>
        <c:noMultiLvlLbl val="0"/>
      </c:catAx>
      <c:valAx>
        <c:axId val="1009317312"/>
        <c:scaling>
          <c:orientation val="minMax"/>
          <c:max val="170"/>
          <c:min val="30"/>
        </c:scaling>
        <c:delete val="0"/>
        <c:axPos val="l"/>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GB" dirty="0"/>
                  <a:t>Index</a:t>
                </a:r>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title>
        <c:numFmt formatCode="#,##0_ ;\-#,##0\ "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009326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b="0"/>
      </a:pPr>
      <a:endParaRPr lang="en-US"/>
    </a:p>
  </c:txPr>
  <c:externalData r:id="rId3">
    <c:autoUpdate val="0"/>
  </c:externalData>
  <c:userShapes r:id="rId4"/>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Column1</c:v>
                </c:pt>
              </c:strCache>
            </c:strRef>
          </c:tx>
          <c:spPr>
            <a:solidFill>
              <a:srgbClr val="002060"/>
            </a:solidFill>
            <a:ln>
              <a:noFill/>
            </a:ln>
            <a:effectLst/>
          </c:spPr>
          <c:invertIfNegative val="0"/>
          <c:dPt>
            <c:idx val="0"/>
            <c:invertIfNegative val="0"/>
            <c:bubble3D val="0"/>
            <c:spPr>
              <a:solidFill>
                <a:srgbClr val="09BDB9"/>
              </a:solidFill>
              <a:ln>
                <a:noFill/>
              </a:ln>
              <a:effectLst/>
            </c:spPr>
            <c:extLst>
              <c:ext xmlns:c16="http://schemas.microsoft.com/office/drawing/2014/chart" uri="{C3380CC4-5D6E-409C-BE32-E72D297353CC}">
                <c16:uniqueId val="{00000001-8F2E-4C54-BFCB-415ACB3AA015}"/>
              </c:ext>
            </c:extLst>
          </c:dPt>
          <c:dPt>
            <c:idx val="1"/>
            <c:invertIfNegative val="0"/>
            <c:bubble3D val="0"/>
            <c:spPr>
              <a:solidFill>
                <a:srgbClr val="BBCF0E"/>
              </a:solidFill>
              <a:ln>
                <a:noFill/>
              </a:ln>
              <a:effectLst/>
            </c:spPr>
            <c:extLst>
              <c:ext xmlns:c16="http://schemas.microsoft.com/office/drawing/2014/chart" uri="{C3380CC4-5D6E-409C-BE32-E72D297353CC}">
                <c16:uniqueId val="{00000002-8F2E-4C54-BFCB-415ACB3AA015}"/>
              </c:ext>
            </c:extLst>
          </c:dPt>
          <c:dPt>
            <c:idx val="2"/>
            <c:invertIfNegative val="0"/>
            <c:bubble3D val="0"/>
            <c:spPr>
              <a:solidFill>
                <a:srgbClr val="0169B3"/>
              </a:solidFill>
              <a:ln>
                <a:noFill/>
              </a:ln>
              <a:effectLst/>
            </c:spPr>
            <c:extLst>
              <c:ext xmlns:c16="http://schemas.microsoft.com/office/drawing/2014/chart" uri="{C3380CC4-5D6E-409C-BE32-E72D297353CC}">
                <c16:uniqueId val="{00000003-8F2E-4C54-BFCB-415ACB3AA015}"/>
              </c:ext>
            </c:extLst>
          </c:dPt>
          <c:dPt>
            <c:idx val="3"/>
            <c:invertIfNegative val="0"/>
            <c:bubble3D val="0"/>
            <c:spPr>
              <a:solidFill>
                <a:srgbClr val="766ACE"/>
              </a:solidFill>
              <a:ln>
                <a:noFill/>
              </a:ln>
              <a:effectLst/>
            </c:spPr>
            <c:extLst>
              <c:ext xmlns:c16="http://schemas.microsoft.com/office/drawing/2014/chart" uri="{C3380CC4-5D6E-409C-BE32-E72D297353CC}">
                <c16:uniqueId val="{00000004-8F2E-4C54-BFCB-415ACB3AA015}"/>
              </c:ext>
            </c:extLst>
          </c:dPt>
          <c:dPt>
            <c:idx val="4"/>
            <c:invertIfNegative val="0"/>
            <c:bubble3D val="0"/>
            <c:spPr>
              <a:solidFill>
                <a:srgbClr val="372D86"/>
              </a:solidFill>
              <a:ln>
                <a:noFill/>
              </a:ln>
              <a:effectLst/>
            </c:spPr>
            <c:extLst>
              <c:ext xmlns:c16="http://schemas.microsoft.com/office/drawing/2014/chart" uri="{C3380CC4-5D6E-409C-BE32-E72D297353CC}">
                <c16:uniqueId val="{00000005-8F2E-4C54-BFCB-415ACB3AA015}"/>
              </c:ext>
            </c:extLst>
          </c:dPt>
          <c:dPt>
            <c:idx val="5"/>
            <c:invertIfNegative val="0"/>
            <c:bubble3D val="0"/>
            <c:spPr>
              <a:solidFill>
                <a:srgbClr val="BE09A8"/>
              </a:solidFill>
              <a:ln>
                <a:noFill/>
              </a:ln>
              <a:effectLst/>
            </c:spPr>
            <c:extLst>
              <c:ext xmlns:c16="http://schemas.microsoft.com/office/drawing/2014/chart" uri="{C3380CC4-5D6E-409C-BE32-E72D297353CC}">
                <c16:uniqueId val="{00000006-8F2E-4C54-BFCB-415ACB3AA015}"/>
              </c:ext>
            </c:extLst>
          </c:dPt>
          <c:dLbls>
            <c:dLbl>
              <c:idx val="0"/>
              <c:tx>
                <c:rich>
                  <a:bodyPr/>
                  <a:lstStyle/>
                  <a:p>
                    <a:r>
                      <a:rPr lang="en-US" sz="2000" b="1">
                        <a:solidFill>
                          <a:schemeClr val="bg1"/>
                        </a:solidFill>
                      </a:rPr>
                      <a:t>-</a:t>
                    </a:r>
                    <a:fld id="{A795AB37-6C3B-4151-9EBC-0E607BF2789D}" type="VALUE">
                      <a:rPr lang="en-US" sz="2000" b="1" smtClean="0">
                        <a:solidFill>
                          <a:schemeClr val="bg1"/>
                        </a:solidFill>
                      </a:rPr>
                      <a:pPr/>
                      <a:t>[VALUE]</a:t>
                    </a:fld>
                    <a:endParaRPr lang="en-US" sz="2000" b="1">
                      <a:solidFill>
                        <a:schemeClr val="bg1"/>
                      </a:solidFill>
                    </a:endParaRPr>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8F2E-4C54-BFCB-415ACB3AA015}"/>
                </c:ext>
              </c:extLst>
            </c:dLbl>
            <c:dLbl>
              <c:idx val="1"/>
              <c:tx>
                <c:rich>
                  <a:bodyPr/>
                  <a:lstStyle/>
                  <a:p>
                    <a:r>
                      <a:rPr lang="en-US"/>
                      <a:t>-</a:t>
                    </a:r>
                    <a:fld id="{01FBED00-7AC1-41F5-AC09-FEEE1388092A}" type="VALUE">
                      <a:rPr lang="en-US" smtClean="0"/>
                      <a:pPr/>
                      <a:t>[VALUE]</a:t>
                    </a:fld>
                    <a:endParaRPr lang="en-US"/>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8F2E-4C54-BFCB-415ACB3AA015}"/>
                </c:ext>
              </c:extLst>
            </c:dLbl>
            <c:dLbl>
              <c:idx val="2"/>
              <c:tx>
                <c:rich>
                  <a:bodyPr/>
                  <a:lstStyle/>
                  <a:p>
                    <a:r>
                      <a:rPr lang="en-US"/>
                      <a:t>-</a:t>
                    </a:r>
                    <a:fld id="{18F1AE6D-D330-4279-8C1C-28CFBC639C30}" type="VALUE">
                      <a:rPr lang="en-US" smtClean="0"/>
                      <a:pPr/>
                      <a:t>[VALUE]</a:t>
                    </a:fld>
                    <a:endParaRPr lang="en-US"/>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8F2E-4C54-BFCB-415ACB3AA015}"/>
                </c:ext>
              </c:extLst>
            </c:dLbl>
            <c:dLbl>
              <c:idx val="3"/>
              <c:tx>
                <c:rich>
                  <a:bodyPr/>
                  <a:lstStyle/>
                  <a:p>
                    <a:r>
                      <a:rPr lang="en-US"/>
                      <a:t>-</a:t>
                    </a:r>
                    <a:fld id="{03F03BBD-5813-4E1A-A30B-F2652373757E}" type="VALUE">
                      <a:rPr lang="en-US" smtClean="0"/>
                      <a:pPr/>
                      <a:t>[VALUE]</a:t>
                    </a:fld>
                    <a:endParaRPr lang="en-US"/>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8F2E-4C54-BFCB-415ACB3AA015}"/>
                </c:ext>
              </c:extLst>
            </c:dLbl>
            <c:dLbl>
              <c:idx val="4"/>
              <c:tx>
                <c:rich>
                  <a:bodyPr/>
                  <a:lstStyle/>
                  <a:p>
                    <a:r>
                      <a:rPr lang="en-US"/>
                      <a:t>-</a:t>
                    </a:r>
                    <a:fld id="{C4F571D5-F849-4EFB-A6F5-530ED3FDC53D}" type="VALUE">
                      <a:rPr lang="en-US" smtClean="0"/>
                      <a:pPr/>
                      <a:t>[VALUE]</a:t>
                    </a:fld>
                    <a:endParaRPr lang="en-US"/>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8F2E-4C54-BFCB-415ACB3AA015}"/>
                </c:ext>
              </c:extLst>
            </c:dLbl>
            <c:dLbl>
              <c:idx val="5"/>
              <c:tx>
                <c:rich>
                  <a:bodyPr/>
                  <a:lstStyle/>
                  <a:p>
                    <a:r>
                      <a:rPr lang="en-US"/>
                      <a:t>-</a:t>
                    </a:r>
                    <a:fld id="{06A7D14F-D6F3-4897-BED4-93DE29AF51D0}" type="VALUE">
                      <a:rPr lang="en-US" smtClean="0"/>
                      <a:pPr/>
                      <a:t>[VALUE]</a:t>
                    </a:fld>
                    <a:endParaRPr lang="en-US"/>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8F2E-4C54-BFCB-415ACB3AA015}"/>
                </c:ext>
              </c:extLst>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Sheet1!$A$3:$A$8</c:f>
              <c:strCache>
                <c:ptCount val="6"/>
                <c:pt idx="0">
                  <c:v>online</c:v>
                </c:pt>
                <c:pt idx="1">
                  <c:v>audio  </c:v>
                </c:pt>
                <c:pt idx="2">
                  <c:v>social  </c:v>
                </c:pt>
                <c:pt idx="3">
                  <c:v>online video</c:v>
                </c:pt>
                <c:pt idx="4">
                  <c:v>print</c:v>
                </c:pt>
                <c:pt idx="5">
                  <c:v>OOH</c:v>
                </c:pt>
              </c:strCache>
            </c:strRef>
          </c:cat>
          <c:val>
            <c:numRef>
              <c:f>Sheet1!$B$3:$B$8</c:f>
              <c:numCache>
                <c:formatCode>0%</c:formatCode>
                <c:ptCount val="6"/>
                <c:pt idx="0">
                  <c:v>0.09</c:v>
                </c:pt>
                <c:pt idx="1">
                  <c:v>0.14000000000000001</c:v>
                </c:pt>
                <c:pt idx="2">
                  <c:v>0.17</c:v>
                </c:pt>
                <c:pt idx="3">
                  <c:v>0.23</c:v>
                </c:pt>
                <c:pt idx="4">
                  <c:v>0.28000000000000003</c:v>
                </c:pt>
                <c:pt idx="5">
                  <c:v>0.28000000000000003</c:v>
                </c:pt>
              </c:numCache>
            </c:numRef>
          </c:val>
          <c:extLst>
            <c:ext xmlns:c16="http://schemas.microsoft.com/office/drawing/2014/chart" uri="{C3380CC4-5D6E-409C-BE32-E72D297353CC}">
              <c16:uniqueId val="{00000007-8F2E-4C54-BFCB-415ACB3AA015}"/>
            </c:ext>
          </c:extLst>
        </c:ser>
        <c:dLbls>
          <c:showLegendKey val="0"/>
          <c:showVal val="0"/>
          <c:showCatName val="0"/>
          <c:showSerName val="0"/>
          <c:showPercent val="0"/>
          <c:showBubbleSize val="0"/>
        </c:dLbls>
        <c:gapWidth val="50"/>
        <c:overlap val="-24"/>
        <c:axId val="1223168447"/>
        <c:axId val="1223168927"/>
      </c:barChart>
      <c:catAx>
        <c:axId val="1223168447"/>
        <c:scaling>
          <c:orientation val="minMax"/>
        </c:scaling>
        <c:delete val="1"/>
        <c:axPos val="t"/>
        <c:numFmt formatCode="General" sourceLinked="1"/>
        <c:majorTickMark val="out"/>
        <c:minorTickMark val="none"/>
        <c:tickLblPos val="nextTo"/>
        <c:crossAx val="1223168927"/>
        <c:crossesAt val="0"/>
        <c:auto val="1"/>
        <c:lblAlgn val="ctr"/>
        <c:lblOffset val="100"/>
        <c:noMultiLvlLbl val="0"/>
      </c:catAx>
      <c:valAx>
        <c:axId val="1223168927"/>
        <c:scaling>
          <c:orientation val="maxMin"/>
          <c:max val="0.4"/>
          <c:min val="0"/>
        </c:scaling>
        <c:delete val="1"/>
        <c:axPos val="l"/>
        <c:numFmt formatCode="0%" sourceLinked="1"/>
        <c:majorTickMark val="out"/>
        <c:minorTickMark val="none"/>
        <c:tickLblPos val="nextTo"/>
        <c:crossAx val="1223168447"/>
        <c:crosses val="autoZero"/>
        <c:crossBetween val="between"/>
        <c:majorUnit val="0.1"/>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9">
  <cs:axisTitle>
    <cs:lnRef idx="0"/>
    <cs:fillRef idx="0"/>
    <cs:effectRef idx="0"/>
    <cs:fontRef idx="minor">
      <a:schemeClr val="dk1">
        <a:lumMod val="50000"/>
        <a:lumOff val="50000"/>
      </a:schemeClr>
    </cs:fontRef>
    <cs:defRPr sz="1197" b="1" kern="1200"/>
  </cs:axisTitle>
  <cs:categoryAxis>
    <cs:lnRef idx="0"/>
    <cs:fillRef idx="0"/>
    <cs:effectRef idx="0"/>
    <cs:fontRef idx="minor">
      <a:schemeClr val="dk1">
        <a:lumMod val="50000"/>
        <a:lumOff val="50000"/>
      </a:schemeClr>
    </cs:fontRef>
    <cs:spPr>
      <a:ln w="9525" cap="flat" cmpd="sng" algn="ctr">
        <a:solidFill>
          <a:schemeClr val="dk1">
            <a:lumMod val="15000"/>
            <a:lumOff val="85000"/>
          </a:schemeClr>
        </a:solidFill>
        <a:round/>
      </a:ln>
    </cs:spPr>
    <cs:defRPr sz="1197" kern="1200"/>
  </cs:categoryAxis>
  <cs:chartArea>
    <cs:lnRef idx="0"/>
    <cs:fillRef idx="0"/>
    <cs:effectRef idx="0"/>
    <cs:fontRef idx="minor">
      <a:schemeClr val="dk1"/>
    </cs:fontRef>
    <cs:spPr>
      <a:gradFill flip="none" rotWithShape="1">
        <a:gsLst>
          <a:gs pos="100000">
            <a:schemeClr val="lt1">
              <a:lumMod val="95000"/>
            </a:schemeClr>
          </a:gs>
          <a:gs pos="43000">
            <a:schemeClr val="lt1"/>
          </a:gs>
        </a:gsLst>
        <a:path path="circle">
          <a:fillToRect l="50000" t="50000" r="50000" b="50000"/>
        </a:path>
        <a:tileRect/>
      </a:gra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50000"/>
        <a:lumOff val="50000"/>
      </a:schemeClr>
    </cs:fontRef>
    <cs:defRPr sz="1197" kern="1200"/>
  </cs:dataLabel>
  <cs:dataLabelCallout>
    <cs:lnRef idx="0"/>
    <cs:fillRef idx="0"/>
    <cs:effectRef idx="0"/>
    <cs:fontRef idx="minor">
      <a:schemeClr val="dk1">
        <a:lumMod val="65000"/>
        <a:lumOff val="35000"/>
      </a:schemeClr>
    </cs:fontRef>
    <cs:spPr>
      <a:solidFill>
        <a:schemeClr val="dk1">
          <a:lumMod val="15000"/>
          <a:lumOff val="85000"/>
        </a:schemeClr>
      </a:solidFill>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alpha val="10196"/>
        </a:schemeClr>
      </a:solidFill>
      <a:ln w="50800">
        <a:solidFill>
          <a:schemeClr val="phClr">
            <a:alpha val="30000"/>
          </a:schemeClr>
        </a:solidFill>
      </a:ln>
    </cs:spPr>
  </cs:dataPoint>
  <cs:dataPoint3D>
    <cs:lnRef idx="0">
      <cs:styleClr val="auto"/>
    </cs:lnRef>
    <cs:fillRef idx="0">
      <cs:styleClr val="auto"/>
    </cs:fillRef>
    <cs:effectRef idx="0"/>
    <cs:fontRef idx="minor">
      <a:schemeClr val="tx1"/>
    </cs:fontRef>
    <cs:spPr>
      <a:solidFill>
        <a:schemeClr val="phClr">
          <a:alpha val="10196"/>
        </a:schemeClr>
      </a:solidFill>
      <a:ln w="50800">
        <a:solidFill>
          <a:schemeClr val="phClr">
            <a:alpha val="30000"/>
          </a:schemeClr>
        </a:solidFill>
      </a:ln>
    </cs:spPr>
  </cs:dataPoint3D>
  <cs:dataPointLine>
    <cs:lnRef idx="0">
      <cs:styleClr val="auto"/>
    </cs:lnRef>
    <cs:fillRef idx="0"/>
    <cs:effectRef idx="0"/>
    <cs:fontRef idx="minor">
      <a:schemeClr val="tx1"/>
    </cs:fontRef>
    <cs:spPr>
      <a:ln w="50800" cap="rnd" cmpd="sng" algn="ctr">
        <a:solidFill>
          <a:schemeClr val="phClr">
            <a:alpha val="30000"/>
          </a:schemeClr>
        </a:solidFill>
        <a:round/>
      </a:ln>
    </cs:spPr>
  </cs:dataPointLine>
  <cs:dataPointMarker>
    <cs:lnRef idx="0"/>
    <cs:fillRef idx="0">
      <cs:styleClr val="auto"/>
    </cs:fillRef>
    <cs:effectRef idx="0"/>
    <cs:fontRef idx="minor">
      <a:schemeClr val="tx1"/>
    </cs:fontRef>
    <cs:spPr>
      <a:solidFill>
        <a:schemeClr val="phClr"/>
      </a:solidFill>
      <a:ln w="12700" cap="flat" cmpd="sng" algn="ctr">
        <a:solidFill>
          <a:schemeClr val="lt1"/>
        </a:solidFill>
        <a:round/>
      </a:ln>
    </cs:spPr>
  </cs:dataPointMarker>
  <cs:dataPointMarkerLayout symbol="circle" size="4"/>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dk1">
        <a:lumMod val="50000"/>
        <a:lumOff val="50000"/>
      </a:schemeClr>
    </cs:fontRef>
    <cs:spPr>
      <a:ln w="9525" cap="rnd">
        <a:solidFill>
          <a:schemeClr val="dk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a:solidFill>
          <a:schemeClr val="dk1">
            <a:lumMod val="50000"/>
            <a:lumOff val="50000"/>
          </a:schemeClr>
        </a:solidFill>
      </a:ln>
    </cs:spPr>
  </cs:downBar>
  <cs:dropLine>
    <cs:lnRef idx="0"/>
    <cs:fillRef idx="0"/>
    <cs:effectRef idx="0"/>
    <cs:fontRef idx="minor">
      <a:schemeClr val="tx1"/>
    </cs:fontRef>
    <cs:spPr>
      <a:ln w="9525">
        <a:solidFill>
          <a:schemeClr val="dk1">
            <a:lumMod val="35000"/>
            <a:lumOff val="65000"/>
          </a:schemeClr>
        </a:solidFill>
      </a:ln>
    </cs:spPr>
  </cs:dropLine>
  <cs:errorBar>
    <cs:lnRef idx="0"/>
    <cs:fillRef idx="0"/>
    <cs:effectRef idx="0"/>
    <cs:fontRef idx="minor">
      <a:schemeClr val="tx1"/>
    </cs:fontRef>
    <cs:spPr>
      <a:ln w="9525">
        <a:solidFill>
          <a:schemeClr val="dk1">
            <a:lumMod val="50000"/>
            <a:lumOff val="50000"/>
          </a:schemeClr>
        </a:solidFill>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dk1">
            <a:lumMod val="15000"/>
            <a:lumOff val="85000"/>
          </a:schemeClr>
        </a:solidFill>
        <a:round/>
      </a:ln>
    </cs:spPr>
  </cs:gridlineMajor>
  <cs:gridlineMinor>
    <cs:lnRef idx="0"/>
    <cs:fillRef idx="0"/>
    <cs:effectRef idx="0"/>
    <cs:fontRef idx="minor">
      <a:schemeClr val="tx1"/>
    </cs:fontRef>
    <cs:spPr>
      <a:ln w="9525" cap="flat" cmpd="sng" algn="ctr">
        <a:solidFill>
          <a:schemeClr val="dk1">
            <a:lumMod val="5000"/>
            <a:lumOff val="95000"/>
          </a:schemeClr>
        </a:solidFill>
        <a:round/>
      </a:ln>
    </cs:spPr>
  </cs:gridlineMinor>
  <cs:hiLoLine>
    <cs:lnRef idx="0"/>
    <cs:fillRef idx="0"/>
    <cs:effectRef idx="0"/>
    <cs:fontRef idx="minor">
      <a:schemeClr val="tx1"/>
    </cs:fontRef>
    <cs:spPr>
      <a:ln w="9525">
        <a:solidFill>
          <a:schemeClr val="dk1">
            <a:lumMod val="35000"/>
            <a:lumOff val="65000"/>
          </a:schemeClr>
        </a:solidFill>
      </a:ln>
    </cs:spPr>
  </cs:hiLoLine>
  <cs:leaderLine>
    <cs:lnRef idx="0"/>
    <cs:fillRef idx="0"/>
    <cs:effectRef idx="0"/>
    <cs:fontRef idx="minor">
      <a:schemeClr val="tx1"/>
    </cs:fontRef>
    <cs:spPr>
      <a:ln w="9525">
        <a:solidFill>
          <a:schemeClr val="dk1">
            <a:lumMod val="35000"/>
            <a:lumOff val="65000"/>
          </a:schemeClr>
        </a:solidFill>
      </a:ln>
    </cs:spPr>
  </cs:leaderLine>
  <cs:legend>
    <cs:lnRef idx="0"/>
    <cs:fillRef idx="0"/>
    <cs:effectRef idx="0"/>
    <cs:fontRef idx="minor">
      <a:schemeClr val="dk1">
        <a:lumMod val="50000"/>
        <a:lumOff val="50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tx1">
        <a:lumMod val="50000"/>
        <a:lumOff val="50000"/>
      </a:schemeClr>
    </cs:fontRef>
    <cs:spPr>
      <a:ln w="9525">
        <a:solidFill>
          <a:schemeClr val="dk1">
            <a:lumMod val="15000"/>
            <a:lumOff val="85000"/>
          </a:schemeClr>
        </a:solidFill>
      </a:ln>
    </cs:spPr>
    <cs:defRPr sz="1197" kern="1200"/>
  </cs:seriesAxis>
  <cs:seriesLine>
    <cs:lnRef idx="0"/>
    <cs:fillRef idx="0"/>
    <cs:effectRef idx="0"/>
    <cs:fontRef idx="minor">
      <a:schemeClr val="tx1"/>
    </cs:fontRef>
    <cs:spPr>
      <a:ln w="9525">
        <a:solidFill>
          <a:schemeClr val="dk1">
            <a:lumMod val="35000"/>
            <a:lumOff val="65000"/>
          </a:schemeClr>
        </a:solidFill>
      </a:ln>
    </cs:spPr>
  </cs:seriesLine>
  <cs:title>
    <cs:lnRef idx="0"/>
    <cs:fillRef idx="0"/>
    <cs:effectRef idx="0"/>
    <cs:fontRef idx="minor">
      <a:schemeClr val="dk1">
        <a:lumMod val="50000"/>
        <a:lumOff val="50000"/>
      </a:schemeClr>
    </cs:fontRef>
    <cs:defRPr sz="2128" b="0" kern="1200" spc="70" baseline="0"/>
  </cs:title>
  <cs:trendline>
    <cs:lnRef idx="0">
      <cs:styleClr val="0"/>
    </cs:lnRef>
    <cs:fillRef idx="0"/>
    <cs:effectRef idx="0"/>
    <cs:fontRef idx="minor">
      <a:schemeClr val="tx1"/>
    </cs:fontRef>
    <cs:spPr>
      <a:ln w="63500" cap="rnd" cmpd="sng" algn="ctr">
        <a:solidFill>
          <a:schemeClr val="phClr">
            <a:alpha val="25000"/>
          </a:schemeClr>
        </a:solidFill>
        <a:round/>
      </a:ln>
    </cs:spPr>
  </cs:trendline>
  <cs:trendlineLabel>
    <cs:lnRef idx="0"/>
    <cs:fillRef idx="0"/>
    <cs:effectRef idx="0"/>
    <cs:fontRef idx="minor">
      <a:schemeClr val="dk1">
        <a:lumMod val="50000"/>
        <a:lumOff val="50000"/>
      </a:schemeClr>
    </cs:fontRef>
    <cs:defRPr sz="1197" kern="1200"/>
  </cs:trendlineLabel>
  <cs:upBar>
    <cs:lnRef idx="0"/>
    <cs:fillRef idx="0"/>
    <cs:effectRef idx="0"/>
    <cs:fontRef idx="minor">
      <a:schemeClr val="tx1"/>
    </cs:fontRef>
    <cs:spPr>
      <a:solidFill>
        <a:schemeClr val="lt1"/>
      </a:solidFill>
      <a:ln w="9525">
        <a:solidFill>
          <a:schemeClr val="dk1">
            <a:lumMod val="50000"/>
            <a:lumOff val="50000"/>
          </a:schemeClr>
        </a:solidFill>
      </a:ln>
    </cs:spPr>
  </cs:upBar>
  <cs:valueAxis>
    <cs:lnRef idx="0"/>
    <cs:fillRef idx="0"/>
    <cs:effectRef idx="0"/>
    <cs:fontRef idx="minor">
      <a:schemeClr val="dk1">
        <a:lumMod val="50000"/>
        <a:lumOff val="50000"/>
      </a:schemeClr>
    </cs:fontRef>
    <cs:defRPr sz="1197" kern="1200"/>
  </cs:valueAxis>
  <cs:wall>
    <cs:lnRef idx="0"/>
    <cs:fillRef idx="0"/>
    <cs:effectRef idx="0"/>
    <cs:fontRef idx="minor">
      <a:schemeClr val="tx1"/>
    </cs:fontRef>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0.19378</cdr:x>
      <cdr:y>0.46503</cdr:y>
    </cdr:from>
    <cdr:to>
      <cdr:x>0.26629</cdr:x>
      <cdr:y>0.53497</cdr:y>
    </cdr:to>
    <cdr:sp macro="" textlink="">
      <cdr:nvSpPr>
        <cdr:cNvPr id="2" name="TextBox 1">
          <a:extLst xmlns:a="http://schemas.openxmlformats.org/drawingml/2006/main">
            <a:ext uri="{FF2B5EF4-FFF2-40B4-BE49-F238E27FC236}">
              <a16:creationId xmlns:a16="http://schemas.microsoft.com/office/drawing/2014/main" id="{D6C94DC2-3CD3-7630-A12A-C271370FDD6F}"/>
            </a:ext>
          </a:extLst>
        </cdr:cNvPr>
        <cdr:cNvSpPr txBox="1"/>
      </cdr:nvSpPr>
      <cdr:spPr>
        <a:xfrm xmlns:a="http://schemas.openxmlformats.org/drawingml/2006/main">
          <a:off x="2162574" y="1841500"/>
          <a:ext cx="809208" cy="276999"/>
        </a:xfrm>
        <a:prstGeom xmlns:a="http://schemas.openxmlformats.org/drawingml/2006/main" prst="rect">
          <a:avLst/>
        </a:prstGeom>
        <a:noFill xmlns:a="http://schemas.openxmlformats.org/drawingml/2006/main"/>
      </cdr:spPr>
      <cdr:txBody>
        <a:bodyPr xmlns:a="http://schemas.openxmlformats.org/drawingml/2006/main" vertOverflow="clip" wrap="square" rtlCol="0">
          <a:spAutoFit/>
        </a:bodyPr>
        <a:lstStyle xmlns:a="http://schemas.openxmlformats.org/drawingml/2006/main"/>
        <a:p xmlns:a="http://schemas.openxmlformats.org/drawingml/2006/main">
          <a:pPr algn="l"/>
          <a:r>
            <a:rPr lang="en-US" sz="1200" kern="1200" dirty="0">
              <a:solidFill>
                <a:schemeClr val="bg2"/>
              </a:solidFill>
            </a:rPr>
            <a:t>Relaxed</a:t>
          </a:r>
          <a:endParaRPr lang="en-GB" sz="1200" kern="1200" dirty="0" err="1">
            <a:solidFill>
              <a:schemeClr val="bg2"/>
            </a:solidFill>
          </a:endParaRPr>
        </a:p>
      </cdr:txBody>
    </cdr:sp>
  </cdr:relSizeAnchor>
  <cdr:relSizeAnchor xmlns:cdr="http://schemas.openxmlformats.org/drawingml/2006/chartDrawing">
    <cdr:from>
      <cdr:x>0.511</cdr:x>
      <cdr:y>0.46503</cdr:y>
    </cdr:from>
    <cdr:to>
      <cdr:x>0.557</cdr:x>
      <cdr:y>0.53497</cdr:y>
    </cdr:to>
    <cdr:sp macro="" textlink="">
      <cdr:nvSpPr>
        <cdr:cNvPr id="4" name="TextBox 1">
          <a:extLst xmlns:a="http://schemas.openxmlformats.org/drawingml/2006/main">
            <a:ext uri="{FF2B5EF4-FFF2-40B4-BE49-F238E27FC236}">
              <a16:creationId xmlns:a16="http://schemas.microsoft.com/office/drawing/2014/main" id="{35EE13DB-B0B2-2B7C-D443-99335EF86126}"/>
            </a:ext>
          </a:extLst>
        </cdr:cNvPr>
        <cdr:cNvSpPr txBox="1"/>
      </cdr:nvSpPr>
      <cdr:spPr>
        <a:xfrm xmlns:a="http://schemas.openxmlformats.org/drawingml/2006/main">
          <a:off x="5702751" y="1841519"/>
          <a:ext cx="513360" cy="27696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en-US" sz="1200" kern="1200" dirty="0">
              <a:solidFill>
                <a:schemeClr val="bg2"/>
              </a:solidFill>
            </a:rPr>
            <a:t>Sad</a:t>
          </a:r>
          <a:endParaRPr lang="en-GB" sz="1200" kern="1200" dirty="0" err="1">
            <a:solidFill>
              <a:schemeClr val="bg2"/>
            </a:solidFill>
          </a:endParaRPr>
        </a:p>
      </cdr:txBody>
    </cdr:sp>
  </cdr:relSizeAnchor>
  <cdr:relSizeAnchor xmlns:cdr="http://schemas.openxmlformats.org/drawingml/2006/chartDrawing">
    <cdr:from>
      <cdr:x>0.79795</cdr:x>
      <cdr:y>0.39306</cdr:y>
    </cdr:from>
    <cdr:to>
      <cdr:x>0.87062</cdr:x>
      <cdr:y>0.46435</cdr:y>
    </cdr:to>
    <cdr:sp macro="" textlink="">
      <cdr:nvSpPr>
        <cdr:cNvPr id="5" name="TextBox 1">
          <a:extLst xmlns:a="http://schemas.openxmlformats.org/drawingml/2006/main">
            <a:ext uri="{FF2B5EF4-FFF2-40B4-BE49-F238E27FC236}">
              <a16:creationId xmlns:a16="http://schemas.microsoft.com/office/drawing/2014/main" id="{004ABCEF-CDF1-76D0-8C23-B331611BA588}"/>
            </a:ext>
          </a:extLst>
        </cdr:cNvPr>
        <cdr:cNvSpPr txBox="1"/>
      </cdr:nvSpPr>
      <cdr:spPr>
        <a:xfrm xmlns:a="http://schemas.openxmlformats.org/drawingml/2006/main">
          <a:off x="8905133" y="1556536"/>
          <a:ext cx="810997" cy="28230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en-US" sz="1200" kern="1200" dirty="0">
              <a:solidFill>
                <a:schemeClr val="bg2"/>
              </a:solidFill>
            </a:rPr>
            <a:t>Stressed</a:t>
          </a:r>
          <a:endParaRPr lang="en-GB" sz="1200" kern="1200" dirty="0" err="1">
            <a:solidFill>
              <a:schemeClr val="bg2"/>
            </a:solidFill>
          </a:endParaRPr>
        </a:p>
      </cdr:txBody>
    </cdr:sp>
  </cdr:relSizeAnchor>
</c:userShapes>
</file>

<file path=ppt/handoutMasters/_rels/handoutMaster1.xml.rels><?xml version="1.0" encoding="UTF-8" standalone="yes"?>
<Relationships xmlns="http://schemas.openxmlformats.org/package/2006/relationships"><Relationship Id="rId2" Type="http://schemas.openxmlformats.org/officeDocument/2006/relationships/tags" Target="../tags/tag92.xml"/><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56BA460-DC86-49AC-90AA-86C1E02239B2}" type="datetimeFigureOut">
              <a:rPr lang="en-GB" smtClean="0"/>
              <a:t>03/11/2026</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8DDBEB2-BA40-44C0-A1B9-C3272EDE07E4}" type="slidenum">
              <a:rPr lang="en-GB" smtClean="0"/>
              <a:t>‹#›</a:t>
            </a:fld>
            <a:endParaRPr lang="en-GB"/>
          </a:p>
        </p:txBody>
      </p:sp>
    </p:spTree>
    <p:custDataLst>
      <p:tags r:id="rId2"/>
    </p:custDataLst>
    <p:extLst>
      <p:ext uri="{BB962C8B-B14F-4D97-AF65-F5344CB8AC3E}">
        <p14:creationId xmlns:p14="http://schemas.microsoft.com/office/powerpoint/2010/main" val="9023875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2C2853-E575-4BC1-90FA-3518084ECF7E}" type="datetimeFigureOut">
              <a:rPr lang="en-GB" smtClean="0"/>
              <a:t>03/11/2026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0DFD36-33EA-4DB4-B32D-6EBE0B1D4496}" type="slidenum">
              <a:rPr lang="en-GB" smtClean="0"/>
              <a:t>‹#›</a:t>
            </a:fld>
            <a:endParaRPr lang="en-GB"/>
          </a:p>
        </p:txBody>
      </p:sp>
    </p:spTree>
    <p:extLst>
      <p:ext uri="{BB962C8B-B14F-4D97-AF65-F5344CB8AC3E}">
        <p14:creationId xmlns:p14="http://schemas.microsoft.com/office/powerpoint/2010/main" val="1326831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ipa.co.uk/news/kicking-the-promotion-habit"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thinkbox.tv/research/thinkbox-research/cultural-advantage#the-headlines"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thinkbox.tv/research/thinkbox-research/a-matter-of-time-the-importance-of-time-length-in-tv-advertising/"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thinkbox.tv/why-tv/unrivalled-trust"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thinkbox.tv/research/thinkbox-research/context-effects"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Price promotions have big, obvious effects, but not all volume is incremental</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This month’s Chart of the Month shows how price promotions drive sales uplift, but not all of it is truly incremental.</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Showcased at this year’s IPA Effectiveness Conference, Les Binet and Dom Boyd explored why organisations continue to rely on price promotions, how they assess their effectiveness and what would encourage a shift towards more profitable growth. The study is based on 250 senior marketing and insight leaders from UK consumer goods business, conducted by </a:t>
            </a:r>
            <a:r>
              <a:rPr lang="en-GB" sz="1200" kern="1200" dirty="0" err="1">
                <a:solidFill>
                  <a:schemeClr val="tx1"/>
                </a:solidFill>
                <a:effectLst/>
                <a:latin typeface="+mn-lt"/>
                <a:ea typeface="+mn-ea"/>
                <a:cs typeface="+mn-cs"/>
              </a:rPr>
              <a:t>Censuswide</a:t>
            </a:r>
            <a:r>
              <a:rPr lang="en-GB" sz="1200" kern="1200" dirty="0">
                <a:solidFill>
                  <a:schemeClr val="tx1"/>
                </a:solidFill>
                <a:effectLst/>
                <a:latin typeface="+mn-lt"/>
                <a:ea typeface="+mn-ea"/>
                <a:cs typeface="+mn-cs"/>
              </a:rPr>
              <a:t>.</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This chart shows how price promotions can deliver an immediate boost in sales, often making promotions look highly effective in the short term. But not all of these extra sales are genuinely new. Some are shifted from other stores or channels, some come at the expense of other products, and others are simply purchases brought forward or delayed.</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This means much of the apparent uplift may be sales that would have happened anyway, just at a lower price. And over time, the overall benefit of promotions can look even smaller.</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research sets out a six-step programme for reducing reliance on promotions: improve marketing training; learn promotional best practice; use econometrics to evaluate price, promotions and advertising consistently; measure both short and long-term effects; assess pricing power; and reinvest money from ineffective promotions into brand building.</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For more information, download the slides here: </a:t>
            </a:r>
            <a:r>
              <a:rPr lang="en-GB" sz="1200" u="sng" kern="1200" dirty="0">
                <a:solidFill>
                  <a:schemeClr val="tx1"/>
                </a:solidFill>
                <a:effectLst/>
                <a:latin typeface="+mn-lt"/>
                <a:ea typeface="+mn-ea"/>
                <a:cs typeface="+mn-cs"/>
                <a:hlinkClick r:id="rId3"/>
              </a:rPr>
              <a:t>https://ipa.co.uk/news/kicking-the-promotion-habit</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9477F7-EF77-492B-BC31-AB8637A1E17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074337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 </a:t>
            </a:r>
            <a:r>
              <a:rPr lang="en-GB" sz="1200" b="1" kern="1200" dirty="0">
                <a:solidFill>
                  <a:schemeClr val="tx1"/>
                </a:solidFill>
                <a:effectLst/>
                <a:latin typeface="+mn-lt"/>
                <a:ea typeface="+mn-ea"/>
                <a:cs typeface="+mn-cs"/>
              </a:rPr>
              <a:t>Short-term payback goes beyond “performance” channels</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Correcting an imbalance in channel investment could deliver a 9.3% improvement in in-year profit contribution.</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That’s one of the key findings from this month’s Chart of the Month, from our latest study, ‘The Growth Gap’ by WPP Media. The research explores how, with constrained budgets, you can allocate resource to balance immediate sales with long-term brand equity.</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Economic uncertainty has pushed the industry towards short-term thinking, prioritising activity that is easy to measure and cut. This has often meant equating “performance” with channels such as PPC and paid social.</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However, short-termism isn’t the problem; the problem is badly executed short-termism. Equating “short-term” with “performance”, and “performance” with search and social, brands risk underinvesting in other channels that can deliver strong immediate returns, including TV, audio, and print.</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analysis shows that this shortcut can lead to a sub-optimal channel mix, even when the focus is purely on short-term payback. Correcting this imbalance alone could deliver a 9.3% improvement in in-year profit contribution.</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These findings come from an analysis of 624 brands and over 7,400 different campaign scenarios.</a:t>
            </a:r>
          </a:p>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964ADB-77DE-4EEF-A412-5E51C363DB4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100978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A88734-CFE3-C4B1-D56E-2B1CBD120A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72C528-BCEE-C6E0-5006-9DD74E1B9C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5C3F5A-BEE2-FB19-490F-7D5DE83AD786}"/>
              </a:ext>
            </a:extLst>
          </p:cNvPr>
          <p:cNvSpPr>
            <a:spLocks noGrp="1"/>
          </p:cNvSpPr>
          <p:nvPr>
            <p:ph type="body" idx="1"/>
          </p:nvPr>
        </p:nvSpPr>
        <p:spPr/>
        <p:txBody>
          <a:bodyPr/>
          <a:lstStyle/>
          <a:p>
            <a:r>
              <a:rPr lang="en-US" sz="1200" b="1" kern="1200" dirty="0">
                <a:solidFill>
                  <a:schemeClr val="tx1"/>
                </a:solidFill>
                <a:effectLst/>
                <a:latin typeface="+mn-lt"/>
                <a:ea typeface="+mn-ea"/>
                <a:cs typeface="+mn-cs"/>
              </a:rPr>
              <a:t>TV has the broadest cultural footprint</a:t>
            </a:r>
            <a:endParaRPr lang="en-GB"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month’s Chart of the Month comes from our latest study, ‘Cultural Advantage’, which explores the cultural influencer of different media.</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Using a framework developed by cultural insight specialists, everyday people and incorporating a diverse range of academic perspectives, the study tested seven ways media shape culture each varying in importance to people’s lives. In order of importance, they are: continuity, purpose, bonding, affirmation, transformation, bridging, and currency.</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analysis shows that each media channel has a distinct cultural signature. The larger the area represented in the chart, the broader and more holistic its cultural influence.</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TV has the strongest and most comprehensive cultural signature of the channels studied, with particular strength in affirmation and continuity. This reflects its ability to create shared experiences and build lasting cultural influence over time.</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Social media is especially strong on currency and bonding, reflecting its role in driving real-time conversation and connection. Content creators perform on currency and transformation, inspiring audiences and shaping perspectives.</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While each channel brings different strengths, TV has the broadest overall cultural footprint, underlining its ability to create shared cultural experiences at scale.</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Want to dig deeper into how different media channels create cultural advantage — and what it means for advertisers? Read Cultural Advantage: </a:t>
            </a:r>
            <a:r>
              <a:rPr lang="en-US" sz="1200" u="sng" kern="1200" dirty="0">
                <a:solidFill>
                  <a:schemeClr val="tx1"/>
                </a:solidFill>
                <a:effectLst/>
                <a:latin typeface="+mn-lt"/>
                <a:ea typeface="+mn-ea"/>
                <a:cs typeface="+mn-cs"/>
                <a:hlinkClick r:id="rId3"/>
              </a:rPr>
              <a:t>https://www.thinkbox.tv/research/thinkbox-research/cultural-advantage</a:t>
            </a:r>
            <a:endParaRPr lang="en-GB" sz="1200" kern="1200" dirty="0">
              <a:solidFill>
                <a:schemeClr val="tx1"/>
              </a:solidFill>
              <a:effectLst/>
              <a:latin typeface="+mn-lt"/>
              <a:ea typeface="+mn-ea"/>
              <a:cs typeface="+mn-cs"/>
            </a:endParaRPr>
          </a:p>
          <a:p>
            <a:endParaRPr lang="en-GB" dirty="0"/>
          </a:p>
        </p:txBody>
      </p:sp>
      <p:sp>
        <p:nvSpPr>
          <p:cNvPr id="4" name="Slide Number Placeholder 3">
            <a:extLst>
              <a:ext uri="{FF2B5EF4-FFF2-40B4-BE49-F238E27FC236}">
                <a16:creationId xmlns:a16="http://schemas.microsoft.com/office/drawing/2014/main" id="{5E7B5C12-70D1-3FD4-EB45-580C38EF7137}"/>
              </a:ext>
            </a:extLst>
          </p:cNvPr>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1964ADB-77DE-4EEF-A412-5E51C363DB49}" type="slidenum">
              <a:rPr kumimoji="0" lang="en-GB" sz="18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975718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Brand building drives LLM visibility</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As consumers increasingly use AI to discover brands, long-term brand building is emerging as the biggest driver of LLM visibility for brands.</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Research by Charlie Oscar, published by WARC at Cannes in June 2026, analysed 30 brands across six categories over eight months.  The analysis found that:</a:t>
            </a:r>
          </a:p>
          <a:p>
            <a:r>
              <a:rPr lang="en-GB" sz="1200" kern="1200" dirty="0">
                <a:solidFill>
                  <a:schemeClr val="tx1"/>
                </a:solidFill>
                <a:effectLst/>
                <a:latin typeface="+mn-lt"/>
                <a:ea typeface="+mn-ea"/>
                <a:cs typeface="+mn-cs"/>
              </a:rPr>
              <a:t> </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63% of LLM visibility for brands is driven by long-term brand equity, the cumulative impact of sustained brand investment over time</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Current marketing activity only contributes to 22% of LLM visibility</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Reach via influencers or PR account for just 4% of LLM visibility for brands</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These findings support work from Thinkbox:</a:t>
            </a:r>
          </a:p>
          <a:p>
            <a:r>
              <a:rPr lang="en-GB" sz="1200" kern="1200" dirty="0">
                <a:solidFill>
                  <a:schemeClr val="tx1"/>
                </a:solidFill>
                <a:effectLst/>
                <a:latin typeface="+mn-lt"/>
                <a:ea typeface="+mn-ea"/>
                <a:cs typeface="+mn-cs"/>
              </a:rPr>
              <a:t> </a:t>
            </a:r>
          </a:p>
          <a:p>
            <a:pPr lvl="0"/>
            <a:r>
              <a:rPr lang="en-GB" sz="1200" kern="1200" dirty="0">
                <a:solidFill>
                  <a:schemeClr val="tx1"/>
                </a:solidFill>
                <a:effectLst/>
                <a:latin typeface="+mn-lt"/>
                <a:ea typeface="+mn-ea"/>
                <a:cs typeface="+mn-cs"/>
              </a:rPr>
              <a:t>1. Profit Ability 2 highlighted the case for long-term brand building by showing that the majority of advertising-generated profit comes from long-term effects, with brand investment continuing to deliver value beyond the immediate campaign period. While short-term activation can drive immediate returns, sustained brand building creates stronger memory structures, increases mental availability and drives future demand, ensuring brands are more likely to be considered when consumers are ready to buy</a:t>
            </a:r>
          </a:p>
          <a:p>
            <a:r>
              <a:rPr lang="en-GB" sz="1200" kern="1200" dirty="0">
                <a:solidFill>
                  <a:schemeClr val="tx1"/>
                </a:solidFill>
                <a:effectLst/>
                <a:latin typeface="+mn-lt"/>
                <a:ea typeface="+mn-ea"/>
                <a:cs typeface="+mn-cs"/>
              </a:rPr>
              <a:t> </a:t>
            </a:r>
          </a:p>
          <a:p>
            <a:pPr lvl="0"/>
            <a:r>
              <a:rPr lang="en-GB" sz="1200" kern="1200" dirty="0">
                <a:solidFill>
                  <a:schemeClr val="tx1"/>
                </a:solidFill>
                <a:effectLst/>
                <a:latin typeface="+mn-lt"/>
                <a:ea typeface="+mn-ea"/>
                <a:cs typeface="+mn-cs"/>
              </a:rPr>
              <a:t>2. ‘Go Big or Go Home’ (Les Binet &amp; </a:t>
            </a:r>
            <a:r>
              <a:rPr lang="en-GB" sz="1200" kern="1200" dirty="0" err="1">
                <a:solidFill>
                  <a:schemeClr val="tx1"/>
                </a:solidFill>
                <a:effectLst/>
                <a:latin typeface="+mn-lt"/>
                <a:ea typeface="+mn-ea"/>
                <a:cs typeface="+mn-cs"/>
              </a:rPr>
              <a:t>Medialab</a:t>
            </a:r>
            <a:r>
              <a:rPr lang="en-GB" sz="1200" kern="1200" dirty="0">
                <a:solidFill>
                  <a:schemeClr val="tx1"/>
                </a:solidFill>
                <a:effectLst/>
                <a:latin typeface="+mn-lt"/>
                <a:ea typeface="+mn-ea"/>
                <a:cs typeface="+mn-cs"/>
              </a:rPr>
              <a:t>) argues that the single biggest lever for growth is deciding how much to invest.  The Growth Gap (Thinkbox &amp; WPP Media) builds on this, exploring how marketers can balance investment between short-term sales activation and the long-term brand building that delivers sustained growth.</a:t>
            </a:r>
          </a:p>
          <a:p>
            <a:r>
              <a:rPr lang="en-GB" sz="1200" kern="1200" dirty="0">
                <a:solidFill>
                  <a:schemeClr val="tx1"/>
                </a:solidFill>
                <a:effectLst/>
                <a:latin typeface="+mn-lt"/>
                <a:ea typeface="+mn-ea"/>
                <a:cs typeface="+mn-cs"/>
              </a:rPr>
              <a:t> </a:t>
            </a:r>
          </a:p>
          <a:p>
            <a:pPr lvl="0"/>
            <a:r>
              <a:rPr lang="en-GB" sz="1200" kern="1200" dirty="0">
                <a:solidFill>
                  <a:schemeClr val="tx1"/>
                </a:solidFill>
                <a:effectLst/>
                <a:latin typeface="+mn-lt"/>
                <a:ea typeface="+mn-ea"/>
                <a:cs typeface="+mn-cs"/>
              </a:rPr>
              <a:t>3. Cultural Advantage (Thinkbox &amp; everyday people) found that creator-led activity has relatively limited long-term cultural impact compared with broad-reach brand-building media such as TV.</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message for marketers is clear: if you want your brand to be recommended by AI, invest in building brand equity. LLMs typically surface only a handful of brands, making long-term brand strength a critical advantage in achieving success via AI.</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Download the chart to learn more</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7E5410-B44C-4FED-AA90-189FAB020E6B}"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059912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On average, brands could double their investment and still generate a profitable return, unlocking 11% headline profit growth</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This month’s Chart of the Month comes from our latest study, ‘The Growth Gap’ by WPP Media, which explores how, with constrained budgets, you can allocate resources to balance immediate sales with long-term brand equity.</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study analysed 624 brands and over 7,400 different campaign scenarios. It found that many businesses stop investing in advertising long before that investment ceases to be profitable. Current average brand annual media investment level is £15 million, but saturation point (when each £1 invested starts generating less than £1 in profit return) is at £30 million.</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study found that the average brand could double their advertising investment and still keep every pound profitable, unlocking 11% headline profit growth (c. £32 billion profit left on the table).</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This varies by sector however. Travel brands could increase advertising investment by 275%, Retail by 131%, and Automotive by 67% and still see profitable returns. In contrast, proving the value of additional media investment for Telecoms, Finance, and FMCG brands is more complex. It requires factoring in customer lifecycle or assessing advertising’s impact on other metrics, such as price elasticity and distribution.</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Want to know more? Watch Advertising Through Adversity on demand: https://www.thinkbox.tv/news-and-opinion/events/advertising-through-adversity-strategies-for-uncertain-times</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964ADB-77DE-4EEF-A412-5E51C363DB4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415813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month’s Chart of the Month comes from our latest study, ‘Cultural Advantage’, which explores what mechanisms drive culture and how advertiser can adapt effectively to create a strong cultural advantage.</a:t>
            </a:r>
          </a:p>
          <a:p>
            <a:r>
              <a:rPr lang="en-US" dirty="0"/>
              <a:t> </a:t>
            </a:r>
          </a:p>
          <a:p>
            <a:r>
              <a:rPr lang="en-US" dirty="0"/>
              <a:t>Using a framework developed by cultural insight specialists, everyday people and incorporating a diverse range of academic perspectives, the study tested seven ways media shape culture each varying in importance to people’s lives. In order of importance, they are: continuity, purpose, bonding, affirmation, transformation, bridging, and currency.</a:t>
            </a:r>
          </a:p>
          <a:p>
            <a:r>
              <a:rPr lang="en-US" dirty="0"/>
              <a:t> </a:t>
            </a:r>
          </a:p>
          <a:p>
            <a:r>
              <a:rPr lang="en-US" dirty="0"/>
              <a:t>Taking these into account, everyday people calculated an overall cultural impact for different media as well as understand different media’s impact on different types of cultural association.</a:t>
            </a:r>
          </a:p>
          <a:p>
            <a:r>
              <a:rPr lang="en-US" dirty="0"/>
              <a:t> </a:t>
            </a:r>
          </a:p>
          <a:p>
            <a:r>
              <a:rPr lang="en-US" dirty="0"/>
              <a:t>Based on data from 2,000 UK adults aged 16+, analysis revealed that TV accounts for 21.3% of media’s cultural impact, followed by social media (14.4%), cinema (12.3%), radio (12.2%), video sharing sites 11.7%). The media with the least cultural impact are content creators (8.6%) and podcasts (8.2%).</a:t>
            </a:r>
          </a:p>
          <a:p>
            <a:r>
              <a:rPr lang="en-US" dirty="0"/>
              <a:t> </a:t>
            </a:r>
          </a:p>
          <a:p>
            <a:r>
              <a:rPr lang="en-US" dirty="0"/>
              <a:t>Want to dig deeper into how different media channels create cultural advantage — and what it means for advertisers? Watch Advertising Through Adversity on demand</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29696C-1CCA-4758-9CB2-D0A09EBFB06E}"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637114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30-second TV ads consistently account for half of all impacts</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Our latest Chart of the Month shows how the 30-second spot continues to be the most popular time length in UK ad breaks.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main shift since 2015 has been less use of 40 to 50-second ads on TV. The prevalence of shorter time lengths (20-second, 10-second and under) and 60-second ads has remained stable, while there has been a small increase in the use of 60-second+ ads.</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For more insights on time lengths in TV advertising – the pros and cons of different ad lengths, their storytelling ability – you could do worse than go here where we go into the topic in more depth </a:t>
            </a:r>
            <a:r>
              <a:rPr lang="en-GB" sz="1200" u="sng" kern="1200" dirty="0">
                <a:solidFill>
                  <a:schemeClr val="tx1"/>
                </a:solidFill>
                <a:effectLst/>
                <a:latin typeface="+mn-lt"/>
                <a:ea typeface="+mn-ea"/>
                <a:cs typeface="+mn-cs"/>
                <a:hlinkClick r:id="rId3"/>
              </a:rPr>
              <a:t>https://www.thinkbox.tv/research/thinkbox-research/a-matter-of-time-the-importance-of-time-length-in-tv-advertising/</a:t>
            </a:r>
            <a:endParaRPr lang="en-GB" sz="1200" kern="1200" dirty="0">
              <a:solidFill>
                <a:schemeClr val="tx1"/>
              </a:solidFill>
              <a:effectLst/>
              <a:latin typeface="+mn-lt"/>
              <a:ea typeface="+mn-ea"/>
              <a:cs typeface="+mn-cs"/>
            </a:endParaRPr>
          </a:p>
          <a:p>
            <a:r>
              <a:rPr lang="en-GB" sz="1800" dirty="0">
                <a:effectLst/>
                <a:latin typeface="Calibri" panose="020F0502020204030204" pitchFamily="34" charset="0"/>
                <a:ea typeface="Calibri" panose="020F0502020204030204" pitchFamily="34" charset="0"/>
              </a:rPr>
              <a:t> </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0DFD36-33EA-4DB4-B32D-6EBE0B1D449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1337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One factor is becoming a clear differentiator in advertising: trust. As uncertainty grows and consumer confidence declines, it’s playing an increasingly critical role in shaping brand preference and driving profitability.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This month’s chart of the month highlights data presented at LEAD 2026 from the 2025 Credos Trust Tracker revealing a key trend: trust in advertising has increased across every media channel since 2021.</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One channel stands out. TV is the most trusted advertising environment. Between 2021–2025, trust in TV grew faster than any other medium, reaching 46%, outperforming online ads (31%), social media (27%) and Influencer content (25%).</a:t>
            </a:r>
          </a:p>
          <a:p>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To dive deeper into why trust matters for brands and why TV continues to lead, read more here: </a:t>
            </a:r>
            <a:r>
              <a:rPr lang="en-GB" sz="1200" u="sng" kern="1200" dirty="0">
                <a:solidFill>
                  <a:schemeClr val="tx1"/>
                </a:solidFill>
                <a:effectLst/>
                <a:latin typeface="+mn-lt"/>
                <a:ea typeface="+mn-ea"/>
                <a:cs typeface="+mn-cs"/>
                <a:hlinkClick r:id="rId3"/>
              </a:rPr>
              <a:t>https://www.thinkbox.tv/why-tv/unrivalled-trust</a:t>
            </a:r>
            <a:endParaRPr lang="en-GB" sz="1200" kern="1200" dirty="0">
              <a:solidFill>
                <a:schemeClr val="tx1"/>
              </a:solidFill>
              <a:effectLst/>
              <a:latin typeface="+mn-lt"/>
              <a:ea typeface="+mn-ea"/>
              <a:cs typeface="+mn-cs"/>
            </a:endParaRPr>
          </a:p>
          <a:p>
            <a:endParaRPr lang="en-GB"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098AE3-61CE-4295-BC32-959C8A11CE33}"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346647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time people spend watching different video content is useful to know. But the most important analysis </a:t>
            </a:r>
            <a:r>
              <a:rPr lang="en-GB" sz="1200" u="sng" kern="1200" dirty="0">
                <a:solidFill>
                  <a:schemeClr val="tx1"/>
                </a:solidFill>
                <a:effectLst/>
                <a:latin typeface="+mn-lt"/>
                <a:ea typeface="+mn-ea"/>
                <a:cs typeface="+mn-cs"/>
              </a:rPr>
              <a:t>for advertisers</a:t>
            </a:r>
            <a:r>
              <a:rPr lang="en-GB" sz="1200" kern="1200" dirty="0">
                <a:solidFill>
                  <a:schemeClr val="tx1"/>
                </a:solidFill>
                <a:effectLst/>
                <a:latin typeface="+mn-lt"/>
                <a:ea typeface="+mn-ea"/>
                <a:cs typeface="+mn-cs"/>
              </a:rPr>
              <a:t> is the time spent watching the advertising.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In 2025, total video advertising time in the UK reached nearly 17 minutes per person. Total TV (incl. Linear, BVOD, SVOD) accounted for 85% of this.</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For younger audiences TV was still just under half of their total AV ad time.</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Video sharing platform YouTube came a distant second with 12% of all AV ad viewing. Amongst 16-34s, this grows to 33%.</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TikTok and other online video are minor players in the video advertising space. In fact, 16-34s spend more time with TV advertising than YouTube and TikTok's advertising combined.</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This chart shows all the data. Total TV remains by far the primary means of getting AV advertising seen, whether you're 16, 36, or 56.</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For more insights into 2025 viewing, watch "TV Now and Next".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A1C8FF-9BA5-48FB-92AA-7E6AB940D5F7}"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380359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B1D839-1A42-5F78-B47C-F9E8552627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9A36D2-D6FD-AD5A-4FB8-FFAC7E8C3F46}"/>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17AD6C1-0591-27EF-8FDA-3299219E8F18}"/>
              </a:ext>
            </a:extLst>
          </p:cNvPr>
          <p:cNvSpPr>
            <a:spLocks noGrp="1"/>
          </p:cNvSpPr>
          <p:nvPr>
            <p:ph type="body" idx="1"/>
          </p:nvPr>
        </p:nvSpPr>
        <p:spPr/>
        <p:txBody>
          <a:bodyPr/>
          <a:lstStyle/>
          <a:p>
            <a:r>
              <a:rPr lang="en-GB" sz="1200" kern="1200" dirty="0">
                <a:solidFill>
                  <a:schemeClr val="tx1"/>
                </a:solidFill>
                <a:effectLst/>
                <a:latin typeface="+mn-lt"/>
                <a:ea typeface="+mn-ea"/>
                <a:cs typeface="+mn-cs"/>
              </a:rPr>
              <a:t>Contextual differences matter for brands. Evidence from Context Effects shows that the right in-home viewing environment can lift ad recall by up to 6.3 times. The study identified key contextual factors, mood is one of them. When we are happy in the living room, ad recall increases by 41%, 14% when relaxed and 49% when connected.</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Data from IPA </a:t>
            </a:r>
            <a:r>
              <a:rPr lang="en-GB" sz="1200" kern="1200" dirty="0" err="1">
                <a:solidFill>
                  <a:schemeClr val="tx1"/>
                </a:solidFill>
                <a:effectLst/>
                <a:latin typeface="+mn-lt"/>
                <a:ea typeface="+mn-ea"/>
                <a:cs typeface="+mn-cs"/>
              </a:rPr>
              <a:t>TouchPoints</a:t>
            </a:r>
            <a:r>
              <a:rPr lang="en-GB" sz="1200" kern="1200" dirty="0">
                <a:solidFill>
                  <a:schemeClr val="tx1"/>
                </a:solidFill>
                <a:effectLst/>
                <a:latin typeface="+mn-lt"/>
                <a:ea typeface="+mn-ea"/>
                <a:cs typeface="+mn-cs"/>
              </a:rPr>
              <a:t> reveals that TV outperforms YouTube and Social Media in shaping positive emotional responses. Emotional responses on this chart are shown using indexes, scores above 100 indicate a higher likelihood of that emotion being felt, while scores below 100 indicate a lower likelihood.</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Analysis shows that audiences are most likely to feel relaxed when watching TV (161), higher than both YouTube (123) and Social Media (113), TV is also the environment where people are least likely to feel sad (88) or stressed (52).</a:t>
            </a:r>
          </a:p>
          <a:p>
            <a:r>
              <a:rPr lang="en-GB" sz="1200" kern="1200" dirty="0">
                <a:solidFill>
                  <a:schemeClr val="tx1"/>
                </a:solidFill>
                <a:effectLst/>
                <a:latin typeface="+mn-lt"/>
                <a:ea typeface="+mn-ea"/>
                <a:cs typeface="+mn-cs"/>
              </a:rPr>
              <a:t>In contrast, YouTube and Social Media are much more likely to evoke negative emotions. Both YouTube (132) and Social Media (122) over-index for sadness.</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To dive deeper into why mood and context matters, read more here: </a:t>
            </a:r>
            <a:r>
              <a:rPr lang="en-GB" sz="1200" u="sng" kern="1200" dirty="0">
                <a:solidFill>
                  <a:schemeClr val="tx1"/>
                </a:solidFill>
                <a:effectLst/>
                <a:latin typeface="+mn-lt"/>
                <a:ea typeface="+mn-ea"/>
                <a:cs typeface="+mn-cs"/>
                <a:hlinkClick r:id="rId3"/>
              </a:rPr>
              <a:t>Context Effects</a:t>
            </a:r>
            <a:endParaRPr lang="en-GB"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For all Chart of the Month’s from the recent months, download the slides from the link above, this includes:</a:t>
            </a:r>
          </a:p>
          <a:p>
            <a:pPr lvl="0"/>
            <a:r>
              <a:rPr lang="en-GB" sz="1200" b="1" kern="1200" dirty="0">
                <a:solidFill>
                  <a:schemeClr val="tx1"/>
                </a:solidFill>
                <a:effectLst/>
                <a:latin typeface="+mn-lt"/>
                <a:ea typeface="+mn-ea"/>
                <a:cs typeface="+mn-cs"/>
              </a:rPr>
              <a:t>December: </a:t>
            </a:r>
            <a:r>
              <a:rPr lang="en-GB" sz="1200" kern="1200" dirty="0">
                <a:solidFill>
                  <a:schemeClr val="tx1"/>
                </a:solidFill>
                <a:effectLst/>
                <a:latin typeface="+mn-lt"/>
                <a:ea typeface="+mn-ea"/>
                <a:cs typeface="+mn-cs"/>
              </a:rPr>
              <a:t>TV is the battery that charges other media</a:t>
            </a:r>
          </a:p>
          <a:p>
            <a:pPr lvl="0"/>
            <a:r>
              <a:rPr lang="en-GB" sz="1200" b="1" kern="1200" dirty="0">
                <a:solidFill>
                  <a:schemeClr val="tx1"/>
                </a:solidFill>
                <a:effectLst/>
                <a:latin typeface="+mn-lt"/>
                <a:ea typeface="+mn-ea"/>
                <a:cs typeface="+mn-cs"/>
              </a:rPr>
              <a:t>September/October: </a:t>
            </a:r>
            <a:r>
              <a:rPr lang="en-GB" sz="1200" kern="1200" dirty="0">
                <a:solidFill>
                  <a:schemeClr val="tx1"/>
                </a:solidFill>
                <a:effectLst/>
                <a:latin typeface="+mn-lt"/>
                <a:ea typeface="+mn-ea"/>
                <a:cs typeface="+mn-cs"/>
              </a:rPr>
              <a:t>Twice as many people trust brands advertised on TV than YouTube</a:t>
            </a:r>
          </a:p>
          <a:p>
            <a:pPr lvl="0"/>
            <a:r>
              <a:rPr lang="en-GB" sz="1200" b="1" kern="1200" dirty="0">
                <a:solidFill>
                  <a:schemeClr val="tx1"/>
                </a:solidFill>
                <a:effectLst/>
                <a:latin typeface="+mn-lt"/>
                <a:ea typeface="+mn-ea"/>
                <a:cs typeface="+mn-cs"/>
              </a:rPr>
              <a:t>August: </a:t>
            </a:r>
            <a:r>
              <a:rPr lang="en-GB" sz="1200" kern="1200" dirty="0">
                <a:solidFill>
                  <a:schemeClr val="tx1"/>
                </a:solidFill>
                <a:effectLst/>
                <a:latin typeface="+mn-lt"/>
                <a:ea typeface="+mn-ea"/>
                <a:cs typeface="+mn-cs"/>
              </a:rPr>
              <a:t>‘Cheap media isn’t cheap if nobody’s watching’</a:t>
            </a:r>
          </a:p>
          <a:p>
            <a:pPr lvl="0"/>
            <a:r>
              <a:rPr lang="en-GB" sz="1200" b="1" kern="1200" dirty="0">
                <a:solidFill>
                  <a:schemeClr val="tx1"/>
                </a:solidFill>
                <a:effectLst/>
                <a:latin typeface="+mn-lt"/>
                <a:ea typeface="+mn-ea"/>
                <a:cs typeface="+mn-cs"/>
              </a:rPr>
              <a:t>July: </a:t>
            </a:r>
            <a:r>
              <a:rPr lang="en-GB" sz="1200" kern="1200" dirty="0">
                <a:solidFill>
                  <a:schemeClr val="tx1"/>
                </a:solidFill>
                <a:effectLst/>
                <a:latin typeface="+mn-lt"/>
                <a:ea typeface="+mn-ea"/>
                <a:cs typeface="+mn-cs"/>
              </a:rPr>
              <a:t>As your business grows, the ROI from a more balanced mix gets better</a:t>
            </a:r>
          </a:p>
          <a:p>
            <a:pPr lvl="0"/>
            <a:r>
              <a:rPr lang="en-GB" sz="1200" b="1" kern="1200" dirty="0">
                <a:solidFill>
                  <a:schemeClr val="tx1"/>
                </a:solidFill>
                <a:effectLst/>
                <a:latin typeface="+mn-lt"/>
                <a:ea typeface="+mn-ea"/>
                <a:cs typeface="+mn-cs"/>
              </a:rPr>
              <a:t>May/June: </a:t>
            </a:r>
            <a:r>
              <a:rPr lang="en-GB" sz="1200" kern="1200" dirty="0">
                <a:solidFill>
                  <a:schemeClr val="tx1"/>
                </a:solidFill>
                <a:effectLst/>
                <a:latin typeface="+mn-lt"/>
                <a:ea typeface="+mn-ea"/>
                <a:cs typeface="+mn-cs"/>
              </a:rPr>
              <a:t>When TV is on air, digital channel performance is uplifted by 13.7%</a:t>
            </a:r>
          </a:p>
          <a:p>
            <a:pPr lvl="0"/>
            <a:r>
              <a:rPr lang="en-GB" sz="1200" b="1" kern="1200" dirty="0">
                <a:solidFill>
                  <a:schemeClr val="tx1"/>
                </a:solidFill>
                <a:effectLst/>
                <a:latin typeface="+mn-lt"/>
                <a:ea typeface="+mn-ea"/>
                <a:cs typeface="+mn-cs"/>
              </a:rPr>
              <a:t>April: </a:t>
            </a:r>
            <a:r>
              <a:rPr lang="en-GB" sz="1200" kern="1200" dirty="0">
                <a:solidFill>
                  <a:schemeClr val="tx1"/>
                </a:solidFill>
                <a:effectLst/>
                <a:latin typeface="+mn-lt"/>
                <a:ea typeface="+mn-ea"/>
                <a:cs typeface="+mn-cs"/>
              </a:rPr>
              <a:t>Ads benefit from a premium environment</a:t>
            </a:r>
          </a:p>
          <a:p>
            <a:pPr lvl="0"/>
            <a:r>
              <a:rPr lang="en-GB" sz="1200" b="1" kern="1200" dirty="0">
                <a:solidFill>
                  <a:schemeClr val="tx1"/>
                </a:solidFill>
                <a:effectLst/>
                <a:latin typeface="+mn-lt"/>
                <a:ea typeface="+mn-ea"/>
                <a:cs typeface="+mn-cs"/>
              </a:rPr>
              <a:t>March: </a:t>
            </a:r>
            <a:r>
              <a:rPr lang="en-GB" sz="1200" kern="1200" dirty="0">
                <a:solidFill>
                  <a:schemeClr val="tx1"/>
                </a:solidFill>
                <a:effectLst/>
                <a:latin typeface="+mn-lt"/>
                <a:ea typeface="+mn-ea"/>
                <a:cs typeface="+mn-cs"/>
              </a:rPr>
              <a:t>Viewing to ad-supported quality content grows</a:t>
            </a:r>
          </a:p>
          <a:p>
            <a:pPr lvl="0"/>
            <a:r>
              <a:rPr lang="en-GB" sz="1200" b="1" kern="1200" dirty="0">
                <a:solidFill>
                  <a:schemeClr val="tx1"/>
                </a:solidFill>
                <a:effectLst/>
                <a:latin typeface="+mn-lt"/>
                <a:ea typeface="+mn-ea"/>
                <a:cs typeface="+mn-cs"/>
              </a:rPr>
              <a:t>January/February: </a:t>
            </a:r>
            <a:r>
              <a:rPr lang="en-US" sz="1200" kern="1200" dirty="0">
                <a:solidFill>
                  <a:schemeClr val="tx1"/>
                </a:solidFill>
                <a:effectLst/>
                <a:latin typeface="+mn-lt"/>
                <a:ea typeface="+mn-ea"/>
                <a:cs typeface="+mn-cs"/>
              </a:rPr>
              <a:t>Ads are noticed more when people are relaxed and/or in a good mood</a:t>
            </a:r>
            <a:endParaRPr lang="en-GB"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77151960-C8F4-5A49-8F2D-FBDDB373A50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E596E73-B89D-4D85-9734-AA46392DEAA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72732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a:xfrm>
            <a:off x="688817" y="4823034"/>
            <a:ext cx="5510530" cy="12690757"/>
          </a:xfrm>
        </p:spPr>
        <p:txBody>
          <a:bodyPr/>
          <a:lstStyle/>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This month’s Chart of the Month comes from our latest study, ‘Staying Power: the longevity of advertising’, which explores how advertising continues to drive impact long after campaigns end.</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Based on data from almost 20,000 UK adults aged 18–75, the research tracked post-campaign effects of advertising by measuring purchase intent over eight weeks from nine major brands — uncovering what really helps ads stay impactful over time.</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Analysis revealed that campaigns using four or more media channels are twice as likely to make people definitely consider buying a product compared with single-channel campaigns (40% vs. 20%). And TV plays a crucial role in that mix as the battery that charges other media. When TV is included, it boosts the impact of other media on definite purchase intent by an average of 26%.</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But when TV is excluded, the effect drops sharply across the board, with Print and OOH seeing the largest declines in definite purchase intent (-28%), whilst Other Online (mainly search and display) experienced the least (-9%).</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For more insight on the longevity of advertising, watch </a:t>
            </a:r>
            <a:r>
              <a:rPr lang="en-GB" sz="1200" i="1" kern="1200" dirty="0">
                <a:solidFill>
                  <a:schemeClr val="tx1"/>
                </a:solidFill>
                <a:effectLst/>
                <a:latin typeface="+mn-lt"/>
                <a:ea typeface="+mn-ea"/>
                <a:cs typeface="+mn-cs"/>
              </a:rPr>
              <a:t>Staying Power</a:t>
            </a:r>
            <a:r>
              <a:rPr lang="en-GB" sz="1200" kern="1200" dirty="0">
                <a:solidFill>
                  <a:schemeClr val="tx1"/>
                </a:solidFill>
                <a:effectLst/>
                <a:latin typeface="+mn-lt"/>
                <a:ea typeface="+mn-ea"/>
                <a:cs typeface="+mn-cs"/>
              </a:rPr>
              <a:t> on demand: https://www.thinkbox.tv/news-and-opinion/events/staying-power-the-longevity-of-av-advertising</a:t>
            </a:r>
          </a:p>
          <a:p>
            <a:endParaRPr lang="en-GB" sz="1800" dirty="0"/>
          </a:p>
          <a:p>
            <a:pPr>
              <a:spcBef>
                <a:spcPts val="0"/>
              </a:spcBef>
            </a:pPr>
            <a:r>
              <a:rPr lang="en-GB" sz="1050" kern="100" dirty="0">
                <a:effectLst/>
                <a:latin typeface="Century Gothic" panose="020B0502020202020204" pitchFamily="34" charset="0"/>
                <a:ea typeface="Aptos" panose="020B0004020202020204" pitchFamily="34" charset="0"/>
                <a:cs typeface="Times New Roman" panose="02020603050405020304" pitchFamily="18" charset="0"/>
              </a:rPr>
              <a:t>Source: </a:t>
            </a:r>
            <a:r>
              <a:rPr lang="en-GB" sz="1800" kern="1200" dirty="0">
                <a:solidFill>
                  <a:schemeClr val="tx1"/>
                </a:solidFill>
                <a:latin typeface="Century Gothic" panose="020B0502020202020204" pitchFamily="34" charset="0"/>
                <a:ea typeface="+mn-ea"/>
                <a:cs typeface="+mn-cs"/>
              </a:rPr>
              <a:t>A5 [Definitely consider]. How likely (if at all) would you be to consider [SELECTED BRAND] the next time you come to [CATEGORY OCCASION]?</a:t>
            </a:r>
          </a:p>
          <a:p>
            <a:pPr>
              <a:spcBef>
                <a:spcPts val="0"/>
              </a:spcBef>
            </a:pPr>
            <a:r>
              <a:rPr lang="en-GB" sz="1800" kern="1200" dirty="0">
                <a:solidFill>
                  <a:schemeClr val="tx1"/>
                </a:solidFill>
                <a:latin typeface="Century Gothic" panose="020B0502020202020204" pitchFamily="34" charset="0"/>
                <a:ea typeface="+mn-ea"/>
                <a:cs typeface="+mn-cs"/>
              </a:rPr>
              <a:t>Base: 19,251 respondents aged 18-75; 19,251 Wave 1, 5,569 Wave 2, 6,000 Wave 3, 3,595 Wave 4</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5CD156E-E648-4661-A7F3-AA17AB3FC28B}"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93707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5.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6.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7.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8.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9.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0.xml"/></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1.xml"/></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2.xml"/></Relationships>
</file>

<file path=ppt/slideLayouts/_rels/slideLayout2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3.xml"/></Relationships>
</file>

<file path=ppt/slideLayouts/_rels/slideLayout2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4.xml"/></Relationships>
</file>

<file path=ppt/slideLayouts/_rels/slideLayout2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5.xml"/></Relationships>
</file>

<file path=ppt/slideLayouts/_rels/slideLayout2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6.xml"/></Relationships>
</file>

<file path=ppt/slideLayouts/_rels/slideLayout2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7.xml"/></Relationships>
</file>

<file path=ppt/slideLayouts/_rels/slideLayout2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8.xml"/></Relationships>
</file>

<file path=ppt/slideLayouts/_rels/slideLayout2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9.xml"/></Relationships>
</file>

<file path=ppt/slideLayouts/_rels/slideLayout2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0.xml"/></Relationships>
</file>

<file path=ppt/slideLayouts/_rels/slideLayout2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1.xml"/></Relationships>
</file>

<file path=ppt/slideLayouts/_rels/slideLayout3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3.xml"/></Relationships>
</file>

<file path=ppt/slideLayouts/_rels/slideLayout31.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4.xml"/></Relationships>
</file>

<file path=ppt/slideLayouts/_rels/slideLayout3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5.xml"/></Relationships>
</file>

<file path=ppt/slideLayouts/_rels/slideLayout3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6.xml"/></Relationships>
</file>

<file path=ppt/slideLayouts/_rels/slideLayout3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7.xml"/></Relationships>
</file>

<file path=ppt/slideLayouts/_rels/slideLayout3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8.xml"/></Relationships>
</file>

<file path=ppt/slideLayouts/_rels/slideLayout3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9.xml"/></Relationships>
</file>

<file path=ppt/slideLayouts/_rels/slideLayout3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0.xml"/></Relationships>
</file>

<file path=ppt/slideLayouts/_rels/slideLayout3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1.xml"/></Relationships>
</file>

<file path=ppt/slideLayouts/_rels/slideLayout3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2.xml"/></Relationships>
</file>

<file path=ppt/slideLayouts/_rels/slideLayout4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3.xml"/></Relationships>
</file>

<file path=ppt/slideLayouts/_rels/slideLayout41.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4.xml"/></Relationships>
</file>

<file path=ppt/slideLayouts/_rels/slideLayout4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5.xml"/></Relationships>
</file>

<file path=ppt/slideLayouts/_rels/slideLayout4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6.xml"/></Relationships>
</file>

<file path=ppt/slideLayouts/_rels/slideLayout4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7.xml"/></Relationships>
</file>

<file path=ppt/slideLayouts/_rels/slideLayout4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8.xml"/></Relationships>
</file>

<file path=ppt/slideLayouts/_rels/slideLayout4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9.xml"/></Relationships>
</file>

<file path=ppt/slideLayouts/_rels/slideLayout4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0.xml"/></Relationships>
</file>

<file path=ppt/slideLayouts/_rels/slideLayout4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1.xml"/></Relationships>
</file>

<file path=ppt/slideLayouts/_rels/slideLayout4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2.xml"/></Relationships>
</file>

<file path=ppt/slideLayouts/_rels/slideLayout5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3.xml"/></Relationships>
</file>

<file path=ppt/slideLayouts/_rels/slideLayout51.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4.xml"/></Relationships>
</file>

<file path=ppt/slideLayouts/_rels/slideLayout5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5.xml"/></Relationships>
</file>

<file path=ppt/slideLayouts/_rels/slideLayout5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6.xml"/></Relationships>
</file>

<file path=ppt/slideLayouts/_rels/slideLayout5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7.xml"/></Relationships>
</file>

<file path=ppt/slideLayouts/_rels/slideLayout5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8.xml"/></Relationships>
</file>

<file path=ppt/slideLayouts/_rels/slideLayout5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9.xml"/></Relationships>
</file>

<file path=ppt/slideLayouts/_rels/slideLayout5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60.xml"/></Relationships>
</file>

<file path=ppt/slideLayouts/_rels/slideLayout5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6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63.xml"/></Relationships>
</file>

<file path=ppt/slideLayouts/_rels/slideLayout61.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64.xml"/></Relationships>
</file>

<file path=ppt/slideLayouts/_rels/slideLayout62.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65.xml"/></Relationships>
</file>

<file path=ppt/slideLayouts/_rels/slideLayout63.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66.xml"/></Relationships>
</file>

<file path=ppt/slideLayouts/_rels/slideLayout64.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67.xml"/></Relationships>
</file>

<file path=ppt/slideLayouts/_rels/slideLayout65.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68.xml"/></Relationships>
</file>

<file path=ppt/slideLayouts/_rels/slideLayout66.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69.xml"/></Relationships>
</file>

<file path=ppt/slideLayouts/_rels/slideLayout67.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0.xml"/></Relationships>
</file>

<file path=ppt/slideLayouts/_rels/slideLayout68.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1.xml"/></Relationships>
</file>

<file path=ppt/slideLayouts/_rels/slideLayout69.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2.xml"/></Relationships>
</file>

<file path=ppt/slideLayouts/_rels/slideLayout70.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3.xml"/></Relationships>
</file>

<file path=ppt/slideLayouts/_rels/slideLayout71.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4.xml"/></Relationships>
</file>

<file path=ppt/slideLayouts/_rels/slideLayout72.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5.xml"/></Relationships>
</file>

<file path=ppt/slideLayouts/_rels/slideLayout73.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6.xml"/></Relationships>
</file>

<file path=ppt/slideLayouts/_rels/slideLayout74.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7.xml"/></Relationships>
</file>

<file path=ppt/slideLayouts/_rels/slideLayout75.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8.xml"/></Relationships>
</file>

<file path=ppt/slideLayouts/_rels/slideLayout76.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9.xml"/></Relationships>
</file>

<file path=ppt/slideLayouts/_rels/slideLayout77.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80.xml"/></Relationships>
</file>

<file path=ppt/slideLayouts/_rels/slideLayout78.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81.xml"/></Relationships>
</file>

<file path=ppt/slideLayouts/_rels/slideLayout79.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82.xml"/></Relationships>
</file>

<file path=ppt/slideLayouts/_rels/slideLayout80.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83.xml"/></Relationships>
</file>

<file path=ppt/slideLayouts/_rels/slideLayout81.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84.xml"/></Relationships>
</file>

<file path=ppt/slideLayouts/_rels/slideLayout82.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85.xml"/></Relationships>
</file>

<file path=ppt/slideLayouts/_rels/slideLayout83.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86.xml"/></Relationships>
</file>

<file path=ppt/slideLayouts/_rels/slideLayout84.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87.xml"/></Relationships>
</file>

<file path=ppt/slideLayouts/_rels/slideLayout85.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88.xml"/></Relationships>
</file>

<file path=ppt/slideLayouts/_rels/slideLayout86.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89.xml"/></Relationships>
</file>

<file path=ppt/slideLayouts/_rels/slideLayout87.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90.xml"/></Relationships>
</file>

<file path=ppt/slideLayouts/_rels/slideLayout88.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9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r>
              <a:rPr lang="en-US"/>
              <a:t>Click icon to add picture</a:t>
            </a:r>
            <a:endParaRPr lang="en-GB"/>
          </a:p>
        </p:txBody>
      </p:sp>
      <p:sp>
        <p:nvSpPr>
          <p:cNvPr id="2" name="Title 1"/>
          <p:cNvSpPr>
            <a:spLocks noGrp="1"/>
          </p:cNvSpPr>
          <p:nvPr>
            <p:ph type="ctrTitle"/>
          </p:nvPr>
        </p:nvSpPr>
        <p:spPr>
          <a:xfrm>
            <a:off x="358588" y="1292694"/>
            <a:ext cx="5298141" cy="2411176"/>
          </a:xfrm>
        </p:spPr>
        <p:txBody>
          <a:bodyPr anchor="t">
            <a:normAutofit/>
          </a:bodyPr>
          <a:lstStyle>
            <a:lvl1pPr algn="l">
              <a:defRPr sz="4000" b="1">
                <a:solidFill>
                  <a:schemeClr val="bg1"/>
                </a:solidFill>
              </a:defRPr>
            </a:lvl1pPr>
          </a:lstStyle>
          <a:p>
            <a:r>
              <a:rPr lang="en-US"/>
              <a:t>Click to edit Master title style</a:t>
            </a:r>
            <a:endParaRPr lang="en-GB" dirty="0"/>
          </a:p>
        </p:txBody>
      </p:sp>
      <p:sp>
        <p:nvSpPr>
          <p:cNvPr id="4" name="Date Placeholder 3"/>
          <p:cNvSpPr>
            <a:spLocks noGrp="1"/>
          </p:cNvSpPr>
          <p:nvPr>
            <p:ph type="dt" sz="half" idx="10"/>
          </p:nvPr>
        </p:nvSpPr>
        <p:spPr/>
        <p:txBody>
          <a:bodyPr/>
          <a:lstStyle/>
          <a:p>
            <a:fld id="{2E6EF22D-7DBE-4099-99F0-B83DD9779912}" type="datetimeFigureOut">
              <a:rPr lang="en-GB" smtClean="0"/>
              <a:t>03/11/2026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23F64F-6692-49A2-80FF-3D660AAAEE7A}" type="slidenum">
              <a:rPr lang="en-GB" smtClean="0"/>
              <a:t>‹#›</a:t>
            </a:fld>
            <a:endParaRPr lang="en-GB"/>
          </a:p>
        </p:txBody>
      </p:sp>
      <p:sp>
        <p:nvSpPr>
          <p:cNvPr id="11" name="Text Placeholder 14"/>
          <p:cNvSpPr>
            <a:spLocks noGrp="1"/>
          </p:cNvSpPr>
          <p:nvPr>
            <p:ph type="body" sz="quarter" idx="15" hasCustomPrompt="1"/>
          </p:nvPr>
        </p:nvSpPr>
        <p:spPr>
          <a:xfrm>
            <a:off x="565622" y="571616"/>
            <a:ext cx="5530378" cy="352613"/>
          </a:xfrm>
        </p:spPr>
        <p:txBody>
          <a:bodyPr>
            <a:normAutofit/>
          </a:bodyPr>
          <a:lstStyle>
            <a:lvl1pPr marL="0" algn="l" defTabSz="914400" rtl="0" eaLnBrk="1" latinLnBrk="0" hangingPunct="1">
              <a:lnSpc>
                <a:spcPct val="90000"/>
              </a:lnSpc>
              <a:spcBef>
                <a:spcPct val="0"/>
              </a:spcBef>
              <a:buNone/>
              <a:defRPr lang="en-US" sz="1700" b="1" kern="1200" cap="none" spc="0" baseline="0" dirty="0" smtClean="0">
                <a:solidFill>
                  <a:schemeClr val="bg1"/>
                </a:solidFill>
                <a:latin typeface="+mj-lt"/>
                <a:ea typeface="+mj-ea"/>
                <a:cs typeface="+mj-cs"/>
              </a:defRPr>
            </a:lvl1pPr>
          </a:lstStyle>
          <a:p>
            <a:pPr lvl="0"/>
            <a:r>
              <a:rPr lang="en-US" dirty="0"/>
              <a:t>EDIT MASTER TEXT STYLES</a:t>
            </a:r>
          </a:p>
        </p:txBody>
      </p:sp>
      <p:sp>
        <p:nvSpPr>
          <p:cNvPr id="7" name="Text Placeholder 6">
            <a:extLst>
              <a:ext uri="{FF2B5EF4-FFF2-40B4-BE49-F238E27FC236}">
                <a16:creationId xmlns:a16="http://schemas.microsoft.com/office/drawing/2014/main" id="{77FD7B46-C0E5-4A41-9337-30B99A971FC8}"/>
              </a:ext>
            </a:extLst>
          </p:cNvPr>
          <p:cNvSpPr>
            <a:spLocks noGrp="1"/>
          </p:cNvSpPr>
          <p:nvPr>
            <p:ph type="body" sz="quarter" idx="16" hasCustomPrompt="1"/>
          </p:nvPr>
        </p:nvSpPr>
        <p:spPr>
          <a:xfrm>
            <a:off x="358588" y="3806104"/>
            <a:ext cx="5299200" cy="596244"/>
          </a:xfrm>
        </p:spPr>
        <p:txBody>
          <a:bodyPr lIns="108000" anchor="b" anchorCtr="0">
            <a:normAutofit/>
          </a:bodyPr>
          <a:lstStyle>
            <a:lvl1pPr>
              <a:defRPr sz="17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Speaker name</a:t>
            </a:r>
            <a:endParaRPr lang="en-GB" dirty="0"/>
          </a:p>
        </p:txBody>
      </p:sp>
    </p:spTree>
    <p:custDataLst>
      <p:tags r:id="rId1"/>
    </p:custDataLst>
    <p:extLst>
      <p:ext uri="{BB962C8B-B14F-4D97-AF65-F5344CB8AC3E}">
        <p14:creationId xmlns:p14="http://schemas.microsoft.com/office/powerpoint/2010/main" val="2861215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userDrawn="1">
          <p15:clr>
            <a:srgbClr val="FBAE40"/>
          </p15:clr>
        </p15:guide>
        <p15:guide id="2" pos="302"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Divider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r>
              <a:rPr lang="en-US"/>
              <a:t>Click icon to add picture</a:t>
            </a:r>
            <a:endParaRPr lang="en-GB"/>
          </a:p>
        </p:txBody>
      </p:sp>
      <p:sp>
        <p:nvSpPr>
          <p:cNvPr id="2" name="Title 1"/>
          <p:cNvSpPr>
            <a:spLocks noGrp="1"/>
          </p:cNvSpPr>
          <p:nvPr>
            <p:ph type="ctrTitle"/>
          </p:nvPr>
        </p:nvSpPr>
        <p:spPr>
          <a:xfrm>
            <a:off x="371288" y="1140293"/>
            <a:ext cx="5298141" cy="2412000"/>
          </a:xfrm>
        </p:spPr>
        <p:txBody>
          <a:bodyPr anchor="t">
            <a:noAutofit/>
          </a:bodyPr>
          <a:lstStyle>
            <a:lvl1pPr algn="l">
              <a:defRPr sz="4000" b="1" baseline="0">
                <a:solidFill>
                  <a:schemeClr val="bg1"/>
                </a:solidFill>
              </a:defRPr>
            </a:lvl1pPr>
          </a:lstStyle>
          <a:p>
            <a:r>
              <a:rPr lang="en-US"/>
              <a:t>Click to edit Master title style</a:t>
            </a:r>
            <a:endParaRPr lang="en-GB" dirty="0"/>
          </a:p>
        </p:txBody>
      </p:sp>
      <p:sp>
        <p:nvSpPr>
          <p:cNvPr id="4" name="Date Placeholder 3"/>
          <p:cNvSpPr>
            <a:spLocks noGrp="1"/>
          </p:cNvSpPr>
          <p:nvPr>
            <p:ph type="dt" sz="half" idx="10"/>
          </p:nvPr>
        </p:nvSpPr>
        <p:spPr/>
        <p:txBody>
          <a:bodyPr/>
          <a:lstStyle/>
          <a:p>
            <a:fld id="{2E6EF22D-7DBE-4099-99F0-B83DD9779912}" type="datetimeFigureOut">
              <a:rPr lang="en-GB" smtClean="0"/>
              <a:t>03/11/2026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23F64F-6692-49A2-80FF-3D660AAAEE7A}" type="slidenum">
              <a:rPr lang="en-GB" smtClean="0"/>
              <a:t>‹#›</a:t>
            </a:fld>
            <a:endParaRPr lang="en-GB"/>
          </a:p>
        </p:txBody>
      </p:sp>
      <p:sp>
        <p:nvSpPr>
          <p:cNvPr id="16" name="Text Placeholder 14"/>
          <p:cNvSpPr>
            <a:spLocks noGrp="1"/>
          </p:cNvSpPr>
          <p:nvPr>
            <p:ph type="body" sz="quarter" idx="14" hasCustomPrompt="1"/>
          </p:nvPr>
        </p:nvSpPr>
        <p:spPr>
          <a:xfrm>
            <a:off x="371288" y="651155"/>
            <a:ext cx="6450012" cy="352613"/>
          </a:xfrm>
        </p:spPr>
        <p:txBody>
          <a:bodyPr>
            <a:normAutofit/>
          </a:bodyPr>
          <a:lstStyle>
            <a:lvl1pPr marL="0" algn="l" defTabSz="914400" rtl="0" eaLnBrk="1" latinLnBrk="0" hangingPunct="1">
              <a:lnSpc>
                <a:spcPct val="90000"/>
              </a:lnSpc>
              <a:spcBef>
                <a:spcPct val="0"/>
              </a:spcBef>
              <a:buNone/>
              <a:defRPr lang="en-US" sz="1800" b="1" kern="1200" spc="30" baseline="0" dirty="0" smtClean="0">
                <a:solidFill>
                  <a:schemeClr val="bg1"/>
                </a:solidFill>
                <a:latin typeface="+mj-lt"/>
                <a:ea typeface="+mj-ea"/>
                <a:cs typeface="+mj-cs"/>
              </a:defRPr>
            </a:lvl1pPr>
          </a:lstStyle>
          <a:p>
            <a:pPr lvl="0"/>
            <a:r>
              <a:rPr lang="en-US" dirty="0"/>
              <a:t>EDIT MASTER TEXT STYLES</a:t>
            </a:r>
          </a:p>
        </p:txBody>
      </p:sp>
    </p:spTree>
    <p:custDataLst>
      <p:tags r:id="rId1"/>
    </p:custDataLst>
    <p:extLst>
      <p:ext uri="{BB962C8B-B14F-4D97-AF65-F5344CB8AC3E}">
        <p14:creationId xmlns:p14="http://schemas.microsoft.com/office/powerpoint/2010/main" val="2459108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os="302">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03/11/2026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0" name="Text Placeholder 7"/>
          <p:cNvSpPr>
            <a:spLocks noGrp="1"/>
          </p:cNvSpPr>
          <p:nvPr>
            <p:ph type="body" sz="quarter" idx="15"/>
          </p:nvPr>
        </p:nvSpPr>
        <p:spPr>
          <a:xfrm>
            <a:off x="377757" y="5365115"/>
            <a:ext cx="11334817" cy="304800"/>
          </a:xfrm>
        </p:spPr>
        <p:txBody>
          <a:bodyPr>
            <a:noAutofit/>
          </a:bodyPr>
          <a:lstStyle>
            <a:lvl1pPr>
              <a:defRPr sz="1000" b="0">
                <a:solidFill>
                  <a:schemeClr val="bg2"/>
                </a:solidFill>
              </a:defRPr>
            </a:lvl1pPr>
          </a:lstStyle>
          <a:p>
            <a:pPr lvl="0"/>
            <a:r>
              <a:rPr lang="en-US"/>
              <a:t>Click to edit Master text styles</a:t>
            </a:r>
          </a:p>
        </p:txBody>
      </p:sp>
    </p:spTree>
    <p:custDataLst>
      <p:tags r:id="rId1"/>
    </p:custDataLst>
    <p:extLst>
      <p:ext uri="{BB962C8B-B14F-4D97-AF65-F5344CB8AC3E}">
        <p14:creationId xmlns:p14="http://schemas.microsoft.com/office/powerpoint/2010/main" val="1748257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mp;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1475" y="359944"/>
            <a:ext cx="11341099" cy="1021181"/>
          </a:xfrm>
        </p:spPr>
        <p:txBody>
          <a:bodyPr/>
          <a:lstStyle>
            <a:lvl1pPr>
              <a:defRPr/>
            </a:lvl1pPr>
          </a:lstStyle>
          <a:p>
            <a:r>
              <a:rPr lang="en-US" dirty="0"/>
              <a:t>Click to edit </a:t>
            </a:r>
            <a:br>
              <a:rPr lang="en-US" dirty="0"/>
            </a:br>
            <a:r>
              <a:rPr lang="en-US" dirty="0"/>
              <a:t>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03/11/2026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9" name="Content Placeholder 7"/>
          <p:cNvSpPr>
            <a:spLocks noGrp="1"/>
          </p:cNvSpPr>
          <p:nvPr>
            <p:ph sz="quarter" idx="14"/>
          </p:nvPr>
        </p:nvSpPr>
        <p:spPr>
          <a:xfrm>
            <a:off x="379142" y="1614207"/>
            <a:ext cx="11296030" cy="36515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Text Placeholder 7"/>
          <p:cNvSpPr>
            <a:spLocks noGrp="1"/>
          </p:cNvSpPr>
          <p:nvPr>
            <p:ph type="body" sz="quarter" idx="15"/>
          </p:nvPr>
        </p:nvSpPr>
        <p:spPr>
          <a:xfrm>
            <a:off x="377758" y="5365115"/>
            <a:ext cx="5718242"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Click to edit Master text styles</a:t>
            </a:r>
          </a:p>
        </p:txBody>
      </p:sp>
      <p:cxnSp>
        <p:nvCxnSpPr>
          <p:cNvPr id="8" name="Straight Connector 7"/>
          <p:cNvCxnSpPr/>
          <p:nvPr userDrawn="1"/>
        </p:nvCxnSpPr>
        <p:spPr>
          <a:xfrm>
            <a:off x="479425" y="1428750"/>
            <a:ext cx="1123315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683157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lumn content">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03/11/2026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9" name="Content Placeholder 7"/>
          <p:cNvSpPr>
            <a:spLocks noGrp="1"/>
          </p:cNvSpPr>
          <p:nvPr>
            <p:ph sz="quarter" idx="14"/>
          </p:nvPr>
        </p:nvSpPr>
        <p:spPr>
          <a:xfrm>
            <a:off x="379142" y="1614207"/>
            <a:ext cx="5562600" cy="36515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Text Placeholder 7"/>
          <p:cNvSpPr>
            <a:spLocks noGrp="1"/>
          </p:cNvSpPr>
          <p:nvPr>
            <p:ph type="body" sz="quarter" idx="15"/>
          </p:nvPr>
        </p:nvSpPr>
        <p:spPr>
          <a:xfrm>
            <a:off x="377758" y="5365115"/>
            <a:ext cx="5718242"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Click to edit Master text styles</a:t>
            </a:r>
          </a:p>
        </p:txBody>
      </p:sp>
      <p:cxnSp>
        <p:nvCxnSpPr>
          <p:cNvPr id="8" name="Straight Connector 7"/>
          <p:cNvCxnSpPr/>
          <p:nvPr userDrawn="1"/>
        </p:nvCxnSpPr>
        <p:spPr>
          <a:xfrm>
            <a:off x="479425" y="1428750"/>
            <a:ext cx="55316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Content Placeholder 7"/>
          <p:cNvSpPr>
            <a:spLocks noGrp="1"/>
          </p:cNvSpPr>
          <p:nvPr>
            <p:ph sz="quarter" idx="16"/>
          </p:nvPr>
        </p:nvSpPr>
        <p:spPr>
          <a:xfrm>
            <a:off x="6096000" y="1614207"/>
            <a:ext cx="5562600" cy="36515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cxnSp>
        <p:nvCxnSpPr>
          <p:cNvPr id="12" name="Straight Connector 11"/>
          <p:cNvCxnSpPr/>
          <p:nvPr userDrawn="1"/>
        </p:nvCxnSpPr>
        <p:spPr>
          <a:xfrm>
            <a:off x="6196283" y="1428750"/>
            <a:ext cx="55316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335673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amp; graph">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272054" y="359945"/>
            <a:ext cx="5594826" cy="5197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03/11/2026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614207"/>
            <a:ext cx="4368867" cy="365153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cxnSp>
        <p:nvCxnSpPr>
          <p:cNvPr id="10" name="Straight Connector 9"/>
          <p:cNvCxnSpPr/>
          <p:nvPr userDrawn="1"/>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3" name="Text Placeholder 7"/>
          <p:cNvSpPr>
            <a:spLocks noGrp="1"/>
          </p:cNvSpPr>
          <p:nvPr>
            <p:ph type="body" sz="quarter" idx="16"/>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Click to edit Master text styles</a:t>
            </a:r>
          </a:p>
        </p:txBody>
      </p:sp>
    </p:spTree>
    <p:custDataLst>
      <p:tags r:id="rId1"/>
    </p:custDataLst>
    <p:extLst>
      <p:ext uri="{BB962C8B-B14F-4D97-AF65-F5344CB8AC3E}">
        <p14:creationId xmlns:p14="http://schemas.microsoft.com/office/powerpoint/2010/main" val="3471938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orient="horz" pos="278"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amp; half page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03/11/2026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614207"/>
            <a:ext cx="4368867" cy="3651531"/>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Picture Placeholder 8"/>
          <p:cNvSpPr>
            <a:spLocks noGrp="1"/>
          </p:cNvSpPr>
          <p:nvPr>
            <p:ph type="pic" sz="quarter" idx="14"/>
          </p:nvPr>
        </p:nvSpPr>
        <p:spPr>
          <a:xfrm>
            <a:off x="6007894" y="-9729"/>
            <a:ext cx="6184106" cy="5948364"/>
          </a:xfrm>
          <a:prstGeom prst="rect">
            <a:avLst/>
          </a:prstGeom>
          <a:solidFill>
            <a:schemeClr val="bg1">
              <a:lumMod val="85000"/>
            </a:schemeClr>
          </a:solidFill>
        </p:spPr>
        <p:txBody>
          <a:bodyPr/>
          <a:lstStyle/>
          <a:p>
            <a:r>
              <a:rPr lang="en-US"/>
              <a:t>Click icon to add picture</a:t>
            </a:r>
            <a:endParaRPr lang="en-GB" dirty="0"/>
          </a:p>
        </p:txBody>
      </p:sp>
      <p:cxnSp>
        <p:nvCxnSpPr>
          <p:cNvPr id="10" name="Straight Connector 9"/>
          <p:cNvCxnSpPr/>
          <p:nvPr userDrawn="1"/>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8" name="Text Placeholder 7"/>
          <p:cNvSpPr>
            <a:spLocks noGrp="1"/>
          </p:cNvSpPr>
          <p:nvPr>
            <p:ph type="body" sz="quarter" idx="15"/>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Click to edit Master text styles</a:t>
            </a:r>
          </a:p>
        </p:txBody>
      </p:sp>
    </p:spTree>
    <p:custDataLst>
      <p:tags r:id="rId1"/>
    </p:custDataLst>
    <p:extLst>
      <p:ext uri="{BB962C8B-B14F-4D97-AF65-F5344CB8AC3E}">
        <p14:creationId xmlns:p14="http://schemas.microsoft.com/office/powerpoint/2010/main" val="3281982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 image &amp; text horizontal">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t>03/11/2026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1000" b="0">
                <a:solidFill>
                  <a:schemeClr val="bg2"/>
                </a:solidFill>
              </a:defRPr>
            </a:lvl1pPr>
          </a:lstStyle>
          <a:p>
            <a:pPr lvl="0"/>
            <a:r>
              <a:rPr lang="en-US"/>
              <a:t>Click to edit Master text styles</a:t>
            </a:r>
          </a:p>
        </p:txBody>
      </p:sp>
      <p:sp>
        <p:nvSpPr>
          <p:cNvPr id="9" name="Text Placeholder 6"/>
          <p:cNvSpPr>
            <a:spLocks noGrp="1"/>
          </p:cNvSpPr>
          <p:nvPr>
            <p:ph type="body" sz="quarter" idx="13"/>
          </p:nvPr>
        </p:nvSpPr>
        <p:spPr>
          <a:xfrm>
            <a:off x="377759" y="3831702"/>
            <a:ext cx="3713546" cy="1443039"/>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0" name="Straight Connector 9"/>
          <p:cNvCxnSpPr/>
          <p:nvPr userDrawn="1"/>
        </p:nvCxnSpPr>
        <p:spPr>
          <a:xfrm>
            <a:off x="487996" y="3685540"/>
            <a:ext cx="36468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2" name="Text Placeholder 6"/>
          <p:cNvSpPr>
            <a:spLocks noGrp="1"/>
          </p:cNvSpPr>
          <p:nvPr>
            <p:ph type="body" sz="quarter" idx="17"/>
          </p:nvPr>
        </p:nvSpPr>
        <p:spPr>
          <a:xfrm>
            <a:off x="4184266" y="3822699"/>
            <a:ext cx="3713546" cy="1443039"/>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3" name="Straight Connector 12"/>
          <p:cNvCxnSpPr/>
          <p:nvPr userDrawn="1"/>
        </p:nvCxnSpPr>
        <p:spPr>
          <a:xfrm>
            <a:off x="4273355" y="3685540"/>
            <a:ext cx="36468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4" name="Text Placeholder 6"/>
          <p:cNvSpPr>
            <a:spLocks noGrp="1"/>
          </p:cNvSpPr>
          <p:nvPr>
            <p:ph type="body" sz="quarter" idx="18"/>
          </p:nvPr>
        </p:nvSpPr>
        <p:spPr>
          <a:xfrm>
            <a:off x="7990774" y="3822699"/>
            <a:ext cx="3713546" cy="1443039"/>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22" name="Straight Connector 21"/>
          <p:cNvCxnSpPr/>
          <p:nvPr userDrawn="1"/>
        </p:nvCxnSpPr>
        <p:spPr>
          <a:xfrm>
            <a:off x="8067285" y="3685540"/>
            <a:ext cx="36468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27" name="Picture Placeholder 8">
            <a:extLst>
              <a:ext uri="{FF2B5EF4-FFF2-40B4-BE49-F238E27FC236}">
                <a16:creationId xmlns:a16="http://schemas.microsoft.com/office/drawing/2014/main" id="{8DFCE19A-1050-41D6-952B-88D1EA6241CC}"/>
              </a:ext>
            </a:extLst>
          </p:cNvPr>
          <p:cNvSpPr>
            <a:spLocks noGrp="1"/>
          </p:cNvSpPr>
          <p:nvPr>
            <p:ph type="pic" sz="quarter" idx="14"/>
          </p:nvPr>
        </p:nvSpPr>
        <p:spPr>
          <a:xfrm>
            <a:off x="4273355" y="1428749"/>
            <a:ext cx="3645289" cy="2106775"/>
          </a:xfrm>
          <a:prstGeom prst="rect">
            <a:avLst/>
          </a:prstGeom>
          <a:solidFill>
            <a:schemeClr val="bg1">
              <a:lumMod val="85000"/>
            </a:schemeClr>
          </a:solidFill>
        </p:spPr>
        <p:txBody>
          <a:bodyPr/>
          <a:lstStyle/>
          <a:p>
            <a:r>
              <a:rPr lang="en-US"/>
              <a:t>Click icon to add picture</a:t>
            </a:r>
            <a:endParaRPr lang="en-GB" dirty="0"/>
          </a:p>
        </p:txBody>
      </p:sp>
      <p:sp>
        <p:nvSpPr>
          <p:cNvPr id="28" name="Picture Placeholder 8">
            <a:extLst>
              <a:ext uri="{FF2B5EF4-FFF2-40B4-BE49-F238E27FC236}">
                <a16:creationId xmlns:a16="http://schemas.microsoft.com/office/drawing/2014/main" id="{474332AB-8E82-4D2C-A077-AD78447B3B65}"/>
              </a:ext>
            </a:extLst>
          </p:cNvPr>
          <p:cNvSpPr>
            <a:spLocks noGrp="1"/>
          </p:cNvSpPr>
          <p:nvPr>
            <p:ph type="pic" sz="quarter" idx="15"/>
          </p:nvPr>
        </p:nvSpPr>
        <p:spPr>
          <a:xfrm>
            <a:off x="8067285" y="1428749"/>
            <a:ext cx="3645289" cy="2106775"/>
          </a:xfrm>
          <a:prstGeom prst="rect">
            <a:avLst/>
          </a:prstGeom>
          <a:solidFill>
            <a:schemeClr val="bg1">
              <a:lumMod val="85000"/>
            </a:schemeClr>
          </a:solidFill>
        </p:spPr>
        <p:txBody>
          <a:bodyPr/>
          <a:lstStyle/>
          <a:p>
            <a:r>
              <a:rPr lang="en-US"/>
              <a:t>Click icon to add picture</a:t>
            </a:r>
            <a:endParaRPr lang="en-GB" dirty="0"/>
          </a:p>
        </p:txBody>
      </p:sp>
      <p:sp>
        <p:nvSpPr>
          <p:cNvPr id="29" name="Picture Placeholder 8">
            <a:extLst>
              <a:ext uri="{FF2B5EF4-FFF2-40B4-BE49-F238E27FC236}">
                <a16:creationId xmlns:a16="http://schemas.microsoft.com/office/drawing/2014/main" id="{44395837-4037-4FBC-A80F-2DFA7942FF5A}"/>
              </a:ext>
            </a:extLst>
          </p:cNvPr>
          <p:cNvSpPr>
            <a:spLocks noGrp="1"/>
          </p:cNvSpPr>
          <p:nvPr>
            <p:ph type="pic" sz="quarter" idx="22"/>
          </p:nvPr>
        </p:nvSpPr>
        <p:spPr>
          <a:xfrm>
            <a:off x="479425" y="1428749"/>
            <a:ext cx="3645289" cy="2106775"/>
          </a:xfrm>
          <a:prstGeom prst="rect">
            <a:avLst/>
          </a:prstGeom>
          <a:solidFill>
            <a:schemeClr val="bg1">
              <a:lumMod val="85000"/>
            </a:schemeClr>
          </a:solidFill>
        </p:spPr>
        <p:txBody>
          <a:bodyPr/>
          <a:lstStyle/>
          <a:p>
            <a:r>
              <a:rPr lang="en-US"/>
              <a:t>Click icon to add picture</a:t>
            </a:r>
            <a:endParaRPr lang="en-GB" dirty="0"/>
          </a:p>
        </p:txBody>
      </p:sp>
    </p:spTree>
    <p:custDataLst>
      <p:tags r:id="rId1"/>
    </p:custDataLst>
    <p:extLst>
      <p:ext uri="{BB962C8B-B14F-4D97-AF65-F5344CB8AC3E}">
        <p14:creationId xmlns:p14="http://schemas.microsoft.com/office/powerpoint/2010/main" val="2712311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orient="horz" pos="278"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 image &amp; text horizontal">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t>03/11/2026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1000" b="0">
                <a:solidFill>
                  <a:schemeClr val="bg2"/>
                </a:solidFill>
              </a:defRPr>
            </a:lvl1pPr>
          </a:lstStyle>
          <a:p>
            <a:pPr lvl="0"/>
            <a:r>
              <a:rPr lang="en-US"/>
              <a:t>Click to edit Master text styles</a:t>
            </a:r>
          </a:p>
        </p:txBody>
      </p:sp>
      <p:sp>
        <p:nvSpPr>
          <p:cNvPr id="9" name="Text Placeholder 6"/>
          <p:cNvSpPr>
            <a:spLocks noGrp="1"/>
          </p:cNvSpPr>
          <p:nvPr>
            <p:ph type="body" sz="quarter" idx="13"/>
          </p:nvPr>
        </p:nvSpPr>
        <p:spPr>
          <a:xfrm>
            <a:off x="377759" y="3831702"/>
            <a:ext cx="2792238" cy="1443039"/>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0" name="Straight Connector 9"/>
          <p:cNvCxnSpPr/>
          <p:nvPr userDrawn="1"/>
        </p:nvCxnSpPr>
        <p:spPr>
          <a:xfrm>
            <a:off x="487997"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2" name="Text Placeholder 6"/>
          <p:cNvSpPr>
            <a:spLocks noGrp="1"/>
          </p:cNvSpPr>
          <p:nvPr>
            <p:ph type="body" sz="quarter" idx="17"/>
          </p:nvPr>
        </p:nvSpPr>
        <p:spPr>
          <a:xfrm>
            <a:off x="3337118" y="3822699"/>
            <a:ext cx="2680405" cy="1443039"/>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3" name="Straight Connector 12"/>
          <p:cNvCxnSpPr/>
          <p:nvPr userDrawn="1"/>
        </p:nvCxnSpPr>
        <p:spPr>
          <a:xfrm>
            <a:off x="3330340"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4" name="Text Placeholder 6"/>
          <p:cNvSpPr>
            <a:spLocks noGrp="1"/>
          </p:cNvSpPr>
          <p:nvPr>
            <p:ph type="body" sz="quarter" idx="18"/>
          </p:nvPr>
        </p:nvSpPr>
        <p:spPr>
          <a:xfrm>
            <a:off x="6184644" y="3822699"/>
            <a:ext cx="2680405" cy="1443039"/>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22" name="Straight Connector 21"/>
          <p:cNvCxnSpPr/>
          <p:nvPr userDrawn="1"/>
        </p:nvCxnSpPr>
        <p:spPr>
          <a:xfrm>
            <a:off x="6181255"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27" name="Picture Placeholder 16">
            <a:extLst>
              <a:ext uri="{FF2B5EF4-FFF2-40B4-BE49-F238E27FC236}">
                <a16:creationId xmlns:a16="http://schemas.microsoft.com/office/drawing/2014/main" id="{CCB00622-CF55-4D6B-A1E3-FEDA9C507933}"/>
              </a:ext>
            </a:extLst>
          </p:cNvPr>
          <p:cNvSpPr>
            <a:spLocks noGrp="1"/>
          </p:cNvSpPr>
          <p:nvPr>
            <p:ph type="pic" sz="quarter" idx="23"/>
          </p:nvPr>
        </p:nvSpPr>
        <p:spPr>
          <a:xfrm>
            <a:off x="479425" y="1428750"/>
            <a:ext cx="2680405" cy="2106774"/>
          </a:xfrm>
          <a:solidFill>
            <a:schemeClr val="bg1">
              <a:lumMod val="85000"/>
            </a:schemeClr>
          </a:solidFill>
        </p:spPr>
        <p:txBody>
          <a:bodyPr/>
          <a:lstStyle/>
          <a:p>
            <a:r>
              <a:rPr lang="en-US"/>
              <a:t>Click icon to add picture</a:t>
            </a:r>
            <a:endParaRPr lang="en-GB" dirty="0"/>
          </a:p>
        </p:txBody>
      </p:sp>
      <p:sp>
        <p:nvSpPr>
          <p:cNvPr id="28" name="Picture Placeholder 16">
            <a:extLst>
              <a:ext uri="{FF2B5EF4-FFF2-40B4-BE49-F238E27FC236}">
                <a16:creationId xmlns:a16="http://schemas.microsoft.com/office/drawing/2014/main" id="{2B88D738-52E2-4893-86C8-E779DC5CA1A3}"/>
              </a:ext>
            </a:extLst>
          </p:cNvPr>
          <p:cNvSpPr>
            <a:spLocks noGrp="1"/>
          </p:cNvSpPr>
          <p:nvPr>
            <p:ph type="pic" sz="quarter" idx="24"/>
          </p:nvPr>
        </p:nvSpPr>
        <p:spPr>
          <a:xfrm>
            <a:off x="3330340" y="1428750"/>
            <a:ext cx="2680405" cy="2106774"/>
          </a:xfrm>
          <a:solidFill>
            <a:schemeClr val="bg1">
              <a:lumMod val="85000"/>
            </a:schemeClr>
          </a:solidFill>
        </p:spPr>
        <p:txBody>
          <a:bodyPr/>
          <a:lstStyle/>
          <a:p>
            <a:r>
              <a:rPr lang="en-US"/>
              <a:t>Click icon to add picture</a:t>
            </a:r>
            <a:endParaRPr lang="en-GB"/>
          </a:p>
        </p:txBody>
      </p:sp>
      <p:sp>
        <p:nvSpPr>
          <p:cNvPr id="29" name="Picture Placeholder 16">
            <a:extLst>
              <a:ext uri="{FF2B5EF4-FFF2-40B4-BE49-F238E27FC236}">
                <a16:creationId xmlns:a16="http://schemas.microsoft.com/office/drawing/2014/main" id="{796217F8-03C9-4D68-93B3-20FA2E83EE1B}"/>
              </a:ext>
            </a:extLst>
          </p:cNvPr>
          <p:cNvSpPr>
            <a:spLocks noGrp="1"/>
          </p:cNvSpPr>
          <p:nvPr>
            <p:ph type="pic" sz="quarter" idx="25"/>
          </p:nvPr>
        </p:nvSpPr>
        <p:spPr>
          <a:xfrm>
            <a:off x="6181255" y="1428750"/>
            <a:ext cx="2680405" cy="2106774"/>
          </a:xfrm>
          <a:solidFill>
            <a:schemeClr val="bg1">
              <a:lumMod val="85000"/>
            </a:schemeClr>
          </a:solidFill>
        </p:spPr>
        <p:txBody>
          <a:bodyPr/>
          <a:lstStyle/>
          <a:p>
            <a:r>
              <a:rPr lang="en-US"/>
              <a:t>Click icon to add picture</a:t>
            </a:r>
            <a:endParaRPr lang="en-GB" dirty="0"/>
          </a:p>
        </p:txBody>
      </p:sp>
      <p:sp>
        <p:nvSpPr>
          <p:cNvPr id="30" name="Picture Placeholder 16">
            <a:extLst>
              <a:ext uri="{FF2B5EF4-FFF2-40B4-BE49-F238E27FC236}">
                <a16:creationId xmlns:a16="http://schemas.microsoft.com/office/drawing/2014/main" id="{2723B1CA-8DFB-497B-9F08-8CA0C90D7E3E}"/>
              </a:ext>
            </a:extLst>
          </p:cNvPr>
          <p:cNvSpPr>
            <a:spLocks noGrp="1"/>
          </p:cNvSpPr>
          <p:nvPr>
            <p:ph type="pic" sz="quarter" idx="26"/>
          </p:nvPr>
        </p:nvSpPr>
        <p:spPr>
          <a:xfrm>
            <a:off x="9032169" y="1428750"/>
            <a:ext cx="2680405" cy="2106774"/>
          </a:xfrm>
          <a:solidFill>
            <a:schemeClr val="bg1">
              <a:lumMod val="85000"/>
            </a:schemeClr>
          </a:solidFill>
        </p:spPr>
        <p:txBody>
          <a:bodyPr/>
          <a:lstStyle/>
          <a:p>
            <a:r>
              <a:rPr lang="en-US"/>
              <a:t>Click icon to add picture</a:t>
            </a:r>
            <a:endParaRPr lang="en-GB" dirty="0"/>
          </a:p>
        </p:txBody>
      </p:sp>
      <p:cxnSp>
        <p:nvCxnSpPr>
          <p:cNvPr id="31" name="Straight Connector 30">
            <a:extLst>
              <a:ext uri="{FF2B5EF4-FFF2-40B4-BE49-F238E27FC236}">
                <a16:creationId xmlns:a16="http://schemas.microsoft.com/office/drawing/2014/main" id="{B54C563D-6383-41D0-9D47-C959095D88EA}"/>
              </a:ext>
            </a:extLst>
          </p:cNvPr>
          <p:cNvCxnSpPr/>
          <p:nvPr userDrawn="1"/>
        </p:nvCxnSpPr>
        <p:spPr>
          <a:xfrm>
            <a:off x="9030574"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32" name="Text Placeholder 6">
            <a:extLst>
              <a:ext uri="{FF2B5EF4-FFF2-40B4-BE49-F238E27FC236}">
                <a16:creationId xmlns:a16="http://schemas.microsoft.com/office/drawing/2014/main" id="{334F0F9F-7167-4551-BFAC-B216392DF765}"/>
              </a:ext>
            </a:extLst>
          </p:cNvPr>
          <p:cNvSpPr>
            <a:spLocks noGrp="1"/>
          </p:cNvSpPr>
          <p:nvPr>
            <p:ph type="body" sz="quarter" idx="27"/>
          </p:nvPr>
        </p:nvSpPr>
        <p:spPr>
          <a:xfrm>
            <a:off x="9032170" y="3822699"/>
            <a:ext cx="2680405" cy="1443039"/>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Tree>
    <p:custDataLst>
      <p:tags r:id="rId1"/>
    </p:custDataLst>
    <p:extLst>
      <p:ext uri="{BB962C8B-B14F-4D97-AF65-F5344CB8AC3E}">
        <p14:creationId xmlns:p14="http://schemas.microsoft.com/office/powerpoint/2010/main" val="646399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x Portrait image">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t>03/11/2026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1000" b="0">
                <a:solidFill>
                  <a:schemeClr val="bg2"/>
                </a:solidFill>
              </a:defRPr>
            </a:lvl1pPr>
          </a:lstStyle>
          <a:p>
            <a:pPr lvl="0"/>
            <a:r>
              <a:rPr lang="en-US"/>
              <a:t>Click to edit Master text styles</a:t>
            </a:r>
          </a:p>
        </p:txBody>
      </p:sp>
      <p:sp>
        <p:nvSpPr>
          <p:cNvPr id="17" name="Picture Placeholder 16"/>
          <p:cNvSpPr>
            <a:spLocks noGrp="1"/>
          </p:cNvSpPr>
          <p:nvPr>
            <p:ph type="pic" sz="quarter" idx="19"/>
          </p:nvPr>
        </p:nvSpPr>
        <p:spPr>
          <a:xfrm>
            <a:off x="479425" y="1428750"/>
            <a:ext cx="2680405" cy="3836988"/>
          </a:xfrm>
          <a:solidFill>
            <a:schemeClr val="bg1">
              <a:lumMod val="85000"/>
            </a:schemeClr>
          </a:solidFill>
        </p:spPr>
        <p:txBody>
          <a:bodyPr/>
          <a:lstStyle/>
          <a:p>
            <a:r>
              <a:rPr lang="en-US"/>
              <a:t>Click icon to add picture</a:t>
            </a:r>
            <a:endParaRPr lang="en-GB" dirty="0"/>
          </a:p>
        </p:txBody>
      </p:sp>
      <p:sp>
        <p:nvSpPr>
          <p:cNvPr id="20" name="Picture Placeholder 16"/>
          <p:cNvSpPr>
            <a:spLocks noGrp="1"/>
          </p:cNvSpPr>
          <p:nvPr>
            <p:ph type="pic" sz="quarter" idx="20"/>
          </p:nvPr>
        </p:nvSpPr>
        <p:spPr>
          <a:xfrm>
            <a:off x="3330340" y="1428750"/>
            <a:ext cx="2680405" cy="3836988"/>
          </a:xfrm>
          <a:solidFill>
            <a:schemeClr val="bg1">
              <a:lumMod val="85000"/>
            </a:schemeClr>
          </a:solidFill>
        </p:spPr>
        <p:txBody>
          <a:bodyPr/>
          <a:lstStyle/>
          <a:p>
            <a:r>
              <a:rPr lang="en-US"/>
              <a:t>Click icon to add picture</a:t>
            </a:r>
            <a:endParaRPr lang="en-GB"/>
          </a:p>
        </p:txBody>
      </p:sp>
      <p:sp>
        <p:nvSpPr>
          <p:cNvPr id="21" name="Picture Placeholder 16"/>
          <p:cNvSpPr>
            <a:spLocks noGrp="1"/>
          </p:cNvSpPr>
          <p:nvPr>
            <p:ph type="pic" sz="quarter" idx="21"/>
          </p:nvPr>
        </p:nvSpPr>
        <p:spPr>
          <a:xfrm>
            <a:off x="6181255" y="1428750"/>
            <a:ext cx="2680405" cy="3836988"/>
          </a:xfrm>
          <a:solidFill>
            <a:schemeClr val="bg1">
              <a:lumMod val="85000"/>
            </a:schemeClr>
          </a:solidFill>
        </p:spPr>
        <p:txBody>
          <a:bodyPr/>
          <a:lstStyle/>
          <a:p>
            <a:r>
              <a:rPr lang="en-US"/>
              <a:t>Click icon to add picture</a:t>
            </a:r>
            <a:endParaRPr lang="en-GB" dirty="0"/>
          </a:p>
        </p:txBody>
      </p:sp>
      <p:sp>
        <p:nvSpPr>
          <p:cNvPr id="18" name="Picture Placeholder 16"/>
          <p:cNvSpPr>
            <a:spLocks noGrp="1"/>
          </p:cNvSpPr>
          <p:nvPr>
            <p:ph type="pic" sz="quarter" idx="22"/>
          </p:nvPr>
        </p:nvSpPr>
        <p:spPr>
          <a:xfrm>
            <a:off x="9032169" y="1428750"/>
            <a:ext cx="2680405" cy="3836988"/>
          </a:xfrm>
          <a:solidFill>
            <a:schemeClr val="bg1">
              <a:lumMod val="85000"/>
            </a:schemeClr>
          </a:solidFill>
        </p:spPr>
        <p:txBody>
          <a:bodyPr/>
          <a:lstStyle/>
          <a:p>
            <a:r>
              <a:rPr lang="en-US"/>
              <a:t>Click icon to add picture</a:t>
            </a:r>
            <a:endParaRPr lang="en-GB" dirty="0"/>
          </a:p>
        </p:txBody>
      </p:sp>
    </p:spTree>
    <p:custDataLst>
      <p:tags r:id="rId1"/>
    </p:custDataLst>
    <p:extLst>
      <p:ext uri="{BB962C8B-B14F-4D97-AF65-F5344CB8AC3E}">
        <p14:creationId xmlns:p14="http://schemas.microsoft.com/office/powerpoint/2010/main" val="975014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amp; one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03/11/2026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614207"/>
            <a:ext cx="4368867" cy="37117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Picture Placeholder 8"/>
          <p:cNvSpPr>
            <a:spLocks noGrp="1"/>
          </p:cNvSpPr>
          <p:nvPr>
            <p:ph type="pic" sz="quarter" idx="14"/>
          </p:nvPr>
        </p:nvSpPr>
        <p:spPr>
          <a:xfrm>
            <a:off x="5369668" y="1428750"/>
            <a:ext cx="6342907" cy="3836988"/>
          </a:xfrm>
          <a:prstGeom prst="rect">
            <a:avLst/>
          </a:prstGeom>
          <a:solidFill>
            <a:schemeClr val="bg1">
              <a:lumMod val="85000"/>
            </a:schemeClr>
          </a:solidFill>
        </p:spPr>
        <p:txBody>
          <a:bodyPr/>
          <a:lstStyle/>
          <a:p>
            <a:r>
              <a:rPr lang="en-US"/>
              <a:t>Click icon to add picture</a:t>
            </a:r>
            <a:endParaRPr lang="en-GB" dirty="0"/>
          </a:p>
        </p:txBody>
      </p:sp>
      <p:cxnSp>
        <p:nvCxnSpPr>
          <p:cNvPr id="10" name="Straight Connector 9"/>
          <p:cNvCxnSpPr/>
          <p:nvPr userDrawn="1"/>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Text Placeholder 7"/>
          <p:cNvSpPr>
            <a:spLocks noGrp="1"/>
          </p:cNvSpPr>
          <p:nvPr>
            <p:ph type="body" sz="quarter" idx="15"/>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Click to edit Master text styles</a:t>
            </a:r>
          </a:p>
        </p:txBody>
      </p:sp>
    </p:spTree>
    <p:custDataLst>
      <p:tags r:id="rId1"/>
    </p:custDataLst>
    <p:extLst>
      <p:ext uri="{BB962C8B-B14F-4D97-AF65-F5344CB8AC3E}">
        <p14:creationId xmlns:p14="http://schemas.microsoft.com/office/powerpoint/2010/main" val="2320066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amp; two imag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03/11/2026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614207"/>
            <a:ext cx="5442018" cy="37117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Picture Placeholder 8"/>
          <p:cNvSpPr>
            <a:spLocks noGrp="1"/>
          </p:cNvSpPr>
          <p:nvPr>
            <p:ph type="pic" sz="quarter" idx="14"/>
          </p:nvPr>
        </p:nvSpPr>
        <p:spPr>
          <a:xfrm>
            <a:off x="7373566" y="447473"/>
            <a:ext cx="4339009" cy="2322372"/>
          </a:xfrm>
          <a:prstGeom prst="rect">
            <a:avLst/>
          </a:prstGeom>
          <a:solidFill>
            <a:schemeClr val="bg1">
              <a:lumMod val="85000"/>
            </a:schemeClr>
          </a:solidFill>
        </p:spPr>
        <p:txBody>
          <a:bodyPr/>
          <a:lstStyle/>
          <a:p>
            <a:r>
              <a:rPr lang="en-US"/>
              <a:t>Click icon to add picture</a:t>
            </a:r>
            <a:endParaRPr lang="en-GB" dirty="0"/>
          </a:p>
        </p:txBody>
      </p:sp>
      <p:cxnSp>
        <p:nvCxnSpPr>
          <p:cNvPr id="10" name="Straight Connector 9"/>
          <p:cNvCxnSpPr/>
          <p:nvPr userDrawn="1"/>
        </p:nvCxnSpPr>
        <p:spPr>
          <a:xfrm>
            <a:off x="479425" y="1428750"/>
            <a:ext cx="5340351"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Picture Placeholder 8"/>
          <p:cNvSpPr>
            <a:spLocks noGrp="1"/>
          </p:cNvSpPr>
          <p:nvPr>
            <p:ph type="pic" sz="quarter" idx="15"/>
          </p:nvPr>
        </p:nvSpPr>
        <p:spPr>
          <a:xfrm>
            <a:off x="7373566" y="2943366"/>
            <a:ext cx="4339009" cy="2322372"/>
          </a:xfrm>
          <a:prstGeom prst="rect">
            <a:avLst/>
          </a:prstGeom>
          <a:solidFill>
            <a:schemeClr val="bg1">
              <a:lumMod val="85000"/>
            </a:schemeClr>
          </a:solidFill>
        </p:spPr>
        <p:txBody>
          <a:bodyPr/>
          <a:lstStyle/>
          <a:p>
            <a:r>
              <a:rPr lang="en-US"/>
              <a:t>Click icon to add picture</a:t>
            </a:r>
            <a:endParaRPr lang="en-GB" dirty="0"/>
          </a:p>
        </p:txBody>
      </p:sp>
      <p:sp>
        <p:nvSpPr>
          <p:cNvPr id="12" name="Text Placeholder 7"/>
          <p:cNvSpPr>
            <a:spLocks noGrp="1"/>
          </p:cNvSpPr>
          <p:nvPr>
            <p:ph type="body" sz="quarter" idx="16"/>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Click to edit Master text styles</a:t>
            </a:r>
          </a:p>
        </p:txBody>
      </p:sp>
    </p:spTree>
    <p:custDataLst>
      <p:tags r:id="rId1"/>
    </p:custDataLst>
    <p:extLst>
      <p:ext uri="{BB962C8B-B14F-4D97-AF65-F5344CB8AC3E}">
        <p14:creationId xmlns:p14="http://schemas.microsoft.com/office/powerpoint/2010/main" val="2279127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amp; four imag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03/11/2026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614207"/>
            <a:ext cx="4368867" cy="37117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cxnSp>
        <p:nvCxnSpPr>
          <p:cNvPr id="10" name="Straight Connector 9"/>
          <p:cNvCxnSpPr/>
          <p:nvPr userDrawn="1"/>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5" name="Text Placeholder 7"/>
          <p:cNvSpPr>
            <a:spLocks noGrp="1"/>
          </p:cNvSpPr>
          <p:nvPr>
            <p:ph type="body" sz="quarter" idx="18"/>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Click to edit Master text styles</a:t>
            </a:r>
          </a:p>
        </p:txBody>
      </p:sp>
      <p:sp>
        <p:nvSpPr>
          <p:cNvPr id="18" name="Picture Placeholder 8">
            <a:extLst>
              <a:ext uri="{FF2B5EF4-FFF2-40B4-BE49-F238E27FC236}">
                <a16:creationId xmlns:a16="http://schemas.microsoft.com/office/drawing/2014/main" id="{C83E0A7E-A4E1-41C3-86F6-B6D82D556557}"/>
              </a:ext>
            </a:extLst>
          </p:cNvPr>
          <p:cNvSpPr>
            <a:spLocks noGrp="1"/>
          </p:cNvSpPr>
          <p:nvPr>
            <p:ph type="pic" sz="quarter" idx="14"/>
          </p:nvPr>
        </p:nvSpPr>
        <p:spPr>
          <a:xfrm>
            <a:off x="4930580" y="1428750"/>
            <a:ext cx="3318069" cy="1853970"/>
          </a:xfrm>
          <a:prstGeom prst="rect">
            <a:avLst/>
          </a:prstGeom>
          <a:solidFill>
            <a:schemeClr val="bg1">
              <a:lumMod val="85000"/>
            </a:schemeClr>
          </a:solidFill>
        </p:spPr>
        <p:txBody>
          <a:bodyPr/>
          <a:lstStyle/>
          <a:p>
            <a:r>
              <a:rPr lang="en-US"/>
              <a:t>Click icon to add picture</a:t>
            </a:r>
            <a:endParaRPr lang="en-GB" dirty="0"/>
          </a:p>
        </p:txBody>
      </p:sp>
      <p:sp>
        <p:nvSpPr>
          <p:cNvPr id="19" name="Picture Placeholder 8">
            <a:extLst>
              <a:ext uri="{FF2B5EF4-FFF2-40B4-BE49-F238E27FC236}">
                <a16:creationId xmlns:a16="http://schemas.microsoft.com/office/drawing/2014/main" id="{2E7303BD-8C87-4547-94CC-49DD3934C1D4}"/>
              </a:ext>
            </a:extLst>
          </p:cNvPr>
          <p:cNvSpPr>
            <a:spLocks noGrp="1"/>
          </p:cNvSpPr>
          <p:nvPr>
            <p:ph type="pic" sz="quarter" idx="15"/>
          </p:nvPr>
        </p:nvSpPr>
        <p:spPr>
          <a:xfrm>
            <a:off x="8394505" y="1428750"/>
            <a:ext cx="3318069" cy="1853970"/>
          </a:xfrm>
          <a:prstGeom prst="rect">
            <a:avLst/>
          </a:prstGeom>
          <a:solidFill>
            <a:schemeClr val="bg1">
              <a:lumMod val="85000"/>
            </a:schemeClr>
          </a:solidFill>
        </p:spPr>
        <p:txBody>
          <a:bodyPr/>
          <a:lstStyle/>
          <a:p>
            <a:r>
              <a:rPr lang="en-US"/>
              <a:t>Click icon to add picture</a:t>
            </a:r>
            <a:endParaRPr lang="en-GB" dirty="0"/>
          </a:p>
        </p:txBody>
      </p:sp>
      <p:sp>
        <p:nvSpPr>
          <p:cNvPr id="20" name="Picture Placeholder 8">
            <a:extLst>
              <a:ext uri="{FF2B5EF4-FFF2-40B4-BE49-F238E27FC236}">
                <a16:creationId xmlns:a16="http://schemas.microsoft.com/office/drawing/2014/main" id="{3F505454-5599-4E41-93B7-601ECB120810}"/>
              </a:ext>
            </a:extLst>
          </p:cNvPr>
          <p:cNvSpPr>
            <a:spLocks noGrp="1"/>
          </p:cNvSpPr>
          <p:nvPr>
            <p:ph type="pic" sz="quarter" idx="16"/>
          </p:nvPr>
        </p:nvSpPr>
        <p:spPr>
          <a:xfrm>
            <a:off x="8394505" y="3411769"/>
            <a:ext cx="3318069" cy="1853970"/>
          </a:xfrm>
          <a:prstGeom prst="rect">
            <a:avLst/>
          </a:prstGeom>
          <a:solidFill>
            <a:schemeClr val="bg1">
              <a:lumMod val="85000"/>
            </a:schemeClr>
          </a:solidFill>
        </p:spPr>
        <p:txBody>
          <a:bodyPr/>
          <a:lstStyle/>
          <a:p>
            <a:r>
              <a:rPr lang="en-US"/>
              <a:t>Click icon to add picture</a:t>
            </a:r>
            <a:endParaRPr lang="en-GB" dirty="0"/>
          </a:p>
        </p:txBody>
      </p:sp>
      <p:sp>
        <p:nvSpPr>
          <p:cNvPr id="21" name="Picture Placeholder 8">
            <a:extLst>
              <a:ext uri="{FF2B5EF4-FFF2-40B4-BE49-F238E27FC236}">
                <a16:creationId xmlns:a16="http://schemas.microsoft.com/office/drawing/2014/main" id="{3189B23B-90CA-44D3-94DB-D124B4FC4F69}"/>
              </a:ext>
            </a:extLst>
          </p:cNvPr>
          <p:cNvSpPr>
            <a:spLocks noGrp="1"/>
          </p:cNvSpPr>
          <p:nvPr>
            <p:ph type="pic" sz="quarter" idx="17"/>
          </p:nvPr>
        </p:nvSpPr>
        <p:spPr>
          <a:xfrm>
            <a:off x="4930580" y="3411769"/>
            <a:ext cx="3318069" cy="1853970"/>
          </a:xfrm>
          <a:prstGeom prst="rect">
            <a:avLst/>
          </a:prstGeom>
          <a:solidFill>
            <a:schemeClr val="bg1">
              <a:lumMod val="85000"/>
            </a:schemeClr>
          </a:solidFill>
        </p:spPr>
        <p:txBody>
          <a:bodyPr/>
          <a:lstStyle/>
          <a:p>
            <a:r>
              <a:rPr lang="en-US"/>
              <a:t>Click icon to add picture</a:t>
            </a:r>
            <a:endParaRPr lang="en-GB" dirty="0"/>
          </a:p>
        </p:txBody>
      </p:sp>
    </p:spTree>
    <p:custDataLst>
      <p:tags r:id="rId1"/>
    </p:custDataLst>
    <p:extLst>
      <p:ext uri="{BB962C8B-B14F-4D97-AF65-F5344CB8AC3E}">
        <p14:creationId xmlns:p14="http://schemas.microsoft.com/office/powerpoint/2010/main" val="2073396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 images">
    <p:spTree>
      <p:nvGrpSpPr>
        <p:cNvPr id="1" name=""/>
        <p:cNvGrpSpPr/>
        <p:nvPr/>
      </p:nvGrpSpPr>
      <p:grpSpPr>
        <a:xfrm>
          <a:off x="0" y="0"/>
          <a:ext cx="0" cy="0"/>
          <a:chOff x="0" y="0"/>
          <a:chExt cx="0" cy="0"/>
        </a:xfrm>
      </p:grpSpPr>
      <p:sp>
        <p:nvSpPr>
          <p:cNvPr id="11" name="Picture Placeholder 8"/>
          <p:cNvSpPr>
            <a:spLocks noGrp="1"/>
          </p:cNvSpPr>
          <p:nvPr>
            <p:ph type="pic" sz="quarter" idx="14"/>
          </p:nvPr>
        </p:nvSpPr>
        <p:spPr>
          <a:xfrm>
            <a:off x="4273355" y="1428750"/>
            <a:ext cx="3645289" cy="1853970"/>
          </a:xfrm>
          <a:prstGeom prst="rect">
            <a:avLst/>
          </a:prstGeom>
          <a:solidFill>
            <a:schemeClr val="bg1">
              <a:lumMod val="85000"/>
            </a:schemeClr>
          </a:solidFill>
        </p:spPr>
        <p:txBody>
          <a:bodyPr/>
          <a:lstStyle/>
          <a:p>
            <a:r>
              <a:rPr lang="en-US"/>
              <a:t>Click icon to add picture</a:t>
            </a:r>
            <a:endParaRPr lang="en-GB" dirty="0"/>
          </a:p>
        </p:txBody>
      </p:sp>
      <p:sp>
        <p:nvSpPr>
          <p:cNvPr id="12" name="Picture Placeholder 8"/>
          <p:cNvSpPr>
            <a:spLocks noGrp="1"/>
          </p:cNvSpPr>
          <p:nvPr>
            <p:ph type="pic" sz="quarter" idx="15"/>
          </p:nvPr>
        </p:nvSpPr>
        <p:spPr>
          <a:xfrm>
            <a:off x="8067285" y="1428750"/>
            <a:ext cx="3645289" cy="1853970"/>
          </a:xfrm>
          <a:prstGeom prst="rect">
            <a:avLst/>
          </a:prstGeom>
          <a:solidFill>
            <a:schemeClr val="bg1">
              <a:lumMod val="85000"/>
            </a:schemeClr>
          </a:solidFill>
        </p:spPr>
        <p:txBody>
          <a:bodyPr/>
          <a:lstStyle/>
          <a:p>
            <a:r>
              <a:rPr lang="en-US"/>
              <a:t>Click icon to add picture</a:t>
            </a:r>
            <a:endParaRPr lang="en-GB" dirty="0"/>
          </a:p>
        </p:txBody>
      </p:sp>
      <p:sp>
        <p:nvSpPr>
          <p:cNvPr id="17" name="Picture Placeholder 8"/>
          <p:cNvSpPr>
            <a:spLocks noGrp="1"/>
          </p:cNvSpPr>
          <p:nvPr>
            <p:ph type="pic" sz="quarter" idx="19"/>
          </p:nvPr>
        </p:nvSpPr>
        <p:spPr>
          <a:xfrm>
            <a:off x="479425" y="1428750"/>
            <a:ext cx="3645289" cy="1853970"/>
          </a:xfrm>
          <a:prstGeom prst="rect">
            <a:avLst/>
          </a:prstGeom>
          <a:solidFill>
            <a:schemeClr val="bg1">
              <a:lumMod val="85000"/>
            </a:schemeClr>
          </a:solidFill>
        </p:spPr>
        <p:txBody>
          <a:bodyPr/>
          <a:lstStyle/>
          <a:p>
            <a:r>
              <a:rPr lang="en-US"/>
              <a:t>Click icon to add picture</a:t>
            </a:r>
            <a:endParaRPr lang="en-GB" dirty="0"/>
          </a:p>
        </p:txBody>
      </p:sp>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03/11/2026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13" name="Picture Placeholder 8"/>
          <p:cNvSpPr>
            <a:spLocks noGrp="1"/>
          </p:cNvSpPr>
          <p:nvPr>
            <p:ph type="pic" sz="quarter" idx="16"/>
          </p:nvPr>
        </p:nvSpPr>
        <p:spPr>
          <a:xfrm>
            <a:off x="8067285" y="3411769"/>
            <a:ext cx="3645289" cy="1853970"/>
          </a:xfrm>
          <a:prstGeom prst="rect">
            <a:avLst/>
          </a:prstGeom>
          <a:solidFill>
            <a:schemeClr val="bg1">
              <a:lumMod val="85000"/>
            </a:schemeClr>
          </a:solidFill>
        </p:spPr>
        <p:txBody>
          <a:bodyPr/>
          <a:lstStyle/>
          <a:p>
            <a:r>
              <a:rPr lang="en-US"/>
              <a:t>Click icon to add picture</a:t>
            </a:r>
            <a:endParaRPr lang="en-GB" dirty="0"/>
          </a:p>
        </p:txBody>
      </p:sp>
      <p:sp>
        <p:nvSpPr>
          <p:cNvPr id="14" name="Picture Placeholder 8"/>
          <p:cNvSpPr>
            <a:spLocks noGrp="1"/>
          </p:cNvSpPr>
          <p:nvPr>
            <p:ph type="pic" sz="quarter" idx="17"/>
          </p:nvPr>
        </p:nvSpPr>
        <p:spPr>
          <a:xfrm>
            <a:off x="4273355" y="3411769"/>
            <a:ext cx="3645289" cy="1853970"/>
          </a:xfrm>
          <a:prstGeom prst="rect">
            <a:avLst/>
          </a:prstGeom>
          <a:solidFill>
            <a:schemeClr val="bg1">
              <a:lumMod val="85000"/>
            </a:schemeClr>
          </a:solidFill>
        </p:spPr>
        <p:txBody>
          <a:bodyPr/>
          <a:lstStyle/>
          <a:p>
            <a:r>
              <a:rPr lang="en-US"/>
              <a:t>Click icon to add picture</a:t>
            </a:r>
            <a:endParaRPr lang="en-GB" dirty="0"/>
          </a:p>
        </p:txBody>
      </p:sp>
      <p:sp>
        <p:nvSpPr>
          <p:cNvPr id="15" name="Text Placeholder 7"/>
          <p:cNvSpPr>
            <a:spLocks noGrp="1"/>
          </p:cNvSpPr>
          <p:nvPr>
            <p:ph type="body" sz="quarter" idx="18"/>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Click to edit Master text styles</a:t>
            </a:r>
          </a:p>
        </p:txBody>
      </p:sp>
      <p:sp>
        <p:nvSpPr>
          <p:cNvPr id="18" name="Picture Placeholder 8"/>
          <p:cNvSpPr>
            <a:spLocks noGrp="1"/>
          </p:cNvSpPr>
          <p:nvPr>
            <p:ph type="pic" sz="quarter" idx="20"/>
          </p:nvPr>
        </p:nvSpPr>
        <p:spPr>
          <a:xfrm>
            <a:off x="479425" y="3411769"/>
            <a:ext cx="3645289" cy="1853970"/>
          </a:xfrm>
          <a:prstGeom prst="rect">
            <a:avLst/>
          </a:prstGeom>
          <a:solidFill>
            <a:schemeClr val="bg1">
              <a:lumMod val="85000"/>
            </a:schemeClr>
          </a:solidFill>
        </p:spPr>
        <p:txBody>
          <a:bodyPr/>
          <a:lstStyle/>
          <a:p>
            <a:r>
              <a:rPr lang="en-US"/>
              <a:t>Click icon to add picture</a:t>
            </a:r>
            <a:endParaRPr lang="en-GB" dirty="0"/>
          </a:p>
        </p:txBody>
      </p:sp>
    </p:spTree>
    <p:custDataLst>
      <p:tags r:id="rId1"/>
    </p:custDataLst>
    <p:extLst>
      <p:ext uri="{BB962C8B-B14F-4D97-AF65-F5344CB8AC3E}">
        <p14:creationId xmlns:p14="http://schemas.microsoft.com/office/powerpoint/2010/main" val="3968757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ext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r>
              <a:rPr lang="en-US"/>
              <a:t>Click icon to add picture</a:t>
            </a:r>
            <a:endParaRPr lang="en-GB"/>
          </a:p>
        </p:txBody>
      </p:sp>
      <p:sp>
        <p:nvSpPr>
          <p:cNvPr id="2" name="Title 1"/>
          <p:cNvSpPr>
            <a:spLocks noGrp="1"/>
          </p:cNvSpPr>
          <p:nvPr>
            <p:ph type="title"/>
          </p:nvPr>
        </p:nvSpPr>
        <p:spPr>
          <a:xfrm>
            <a:off x="371476" y="359944"/>
            <a:ext cx="5448300" cy="1021181"/>
          </a:xfrm>
        </p:spPr>
        <p:txBody>
          <a:bodyPr/>
          <a:lstStyle>
            <a:lvl1pPr>
              <a:defRPr>
                <a:solidFill>
                  <a:schemeClr val="bg1"/>
                </a:solidFill>
              </a:defRPr>
            </a:lvl1pPr>
          </a:lstStyle>
          <a:p>
            <a:r>
              <a:rPr lang="en-US"/>
              <a:t>Click to edit Master title style</a:t>
            </a:r>
            <a:endParaRPr lang="en-GB" dirty="0"/>
          </a:p>
        </p:txBody>
      </p:sp>
      <p:sp>
        <p:nvSpPr>
          <p:cNvPr id="3" name="Content Placeholder 2"/>
          <p:cNvSpPr>
            <a:spLocks noGrp="1"/>
          </p:cNvSpPr>
          <p:nvPr>
            <p:ph sz="half" idx="1"/>
          </p:nvPr>
        </p:nvSpPr>
        <p:spPr>
          <a:xfrm>
            <a:off x="371476" y="1614207"/>
            <a:ext cx="5181600" cy="4119563"/>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Date Placeholder 4"/>
          <p:cNvSpPr>
            <a:spLocks noGrp="1"/>
          </p:cNvSpPr>
          <p:nvPr>
            <p:ph type="dt" sz="half" idx="10"/>
          </p:nvPr>
        </p:nvSpPr>
        <p:spPr/>
        <p:txBody>
          <a:bodyPr/>
          <a:lstStyle/>
          <a:p>
            <a:fld id="{2E6EF22D-7DBE-4099-99F0-B83DD9779912}" type="datetimeFigureOut">
              <a:rPr lang="en-GB" smtClean="0"/>
              <a:t>03/11/2026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23F64F-6692-49A2-80FF-3D660AAAEE7A}" type="slidenum">
              <a:rPr lang="en-GB" smtClean="0"/>
              <a:t>‹#›</a:t>
            </a:fld>
            <a:endParaRPr lang="en-GB"/>
          </a:p>
        </p:txBody>
      </p:sp>
    </p:spTree>
    <p:custDataLst>
      <p:tags r:id="rId1"/>
    </p:custDataLst>
    <p:extLst>
      <p:ext uri="{BB962C8B-B14F-4D97-AF65-F5344CB8AC3E}">
        <p14:creationId xmlns:p14="http://schemas.microsoft.com/office/powerpoint/2010/main" val="3155199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Long title text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r>
              <a:rPr lang="en-US"/>
              <a:t>Click icon to add picture</a:t>
            </a:r>
            <a:endParaRPr lang="en-GB"/>
          </a:p>
        </p:txBody>
      </p:sp>
      <p:sp>
        <p:nvSpPr>
          <p:cNvPr id="2" name="Title 1"/>
          <p:cNvSpPr>
            <a:spLocks noGrp="1"/>
          </p:cNvSpPr>
          <p:nvPr>
            <p:ph type="title"/>
          </p:nvPr>
        </p:nvSpPr>
        <p:spPr>
          <a:xfrm>
            <a:off x="371476" y="359944"/>
            <a:ext cx="5448300" cy="1468221"/>
          </a:xfrm>
        </p:spPr>
        <p:txBody>
          <a:bodyPr/>
          <a:lstStyle>
            <a:lvl1pPr>
              <a:defRPr>
                <a:solidFill>
                  <a:schemeClr val="bg1"/>
                </a:solidFill>
              </a:defRPr>
            </a:lvl1pPr>
          </a:lstStyle>
          <a:p>
            <a:r>
              <a:rPr lang="en-US"/>
              <a:t>Click to edit Master title style</a:t>
            </a:r>
            <a:endParaRPr lang="en-GB" dirty="0"/>
          </a:p>
        </p:txBody>
      </p:sp>
      <p:sp>
        <p:nvSpPr>
          <p:cNvPr id="3" name="Content Placeholder 2"/>
          <p:cNvSpPr>
            <a:spLocks noGrp="1"/>
          </p:cNvSpPr>
          <p:nvPr>
            <p:ph sz="half" idx="1"/>
          </p:nvPr>
        </p:nvSpPr>
        <p:spPr>
          <a:xfrm>
            <a:off x="371476" y="1930399"/>
            <a:ext cx="5181600" cy="4119563"/>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Date Placeholder 4"/>
          <p:cNvSpPr>
            <a:spLocks noGrp="1"/>
          </p:cNvSpPr>
          <p:nvPr>
            <p:ph type="dt" sz="half" idx="10"/>
          </p:nvPr>
        </p:nvSpPr>
        <p:spPr/>
        <p:txBody>
          <a:bodyPr/>
          <a:lstStyle/>
          <a:p>
            <a:fld id="{2E6EF22D-7DBE-4099-99F0-B83DD9779912}" type="datetimeFigureOut">
              <a:rPr lang="en-GB" smtClean="0"/>
              <a:t>03/11/2026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23F64F-6692-49A2-80FF-3D660AAAEE7A}" type="slidenum">
              <a:rPr lang="en-GB" smtClean="0"/>
              <a:t>‹#›</a:t>
            </a:fld>
            <a:endParaRPr lang="en-GB"/>
          </a:p>
        </p:txBody>
      </p:sp>
    </p:spTree>
    <p:custDataLst>
      <p:tags r:id="rId1"/>
    </p:custDataLst>
    <p:extLst>
      <p:ext uri="{BB962C8B-B14F-4D97-AF65-F5344CB8AC3E}">
        <p14:creationId xmlns:p14="http://schemas.microsoft.com/office/powerpoint/2010/main" val="3662775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ext in bubble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r>
              <a:rPr lang="en-US"/>
              <a:t>Click icon to add picture</a:t>
            </a:r>
            <a:endParaRPr lang="en-GB"/>
          </a:p>
        </p:txBody>
      </p:sp>
      <p:sp>
        <p:nvSpPr>
          <p:cNvPr id="2" name="Title 1"/>
          <p:cNvSpPr>
            <a:spLocks noGrp="1"/>
          </p:cNvSpPr>
          <p:nvPr>
            <p:ph type="title"/>
          </p:nvPr>
        </p:nvSpPr>
        <p:spPr>
          <a:xfrm>
            <a:off x="621221" y="651774"/>
            <a:ext cx="3714140" cy="1021181"/>
          </a:xfrm>
        </p:spPr>
        <p:txBody>
          <a:bodyPr/>
          <a:lstStyle>
            <a:lvl1pPr>
              <a:defRPr>
                <a:solidFill>
                  <a:schemeClr val="bg1"/>
                </a:solidFill>
              </a:defRPr>
            </a:lvl1pPr>
          </a:lstStyle>
          <a:p>
            <a:r>
              <a:rPr lang="en-US"/>
              <a:t>Click to edit Master title style</a:t>
            </a:r>
            <a:endParaRPr lang="en-GB" dirty="0"/>
          </a:p>
        </p:txBody>
      </p:sp>
      <p:sp>
        <p:nvSpPr>
          <p:cNvPr id="3" name="Content Placeholder 2"/>
          <p:cNvSpPr>
            <a:spLocks noGrp="1"/>
          </p:cNvSpPr>
          <p:nvPr>
            <p:ph sz="half" idx="1"/>
          </p:nvPr>
        </p:nvSpPr>
        <p:spPr>
          <a:xfrm>
            <a:off x="621221" y="1614207"/>
            <a:ext cx="3714140" cy="4051479"/>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Date Placeholder 4"/>
          <p:cNvSpPr>
            <a:spLocks noGrp="1"/>
          </p:cNvSpPr>
          <p:nvPr>
            <p:ph type="dt" sz="half" idx="10"/>
          </p:nvPr>
        </p:nvSpPr>
        <p:spPr/>
        <p:txBody>
          <a:bodyPr/>
          <a:lstStyle/>
          <a:p>
            <a:fld id="{2E6EF22D-7DBE-4099-99F0-B83DD9779912}" type="datetimeFigureOut">
              <a:rPr lang="en-GB" smtClean="0"/>
              <a:t>03/11/2026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23F64F-6692-49A2-80FF-3D660AAAEE7A}" type="slidenum">
              <a:rPr lang="en-GB" smtClean="0"/>
              <a:t>‹#›</a:t>
            </a:fld>
            <a:endParaRPr lang="en-GB"/>
          </a:p>
        </p:txBody>
      </p:sp>
    </p:spTree>
    <p:custDataLst>
      <p:tags r:id="rId1"/>
    </p:custDataLst>
    <p:extLst>
      <p:ext uri="{BB962C8B-B14F-4D97-AF65-F5344CB8AC3E}">
        <p14:creationId xmlns:p14="http://schemas.microsoft.com/office/powerpoint/2010/main" val="27811207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Key statistic">
    <p:spTree>
      <p:nvGrpSpPr>
        <p:cNvPr id="1" name=""/>
        <p:cNvGrpSpPr/>
        <p:nvPr/>
      </p:nvGrpSpPr>
      <p:grpSpPr>
        <a:xfrm>
          <a:off x="0" y="0"/>
          <a:ext cx="0" cy="0"/>
          <a:chOff x="0" y="0"/>
          <a:chExt cx="0" cy="0"/>
        </a:xfrm>
      </p:grpSpPr>
      <p:sp>
        <p:nvSpPr>
          <p:cNvPr id="8" name="Text Placeholder 7"/>
          <p:cNvSpPr>
            <a:spLocks noGrp="1"/>
          </p:cNvSpPr>
          <p:nvPr>
            <p:ph type="body" sz="quarter" idx="17"/>
          </p:nvPr>
        </p:nvSpPr>
        <p:spPr>
          <a:xfrm>
            <a:off x="377758" y="2033529"/>
            <a:ext cx="4368867" cy="30591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Title 1"/>
          <p:cNvSpPr>
            <a:spLocks noGrp="1"/>
          </p:cNvSpPr>
          <p:nvPr>
            <p:ph type="title" hasCustomPrompt="1"/>
          </p:nvPr>
        </p:nvSpPr>
        <p:spPr>
          <a:xfrm>
            <a:off x="371476" y="182083"/>
            <a:ext cx="4459604" cy="1745777"/>
          </a:xfrm>
        </p:spPr>
        <p:txBody>
          <a:bodyPr bIns="0">
            <a:noAutofit/>
          </a:bodyPr>
          <a:lstStyle>
            <a:lvl1pPr>
              <a:defRPr sz="12600" kern="5000" spc="-700" baseline="0"/>
            </a:lvl1pPr>
          </a:lstStyle>
          <a:p>
            <a:r>
              <a:rPr lang="en-US" dirty="0"/>
              <a:t>XXX%</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t>03/11/2026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6" name="Text Placeholder 7"/>
          <p:cNvSpPr>
            <a:spLocks noGrp="1"/>
          </p:cNvSpPr>
          <p:nvPr>
            <p:ph type="body" sz="quarter" idx="16"/>
          </p:nvPr>
        </p:nvSpPr>
        <p:spPr>
          <a:xfrm>
            <a:off x="377759" y="5365115"/>
            <a:ext cx="11334816"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Click to edit Master text styles</a:t>
            </a:r>
          </a:p>
        </p:txBody>
      </p:sp>
      <p:cxnSp>
        <p:nvCxnSpPr>
          <p:cNvPr id="11" name="Straight Connector 10"/>
          <p:cNvCxnSpPr/>
          <p:nvPr userDrawn="1"/>
        </p:nvCxnSpPr>
        <p:spPr>
          <a:xfrm>
            <a:off x="479425" y="1874892"/>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459579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userDrawn="1">
          <p15:clr>
            <a:srgbClr val="FBAE40"/>
          </p15:clr>
        </p15:guide>
        <p15:guide id="2" userDrawn="1">
          <p15:clr>
            <a:srgbClr val="FBAE40"/>
          </p15:clr>
        </p15:guide>
        <p15:guide id="3" orient="horz" pos="216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ull Screen Video - Option 1">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6EF22D-7DBE-4099-99F0-B83DD9779912}" type="datetimeFigureOut">
              <a:rPr lang="en-GB" smtClean="0"/>
              <a:t>03/11/2026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623F64F-6692-49A2-80FF-3D660AAAEE7A}" type="slidenum">
              <a:rPr lang="en-GB" smtClean="0"/>
              <a:t>‹#›</a:t>
            </a:fld>
            <a:endParaRPr lang="en-GB"/>
          </a:p>
        </p:txBody>
      </p:sp>
      <p:sp>
        <p:nvSpPr>
          <p:cNvPr id="6" name="Picture Placeholder 5"/>
          <p:cNvSpPr>
            <a:spLocks noGrp="1"/>
          </p:cNvSpPr>
          <p:nvPr>
            <p:ph type="pic" sz="quarter" idx="13"/>
          </p:nvPr>
        </p:nvSpPr>
        <p:spPr>
          <a:xfrm>
            <a:off x="0" y="0"/>
            <a:ext cx="12192000" cy="5939790"/>
          </a:xfrm>
          <a:solidFill>
            <a:schemeClr val="bg1">
              <a:lumMod val="85000"/>
            </a:schemeClr>
          </a:solidFill>
        </p:spPr>
        <p:txBody>
          <a:bodyPr/>
          <a:lstStyle/>
          <a:p>
            <a:r>
              <a:rPr lang="en-US"/>
              <a:t>Click icon to add picture</a:t>
            </a:r>
            <a:endParaRPr lang="en-GB"/>
          </a:p>
        </p:txBody>
      </p:sp>
    </p:spTree>
    <p:custDataLst>
      <p:tags r:id="rId1"/>
    </p:custDataLst>
    <p:extLst>
      <p:ext uri="{BB962C8B-B14F-4D97-AF65-F5344CB8AC3E}">
        <p14:creationId xmlns:p14="http://schemas.microsoft.com/office/powerpoint/2010/main" val="3910324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x Video - Option 1">
    <p:spTree>
      <p:nvGrpSpPr>
        <p:cNvPr id="1" name=""/>
        <p:cNvGrpSpPr/>
        <p:nvPr/>
      </p:nvGrpSpPr>
      <p:grpSpPr>
        <a:xfrm>
          <a:off x="0" y="0"/>
          <a:ext cx="0" cy="0"/>
          <a:chOff x="0" y="0"/>
          <a:chExt cx="0" cy="0"/>
        </a:xfrm>
      </p:grpSpPr>
      <p:sp>
        <p:nvSpPr>
          <p:cNvPr id="6" name="Picture Placeholder 5"/>
          <p:cNvSpPr>
            <a:spLocks noGrp="1"/>
          </p:cNvSpPr>
          <p:nvPr>
            <p:ph type="pic" sz="quarter" idx="13"/>
          </p:nvPr>
        </p:nvSpPr>
        <p:spPr>
          <a:xfrm>
            <a:off x="479425" y="447473"/>
            <a:ext cx="5535613" cy="2435428"/>
          </a:xfrm>
          <a:solidFill>
            <a:schemeClr val="bg1">
              <a:lumMod val="85000"/>
            </a:schemeClr>
          </a:solidFill>
        </p:spPr>
        <p:txBody>
          <a:bodyPr/>
          <a:lstStyle/>
          <a:p>
            <a:r>
              <a:rPr lang="en-US"/>
              <a:t>Click icon to add picture</a:t>
            </a:r>
            <a:endParaRPr lang="en-GB" dirty="0"/>
          </a:p>
        </p:txBody>
      </p:sp>
      <p:sp>
        <p:nvSpPr>
          <p:cNvPr id="17" name="Picture Placeholder 5"/>
          <p:cNvSpPr>
            <a:spLocks noGrp="1"/>
          </p:cNvSpPr>
          <p:nvPr>
            <p:ph type="pic" sz="quarter" idx="14"/>
          </p:nvPr>
        </p:nvSpPr>
        <p:spPr>
          <a:xfrm>
            <a:off x="6176962" y="447472"/>
            <a:ext cx="5535613" cy="2435428"/>
          </a:xfrm>
          <a:solidFill>
            <a:schemeClr val="bg1">
              <a:lumMod val="85000"/>
            </a:schemeClr>
          </a:solidFill>
        </p:spPr>
        <p:txBody>
          <a:bodyPr/>
          <a:lstStyle/>
          <a:p>
            <a:r>
              <a:rPr lang="en-US"/>
              <a:t>Click icon to add picture</a:t>
            </a:r>
            <a:endParaRPr lang="en-GB" dirty="0"/>
          </a:p>
        </p:txBody>
      </p:sp>
      <p:sp>
        <p:nvSpPr>
          <p:cNvPr id="18" name="Picture Placeholder 5"/>
          <p:cNvSpPr>
            <a:spLocks noGrp="1"/>
          </p:cNvSpPr>
          <p:nvPr>
            <p:ph type="pic" sz="quarter" idx="15"/>
          </p:nvPr>
        </p:nvSpPr>
        <p:spPr>
          <a:xfrm>
            <a:off x="6177278" y="3063315"/>
            <a:ext cx="5535613" cy="2435428"/>
          </a:xfrm>
          <a:solidFill>
            <a:schemeClr val="bg1">
              <a:lumMod val="85000"/>
            </a:schemeClr>
          </a:solidFill>
        </p:spPr>
        <p:txBody>
          <a:bodyPr/>
          <a:lstStyle/>
          <a:p>
            <a:r>
              <a:rPr lang="en-US"/>
              <a:t>Click icon to add picture</a:t>
            </a:r>
            <a:endParaRPr lang="en-GB" dirty="0"/>
          </a:p>
        </p:txBody>
      </p:sp>
      <p:sp>
        <p:nvSpPr>
          <p:cNvPr id="19" name="Picture Placeholder 5"/>
          <p:cNvSpPr>
            <a:spLocks noGrp="1"/>
          </p:cNvSpPr>
          <p:nvPr>
            <p:ph type="pic" sz="quarter" idx="16"/>
          </p:nvPr>
        </p:nvSpPr>
        <p:spPr>
          <a:xfrm>
            <a:off x="479425" y="3058519"/>
            <a:ext cx="5535613" cy="2435428"/>
          </a:xfrm>
          <a:solidFill>
            <a:schemeClr val="bg1">
              <a:lumMod val="85000"/>
            </a:schemeClr>
          </a:solidFill>
        </p:spPr>
        <p:txBody>
          <a:bodyPr/>
          <a:lstStyle/>
          <a:p>
            <a:r>
              <a:rPr lang="en-US"/>
              <a:t>Click icon to add picture</a:t>
            </a:r>
            <a:endParaRPr lang="en-GB" dirty="0"/>
          </a:p>
        </p:txBody>
      </p:sp>
      <p:sp>
        <p:nvSpPr>
          <p:cNvPr id="2" name="Date Placeholder 1"/>
          <p:cNvSpPr>
            <a:spLocks noGrp="1"/>
          </p:cNvSpPr>
          <p:nvPr>
            <p:ph type="dt" sz="half" idx="10"/>
          </p:nvPr>
        </p:nvSpPr>
        <p:spPr/>
        <p:txBody>
          <a:bodyPr/>
          <a:lstStyle/>
          <a:p>
            <a:fld id="{2E6EF22D-7DBE-4099-99F0-B83DD9779912}" type="datetimeFigureOut">
              <a:rPr lang="en-GB" smtClean="0"/>
              <a:t>03/11/2026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623F64F-6692-49A2-80FF-3D660AAAEE7A}" type="slidenum">
              <a:rPr lang="en-GB" smtClean="0"/>
              <a:t>‹#›</a:t>
            </a:fld>
            <a:endParaRPr lang="en-GB"/>
          </a:p>
        </p:txBody>
      </p:sp>
    </p:spTree>
    <p:custDataLst>
      <p:tags r:id="rId1"/>
    </p:custDataLst>
    <p:extLst>
      <p:ext uri="{BB962C8B-B14F-4D97-AF65-F5344CB8AC3E}">
        <p14:creationId xmlns:p14="http://schemas.microsoft.com/office/powerpoint/2010/main" val="3325167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Full screen video - Option 2">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D4DE1B2C-E2EB-4D98-843F-9CDD27271EB2}"/>
              </a:ext>
            </a:extLst>
          </p:cNvPr>
          <p:cNvSpPr>
            <a:spLocks noGrp="1"/>
          </p:cNvSpPr>
          <p:nvPr>
            <p:ph type="dt" sz="half" idx="10"/>
          </p:nvPr>
        </p:nvSpPr>
        <p:spPr/>
        <p:txBody>
          <a:bodyPr/>
          <a:lstStyle/>
          <a:p>
            <a:fld id="{2E6EF22D-7DBE-4099-99F0-B83DD9779912}" type="datetimeFigureOut">
              <a:rPr lang="en-GB" smtClean="0"/>
              <a:pPr/>
              <a:t>03/11/2026</a:t>
            </a:fld>
            <a:endParaRPr lang="en-GB" dirty="0"/>
          </a:p>
        </p:txBody>
      </p:sp>
      <p:sp>
        <p:nvSpPr>
          <p:cNvPr id="4" name="Footer Placeholder 3">
            <a:extLst>
              <a:ext uri="{FF2B5EF4-FFF2-40B4-BE49-F238E27FC236}">
                <a16:creationId xmlns:a16="http://schemas.microsoft.com/office/drawing/2014/main" id="{09B3BE8F-C639-42D5-B26C-D4093C446871}"/>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348228E9-593B-43BF-9FE7-6F9613A7A563}"/>
              </a:ext>
            </a:extLst>
          </p:cNvPr>
          <p:cNvSpPr>
            <a:spLocks noGrp="1"/>
          </p:cNvSpPr>
          <p:nvPr>
            <p:ph type="sldNum" sz="quarter" idx="12"/>
          </p:nvPr>
        </p:nvSpPr>
        <p:spPr/>
        <p:txBody>
          <a:bodyPr/>
          <a:lstStyle/>
          <a:p>
            <a:fld id="{6623F64F-6692-49A2-80FF-3D660AAAEE7A}" type="slidenum">
              <a:rPr lang="en-GB" smtClean="0"/>
              <a:pPr/>
              <a:t>‹#›</a:t>
            </a:fld>
            <a:endParaRPr lang="en-GB" dirty="0"/>
          </a:p>
        </p:txBody>
      </p:sp>
      <p:sp>
        <p:nvSpPr>
          <p:cNvPr id="7" name="Media Placeholder 6">
            <a:extLst>
              <a:ext uri="{FF2B5EF4-FFF2-40B4-BE49-F238E27FC236}">
                <a16:creationId xmlns:a16="http://schemas.microsoft.com/office/drawing/2014/main" id="{89F17558-6D60-4901-A0B6-C4274AAB5238}"/>
              </a:ext>
            </a:extLst>
          </p:cNvPr>
          <p:cNvSpPr>
            <a:spLocks noGrp="1"/>
          </p:cNvSpPr>
          <p:nvPr>
            <p:ph type="media" sz="quarter" idx="13"/>
          </p:nvPr>
        </p:nvSpPr>
        <p:spPr>
          <a:xfrm>
            <a:off x="0" y="0"/>
            <a:ext cx="12192000" cy="6858000"/>
          </a:xfrm>
        </p:spPr>
        <p:txBody>
          <a:bodyPr/>
          <a:lstStyle/>
          <a:p>
            <a:r>
              <a:rPr lang="en-US"/>
              <a:t>Click icon to add media</a:t>
            </a:r>
            <a:endParaRPr lang="en-GB"/>
          </a:p>
        </p:txBody>
      </p:sp>
    </p:spTree>
    <p:custDataLst>
      <p:tags r:id="rId1"/>
    </p:custDataLst>
    <p:extLst>
      <p:ext uri="{BB962C8B-B14F-4D97-AF65-F5344CB8AC3E}">
        <p14:creationId xmlns:p14="http://schemas.microsoft.com/office/powerpoint/2010/main" val="1810603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371476" y="359944"/>
            <a:ext cx="8216264" cy="3190976"/>
          </a:xfrm>
        </p:spPr>
        <p:txBody>
          <a:bodyPr>
            <a:noAutofit/>
          </a:bodyPr>
          <a:lstStyle>
            <a:lvl1pPr>
              <a:defRPr sz="4400" b="0">
                <a:solidFill>
                  <a:schemeClr val="tx2"/>
                </a:solidFill>
              </a:defRPr>
            </a:lvl1p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03/11/2026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4" name="Text Placeholder 13"/>
          <p:cNvSpPr>
            <a:spLocks noGrp="1"/>
          </p:cNvSpPr>
          <p:nvPr>
            <p:ph type="body" sz="quarter" idx="13"/>
          </p:nvPr>
        </p:nvSpPr>
        <p:spPr>
          <a:xfrm>
            <a:off x="535312" y="3773511"/>
            <a:ext cx="2858127" cy="357149"/>
          </a:xfrm>
        </p:spPr>
        <p:txBody>
          <a:bodyPr/>
          <a:lstStyle>
            <a:lvl1pPr>
              <a:defRPr>
                <a:solidFill>
                  <a:schemeClr val="bg2"/>
                </a:solidFill>
              </a:defRPr>
            </a:lvl1pPr>
            <a:lvl2pPr marL="0" indent="0">
              <a:buNone/>
              <a:defRPr/>
            </a:lvl2pPr>
          </a:lstStyle>
          <a:p>
            <a:pPr lvl="0"/>
            <a:r>
              <a:rPr lang="en-US"/>
              <a:t>Click to edit Master text styles</a:t>
            </a:r>
          </a:p>
        </p:txBody>
      </p:sp>
      <p:sp>
        <p:nvSpPr>
          <p:cNvPr id="17" name="Picture Placeholder 15"/>
          <p:cNvSpPr>
            <a:spLocks noGrp="1"/>
          </p:cNvSpPr>
          <p:nvPr>
            <p:ph type="pic" sz="quarter" idx="14"/>
          </p:nvPr>
        </p:nvSpPr>
        <p:spPr>
          <a:xfrm>
            <a:off x="477203" y="4393565"/>
            <a:ext cx="1092517" cy="1092518"/>
          </a:xfrm>
          <a:prstGeom prst="ellipse">
            <a:avLst/>
          </a:prstGeom>
        </p:spPr>
        <p:txBody>
          <a:bodyPr>
            <a:normAutofit/>
          </a:bodyPr>
          <a:lstStyle>
            <a:lvl1pPr>
              <a:defRPr sz="1100">
                <a:solidFill>
                  <a:schemeClr val="bg2"/>
                </a:solidFill>
              </a:defRPr>
            </a:lvl1pPr>
          </a:lstStyle>
          <a:p>
            <a:r>
              <a:rPr lang="en-US"/>
              <a:t>Click icon to add picture</a:t>
            </a:r>
            <a:endParaRPr lang="en-GB" dirty="0"/>
          </a:p>
        </p:txBody>
      </p:sp>
      <p:sp>
        <p:nvSpPr>
          <p:cNvPr id="8" name="Freeform 8"/>
          <p:cNvSpPr>
            <a:spLocks/>
          </p:cNvSpPr>
          <p:nvPr userDrawn="1"/>
        </p:nvSpPr>
        <p:spPr bwMode="auto">
          <a:xfrm>
            <a:off x="463293" y="3652420"/>
            <a:ext cx="3019046" cy="576786"/>
          </a:xfrm>
          <a:custGeom>
            <a:avLst/>
            <a:gdLst>
              <a:gd name="T0" fmla="*/ 26 w 716"/>
              <a:gd name="T1" fmla="*/ 2 h 132"/>
              <a:gd name="T2" fmla="*/ 26 w 716"/>
              <a:gd name="T3" fmla="*/ 0 h 132"/>
              <a:gd name="T4" fmla="*/ 13 w 716"/>
              <a:gd name="T5" fmla="*/ 3 h 132"/>
              <a:gd name="T6" fmla="*/ 4 w 716"/>
              <a:gd name="T7" fmla="*/ 11 h 132"/>
              <a:gd name="T8" fmla="*/ 0 w 716"/>
              <a:gd name="T9" fmla="*/ 26 h 132"/>
              <a:gd name="T10" fmla="*/ 0 w 716"/>
              <a:gd name="T11" fmla="*/ 132 h 132"/>
              <a:gd name="T12" fmla="*/ 690 w 716"/>
              <a:gd name="T13" fmla="*/ 132 h 132"/>
              <a:gd name="T14" fmla="*/ 702 w 716"/>
              <a:gd name="T15" fmla="*/ 128 h 132"/>
              <a:gd name="T16" fmla="*/ 711 w 716"/>
              <a:gd name="T17" fmla="*/ 121 h 132"/>
              <a:gd name="T18" fmla="*/ 716 w 716"/>
              <a:gd name="T19" fmla="*/ 106 h 132"/>
              <a:gd name="T20" fmla="*/ 716 w 716"/>
              <a:gd name="T21" fmla="*/ 26 h 132"/>
              <a:gd name="T22" fmla="*/ 712 w 716"/>
              <a:gd name="T23" fmla="*/ 13 h 132"/>
              <a:gd name="T24" fmla="*/ 705 w 716"/>
              <a:gd name="T25" fmla="*/ 4 h 132"/>
              <a:gd name="T26" fmla="*/ 690 w 716"/>
              <a:gd name="T27" fmla="*/ 0 h 132"/>
              <a:gd name="T28" fmla="*/ 26 w 716"/>
              <a:gd name="T29" fmla="*/ 0 h 132"/>
              <a:gd name="T30" fmla="*/ 26 w 716"/>
              <a:gd name="T31" fmla="*/ 2 h 132"/>
              <a:gd name="T32" fmla="*/ 26 w 716"/>
              <a:gd name="T33" fmla="*/ 4 h 132"/>
              <a:gd name="T34" fmla="*/ 690 w 716"/>
              <a:gd name="T35" fmla="*/ 4 h 132"/>
              <a:gd name="T36" fmla="*/ 702 w 716"/>
              <a:gd name="T37" fmla="*/ 7 h 132"/>
              <a:gd name="T38" fmla="*/ 710 w 716"/>
              <a:gd name="T39" fmla="*/ 19 h 132"/>
              <a:gd name="T40" fmla="*/ 711 w 716"/>
              <a:gd name="T41" fmla="*/ 24 h 132"/>
              <a:gd name="T42" fmla="*/ 712 w 716"/>
              <a:gd name="T43" fmla="*/ 25 h 132"/>
              <a:gd name="T44" fmla="*/ 712 w 716"/>
              <a:gd name="T45" fmla="*/ 25 h 132"/>
              <a:gd name="T46" fmla="*/ 712 w 716"/>
              <a:gd name="T47" fmla="*/ 26 h 132"/>
              <a:gd name="T48" fmla="*/ 712 w 716"/>
              <a:gd name="T49" fmla="*/ 106 h 132"/>
              <a:gd name="T50" fmla="*/ 708 w 716"/>
              <a:gd name="T51" fmla="*/ 118 h 132"/>
              <a:gd name="T52" fmla="*/ 697 w 716"/>
              <a:gd name="T53" fmla="*/ 126 h 132"/>
              <a:gd name="T54" fmla="*/ 692 w 716"/>
              <a:gd name="T55" fmla="*/ 127 h 132"/>
              <a:gd name="T56" fmla="*/ 690 w 716"/>
              <a:gd name="T57" fmla="*/ 128 h 132"/>
              <a:gd name="T58" fmla="*/ 690 w 716"/>
              <a:gd name="T59" fmla="*/ 128 h 132"/>
              <a:gd name="T60" fmla="*/ 690 w 716"/>
              <a:gd name="T61" fmla="*/ 128 h 132"/>
              <a:gd name="T62" fmla="*/ 4 w 716"/>
              <a:gd name="T63" fmla="*/ 128 h 132"/>
              <a:gd name="T64" fmla="*/ 4 w 716"/>
              <a:gd name="T65" fmla="*/ 26 h 132"/>
              <a:gd name="T66" fmla="*/ 7 w 716"/>
              <a:gd name="T67" fmla="*/ 13 h 132"/>
              <a:gd name="T68" fmla="*/ 19 w 716"/>
              <a:gd name="T69" fmla="*/ 5 h 132"/>
              <a:gd name="T70" fmla="*/ 24 w 716"/>
              <a:gd name="T71" fmla="*/ 4 h 132"/>
              <a:gd name="T72" fmla="*/ 25 w 716"/>
              <a:gd name="T73" fmla="*/ 4 h 132"/>
              <a:gd name="T74" fmla="*/ 25 w 716"/>
              <a:gd name="T75" fmla="*/ 4 h 132"/>
              <a:gd name="T76" fmla="*/ 26 w 716"/>
              <a:gd name="T77" fmla="*/ 4 h 132"/>
              <a:gd name="T78" fmla="*/ 26 w 716"/>
              <a:gd name="T79" fmla="*/ 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16" h="132">
                <a:moveTo>
                  <a:pt x="26" y="2"/>
                </a:moveTo>
                <a:cubicBezTo>
                  <a:pt x="26" y="0"/>
                  <a:pt x="26" y="0"/>
                  <a:pt x="26" y="0"/>
                </a:cubicBezTo>
                <a:cubicBezTo>
                  <a:pt x="25" y="0"/>
                  <a:pt x="19" y="0"/>
                  <a:pt x="13" y="3"/>
                </a:cubicBezTo>
                <a:cubicBezTo>
                  <a:pt x="9" y="4"/>
                  <a:pt x="6" y="7"/>
                  <a:pt x="4" y="11"/>
                </a:cubicBezTo>
                <a:cubicBezTo>
                  <a:pt x="1" y="14"/>
                  <a:pt x="0" y="19"/>
                  <a:pt x="0" y="26"/>
                </a:cubicBezTo>
                <a:cubicBezTo>
                  <a:pt x="0" y="132"/>
                  <a:pt x="0" y="132"/>
                  <a:pt x="0" y="132"/>
                </a:cubicBezTo>
                <a:cubicBezTo>
                  <a:pt x="690" y="132"/>
                  <a:pt x="690" y="132"/>
                  <a:pt x="690" y="132"/>
                </a:cubicBezTo>
                <a:cubicBezTo>
                  <a:pt x="690" y="132"/>
                  <a:pt x="696" y="132"/>
                  <a:pt x="702" y="128"/>
                </a:cubicBezTo>
                <a:cubicBezTo>
                  <a:pt x="706" y="127"/>
                  <a:pt x="709" y="124"/>
                  <a:pt x="711" y="121"/>
                </a:cubicBezTo>
                <a:cubicBezTo>
                  <a:pt x="714" y="117"/>
                  <a:pt x="716" y="112"/>
                  <a:pt x="716" y="106"/>
                </a:cubicBezTo>
                <a:cubicBezTo>
                  <a:pt x="716" y="26"/>
                  <a:pt x="716" y="26"/>
                  <a:pt x="716" y="26"/>
                </a:cubicBezTo>
                <a:cubicBezTo>
                  <a:pt x="716" y="25"/>
                  <a:pt x="716" y="19"/>
                  <a:pt x="712" y="13"/>
                </a:cubicBezTo>
                <a:cubicBezTo>
                  <a:pt x="711" y="9"/>
                  <a:pt x="708" y="6"/>
                  <a:pt x="705" y="4"/>
                </a:cubicBezTo>
                <a:cubicBezTo>
                  <a:pt x="701" y="1"/>
                  <a:pt x="696" y="0"/>
                  <a:pt x="690" y="0"/>
                </a:cubicBezTo>
                <a:cubicBezTo>
                  <a:pt x="26" y="0"/>
                  <a:pt x="26" y="0"/>
                  <a:pt x="26" y="0"/>
                </a:cubicBezTo>
                <a:cubicBezTo>
                  <a:pt x="26" y="2"/>
                  <a:pt x="26" y="2"/>
                  <a:pt x="26" y="2"/>
                </a:cubicBezTo>
                <a:cubicBezTo>
                  <a:pt x="26" y="4"/>
                  <a:pt x="26" y="4"/>
                  <a:pt x="26" y="4"/>
                </a:cubicBezTo>
                <a:cubicBezTo>
                  <a:pt x="690" y="4"/>
                  <a:pt x="690" y="4"/>
                  <a:pt x="690" y="4"/>
                </a:cubicBezTo>
                <a:cubicBezTo>
                  <a:pt x="695" y="4"/>
                  <a:pt x="699" y="5"/>
                  <a:pt x="702" y="7"/>
                </a:cubicBezTo>
                <a:cubicBezTo>
                  <a:pt x="707" y="10"/>
                  <a:pt x="709" y="15"/>
                  <a:pt x="710" y="19"/>
                </a:cubicBezTo>
                <a:cubicBezTo>
                  <a:pt x="711" y="21"/>
                  <a:pt x="711" y="22"/>
                  <a:pt x="711" y="24"/>
                </a:cubicBezTo>
                <a:cubicBezTo>
                  <a:pt x="711" y="24"/>
                  <a:pt x="712" y="25"/>
                  <a:pt x="712" y="25"/>
                </a:cubicBezTo>
                <a:cubicBezTo>
                  <a:pt x="712" y="25"/>
                  <a:pt x="712" y="25"/>
                  <a:pt x="712" y="25"/>
                </a:cubicBezTo>
                <a:cubicBezTo>
                  <a:pt x="712" y="26"/>
                  <a:pt x="712" y="26"/>
                  <a:pt x="712" y="26"/>
                </a:cubicBezTo>
                <a:cubicBezTo>
                  <a:pt x="712" y="106"/>
                  <a:pt x="712" y="106"/>
                  <a:pt x="712" y="106"/>
                </a:cubicBezTo>
                <a:cubicBezTo>
                  <a:pt x="712" y="111"/>
                  <a:pt x="710" y="115"/>
                  <a:pt x="708" y="118"/>
                </a:cubicBezTo>
                <a:cubicBezTo>
                  <a:pt x="705" y="123"/>
                  <a:pt x="701" y="125"/>
                  <a:pt x="697" y="126"/>
                </a:cubicBezTo>
                <a:cubicBezTo>
                  <a:pt x="695" y="127"/>
                  <a:pt x="693" y="127"/>
                  <a:pt x="692" y="127"/>
                </a:cubicBezTo>
                <a:cubicBezTo>
                  <a:pt x="691" y="127"/>
                  <a:pt x="690" y="128"/>
                  <a:pt x="690" y="128"/>
                </a:cubicBezTo>
                <a:cubicBezTo>
                  <a:pt x="690" y="128"/>
                  <a:pt x="690" y="128"/>
                  <a:pt x="690" y="128"/>
                </a:cubicBezTo>
                <a:cubicBezTo>
                  <a:pt x="690" y="128"/>
                  <a:pt x="690" y="128"/>
                  <a:pt x="690" y="128"/>
                </a:cubicBezTo>
                <a:cubicBezTo>
                  <a:pt x="4" y="128"/>
                  <a:pt x="4" y="128"/>
                  <a:pt x="4" y="128"/>
                </a:cubicBezTo>
                <a:cubicBezTo>
                  <a:pt x="4" y="26"/>
                  <a:pt x="4" y="26"/>
                  <a:pt x="4" y="26"/>
                </a:cubicBezTo>
                <a:cubicBezTo>
                  <a:pt x="4" y="20"/>
                  <a:pt x="5" y="16"/>
                  <a:pt x="7" y="13"/>
                </a:cubicBezTo>
                <a:cubicBezTo>
                  <a:pt x="10" y="8"/>
                  <a:pt x="15" y="6"/>
                  <a:pt x="19" y="5"/>
                </a:cubicBezTo>
                <a:cubicBezTo>
                  <a:pt x="21" y="4"/>
                  <a:pt x="22" y="4"/>
                  <a:pt x="24" y="4"/>
                </a:cubicBezTo>
                <a:cubicBezTo>
                  <a:pt x="24" y="4"/>
                  <a:pt x="25" y="4"/>
                  <a:pt x="25" y="4"/>
                </a:cubicBezTo>
                <a:cubicBezTo>
                  <a:pt x="25" y="4"/>
                  <a:pt x="25" y="4"/>
                  <a:pt x="25" y="4"/>
                </a:cubicBezTo>
                <a:cubicBezTo>
                  <a:pt x="26" y="4"/>
                  <a:pt x="26" y="4"/>
                  <a:pt x="26" y="4"/>
                </a:cubicBezTo>
                <a:lnTo>
                  <a:pt x="26" y="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p>
        </p:txBody>
      </p:sp>
    </p:spTree>
    <p:custDataLst>
      <p:tags r:id="rId1"/>
    </p:custDataLst>
    <p:extLst>
      <p:ext uri="{BB962C8B-B14F-4D97-AF65-F5344CB8AC3E}">
        <p14:creationId xmlns:p14="http://schemas.microsoft.com/office/powerpoint/2010/main" val="712898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Quote with image">
    <p:spTree>
      <p:nvGrpSpPr>
        <p:cNvPr id="1" name=""/>
        <p:cNvGrpSpPr/>
        <p:nvPr/>
      </p:nvGrpSpPr>
      <p:grpSpPr>
        <a:xfrm>
          <a:off x="0" y="0"/>
          <a:ext cx="0" cy="0"/>
          <a:chOff x="0" y="0"/>
          <a:chExt cx="0" cy="0"/>
        </a:xfrm>
      </p:grpSpPr>
      <p:sp>
        <p:nvSpPr>
          <p:cNvPr id="2" name="Title 1"/>
          <p:cNvSpPr>
            <a:spLocks noGrp="1"/>
          </p:cNvSpPr>
          <p:nvPr>
            <p:ph type="title"/>
          </p:nvPr>
        </p:nvSpPr>
        <p:spPr>
          <a:xfrm>
            <a:off x="371476" y="359944"/>
            <a:ext cx="8216264" cy="3190976"/>
          </a:xfrm>
        </p:spPr>
        <p:txBody>
          <a:bodyPr>
            <a:noAutofit/>
          </a:bodyPr>
          <a:lstStyle>
            <a:lvl1pPr>
              <a:defRPr sz="4400" b="0">
                <a:solidFill>
                  <a:schemeClr val="tx2"/>
                </a:solidFill>
              </a:defRPr>
            </a:lvl1p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03/11/2026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4" name="Text Placeholder 13"/>
          <p:cNvSpPr>
            <a:spLocks noGrp="1"/>
          </p:cNvSpPr>
          <p:nvPr>
            <p:ph type="body" sz="quarter" idx="13"/>
          </p:nvPr>
        </p:nvSpPr>
        <p:spPr>
          <a:xfrm>
            <a:off x="535312" y="3773511"/>
            <a:ext cx="2858127" cy="357149"/>
          </a:xfrm>
        </p:spPr>
        <p:txBody>
          <a:bodyPr/>
          <a:lstStyle>
            <a:lvl1pPr>
              <a:defRPr>
                <a:solidFill>
                  <a:schemeClr val="bg2"/>
                </a:solidFill>
              </a:defRPr>
            </a:lvl1pPr>
            <a:lvl2pPr marL="0" indent="0">
              <a:buNone/>
              <a:defRPr/>
            </a:lvl2pPr>
          </a:lstStyle>
          <a:p>
            <a:pPr lvl="0"/>
            <a:r>
              <a:rPr lang="en-US"/>
              <a:t>Click to edit Master text styles</a:t>
            </a:r>
          </a:p>
        </p:txBody>
      </p:sp>
      <p:sp>
        <p:nvSpPr>
          <p:cNvPr id="17" name="Picture Placeholder 15"/>
          <p:cNvSpPr>
            <a:spLocks noGrp="1"/>
          </p:cNvSpPr>
          <p:nvPr>
            <p:ph type="pic" sz="quarter" idx="14"/>
          </p:nvPr>
        </p:nvSpPr>
        <p:spPr>
          <a:xfrm>
            <a:off x="477203" y="4393565"/>
            <a:ext cx="1092517" cy="1092518"/>
          </a:xfrm>
          <a:prstGeom prst="ellipse">
            <a:avLst/>
          </a:prstGeom>
        </p:spPr>
        <p:txBody>
          <a:bodyPr>
            <a:normAutofit/>
          </a:bodyPr>
          <a:lstStyle>
            <a:lvl1pPr>
              <a:defRPr sz="1100">
                <a:solidFill>
                  <a:schemeClr val="bg2"/>
                </a:solidFill>
              </a:defRPr>
            </a:lvl1pPr>
          </a:lstStyle>
          <a:p>
            <a:r>
              <a:rPr lang="en-US"/>
              <a:t>Click icon to add picture</a:t>
            </a:r>
            <a:endParaRPr lang="en-GB" dirty="0"/>
          </a:p>
        </p:txBody>
      </p:sp>
      <p:sp>
        <p:nvSpPr>
          <p:cNvPr id="12" name="Picture Placeholder 8"/>
          <p:cNvSpPr>
            <a:spLocks noGrp="1"/>
          </p:cNvSpPr>
          <p:nvPr>
            <p:ph type="pic" sz="quarter" idx="16"/>
          </p:nvPr>
        </p:nvSpPr>
        <p:spPr>
          <a:xfrm>
            <a:off x="8313420" y="-9729"/>
            <a:ext cx="3878580" cy="5948364"/>
          </a:xfrm>
          <a:prstGeom prst="rect">
            <a:avLst/>
          </a:prstGeom>
          <a:solidFill>
            <a:schemeClr val="bg1">
              <a:lumMod val="85000"/>
            </a:schemeClr>
          </a:solidFill>
        </p:spPr>
        <p:txBody>
          <a:bodyPr/>
          <a:lstStyle>
            <a:lvl1pPr>
              <a:defRPr>
                <a:solidFill>
                  <a:schemeClr val="bg2"/>
                </a:solidFill>
              </a:defRPr>
            </a:lvl1pPr>
          </a:lstStyle>
          <a:p>
            <a:r>
              <a:rPr lang="en-US"/>
              <a:t>Click icon to add picture</a:t>
            </a:r>
            <a:endParaRPr lang="en-GB" dirty="0"/>
          </a:p>
        </p:txBody>
      </p:sp>
      <p:sp>
        <p:nvSpPr>
          <p:cNvPr id="9" name="Freeform 8"/>
          <p:cNvSpPr>
            <a:spLocks/>
          </p:cNvSpPr>
          <p:nvPr userDrawn="1"/>
        </p:nvSpPr>
        <p:spPr bwMode="auto">
          <a:xfrm>
            <a:off x="463293" y="3652420"/>
            <a:ext cx="3019046" cy="576786"/>
          </a:xfrm>
          <a:custGeom>
            <a:avLst/>
            <a:gdLst>
              <a:gd name="T0" fmla="*/ 26 w 716"/>
              <a:gd name="T1" fmla="*/ 2 h 132"/>
              <a:gd name="T2" fmla="*/ 26 w 716"/>
              <a:gd name="T3" fmla="*/ 0 h 132"/>
              <a:gd name="T4" fmla="*/ 13 w 716"/>
              <a:gd name="T5" fmla="*/ 3 h 132"/>
              <a:gd name="T6" fmla="*/ 4 w 716"/>
              <a:gd name="T7" fmla="*/ 11 h 132"/>
              <a:gd name="T8" fmla="*/ 0 w 716"/>
              <a:gd name="T9" fmla="*/ 26 h 132"/>
              <a:gd name="T10" fmla="*/ 0 w 716"/>
              <a:gd name="T11" fmla="*/ 132 h 132"/>
              <a:gd name="T12" fmla="*/ 690 w 716"/>
              <a:gd name="T13" fmla="*/ 132 h 132"/>
              <a:gd name="T14" fmla="*/ 702 w 716"/>
              <a:gd name="T15" fmla="*/ 128 h 132"/>
              <a:gd name="T16" fmla="*/ 711 w 716"/>
              <a:gd name="T17" fmla="*/ 121 h 132"/>
              <a:gd name="T18" fmla="*/ 716 w 716"/>
              <a:gd name="T19" fmla="*/ 106 h 132"/>
              <a:gd name="T20" fmla="*/ 716 w 716"/>
              <a:gd name="T21" fmla="*/ 26 h 132"/>
              <a:gd name="T22" fmla="*/ 712 w 716"/>
              <a:gd name="T23" fmla="*/ 13 h 132"/>
              <a:gd name="T24" fmla="*/ 705 w 716"/>
              <a:gd name="T25" fmla="*/ 4 h 132"/>
              <a:gd name="T26" fmla="*/ 690 w 716"/>
              <a:gd name="T27" fmla="*/ 0 h 132"/>
              <a:gd name="T28" fmla="*/ 26 w 716"/>
              <a:gd name="T29" fmla="*/ 0 h 132"/>
              <a:gd name="T30" fmla="*/ 26 w 716"/>
              <a:gd name="T31" fmla="*/ 2 h 132"/>
              <a:gd name="T32" fmla="*/ 26 w 716"/>
              <a:gd name="T33" fmla="*/ 4 h 132"/>
              <a:gd name="T34" fmla="*/ 690 w 716"/>
              <a:gd name="T35" fmla="*/ 4 h 132"/>
              <a:gd name="T36" fmla="*/ 702 w 716"/>
              <a:gd name="T37" fmla="*/ 7 h 132"/>
              <a:gd name="T38" fmla="*/ 710 w 716"/>
              <a:gd name="T39" fmla="*/ 19 h 132"/>
              <a:gd name="T40" fmla="*/ 711 w 716"/>
              <a:gd name="T41" fmla="*/ 24 h 132"/>
              <a:gd name="T42" fmla="*/ 712 w 716"/>
              <a:gd name="T43" fmla="*/ 25 h 132"/>
              <a:gd name="T44" fmla="*/ 712 w 716"/>
              <a:gd name="T45" fmla="*/ 25 h 132"/>
              <a:gd name="T46" fmla="*/ 712 w 716"/>
              <a:gd name="T47" fmla="*/ 26 h 132"/>
              <a:gd name="T48" fmla="*/ 712 w 716"/>
              <a:gd name="T49" fmla="*/ 106 h 132"/>
              <a:gd name="T50" fmla="*/ 708 w 716"/>
              <a:gd name="T51" fmla="*/ 118 h 132"/>
              <a:gd name="T52" fmla="*/ 697 w 716"/>
              <a:gd name="T53" fmla="*/ 126 h 132"/>
              <a:gd name="T54" fmla="*/ 692 w 716"/>
              <a:gd name="T55" fmla="*/ 127 h 132"/>
              <a:gd name="T56" fmla="*/ 690 w 716"/>
              <a:gd name="T57" fmla="*/ 128 h 132"/>
              <a:gd name="T58" fmla="*/ 690 w 716"/>
              <a:gd name="T59" fmla="*/ 128 h 132"/>
              <a:gd name="T60" fmla="*/ 690 w 716"/>
              <a:gd name="T61" fmla="*/ 128 h 132"/>
              <a:gd name="T62" fmla="*/ 4 w 716"/>
              <a:gd name="T63" fmla="*/ 128 h 132"/>
              <a:gd name="T64" fmla="*/ 4 w 716"/>
              <a:gd name="T65" fmla="*/ 26 h 132"/>
              <a:gd name="T66" fmla="*/ 7 w 716"/>
              <a:gd name="T67" fmla="*/ 13 h 132"/>
              <a:gd name="T68" fmla="*/ 19 w 716"/>
              <a:gd name="T69" fmla="*/ 5 h 132"/>
              <a:gd name="T70" fmla="*/ 24 w 716"/>
              <a:gd name="T71" fmla="*/ 4 h 132"/>
              <a:gd name="T72" fmla="*/ 25 w 716"/>
              <a:gd name="T73" fmla="*/ 4 h 132"/>
              <a:gd name="T74" fmla="*/ 25 w 716"/>
              <a:gd name="T75" fmla="*/ 4 h 132"/>
              <a:gd name="T76" fmla="*/ 26 w 716"/>
              <a:gd name="T77" fmla="*/ 4 h 132"/>
              <a:gd name="T78" fmla="*/ 26 w 716"/>
              <a:gd name="T79" fmla="*/ 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16" h="132">
                <a:moveTo>
                  <a:pt x="26" y="2"/>
                </a:moveTo>
                <a:cubicBezTo>
                  <a:pt x="26" y="0"/>
                  <a:pt x="26" y="0"/>
                  <a:pt x="26" y="0"/>
                </a:cubicBezTo>
                <a:cubicBezTo>
                  <a:pt x="25" y="0"/>
                  <a:pt x="19" y="0"/>
                  <a:pt x="13" y="3"/>
                </a:cubicBezTo>
                <a:cubicBezTo>
                  <a:pt x="9" y="4"/>
                  <a:pt x="6" y="7"/>
                  <a:pt x="4" y="11"/>
                </a:cubicBezTo>
                <a:cubicBezTo>
                  <a:pt x="1" y="14"/>
                  <a:pt x="0" y="19"/>
                  <a:pt x="0" y="26"/>
                </a:cubicBezTo>
                <a:cubicBezTo>
                  <a:pt x="0" y="132"/>
                  <a:pt x="0" y="132"/>
                  <a:pt x="0" y="132"/>
                </a:cubicBezTo>
                <a:cubicBezTo>
                  <a:pt x="690" y="132"/>
                  <a:pt x="690" y="132"/>
                  <a:pt x="690" y="132"/>
                </a:cubicBezTo>
                <a:cubicBezTo>
                  <a:pt x="690" y="132"/>
                  <a:pt x="696" y="132"/>
                  <a:pt x="702" y="128"/>
                </a:cubicBezTo>
                <a:cubicBezTo>
                  <a:pt x="706" y="127"/>
                  <a:pt x="709" y="124"/>
                  <a:pt x="711" y="121"/>
                </a:cubicBezTo>
                <a:cubicBezTo>
                  <a:pt x="714" y="117"/>
                  <a:pt x="716" y="112"/>
                  <a:pt x="716" y="106"/>
                </a:cubicBezTo>
                <a:cubicBezTo>
                  <a:pt x="716" y="26"/>
                  <a:pt x="716" y="26"/>
                  <a:pt x="716" y="26"/>
                </a:cubicBezTo>
                <a:cubicBezTo>
                  <a:pt x="716" y="25"/>
                  <a:pt x="716" y="19"/>
                  <a:pt x="712" y="13"/>
                </a:cubicBezTo>
                <a:cubicBezTo>
                  <a:pt x="711" y="9"/>
                  <a:pt x="708" y="6"/>
                  <a:pt x="705" y="4"/>
                </a:cubicBezTo>
                <a:cubicBezTo>
                  <a:pt x="701" y="1"/>
                  <a:pt x="696" y="0"/>
                  <a:pt x="690" y="0"/>
                </a:cubicBezTo>
                <a:cubicBezTo>
                  <a:pt x="26" y="0"/>
                  <a:pt x="26" y="0"/>
                  <a:pt x="26" y="0"/>
                </a:cubicBezTo>
                <a:cubicBezTo>
                  <a:pt x="26" y="2"/>
                  <a:pt x="26" y="2"/>
                  <a:pt x="26" y="2"/>
                </a:cubicBezTo>
                <a:cubicBezTo>
                  <a:pt x="26" y="4"/>
                  <a:pt x="26" y="4"/>
                  <a:pt x="26" y="4"/>
                </a:cubicBezTo>
                <a:cubicBezTo>
                  <a:pt x="690" y="4"/>
                  <a:pt x="690" y="4"/>
                  <a:pt x="690" y="4"/>
                </a:cubicBezTo>
                <a:cubicBezTo>
                  <a:pt x="695" y="4"/>
                  <a:pt x="699" y="5"/>
                  <a:pt x="702" y="7"/>
                </a:cubicBezTo>
                <a:cubicBezTo>
                  <a:pt x="707" y="10"/>
                  <a:pt x="709" y="15"/>
                  <a:pt x="710" y="19"/>
                </a:cubicBezTo>
                <a:cubicBezTo>
                  <a:pt x="711" y="21"/>
                  <a:pt x="711" y="22"/>
                  <a:pt x="711" y="24"/>
                </a:cubicBezTo>
                <a:cubicBezTo>
                  <a:pt x="711" y="24"/>
                  <a:pt x="712" y="25"/>
                  <a:pt x="712" y="25"/>
                </a:cubicBezTo>
                <a:cubicBezTo>
                  <a:pt x="712" y="25"/>
                  <a:pt x="712" y="25"/>
                  <a:pt x="712" y="25"/>
                </a:cubicBezTo>
                <a:cubicBezTo>
                  <a:pt x="712" y="26"/>
                  <a:pt x="712" y="26"/>
                  <a:pt x="712" y="26"/>
                </a:cubicBezTo>
                <a:cubicBezTo>
                  <a:pt x="712" y="106"/>
                  <a:pt x="712" y="106"/>
                  <a:pt x="712" y="106"/>
                </a:cubicBezTo>
                <a:cubicBezTo>
                  <a:pt x="712" y="111"/>
                  <a:pt x="710" y="115"/>
                  <a:pt x="708" y="118"/>
                </a:cubicBezTo>
                <a:cubicBezTo>
                  <a:pt x="705" y="123"/>
                  <a:pt x="701" y="125"/>
                  <a:pt x="697" y="126"/>
                </a:cubicBezTo>
                <a:cubicBezTo>
                  <a:pt x="695" y="127"/>
                  <a:pt x="693" y="127"/>
                  <a:pt x="692" y="127"/>
                </a:cubicBezTo>
                <a:cubicBezTo>
                  <a:pt x="691" y="127"/>
                  <a:pt x="690" y="128"/>
                  <a:pt x="690" y="128"/>
                </a:cubicBezTo>
                <a:cubicBezTo>
                  <a:pt x="690" y="128"/>
                  <a:pt x="690" y="128"/>
                  <a:pt x="690" y="128"/>
                </a:cubicBezTo>
                <a:cubicBezTo>
                  <a:pt x="690" y="128"/>
                  <a:pt x="690" y="128"/>
                  <a:pt x="690" y="128"/>
                </a:cubicBezTo>
                <a:cubicBezTo>
                  <a:pt x="4" y="128"/>
                  <a:pt x="4" y="128"/>
                  <a:pt x="4" y="128"/>
                </a:cubicBezTo>
                <a:cubicBezTo>
                  <a:pt x="4" y="26"/>
                  <a:pt x="4" y="26"/>
                  <a:pt x="4" y="26"/>
                </a:cubicBezTo>
                <a:cubicBezTo>
                  <a:pt x="4" y="20"/>
                  <a:pt x="5" y="16"/>
                  <a:pt x="7" y="13"/>
                </a:cubicBezTo>
                <a:cubicBezTo>
                  <a:pt x="10" y="8"/>
                  <a:pt x="15" y="6"/>
                  <a:pt x="19" y="5"/>
                </a:cubicBezTo>
                <a:cubicBezTo>
                  <a:pt x="21" y="4"/>
                  <a:pt x="22" y="4"/>
                  <a:pt x="24" y="4"/>
                </a:cubicBezTo>
                <a:cubicBezTo>
                  <a:pt x="24" y="4"/>
                  <a:pt x="25" y="4"/>
                  <a:pt x="25" y="4"/>
                </a:cubicBezTo>
                <a:cubicBezTo>
                  <a:pt x="25" y="4"/>
                  <a:pt x="25" y="4"/>
                  <a:pt x="25" y="4"/>
                </a:cubicBezTo>
                <a:cubicBezTo>
                  <a:pt x="26" y="4"/>
                  <a:pt x="26" y="4"/>
                  <a:pt x="26" y="4"/>
                </a:cubicBezTo>
                <a:lnTo>
                  <a:pt x="26" y="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p>
        </p:txBody>
      </p:sp>
    </p:spTree>
    <p:custDataLst>
      <p:tags r:id="rId1"/>
    </p:custDataLst>
    <p:extLst>
      <p:ext uri="{BB962C8B-B14F-4D97-AF65-F5344CB8AC3E}">
        <p14:creationId xmlns:p14="http://schemas.microsoft.com/office/powerpoint/2010/main" val="2221023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Quote with full screen image - Small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r>
              <a:rPr lang="en-US"/>
              <a:t>Click icon to add picture</a:t>
            </a:r>
            <a:endParaRPr lang="en-GB" dirty="0"/>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03/11/2026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4" name="Text Placeholder 13"/>
          <p:cNvSpPr>
            <a:spLocks noGrp="1"/>
          </p:cNvSpPr>
          <p:nvPr>
            <p:ph type="body" sz="quarter" idx="13"/>
          </p:nvPr>
        </p:nvSpPr>
        <p:spPr>
          <a:xfrm>
            <a:off x="535313" y="3773511"/>
            <a:ext cx="1746970" cy="357149"/>
          </a:xfrm>
        </p:spPr>
        <p:txBody>
          <a:bodyPr/>
          <a:lstStyle>
            <a:lvl1pPr>
              <a:defRPr>
                <a:solidFill>
                  <a:schemeClr val="bg1"/>
                </a:solidFill>
              </a:defRPr>
            </a:lvl1pPr>
            <a:lvl2pPr marL="0" indent="0">
              <a:buNone/>
              <a:defRPr/>
            </a:lvl2pPr>
          </a:lstStyle>
          <a:p>
            <a:pPr lvl="0"/>
            <a:r>
              <a:rPr lang="en-US"/>
              <a:t>Click to edit Master text styles</a:t>
            </a:r>
          </a:p>
        </p:txBody>
      </p:sp>
    </p:spTree>
    <p:custDataLst>
      <p:tags r:id="rId1"/>
    </p:custDataLst>
    <p:extLst>
      <p:ext uri="{BB962C8B-B14F-4D97-AF65-F5344CB8AC3E}">
        <p14:creationId xmlns:p14="http://schemas.microsoft.com/office/powerpoint/2010/main" val="162061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Quote with full screen image - Medium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r>
              <a:rPr lang="en-US"/>
              <a:t>Click icon to add picture</a:t>
            </a:r>
            <a:endParaRPr lang="en-GB" dirty="0"/>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03/11/2026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4" name="Text Placeholder 13"/>
          <p:cNvSpPr>
            <a:spLocks noGrp="1"/>
          </p:cNvSpPr>
          <p:nvPr>
            <p:ph type="body" sz="quarter" idx="13"/>
          </p:nvPr>
        </p:nvSpPr>
        <p:spPr>
          <a:xfrm>
            <a:off x="535313" y="3773511"/>
            <a:ext cx="2858126" cy="357149"/>
          </a:xfrm>
        </p:spPr>
        <p:txBody>
          <a:bodyPr/>
          <a:lstStyle>
            <a:lvl1pPr>
              <a:defRPr>
                <a:solidFill>
                  <a:schemeClr val="bg1"/>
                </a:solidFill>
              </a:defRPr>
            </a:lvl1pPr>
            <a:lvl2pPr marL="0" indent="0">
              <a:buNone/>
              <a:defRPr/>
            </a:lvl2pPr>
          </a:lstStyle>
          <a:p>
            <a:pPr lvl="0"/>
            <a:r>
              <a:rPr lang="en-US"/>
              <a:t>Click to edit Master text styles</a:t>
            </a:r>
          </a:p>
        </p:txBody>
      </p:sp>
    </p:spTree>
    <p:custDataLst>
      <p:tags r:id="rId1"/>
    </p:custDataLst>
    <p:extLst>
      <p:ext uri="{BB962C8B-B14F-4D97-AF65-F5344CB8AC3E}">
        <p14:creationId xmlns:p14="http://schemas.microsoft.com/office/powerpoint/2010/main" val="3831620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Quote with full screen image - Large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r>
              <a:rPr lang="en-US"/>
              <a:t>Click icon to add picture</a:t>
            </a:r>
            <a:endParaRPr lang="en-GB" dirty="0"/>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03/11/2026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4" name="Text Placeholder 13"/>
          <p:cNvSpPr>
            <a:spLocks noGrp="1"/>
          </p:cNvSpPr>
          <p:nvPr>
            <p:ph type="body" sz="quarter" idx="13"/>
          </p:nvPr>
        </p:nvSpPr>
        <p:spPr>
          <a:xfrm>
            <a:off x="535312" y="3773511"/>
            <a:ext cx="5659748" cy="357149"/>
          </a:xfrm>
        </p:spPr>
        <p:txBody>
          <a:bodyPr/>
          <a:lstStyle>
            <a:lvl1pPr>
              <a:defRPr>
                <a:solidFill>
                  <a:schemeClr val="bg1"/>
                </a:solidFill>
              </a:defRPr>
            </a:lvl1pPr>
            <a:lvl2pPr marL="0" indent="0">
              <a:buNone/>
              <a:defRPr/>
            </a:lvl2pPr>
          </a:lstStyle>
          <a:p>
            <a:pPr lvl="0"/>
            <a:r>
              <a:rPr lang="en-US"/>
              <a:t>Click to edit Master text styles</a:t>
            </a:r>
          </a:p>
        </p:txBody>
      </p:sp>
    </p:spTree>
    <p:custDataLst>
      <p:tags r:id="rId1"/>
    </p:custDataLst>
    <p:extLst>
      <p:ext uri="{BB962C8B-B14F-4D97-AF65-F5344CB8AC3E}">
        <p14:creationId xmlns:p14="http://schemas.microsoft.com/office/powerpoint/2010/main" val="1044598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ress cuttings">
    <p:spTree>
      <p:nvGrpSpPr>
        <p:cNvPr id="1" name=""/>
        <p:cNvGrpSpPr/>
        <p:nvPr/>
      </p:nvGrpSpPr>
      <p:grpSpPr>
        <a:xfrm>
          <a:off x="0" y="0"/>
          <a:ext cx="0" cy="0"/>
          <a:chOff x="0" y="0"/>
          <a:chExt cx="0" cy="0"/>
        </a:xfrm>
      </p:grpSpPr>
      <p:sp>
        <p:nvSpPr>
          <p:cNvPr id="8" name="Rectangle 7"/>
          <p:cNvSpPr/>
          <p:nvPr userDrawn="1"/>
        </p:nvSpPr>
        <p:spPr>
          <a:xfrm>
            <a:off x="0" y="0"/>
            <a:ext cx="12192000" cy="5935980"/>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03/11/2026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0" name="Text Placeholder 7"/>
          <p:cNvSpPr>
            <a:spLocks noGrp="1"/>
          </p:cNvSpPr>
          <p:nvPr>
            <p:ph type="body" sz="quarter" idx="15"/>
          </p:nvPr>
        </p:nvSpPr>
        <p:spPr>
          <a:xfrm>
            <a:off x="377758" y="5365115"/>
            <a:ext cx="5718242"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Click to edit Master text styles</a:t>
            </a:r>
          </a:p>
        </p:txBody>
      </p:sp>
    </p:spTree>
    <p:custDataLst>
      <p:tags r:id="rId1"/>
    </p:custDataLst>
    <p:extLst>
      <p:ext uri="{BB962C8B-B14F-4D97-AF65-F5344CB8AC3E}">
        <p14:creationId xmlns:p14="http://schemas.microsoft.com/office/powerpoint/2010/main" val="1686801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6EF22D-7DBE-4099-99F0-B83DD9779912}" type="datetimeFigureOut">
              <a:rPr lang="en-GB" smtClean="0"/>
              <a:t>03/11/2026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623F64F-6692-49A2-80FF-3D660AAAEE7A}" type="slidenum">
              <a:rPr lang="en-GB" smtClean="0"/>
              <a:t>‹#›</a:t>
            </a:fld>
            <a:endParaRPr lang="en-GB"/>
          </a:p>
        </p:txBody>
      </p:sp>
      <p:sp>
        <p:nvSpPr>
          <p:cNvPr id="5" name="Text Placeholder 7"/>
          <p:cNvSpPr>
            <a:spLocks noGrp="1"/>
          </p:cNvSpPr>
          <p:nvPr>
            <p:ph type="body" sz="quarter" idx="16"/>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Click to edit Master text styles</a:t>
            </a:r>
          </a:p>
        </p:txBody>
      </p:sp>
    </p:spTree>
    <p:custDataLst>
      <p:tags r:id="rId1"/>
    </p:custDataLst>
    <p:extLst>
      <p:ext uri="{BB962C8B-B14F-4D97-AF65-F5344CB8AC3E}">
        <p14:creationId xmlns:p14="http://schemas.microsoft.com/office/powerpoint/2010/main" val="4218576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r>
              <a:rPr lang="en-US"/>
              <a:t>Click icon to add picture</a:t>
            </a:r>
            <a:endParaRPr lang="en-GB"/>
          </a:p>
        </p:txBody>
      </p:sp>
      <p:sp>
        <p:nvSpPr>
          <p:cNvPr id="2" name="Title 1"/>
          <p:cNvSpPr>
            <a:spLocks noGrp="1"/>
          </p:cNvSpPr>
          <p:nvPr>
            <p:ph type="ctrTitle"/>
          </p:nvPr>
        </p:nvSpPr>
        <p:spPr>
          <a:xfrm>
            <a:off x="403766" y="759293"/>
            <a:ext cx="5633780" cy="1663867"/>
          </a:xfrm>
          <a:solidFill>
            <a:schemeClr val="bg1">
              <a:alpha val="0"/>
            </a:schemeClr>
          </a:solidFill>
          <a:effectLst/>
        </p:spPr>
        <p:txBody>
          <a:bodyPr anchor="t">
            <a:normAutofit/>
          </a:bodyPr>
          <a:lstStyle>
            <a:lvl1pPr algn="l">
              <a:defRPr sz="5400" b="1">
                <a:solidFill>
                  <a:schemeClr val="bg1"/>
                </a:solidFill>
              </a:defRPr>
            </a:lvl1pPr>
          </a:lstStyle>
          <a:p>
            <a:r>
              <a:rPr lang="en-US"/>
              <a:t>Click to edit Master title style</a:t>
            </a:r>
            <a:endParaRPr lang="en-GB" dirty="0"/>
          </a:p>
        </p:txBody>
      </p:sp>
      <p:sp>
        <p:nvSpPr>
          <p:cNvPr id="4" name="Date Placeholder 3"/>
          <p:cNvSpPr>
            <a:spLocks noGrp="1"/>
          </p:cNvSpPr>
          <p:nvPr>
            <p:ph type="dt" sz="half" idx="10"/>
          </p:nvPr>
        </p:nvSpPr>
        <p:spPr/>
        <p:txBody>
          <a:bodyPr/>
          <a:lstStyle/>
          <a:p>
            <a:fld id="{2E6EF22D-7DBE-4099-99F0-B83DD9779912}" type="datetimeFigureOut">
              <a:rPr lang="en-GB" smtClean="0"/>
              <a:t>03/11/2026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23F64F-6692-49A2-80FF-3D660AAAEE7A}" type="slidenum">
              <a:rPr lang="en-GB" smtClean="0"/>
              <a:t>‹#›</a:t>
            </a:fld>
            <a:endParaRPr lang="en-GB"/>
          </a:p>
        </p:txBody>
      </p:sp>
      <p:sp>
        <p:nvSpPr>
          <p:cNvPr id="10" name="Text Placeholder 9"/>
          <p:cNvSpPr>
            <a:spLocks noGrp="1"/>
          </p:cNvSpPr>
          <p:nvPr>
            <p:ph type="body" sz="quarter" idx="14"/>
          </p:nvPr>
        </p:nvSpPr>
        <p:spPr>
          <a:xfrm>
            <a:off x="552577" y="2627694"/>
            <a:ext cx="3757295" cy="365442"/>
          </a:xfrm>
        </p:spPr>
        <p:txBody>
          <a:bodyPr/>
          <a:lstStyle>
            <a:lvl1pPr>
              <a:defRPr b="1">
                <a:solidFill>
                  <a:schemeClr val="bg1"/>
                </a:solidFill>
              </a:defRPr>
            </a:lvl1pPr>
            <a:lvl2pPr marL="0" indent="0">
              <a:buNone/>
              <a:defRPr/>
            </a:lvl2pPr>
          </a:lstStyle>
          <a:p>
            <a:pPr lvl="0"/>
            <a:r>
              <a:rPr lang="en-US"/>
              <a:t>Click to edit Master text styles</a:t>
            </a:r>
          </a:p>
        </p:txBody>
      </p:sp>
    </p:spTree>
    <p:custDataLst>
      <p:tags r:id="rId1"/>
    </p:custDataLst>
    <p:extLst>
      <p:ext uri="{BB962C8B-B14F-4D97-AF65-F5344CB8AC3E}">
        <p14:creationId xmlns:p14="http://schemas.microsoft.com/office/powerpoint/2010/main" val="1223076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os="302">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endParaRPr lang="en-GB"/>
          </a:p>
        </p:txBody>
      </p:sp>
      <p:sp>
        <p:nvSpPr>
          <p:cNvPr id="2" name="Title 1"/>
          <p:cNvSpPr>
            <a:spLocks noGrp="1"/>
          </p:cNvSpPr>
          <p:nvPr>
            <p:ph type="ctrTitle"/>
          </p:nvPr>
        </p:nvSpPr>
        <p:spPr>
          <a:xfrm>
            <a:off x="358588" y="1292694"/>
            <a:ext cx="5298141" cy="2411176"/>
          </a:xfrm>
        </p:spPr>
        <p:txBody>
          <a:bodyPr anchor="t">
            <a:normAutofit/>
          </a:bodyPr>
          <a:lstStyle>
            <a:lvl1pPr algn="l">
              <a:defRPr sz="4000" b="1">
                <a:solidFill>
                  <a:schemeClr val="bg1"/>
                </a:solidFill>
              </a:defRPr>
            </a:lvl1pPr>
          </a:lstStyle>
          <a:p>
            <a:r>
              <a:rPr lang="en-US" dirty="0"/>
              <a:t>Click to edit Master title style</a:t>
            </a:r>
            <a:endParaRPr lang="en-GB" dirty="0"/>
          </a:p>
        </p:txBody>
      </p:sp>
      <p:sp>
        <p:nvSpPr>
          <p:cNvPr id="4" name="Date Placeholder 3"/>
          <p:cNvSpPr>
            <a:spLocks noGrp="1"/>
          </p:cNvSpPr>
          <p:nvPr>
            <p:ph type="dt" sz="half" idx="10"/>
          </p:nvPr>
        </p:nvSpPr>
        <p:spPr/>
        <p:txBody>
          <a:bodyPr/>
          <a:lstStyle/>
          <a:p>
            <a:fld id="{2E6EF22D-7DBE-4099-99F0-B83DD9779912}" type="datetimeFigureOut">
              <a:rPr lang="en-GB" smtClean="0"/>
              <a:t>03/11/2026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23F64F-6692-49A2-80FF-3D660AAAEE7A}" type="slidenum">
              <a:rPr lang="en-GB" smtClean="0"/>
              <a:t>‹#›</a:t>
            </a:fld>
            <a:endParaRPr lang="en-GB"/>
          </a:p>
        </p:txBody>
      </p:sp>
      <p:sp>
        <p:nvSpPr>
          <p:cNvPr id="11" name="Text Placeholder 14"/>
          <p:cNvSpPr>
            <a:spLocks noGrp="1"/>
          </p:cNvSpPr>
          <p:nvPr>
            <p:ph type="body" sz="quarter" idx="15" hasCustomPrompt="1"/>
          </p:nvPr>
        </p:nvSpPr>
        <p:spPr>
          <a:xfrm>
            <a:off x="565622" y="571616"/>
            <a:ext cx="5530378" cy="352613"/>
          </a:xfrm>
        </p:spPr>
        <p:txBody>
          <a:bodyPr>
            <a:normAutofit/>
          </a:bodyPr>
          <a:lstStyle>
            <a:lvl1pPr marL="0" algn="l" defTabSz="914400" rtl="0" eaLnBrk="1" latinLnBrk="0" hangingPunct="1">
              <a:lnSpc>
                <a:spcPct val="90000"/>
              </a:lnSpc>
              <a:spcBef>
                <a:spcPct val="0"/>
              </a:spcBef>
              <a:buNone/>
              <a:defRPr lang="en-US" sz="1700" b="1" kern="1200" cap="none" spc="0" baseline="0" dirty="0" smtClean="0">
                <a:solidFill>
                  <a:schemeClr val="bg1"/>
                </a:solidFill>
                <a:latin typeface="+mj-lt"/>
                <a:ea typeface="+mj-ea"/>
                <a:cs typeface="+mj-cs"/>
              </a:defRPr>
            </a:lvl1pPr>
          </a:lstStyle>
          <a:p>
            <a:pPr lvl="0"/>
            <a:r>
              <a:rPr lang="en-US" dirty="0"/>
              <a:t>EDIT MASTER TEXT STYLES</a:t>
            </a:r>
          </a:p>
        </p:txBody>
      </p:sp>
      <p:sp>
        <p:nvSpPr>
          <p:cNvPr id="7" name="Text Placeholder 6">
            <a:extLst>
              <a:ext uri="{FF2B5EF4-FFF2-40B4-BE49-F238E27FC236}">
                <a16:creationId xmlns:a16="http://schemas.microsoft.com/office/drawing/2014/main" id="{77FD7B46-C0E5-4A41-9337-30B99A971FC8}"/>
              </a:ext>
            </a:extLst>
          </p:cNvPr>
          <p:cNvSpPr>
            <a:spLocks noGrp="1"/>
          </p:cNvSpPr>
          <p:nvPr>
            <p:ph type="body" sz="quarter" idx="16" hasCustomPrompt="1"/>
          </p:nvPr>
        </p:nvSpPr>
        <p:spPr>
          <a:xfrm>
            <a:off x="358588" y="3806104"/>
            <a:ext cx="5299200" cy="596244"/>
          </a:xfrm>
        </p:spPr>
        <p:txBody>
          <a:bodyPr lIns="108000" anchor="b" anchorCtr="0">
            <a:normAutofit/>
          </a:bodyPr>
          <a:lstStyle>
            <a:lvl1pPr>
              <a:defRPr sz="17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Speaker name</a:t>
            </a:r>
            <a:endParaRPr lang="en-GB" dirty="0"/>
          </a:p>
        </p:txBody>
      </p:sp>
    </p:spTree>
    <p:custDataLst>
      <p:tags r:id="rId1"/>
    </p:custDataLst>
    <p:extLst>
      <p:ext uri="{BB962C8B-B14F-4D97-AF65-F5344CB8AC3E}">
        <p14:creationId xmlns:p14="http://schemas.microsoft.com/office/powerpoint/2010/main" val="3467277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os="302">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Divider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endParaRPr lang="en-GB"/>
          </a:p>
        </p:txBody>
      </p:sp>
      <p:sp>
        <p:nvSpPr>
          <p:cNvPr id="2" name="Title 1"/>
          <p:cNvSpPr>
            <a:spLocks noGrp="1"/>
          </p:cNvSpPr>
          <p:nvPr>
            <p:ph type="ctrTitle"/>
          </p:nvPr>
        </p:nvSpPr>
        <p:spPr>
          <a:xfrm>
            <a:off x="371288" y="1140293"/>
            <a:ext cx="5298141" cy="2412000"/>
          </a:xfrm>
        </p:spPr>
        <p:txBody>
          <a:bodyPr anchor="t">
            <a:noAutofit/>
          </a:bodyPr>
          <a:lstStyle>
            <a:lvl1pPr algn="l">
              <a:defRPr sz="4000" b="1" baseline="0">
                <a:solidFill>
                  <a:schemeClr val="bg1"/>
                </a:solidFill>
              </a:defRPr>
            </a:lvl1pPr>
          </a:lstStyle>
          <a:p>
            <a:r>
              <a:rPr lang="en-US" dirty="0"/>
              <a:t>Click to edit Master title style</a:t>
            </a:r>
            <a:endParaRPr lang="en-GB" dirty="0"/>
          </a:p>
        </p:txBody>
      </p:sp>
      <p:sp>
        <p:nvSpPr>
          <p:cNvPr id="4" name="Date Placeholder 3"/>
          <p:cNvSpPr>
            <a:spLocks noGrp="1"/>
          </p:cNvSpPr>
          <p:nvPr>
            <p:ph type="dt" sz="half" idx="10"/>
          </p:nvPr>
        </p:nvSpPr>
        <p:spPr/>
        <p:txBody>
          <a:bodyPr/>
          <a:lstStyle/>
          <a:p>
            <a:fld id="{2E6EF22D-7DBE-4099-99F0-B83DD9779912}" type="datetimeFigureOut">
              <a:rPr lang="en-GB" smtClean="0"/>
              <a:t>03/11/2026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23F64F-6692-49A2-80FF-3D660AAAEE7A}" type="slidenum">
              <a:rPr lang="en-GB" smtClean="0"/>
              <a:t>‹#›</a:t>
            </a:fld>
            <a:endParaRPr lang="en-GB"/>
          </a:p>
        </p:txBody>
      </p:sp>
      <p:sp>
        <p:nvSpPr>
          <p:cNvPr id="16" name="Text Placeholder 14"/>
          <p:cNvSpPr>
            <a:spLocks noGrp="1"/>
          </p:cNvSpPr>
          <p:nvPr>
            <p:ph type="body" sz="quarter" idx="14" hasCustomPrompt="1"/>
          </p:nvPr>
        </p:nvSpPr>
        <p:spPr>
          <a:xfrm>
            <a:off x="371288" y="651155"/>
            <a:ext cx="6450012" cy="352613"/>
          </a:xfrm>
        </p:spPr>
        <p:txBody>
          <a:bodyPr>
            <a:normAutofit/>
          </a:bodyPr>
          <a:lstStyle>
            <a:lvl1pPr marL="0" algn="l" defTabSz="914400" rtl="0" eaLnBrk="1" latinLnBrk="0" hangingPunct="1">
              <a:lnSpc>
                <a:spcPct val="90000"/>
              </a:lnSpc>
              <a:spcBef>
                <a:spcPct val="0"/>
              </a:spcBef>
              <a:buNone/>
              <a:defRPr lang="en-US" sz="1800" b="1" kern="1200" spc="30" baseline="0" dirty="0" smtClean="0">
                <a:solidFill>
                  <a:schemeClr val="bg1"/>
                </a:solidFill>
                <a:latin typeface="+mj-lt"/>
                <a:ea typeface="+mj-ea"/>
                <a:cs typeface="+mj-cs"/>
              </a:defRPr>
            </a:lvl1pPr>
          </a:lstStyle>
          <a:p>
            <a:pPr lvl="0"/>
            <a:r>
              <a:rPr lang="en-US" dirty="0"/>
              <a:t>EDIT MASTER TEXT STYLES</a:t>
            </a:r>
          </a:p>
        </p:txBody>
      </p:sp>
    </p:spTree>
    <p:custDataLst>
      <p:tags r:id="rId1"/>
    </p:custDataLst>
    <p:extLst>
      <p:ext uri="{BB962C8B-B14F-4D97-AF65-F5344CB8AC3E}">
        <p14:creationId xmlns:p14="http://schemas.microsoft.com/office/powerpoint/2010/main" val="1946283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os="302">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03/11/2026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0" name="Text Placeholder 7"/>
          <p:cNvSpPr>
            <a:spLocks noGrp="1"/>
          </p:cNvSpPr>
          <p:nvPr>
            <p:ph type="body" sz="quarter" idx="15"/>
          </p:nvPr>
        </p:nvSpPr>
        <p:spPr>
          <a:xfrm>
            <a:off x="377757" y="5365115"/>
            <a:ext cx="11334817" cy="304800"/>
          </a:xfrm>
        </p:spPr>
        <p:txBody>
          <a:bodyPr>
            <a:noAutofit/>
          </a:bodyPr>
          <a:lstStyle>
            <a:lvl1pPr>
              <a:defRPr sz="1000" b="0">
                <a:solidFill>
                  <a:schemeClr val="bg2"/>
                </a:solidFill>
              </a:defRPr>
            </a:lvl1pPr>
          </a:lstStyle>
          <a:p>
            <a:pPr lvl="0"/>
            <a:r>
              <a:rPr lang="en-US" dirty="0"/>
              <a:t>Edit Master text styles</a:t>
            </a:r>
          </a:p>
        </p:txBody>
      </p:sp>
    </p:spTree>
    <p:custDataLst>
      <p:tags r:id="rId1"/>
    </p:custDataLst>
    <p:extLst>
      <p:ext uri="{BB962C8B-B14F-4D97-AF65-F5344CB8AC3E}">
        <p14:creationId xmlns:p14="http://schemas.microsoft.com/office/powerpoint/2010/main" val="2845593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mp;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1475" y="359944"/>
            <a:ext cx="11341099" cy="1021181"/>
          </a:xfrm>
        </p:spPr>
        <p:txBody>
          <a:bodyPr/>
          <a:lstStyle>
            <a:lvl1pPr>
              <a:defRPr/>
            </a:lvl1pPr>
          </a:lstStyle>
          <a:p>
            <a:r>
              <a:rPr lang="en-US" dirty="0"/>
              <a:t>Click to edit </a:t>
            </a:r>
            <a:br>
              <a:rPr lang="en-US" dirty="0"/>
            </a:br>
            <a:r>
              <a:rPr lang="en-US" dirty="0"/>
              <a:t>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03/11/2026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9" name="Content Placeholder 7"/>
          <p:cNvSpPr>
            <a:spLocks noGrp="1"/>
          </p:cNvSpPr>
          <p:nvPr>
            <p:ph sz="quarter" idx="14"/>
          </p:nvPr>
        </p:nvSpPr>
        <p:spPr>
          <a:xfrm>
            <a:off x="379142" y="1614207"/>
            <a:ext cx="11296030" cy="365153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7"/>
          <p:cNvSpPr>
            <a:spLocks noGrp="1"/>
          </p:cNvSpPr>
          <p:nvPr>
            <p:ph type="body" sz="quarter" idx="15"/>
          </p:nvPr>
        </p:nvSpPr>
        <p:spPr>
          <a:xfrm>
            <a:off x="377758" y="5365115"/>
            <a:ext cx="5718242"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cxnSp>
        <p:nvCxnSpPr>
          <p:cNvPr id="8" name="Straight Connector 7"/>
          <p:cNvCxnSpPr/>
          <p:nvPr userDrawn="1"/>
        </p:nvCxnSpPr>
        <p:spPr>
          <a:xfrm>
            <a:off x="479425" y="1428750"/>
            <a:ext cx="1123315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603637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wo column content">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03/11/2026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9" name="Content Placeholder 7"/>
          <p:cNvSpPr>
            <a:spLocks noGrp="1"/>
          </p:cNvSpPr>
          <p:nvPr>
            <p:ph sz="quarter" idx="14"/>
          </p:nvPr>
        </p:nvSpPr>
        <p:spPr>
          <a:xfrm>
            <a:off x="379142" y="1614207"/>
            <a:ext cx="5562600" cy="365153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7"/>
          <p:cNvSpPr>
            <a:spLocks noGrp="1"/>
          </p:cNvSpPr>
          <p:nvPr>
            <p:ph type="body" sz="quarter" idx="15"/>
          </p:nvPr>
        </p:nvSpPr>
        <p:spPr>
          <a:xfrm>
            <a:off x="377758" y="5365115"/>
            <a:ext cx="5718242"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cxnSp>
        <p:nvCxnSpPr>
          <p:cNvPr id="8" name="Straight Connector 7"/>
          <p:cNvCxnSpPr/>
          <p:nvPr userDrawn="1"/>
        </p:nvCxnSpPr>
        <p:spPr>
          <a:xfrm>
            <a:off x="479425" y="1428750"/>
            <a:ext cx="55316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Content Placeholder 7"/>
          <p:cNvSpPr>
            <a:spLocks noGrp="1"/>
          </p:cNvSpPr>
          <p:nvPr>
            <p:ph sz="quarter" idx="16"/>
          </p:nvPr>
        </p:nvSpPr>
        <p:spPr>
          <a:xfrm>
            <a:off x="6096000" y="1614207"/>
            <a:ext cx="5562600" cy="365153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12" name="Straight Connector 11"/>
          <p:cNvCxnSpPr/>
          <p:nvPr userDrawn="1"/>
        </p:nvCxnSpPr>
        <p:spPr>
          <a:xfrm>
            <a:off x="6196283" y="1428750"/>
            <a:ext cx="55316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430735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xt &amp; graph">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272054" y="359945"/>
            <a:ext cx="5594826" cy="519757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03/11/2026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614207"/>
            <a:ext cx="4368867" cy="365153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10" name="Straight Connector 9"/>
          <p:cNvCxnSpPr/>
          <p:nvPr userDrawn="1"/>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3" name="Text Placeholder 7"/>
          <p:cNvSpPr>
            <a:spLocks noGrp="1"/>
          </p:cNvSpPr>
          <p:nvPr>
            <p:ph type="body" sz="quarter" idx="16"/>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3999058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ext &amp; half page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03/11/2026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614207"/>
            <a:ext cx="4368867" cy="3651531"/>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Picture Placeholder 8"/>
          <p:cNvSpPr>
            <a:spLocks noGrp="1"/>
          </p:cNvSpPr>
          <p:nvPr>
            <p:ph type="pic" sz="quarter" idx="14"/>
          </p:nvPr>
        </p:nvSpPr>
        <p:spPr>
          <a:xfrm>
            <a:off x="6007894" y="-9729"/>
            <a:ext cx="6184106" cy="5948364"/>
          </a:xfrm>
          <a:prstGeom prst="rect">
            <a:avLst/>
          </a:prstGeom>
          <a:solidFill>
            <a:schemeClr val="bg1">
              <a:lumMod val="85000"/>
            </a:schemeClr>
          </a:solidFill>
        </p:spPr>
        <p:txBody>
          <a:bodyPr/>
          <a:lstStyle/>
          <a:p>
            <a:endParaRPr lang="en-GB" dirty="0"/>
          </a:p>
        </p:txBody>
      </p:sp>
      <p:cxnSp>
        <p:nvCxnSpPr>
          <p:cNvPr id="10" name="Straight Connector 9"/>
          <p:cNvCxnSpPr/>
          <p:nvPr userDrawn="1"/>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8" name="Text Placeholder 7"/>
          <p:cNvSpPr>
            <a:spLocks noGrp="1"/>
          </p:cNvSpPr>
          <p:nvPr>
            <p:ph type="body" sz="quarter" idx="15"/>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924072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 image &amp; text horizontal">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t>03/11/2026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1000" b="0">
                <a:solidFill>
                  <a:schemeClr val="bg2"/>
                </a:solidFill>
              </a:defRPr>
            </a:lvl1pPr>
          </a:lstStyle>
          <a:p>
            <a:pPr lvl="0"/>
            <a:r>
              <a:rPr lang="en-US" dirty="0"/>
              <a:t>Edit Master text styles</a:t>
            </a:r>
          </a:p>
        </p:txBody>
      </p:sp>
      <p:sp>
        <p:nvSpPr>
          <p:cNvPr id="9" name="Text Placeholder 6"/>
          <p:cNvSpPr>
            <a:spLocks noGrp="1"/>
          </p:cNvSpPr>
          <p:nvPr>
            <p:ph type="body" sz="quarter" idx="13"/>
          </p:nvPr>
        </p:nvSpPr>
        <p:spPr>
          <a:xfrm>
            <a:off x="377759" y="3831702"/>
            <a:ext cx="3713546"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cxnSp>
        <p:nvCxnSpPr>
          <p:cNvPr id="10" name="Straight Connector 9"/>
          <p:cNvCxnSpPr/>
          <p:nvPr userDrawn="1"/>
        </p:nvCxnSpPr>
        <p:spPr>
          <a:xfrm>
            <a:off x="487996" y="3685540"/>
            <a:ext cx="36468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2" name="Text Placeholder 6"/>
          <p:cNvSpPr>
            <a:spLocks noGrp="1"/>
          </p:cNvSpPr>
          <p:nvPr>
            <p:ph type="body" sz="quarter" idx="17"/>
          </p:nvPr>
        </p:nvSpPr>
        <p:spPr>
          <a:xfrm>
            <a:off x="4184266" y="3822699"/>
            <a:ext cx="3713546"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cxnSp>
        <p:nvCxnSpPr>
          <p:cNvPr id="13" name="Straight Connector 12"/>
          <p:cNvCxnSpPr/>
          <p:nvPr userDrawn="1"/>
        </p:nvCxnSpPr>
        <p:spPr>
          <a:xfrm>
            <a:off x="4273355" y="3685540"/>
            <a:ext cx="36468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4" name="Text Placeholder 6"/>
          <p:cNvSpPr>
            <a:spLocks noGrp="1"/>
          </p:cNvSpPr>
          <p:nvPr>
            <p:ph type="body" sz="quarter" idx="18"/>
          </p:nvPr>
        </p:nvSpPr>
        <p:spPr>
          <a:xfrm>
            <a:off x="7990774" y="3822699"/>
            <a:ext cx="3713546"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cxnSp>
        <p:nvCxnSpPr>
          <p:cNvPr id="22" name="Straight Connector 21"/>
          <p:cNvCxnSpPr/>
          <p:nvPr userDrawn="1"/>
        </p:nvCxnSpPr>
        <p:spPr>
          <a:xfrm>
            <a:off x="8067285" y="3685540"/>
            <a:ext cx="36468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27" name="Picture Placeholder 8">
            <a:extLst>
              <a:ext uri="{FF2B5EF4-FFF2-40B4-BE49-F238E27FC236}">
                <a16:creationId xmlns:a16="http://schemas.microsoft.com/office/drawing/2014/main" id="{8DFCE19A-1050-41D6-952B-88D1EA6241CC}"/>
              </a:ext>
            </a:extLst>
          </p:cNvPr>
          <p:cNvSpPr>
            <a:spLocks noGrp="1"/>
          </p:cNvSpPr>
          <p:nvPr>
            <p:ph type="pic" sz="quarter" idx="14"/>
          </p:nvPr>
        </p:nvSpPr>
        <p:spPr>
          <a:xfrm>
            <a:off x="4273355" y="1428749"/>
            <a:ext cx="3645289" cy="2106775"/>
          </a:xfrm>
          <a:prstGeom prst="rect">
            <a:avLst/>
          </a:prstGeom>
          <a:solidFill>
            <a:schemeClr val="bg1">
              <a:lumMod val="85000"/>
            </a:schemeClr>
          </a:solidFill>
        </p:spPr>
        <p:txBody>
          <a:bodyPr/>
          <a:lstStyle/>
          <a:p>
            <a:endParaRPr lang="en-GB" dirty="0"/>
          </a:p>
        </p:txBody>
      </p:sp>
      <p:sp>
        <p:nvSpPr>
          <p:cNvPr id="28" name="Picture Placeholder 8">
            <a:extLst>
              <a:ext uri="{FF2B5EF4-FFF2-40B4-BE49-F238E27FC236}">
                <a16:creationId xmlns:a16="http://schemas.microsoft.com/office/drawing/2014/main" id="{474332AB-8E82-4D2C-A077-AD78447B3B65}"/>
              </a:ext>
            </a:extLst>
          </p:cNvPr>
          <p:cNvSpPr>
            <a:spLocks noGrp="1"/>
          </p:cNvSpPr>
          <p:nvPr>
            <p:ph type="pic" sz="quarter" idx="15"/>
          </p:nvPr>
        </p:nvSpPr>
        <p:spPr>
          <a:xfrm>
            <a:off x="8067285" y="1428749"/>
            <a:ext cx="3645289" cy="2106775"/>
          </a:xfrm>
          <a:prstGeom prst="rect">
            <a:avLst/>
          </a:prstGeom>
          <a:solidFill>
            <a:schemeClr val="bg1">
              <a:lumMod val="85000"/>
            </a:schemeClr>
          </a:solidFill>
        </p:spPr>
        <p:txBody>
          <a:bodyPr/>
          <a:lstStyle/>
          <a:p>
            <a:endParaRPr lang="en-GB" dirty="0"/>
          </a:p>
        </p:txBody>
      </p:sp>
      <p:sp>
        <p:nvSpPr>
          <p:cNvPr id="29" name="Picture Placeholder 8">
            <a:extLst>
              <a:ext uri="{FF2B5EF4-FFF2-40B4-BE49-F238E27FC236}">
                <a16:creationId xmlns:a16="http://schemas.microsoft.com/office/drawing/2014/main" id="{44395837-4037-4FBC-A80F-2DFA7942FF5A}"/>
              </a:ext>
            </a:extLst>
          </p:cNvPr>
          <p:cNvSpPr>
            <a:spLocks noGrp="1"/>
          </p:cNvSpPr>
          <p:nvPr>
            <p:ph type="pic" sz="quarter" idx="22"/>
          </p:nvPr>
        </p:nvSpPr>
        <p:spPr>
          <a:xfrm>
            <a:off x="479425" y="1428749"/>
            <a:ext cx="3645289" cy="2106775"/>
          </a:xfrm>
          <a:prstGeom prst="rect">
            <a:avLst/>
          </a:prstGeom>
          <a:solidFill>
            <a:schemeClr val="bg1">
              <a:lumMod val="85000"/>
            </a:schemeClr>
          </a:solidFill>
        </p:spPr>
        <p:txBody>
          <a:bodyPr/>
          <a:lstStyle/>
          <a:p>
            <a:endParaRPr lang="en-GB" dirty="0"/>
          </a:p>
        </p:txBody>
      </p:sp>
    </p:spTree>
    <p:custDataLst>
      <p:tags r:id="rId1"/>
    </p:custDataLst>
    <p:extLst>
      <p:ext uri="{BB962C8B-B14F-4D97-AF65-F5344CB8AC3E}">
        <p14:creationId xmlns:p14="http://schemas.microsoft.com/office/powerpoint/2010/main" val="2768106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4 image &amp; text horizontal">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t>03/11/2026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1000" b="0">
                <a:solidFill>
                  <a:schemeClr val="bg2"/>
                </a:solidFill>
              </a:defRPr>
            </a:lvl1pPr>
          </a:lstStyle>
          <a:p>
            <a:pPr lvl="0"/>
            <a:r>
              <a:rPr lang="en-US" dirty="0"/>
              <a:t>Edit Master text styles</a:t>
            </a:r>
          </a:p>
        </p:txBody>
      </p:sp>
      <p:sp>
        <p:nvSpPr>
          <p:cNvPr id="9" name="Text Placeholder 6"/>
          <p:cNvSpPr>
            <a:spLocks noGrp="1"/>
          </p:cNvSpPr>
          <p:nvPr>
            <p:ph type="body" sz="quarter" idx="13"/>
          </p:nvPr>
        </p:nvSpPr>
        <p:spPr>
          <a:xfrm>
            <a:off x="377759" y="3831702"/>
            <a:ext cx="2792238"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cxnSp>
        <p:nvCxnSpPr>
          <p:cNvPr id="10" name="Straight Connector 9"/>
          <p:cNvCxnSpPr/>
          <p:nvPr userDrawn="1"/>
        </p:nvCxnSpPr>
        <p:spPr>
          <a:xfrm>
            <a:off x="487997"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2" name="Text Placeholder 6"/>
          <p:cNvSpPr>
            <a:spLocks noGrp="1"/>
          </p:cNvSpPr>
          <p:nvPr>
            <p:ph type="body" sz="quarter" idx="17"/>
          </p:nvPr>
        </p:nvSpPr>
        <p:spPr>
          <a:xfrm>
            <a:off x="3337118" y="3822699"/>
            <a:ext cx="2680405"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cxnSp>
        <p:nvCxnSpPr>
          <p:cNvPr id="13" name="Straight Connector 12"/>
          <p:cNvCxnSpPr/>
          <p:nvPr userDrawn="1"/>
        </p:nvCxnSpPr>
        <p:spPr>
          <a:xfrm>
            <a:off x="3330340"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4" name="Text Placeholder 6"/>
          <p:cNvSpPr>
            <a:spLocks noGrp="1"/>
          </p:cNvSpPr>
          <p:nvPr>
            <p:ph type="body" sz="quarter" idx="18"/>
          </p:nvPr>
        </p:nvSpPr>
        <p:spPr>
          <a:xfrm>
            <a:off x="6184644" y="3822699"/>
            <a:ext cx="2680405"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cxnSp>
        <p:nvCxnSpPr>
          <p:cNvPr id="22" name="Straight Connector 21"/>
          <p:cNvCxnSpPr/>
          <p:nvPr userDrawn="1"/>
        </p:nvCxnSpPr>
        <p:spPr>
          <a:xfrm>
            <a:off x="6181255"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27" name="Picture Placeholder 16">
            <a:extLst>
              <a:ext uri="{FF2B5EF4-FFF2-40B4-BE49-F238E27FC236}">
                <a16:creationId xmlns:a16="http://schemas.microsoft.com/office/drawing/2014/main" id="{CCB00622-CF55-4D6B-A1E3-FEDA9C507933}"/>
              </a:ext>
            </a:extLst>
          </p:cNvPr>
          <p:cNvSpPr>
            <a:spLocks noGrp="1"/>
          </p:cNvSpPr>
          <p:nvPr>
            <p:ph type="pic" sz="quarter" idx="23"/>
          </p:nvPr>
        </p:nvSpPr>
        <p:spPr>
          <a:xfrm>
            <a:off x="479425" y="1428750"/>
            <a:ext cx="2680405" cy="2106774"/>
          </a:xfrm>
          <a:solidFill>
            <a:schemeClr val="bg1">
              <a:lumMod val="85000"/>
            </a:schemeClr>
          </a:solidFill>
        </p:spPr>
        <p:txBody>
          <a:bodyPr/>
          <a:lstStyle/>
          <a:p>
            <a:endParaRPr lang="en-GB" dirty="0"/>
          </a:p>
        </p:txBody>
      </p:sp>
      <p:sp>
        <p:nvSpPr>
          <p:cNvPr id="28" name="Picture Placeholder 16">
            <a:extLst>
              <a:ext uri="{FF2B5EF4-FFF2-40B4-BE49-F238E27FC236}">
                <a16:creationId xmlns:a16="http://schemas.microsoft.com/office/drawing/2014/main" id="{2B88D738-52E2-4893-86C8-E779DC5CA1A3}"/>
              </a:ext>
            </a:extLst>
          </p:cNvPr>
          <p:cNvSpPr>
            <a:spLocks noGrp="1"/>
          </p:cNvSpPr>
          <p:nvPr>
            <p:ph type="pic" sz="quarter" idx="24"/>
          </p:nvPr>
        </p:nvSpPr>
        <p:spPr>
          <a:xfrm>
            <a:off x="3330340" y="1428750"/>
            <a:ext cx="2680405" cy="2106774"/>
          </a:xfrm>
          <a:solidFill>
            <a:schemeClr val="bg1">
              <a:lumMod val="85000"/>
            </a:schemeClr>
          </a:solidFill>
        </p:spPr>
        <p:txBody>
          <a:bodyPr/>
          <a:lstStyle/>
          <a:p>
            <a:endParaRPr lang="en-GB"/>
          </a:p>
        </p:txBody>
      </p:sp>
      <p:sp>
        <p:nvSpPr>
          <p:cNvPr id="29" name="Picture Placeholder 16">
            <a:extLst>
              <a:ext uri="{FF2B5EF4-FFF2-40B4-BE49-F238E27FC236}">
                <a16:creationId xmlns:a16="http://schemas.microsoft.com/office/drawing/2014/main" id="{796217F8-03C9-4D68-93B3-20FA2E83EE1B}"/>
              </a:ext>
            </a:extLst>
          </p:cNvPr>
          <p:cNvSpPr>
            <a:spLocks noGrp="1"/>
          </p:cNvSpPr>
          <p:nvPr>
            <p:ph type="pic" sz="quarter" idx="25"/>
          </p:nvPr>
        </p:nvSpPr>
        <p:spPr>
          <a:xfrm>
            <a:off x="6181255" y="1428750"/>
            <a:ext cx="2680405" cy="2106774"/>
          </a:xfrm>
          <a:solidFill>
            <a:schemeClr val="bg1">
              <a:lumMod val="85000"/>
            </a:schemeClr>
          </a:solidFill>
        </p:spPr>
        <p:txBody>
          <a:bodyPr/>
          <a:lstStyle/>
          <a:p>
            <a:endParaRPr lang="en-GB" dirty="0"/>
          </a:p>
        </p:txBody>
      </p:sp>
      <p:sp>
        <p:nvSpPr>
          <p:cNvPr id="30" name="Picture Placeholder 16">
            <a:extLst>
              <a:ext uri="{FF2B5EF4-FFF2-40B4-BE49-F238E27FC236}">
                <a16:creationId xmlns:a16="http://schemas.microsoft.com/office/drawing/2014/main" id="{2723B1CA-8DFB-497B-9F08-8CA0C90D7E3E}"/>
              </a:ext>
            </a:extLst>
          </p:cNvPr>
          <p:cNvSpPr>
            <a:spLocks noGrp="1"/>
          </p:cNvSpPr>
          <p:nvPr>
            <p:ph type="pic" sz="quarter" idx="26"/>
          </p:nvPr>
        </p:nvSpPr>
        <p:spPr>
          <a:xfrm>
            <a:off x="9032169" y="1428750"/>
            <a:ext cx="2680405" cy="2106774"/>
          </a:xfrm>
          <a:solidFill>
            <a:schemeClr val="bg1">
              <a:lumMod val="85000"/>
            </a:schemeClr>
          </a:solidFill>
        </p:spPr>
        <p:txBody>
          <a:bodyPr/>
          <a:lstStyle/>
          <a:p>
            <a:endParaRPr lang="en-GB" dirty="0"/>
          </a:p>
        </p:txBody>
      </p:sp>
      <p:cxnSp>
        <p:nvCxnSpPr>
          <p:cNvPr id="31" name="Straight Connector 30">
            <a:extLst>
              <a:ext uri="{FF2B5EF4-FFF2-40B4-BE49-F238E27FC236}">
                <a16:creationId xmlns:a16="http://schemas.microsoft.com/office/drawing/2014/main" id="{B54C563D-6383-41D0-9D47-C959095D88EA}"/>
              </a:ext>
            </a:extLst>
          </p:cNvPr>
          <p:cNvCxnSpPr/>
          <p:nvPr userDrawn="1"/>
        </p:nvCxnSpPr>
        <p:spPr>
          <a:xfrm>
            <a:off x="9030574"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32" name="Text Placeholder 6">
            <a:extLst>
              <a:ext uri="{FF2B5EF4-FFF2-40B4-BE49-F238E27FC236}">
                <a16:creationId xmlns:a16="http://schemas.microsoft.com/office/drawing/2014/main" id="{334F0F9F-7167-4551-BFAC-B216392DF765}"/>
              </a:ext>
            </a:extLst>
          </p:cNvPr>
          <p:cNvSpPr>
            <a:spLocks noGrp="1"/>
          </p:cNvSpPr>
          <p:nvPr>
            <p:ph type="body" sz="quarter" idx="27"/>
          </p:nvPr>
        </p:nvSpPr>
        <p:spPr>
          <a:xfrm>
            <a:off x="9032170" y="3822699"/>
            <a:ext cx="2680405"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Tree>
    <p:custDataLst>
      <p:tags r:id="rId1"/>
    </p:custDataLst>
    <p:extLst>
      <p:ext uri="{BB962C8B-B14F-4D97-AF65-F5344CB8AC3E}">
        <p14:creationId xmlns:p14="http://schemas.microsoft.com/office/powerpoint/2010/main" val="1280435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4x Portrait image">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t>03/11/2026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1000" b="0">
                <a:solidFill>
                  <a:schemeClr val="bg2"/>
                </a:solidFill>
              </a:defRPr>
            </a:lvl1pPr>
          </a:lstStyle>
          <a:p>
            <a:pPr lvl="0"/>
            <a:r>
              <a:rPr lang="en-US" dirty="0"/>
              <a:t>Edit Master text styles</a:t>
            </a:r>
          </a:p>
        </p:txBody>
      </p:sp>
      <p:sp>
        <p:nvSpPr>
          <p:cNvPr id="17" name="Picture Placeholder 16"/>
          <p:cNvSpPr>
            <a:spLocks noGrp="1"/>
          </p:cNvSpPr>
          <p:nvPr>
            <p:ph type="pic" sz="quarter" idx="19"/>
          </p:nvPr>
        </p:nvSpPr>
        <p:spPr>
          <a:xfrm>
            <a:off x="479425" y="1428750"/>
            <a:ext cx="2680405" cy="3836988"/>
          </a:xfrm>
          <a:solidFill>
            <a:schemeClr val="bg1">
              <a:lumMod val="85000"/>
            </a:schemeClr>
          </a:solidFill>
        </p:spPr>
        <p:txBody>
          <a:bodyPr/>
          <a:lstStyle/>
          <a:p>
            <a:endParaRPr lang="en-GB" dirty="0"/>
          </a:p>
        </p:txBody>
      </p:sp>
      <p:sp>
        <p:nvSpPr>
          <p:cNvPr id="20" name="Picture Placeholder 16"/>
          <p:cNvSpPr>
            <a:spLocks noGrp="1"/>
          </p:cNvSpPr>
          <p:nvPr>
            <p:ph type="pic" sz="quarter" idx="20"/>
          </p:nvPr>
        </p:nvSpPr>
        <p:spPr>
          <a:xfrm>
            <a:off x="3330340" y="1428750"/>
            <a:ext cx="2680405" cy="3836988"/>
          </a:xfrm>
          <a:solidFill>
            <a:schemeClr val="bg1">
              <a:lumMod val="85000"/>
            </a:schemeClr>
          </a:solidFill>
        </p:spPr>
        <p:txBody>
          <a:bodyPr/>
          <a:lstStyle/>
          <a:p>
            <a:endParaRPr lang="en-GB"/>
          </a:p>
        </p:txBody>
      </p:sp>
      <p:sp>
        <p:nvSpPr>
          <p:cNvPr id="21" name="Picture Placeholder 16"/>
          <p:cNvSpPr>
            <a:spLocks noGrp="1"/>
          </p:cNvSpPr>
          <p:nvPr>
            <p:ph type="pic" sz="quarter" idx="21"/>
          </p:nvPr>
        </p:nvSpPr>
        <p:spPr>
          <a:xfrm>
            <a:off x="6181255" y="1428750"/>
            <a:ext cx="2680405" cy="3836988"/>
          </a:xfrm>
          <a:solidFill>
            <a:schemeClr val="bg1">
              <a:lumMod val="85000"/>
            </a:schemeClr>
          </a:solidFill>
        </p:spPr>
        <p:txBody>
          <a:bodyPr/>
          <a:lstStyle/>
          <a:p>
            <a:endParaRPr lang="en-GB" dirty="0"/>
          </a:p>
        </p:txBody>
      </p:sp>
      <p:sp>
        <p:nvSpPr>
          <p:cNvPr id="18" name="Picture Placeholder 16"/>
          <p:cNvSpPr>
            <a:spLocks noGrp="1"/>
          </p:cNvSpPr>
          <p:nvPr>
            <p:ph type="pic" sz="quarter" idx="22"/>
          </p:nvPr>
        </p:nvSpPr>
        <p:spPr>
          <a:xfrm>
            <a:off x="9032169" y="1428750"/>
            <a:ext cx="2680405" cy="3836988"/>
          </a:xfrm>
          <a:solidFill>
            <a:schemeClr val="bg1">
              <a:lumMod val="85000"/>
            </a:schemeClr>
          </a:solidFill>
        </p:spPr>
        <p:txBody>
          <a:bodyPr/>
          <a:lstStyle/>
          <a:p>
            <a:endParaRPr lang="en-GB" dirty="0"/>
          </a:p>
        </p:txBody>
      </p:sp>
    </p:spTree>
    <p:custDataLst>
      <p:tags r:id="rId1"/>
    </p:custDataLst>
    <p:extLst>
      <p:ext uri="{BB962C8B-B14F-4D97-AF65-F5344CB8AC3E}">
        <p14:creationId xmlns:p14="http://schemas.microsoft.com/office/powerpoint/2010/main" val="793422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xt &amp; one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03/11/2026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614207"/>
            <a:ext cx="4368867" cy="371174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Picture Placeholder 8"/>
          <p:cNvSpPr>
            <a:spLocks noGrp="1"/>
          </p:cNvSpPr>
          <p:nvPr>
            <p:ph type="pic" sz="quarter" idx="14"/>
          </p:nvPr>
        </p:nvSpPr>
        <p:spPr>
          <a:xfrm>
            <a:off x="5369668" y="1428750"/>
            <a:ext cx="6342907" cy="3836988"/>
          </a:xfrm>
          <a:prstGeom prst="rect">
            <a:avLst/>
          </a:prstGeom>
          <a:solidFill>
            <a:schemeClr val="bg1">
              <a:lumMod val="85000"/>
            </a:schemeClr>
          </a:solidFill>
        </p:spPr>
        <p:txBody>
          <a:bodyPr/>
          <a:lstStyle/>
          <a:p>
            <a:endParaRPr lang="en-GB" dirty="0"/>
          </a:p>
        </p:txBody>
      </p:sp>
      <p:cxnSp>
        <p:nvCxnSpPr>
          <p:cNvPr id="10" name="Straight Connector 9"/>
          <p:cNvCxnSpPr/>
          <p:nvPr userDrawn="1"/>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Text Placeholder 7"/>
          <p:cNvSpPr>
            <a:spLocks noGrp="1"/>
          </p:cNvSpPr>
          <p:nvPr>
            <p:ph type="body" sz="quarter" idx="15"/>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605419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ext &amp; two imag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03/11/2026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614207"/>
            <a:ext cx="5442018" cy="371174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Picture Placeholder 8"/>
          <p:cNvSpPr>
            <a:spLocks noGrp="1"/>
          </p:cNvSpPr>
          <p:nvPr>
            <p:ph type="pic" sz="quarter" idx="14"/>
          </p:nvPr>
        </p:nvSpPr>
        <p:spPr>
          <a:xfrm>
            <a:off x="7373566" y="447473"/>
            <a:ext cx="4339009" cy="2322372"/>
          </a:xfrm>
          <a:prstGeom prst="rect">
            <a:avLst/>
          </a:prstGeom>
          <a:solidFill>
            <a:schemeClr val="bg1">
              <a:lumMod val="85000"/>
            </a:schemeClr>
          </a:solidFill>
        </p:spPr>
        <p:txBody>
          <a:bodyPr/>
          <a:lstStyle/>
          <a:p>
            <a:endParaRPr lang="en-GB" dirty="0"/>
          </a:p>
        </p:txBody>
      </p:sp>
      <p:cxnSp>
        <p:nvCxnSpPr>
          <p:cNvPr id="10" name="Straight Connector 9"/>
          <p:cNvCxnSpPr/>
          <p:nvPr userDrawn="1"/>
        </p:nvCxnSpPr>
        <p:spPr>
          <a:xfrm>
            <a:off x="479425" y="1428750"/>
            <a:ext cx="5340351"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Picture Placeholder 8"/>
          <p:cNvSpPr>
            <a:spLocks noGrp="1"/>
          </p:cNvSpPr>
          <p:nvPr>
            <p:ph type="pic" sz="quarter" idx="15"/>
          </p:nvPr>
        </p:nvSpPr>
        <p:spPr>
          <a:xfrm>
            <a:off x="7373566" y="2943366"/>
            <a:ext cx="4339009" cy="2322372"/>
          </a:xfrm>
          <a:prstGeom prst="rect">
            <a:avLst/>
          </a:prstGeom>
          <a:solidFill>
            <a:schemeClr val="bg1">
              <a:lumMod val="85000"/>
            </a:schemeClr>
          </a:solidFill>
        </p:spPr>
        <p:txBody>
          <a:bodyPr/>
          <a:lstStyle/>
          <a:p>
            <a:endParaRPr lang="en-GB" dirty="0"/>
          </a:p>
        </p:txBody>
      </p:sp>
      <p:sp>
        <p:nvSpPr>
          <p:cNvPr id="12" name="Text Placeholder 7"/>
          <p:cNvSpPr>
            <a:spLocks noGrp="1"/>
          </p:cNvSpPr>
          <p:nvPr>
            <p:ph type="body" sz="quarter" idx="16"/>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1386374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xt &amp; four imag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03/11/2026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614207"/>
            <a:ext cx="4368867" cy="371174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10" name="Straight Connector 9"/>
          <p:cNvCxnSpPr/>
          <p:nvPr userDrawn="1"/>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5" name="Text Placeholder 7"/>
          <p:cNvSpPr>
            <a:spLocks noGrp="1"/>
          </p:cNvSpPr>
          <p:nvPr>
            <p:ph type="body" sz="quarter" idx="18"/>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
        <p:nvSpPr>
          <p:cNvPr id="18" name="Picture Placeholder 8">
            <a:extLst>
              <a:ext uri="{FF2B5EF4-FFF2-40B4-BE49-F238E27FC236}">
                <a16:creationId xmlns:a16="http://schemas.microsoft.com/office/drawing/2014/main" id="{C83E0A7E-A4E1-41C3-86F6-B6D82D556557}"/>
              </a:ext>
            </a:extLst>
          </p:cNvPr>
          <p:cNvSpPr>
            <a:spLocks noGrp="1"/>
          </p:cNvSpPr>
          <p:nvPr>
            <p:ph type="pic" sz="quarter" idx="14"/>
          </p:nvPr>
        </p:nvSpPr>
        <p:spPr>
          <a:xfrm>
            <a:off x="4930580" y="1428750"/>
            <a:ext cx="3318069" cy="1853970"/>
          </a:xfrm>
          <a:prstGeom prst="rect">
            <a:avLst/>
          </a:prstGeom>
          <a:solidFill>
            <a:schemeClr val="bg1">
              <a:lumMod val="85000"/>
            </a:schemeClr>
          </a:solidFill>
        </p:spPr>
        <p:txBody>
          <a:bodyPr/>
          <a:lstStyle/>
          <a:p>
            <a:endParaRPr lang="en-GB" dirty="0"/>
          </a:p>
        </p:txBody>
      </p:sp>
      <p:sp>
        <p:nvSpPr>
          <p:cNvPr id="19" name="Picture Placeholder 8">
            <a:extLst>
              <a:ext uri="{FF2B5EF4-FFF2-40B4-BE49-F238E27FC236}">
                <a16:creationId xmlns:a16="http://schemas.microsoft.com/office/drawing/2014/main" id="{2E7303BD-8C87-4547-94CC-49DD3934C1D4}"/>
              </a:ext>
            </a:extLst>
          </p:cNvPr>
          <p:cNvSpPr>
            <a:spLocks noGrp="1"/>
          </p:cNvSpPr>
          <p:nvPr>
            <p:ph type="pic" sz="quarter" idx="15"/>
          </p:nvPr>
        </p:nvSpPr>
        <p:spPr>
          <a:xfrm>
            <a:off x="8394505" y="1428750"/>
            <a:ext cx="3318069" cy="1853970"/>
          </a:xfrm>
          <a:prstGeom prst="rect">
            <a:avLst/>
          </a:prstGeom>
          <a:solidFill>
            <a:schemeClr val="bg1">
              <a:lumMod val="85000"/>
            </a:schemeClr>
          </a:solidFill>
        </p:spPr>
        <p:txBody>
          <a:bodyPr/>
          <a:lstStyle/>
          <a:p>
            <a:endParaRPr lang="en-GB" dirty="0"/>
          </a:p>
        </p:txBody>
      </p:sp>
      <p:sp>
        <p:nvSpPr>
          <p:cNvPr id="20" name="Picture Placeholder 8">
            <a:extLst>
              <a:ext uri="{FF2B5EF4-FFF2-40B4-BE49-F238E27FC236}">
                <a16:creationId xmlns:a16="http://schemas.microsoft.com/office/drawing/2014/main" id="{3F505454-5599-4E41-93B7-601ECB120810}"/>
              </a:ext>
            </a:extLst>
          </p:cNvPr>
          <p:cNvSpPr>
            <a:spLocks noGrp="1"/>
          </p:cNvSpPr>
          <p:nvPr>
            <p:ph type="pic" sz="quarter" idx="16"/>
          </p:nvPr>
        </p:nvSpPr>
        <p:spPr>
          <a:xfrm>
            <a:off x="8394505" y="3411769"/>
            <a:ext cx="3318069" cy="1853970"/>
          </a:xfrm>
          <a:prstGeom prst="rect">
            <a:avLst/>
          </a:prstGeom>
          <a:solidFill>
            <a:schemeClr val="bg1">
              <a:lumMod val="85000"/>
            </a:schemeClr>
          </a:solidFill>
        </p:spPr>
        <p:txBody>
          <a:bodyPr/>
          <a:lstStyle/>
          <a:p>
            <a:endParaRPr lang="en-GB" dirty="0"/>
          </a:p>
        </p:txBody>
      </p:sp>
      <p:sp>
        <p:nvSpPr>
          <p:cNvPr id="21" name="Picture Placeholder 8">
            <a:extLst>
              <a:ext uri="{FF2B5EF4-FFF2-40B4-BE49-F238E27FC236}">
                <a16:creationId xmlns:a16="http://schemas.microsoft.com/office/drawing/2014/main" id="{3189B23B-90CA-44D3-94DB-D124B4FC4F69}"/>
              </a:ext>
            </a:extLst>
          </p:cNvPr>
          <p:cNvSpPr>
            <a:spLocks noGrp="1"/>
          </p:cNvSpPr>
          <p:nvPr>
            <p:ph type="pic" sz="quarter" idx="17"/>
          </p:nvPr>
        </p:nvSpPr>
        <p:spPr>
          <a:xfrm>
            <a:off x="4930580" y="3411769"/>
            <a:ext cx="3318069" cy="1853970"/>
          </a:xfrm>
          <a:prstGeom prst="rect">
            <a:avLst/>
          </a:prstGeom>
          <a:solidFill>
            <a:schemeClr val="bg1">
              <a:lumMod val="85000"/>
            </a:schemeClr>
          </a:solidFill>
        </p:spPr>
        <p:txBody>
          <a:bodyPr/>
          <a:lstStyle/>
          <a:p>
            <a:endParaRPr lang="en-GB" dirty="0"/>
          </a:p>
        </p:txBody>
      </p:sp>
    </p:spTree>
    <p:custDataLst>
      <p:tags r:id="rId1"/>
    </p:custDataLst>
    <p:extLst>
      <p:ext uri="{BB962C8B-B14F-4D97-AF65-F5344CB8AC3E}">
        <p14:creationId xmlns:p14="http://schemas.microsoft.com/office/powerpoint/2010/main" val="4230288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6 images">
    <p:spTree>
      <p:nvGrpSpPr>
        <p:cNvPr id="1" name=""/>
        <p:cNvGrpSpPr/>
        <p:nvPr/>
      </p:nvGrpSpPr>
      <p:grpSpPr>
        <a:xfrm>
          <a:off x="0" y="0"/>
          <a:ext cx="0" cy="0"/>
          <a:chOff x="0" y="0"/>
          <a:chExt cx="0" cy="0"/>
        </a:xfrm>
      </p:grpSpPr>
      <p:sp>
        <p:nvSpPr>
          <p:cNvPr id="11" name="Picture Placeholder 8"/>
          <p:cNvSpPr>
            <a:spLocks noGrp="1"/>
          </p:cNvSpPr>
          <p:nvPr>
            <p:ph type="pic" sz="quarter" idx="14"/>
          </p:nvPr>
        </p:nvSpPr>
        <p:spPr>
          <a:xfrm>
            <a:off x="4273355" y="1428750"/>
            <a:ext cx="3645289" cy="1853970"/>
          </a:xfrm>
          <a:prstGeom prst="rect">
            <a:avLst/>
          </a:prstGeom>
          <a:solidFill>
            <a:schemeClr val="bg1">
              <a:lumMod val="85000"/>
            </a:schemeClr>
          </a:solidFill>
        </p:spPr>
        <p:txBody>
          <a:bodyPr/>
          <a:lstStyle/>
          <a:p>
            <a:endParaRPr lang="en-GB" dirty="0"/>
          </a:p>
        </p:txBody>
      </p:sp>
      <p:sp>
        <p:nvSpPr>
          <p:cNvPr id="12" name="Picture Placeholder 8"/>
          <p:cNvSpPr>
            <a:spLocks noGrp="1"/>
          </p:cNvSpPr>
          <p:nvPr>
            <p:ph type="pic" sz="quarter" idx="15"/>
          </p:nvPr>
        </p:nvSpPr>
        <p:spPr>
          <a:xfrm>
            <a:off x="8067285" y="1428750"/>
            <a:ext cx="3645289" cy="1853970"/>
          </a:xfrm>
          <a:prstGeom prst="rect">
            <a:avLst/>
          </a:prstGeom>
          <a:solidFill>
            <a:schemeClr val="bg1">
              <a:lumMod val="85000"/>
            </a:schemeClr>
          </a:solidFill>
        </p:spPr>
        <p:txBody>
          <a:bodyPr/>
          <a:lstStyle/>
          <a:p>
            <a:endParaRPr lang="en-GB" dirty="0"/>
          </a:p>
        </p:txBody>
      </p:sp>
      <p:sp>
        <p:nvSpPr>
          <p:cNvPr id="17" name="Picture Placeholder 8"/>
          <p:cNvSpPr>
            <a:spLocks noGrp="1"/>
          </p:cNvSpPr>
          <p:nvPr>
            <p:ph type="pic" sz="quarter" idx="19"/>
          </p:nvPr>
        </p:nvSpPr>
        <p:spPr>
          <a:xfrm>
            <a:off x="479425" y="1428750"/>
            <a:ext cx="3645289" cy="1853970"/>
          </a:xfrm>
          <a:prstGeom prst="rect">
            <a:avLst/>
          </a:prstGeom>
          <a:solidFill>
            <a:schemeClr val="bg1">
              <a:lumMod val="85000"/>
            </a:schemeClr>
          </a:solidFill>
        </p:spPr>
        <p:txBody>
          <a:bodyPr/>
          <a:lstStyle/>
          <a:p>
            <a:endParaRPr lang="en-GB" dirty="0"/>
          </a:p>
        </p:txBody>
      </p:sp>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03/11/2026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13" name="Picture Placeholder 8"/>
          <p:cNvSpPr>
            <a:spLocks noGrp="1"/>
          </p:cNvSpPr>
          <p:nvPr>
            <p:ph type="pic" sz="quarter" idx="16"/>
          </p:nvPr>
        </p:nvSpPr>
        <p:spPr>
          <a:xfrm>
            <a:off x="8067285" y="3411769"/>
            <a:ext cx="3645289" cy="1853970"/>
          </a:xfrm>
          <a:prstGeom prst="rect">
            <a:avLst/>
          </a:prstGeom>
          <a:solidFill>
            <a:schemeClr val="bg1">
              <a:lumMod val="85000"/>
            </a:schemeClr>
          </a:solidFill>
        </p:spPr>
        <p:txBody>
          <a:bodyPr/>
          <a:lstStyle/>
          <a:p>
            <a:endParaRPr lang="en-GB" dirty="0"/>
          </a:p>
        </p:txBody>
      </p:sp>
      <p:sp>
        <p:nvSpPr>
          <p:cNvPr id="14" name="Picture Placeholder 8"/>
          <p:cNvSpPr>
            <a:spLocks noGrp="1"/>
          </p:cNvSpPr>
          <p:nvPr>
            <p:ph type="pic" sz="quarter" idx="17"/>
          </p:nvPr>
        </p:nvSpPr>
        <p:spPr>
          <a:xfrm>
            <a:off x="4273355" y="3411769"/>
            <a:ext cx="3645289" cy="1853970"/>
          </a:xfrm>
          <a:prstGeom prst="rect">
            <a:avLst/>
          </a:prstGeom>
          <a:solidFill>
            <a:schemeClr val="bg1">
              <a:lumMod val="85000"/>
            </a:schemeClr>
          </a:solidFill>
        </p:spPr>
        <p:txBody>
          <a:bodyPr/>
          <a:lstStyle/>
          <a:p>
            <a:endParaRPr lang="en-GB" dirty="0"/>
          </a:p>
        </p:txBody>
      </p:sp>
      <p:sp>
        <p:nvSpPr>
          <p:cNvPr id="15" name="Text Placeholder 7"/>
          <p:cNvSpPr>
            <a:spLocks noGrp="1"/>
          </p:cNvSpPr>
          <p:nvPr>
            <p:ph type="body" sz="quarter" idx="18"/>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
        <p:nvSpPr>
          <p:cNvPr id="18" name="Picture Placeholder 8"/>
          <p:cNvSpPr>
            <a:spLocks noGrp="1"/>
          </p:cNvSpPr>
          <p:nvPr>
            <p:ph type="pic" sz="quarter" idx="20"/>
          </p:nvPr>
        </p:nvSpPr>
        <p:spPr>
          <a:xfrm>
            <a:off x="479425" y="3411769"/>
            <a:ext cx="3645289" cy="1853970"/>
          </a:xfrm>
          <a:prstGeom prst="rect">
            <a:avLst/>
          </a:prstGeom>
          <a:solidFill>
            <a:schemeClr val="bg1">
              <a:lumMod val="85000"/>
            </a:schemeClr>
          </a:solidFill>
        </p:spPr>
        <p:txBody>
          <a:bodyPr/>
          <a:lstStyle/>
          <a:p>
            <a:endParaRPr lang="en-GB" dirty="0"/>
          </a:p>
        </p:txBody>
      </p:sp>
    </p:spTree>
    <p:custDataLst>
      <p:tags r:id="rId1"/>
    </p:custDataLst>
    <p:extLst>
      <p:ext uri="{BB962C8B-B14F-4D97-AF65-F5344CB8AC3E}">
        <p14:creationId xmlns:p14="http://schemas.microsoft.com/office/powerpoint/2010/main" val="818666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Text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endParaRPr lang="en-GB"/>
          </a:p>
        </p:txBody>
      </p:sp>
      <p:sp>
        <p:nvSpPr>
          <p:cNvPr id="2" name="Title 1"/>
          <p:cNvSpPr>
            <a:spLocks noGrp="1"/>
          </p:cNvSpPr>
          <p:nvPr>
            <p:ph type="title"/>
          </p:nvPr>
        </p:nvSpPr>
        <p:spPr>
          <a:xfrm>
            <a:off x="371476" y="359944"/>
            <a:ext cx="5448300" cy="1021181"/>
          </a:xfrm>
        </p:spPr>
        <p:txBody>
          <a:bodyPr/>
          <a:lstStyle>
            <a:lvl1pPr>
              <a:defRPr>
                <a:solidFill>
                  <a:schemeClr val="bg1"/>
                </a:solidFill>
              </a:defRPr>
            </a:lvl1pPr>
          </a:lstStyle>
          <a:p>
            <a:r>
              <a:rPr lang="en-US" dirty="0"/>
              <a:t>Click to edit Master title style</a:t>
            </a:r>
            <a:endParaRPr lang="en-GB" dirty="0"/>
          </a:p>
        </p:txBody>
      </p:sp>
      <p:sp>
        <p:nvSpPr>
          <p:cNvPr id="3" name="Content Placeholder 2"/>
          <p:cNvSpPr>
            <a:spLocks noGrp="1"/>
          </p:cNvSpPr>
          <p:nvPr>
            <p:ph sz="half" idx="1"/>
          </p:nvPr>
        </p:nvSpPr>
        <p:spPr>
          <a:xfrm>
            <a:off x="371476" y="1614207"/>
            <a:ext cx="5181600" cy="4119563"/>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e Placeholder 4"/>
          <p:cNvSpPr>
            <a:spLocks noGrp="1"/>
          </p:cNvSpPr>
          <p:nvPr>
            <p:ph type="dt" sz="half" idx="10"/>
          </p:nvPr>
        </p:nvSpPr>
        <p:spPr/>
        <p:txBody>
          <a:bodyPr/>
          <a:lstStyle/>
          <a:p>
            <a:fld id="{2E6EF22D-7DBE-4099-99F0-B83DD9779912}" type="datetimeFigureOut">
              <a:rPr lang="en-GB" smtClean="0"/>
              <a:t>03/11/2026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23F64F-6692-49A2-80FF-3D660AAAEE7A}" type="slidenum">
              <a:rPr lang="en-GB" smtClean="0"/>
              <a:t>‹#›</a:t>
            </a:fld>
            <a:endParaRPr lang="en-GB"/>
          </a:p>
        </p:txBody>
      </p:sp>
    </p:spTree>
    <p:custDataLst>
      <p:tags r:id="rId1"/>
    </p:custDataLst>
    <p:extLst>
      <p:ext uri="{BB962C8B-B14F-4D97-AF65-F5344CB8AC3E}">
        <p14:creationId xmlns:p14="http://schemas.microsoft.com/office/powerpoint/2010/main" val="1585773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Long title text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endParaRPr lang="en-GB"/>
          </a:p>
        </p:txBody>
      </p:sp>
      <p:sp>
        <p:nvSpPr>
          <p:cNvPr id="2" name="Title 1"/>
          <p:cNvSpPr>
            <a:spLocks noGrp="1"/>
          </p:cNvSpPr>
          <p:nvPr>
            <p:ph type="title"/>
          </p:nvPr>
        </p:nvSpPr>
        <p:spPr>
          <a:xfrm>
            <a:off x="371476" y="359944"/>
            <a:ext cx="5448300" cy="1468221"/>
          </a:xfrm>
        </p:spPr>
        <p:txBody>
          <a:bodyPr/>
          <a:lstStyle>
            <a:lvl1pPr>
              <a:defRPr>
                <a:solidFill>
                  <a:schemeClr val="bg1"/>
                </a:solidFill>
              </a:defRPr>
            </a:lvl1pPr>
          </a:lstStyle>
          <a:p>
            <a:r>
              <a:rPr lang="en-US" dirty="0"/>
              <a:t>Click to edit Master title style</a:t>
            </a:r>
            <a:endParaRPr lang="en-GB" dirty="0"/>
          </a:p>
        </p:txBody>
      </p:sp>
      <p:sp>
        <p:nvSpPr>
          <p:cNvPr id="3" name="Content Placeholder 2"/>
          <p:cNvSpPr>
            <a:spLocks noGrp="1"/>
          </p:cNvSpPr>
          <p:nvPr>
            <p:ph sz="half" idx="1"/>
          </p:nvPr>
        </p:nvSpPr>
        <p:spPr>
          <a:xfrm>
            <a:off x="371476" y="1930399"/>
            <a:ext cx="5181600" cy="4119563"/>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e Placeholder 4"/>
          <p:cNvSpPr>
            <a:spLocks noGrp="1"/>
          </p:cNvSpPr>
          <p:nvPr>
            <p:ph type="dt" sz="half" idx="10"/>
          </p:nvPr>
        </p:nvSpPr>
        <p:spPr/>
        <p:txBody>
          <a:bodyPr/>
          <a:lstStyle/>
          <a:p>
            <a:fld id="{2E6EF22D-7DBE-4099-99F0-B83DD9779912}" type="datetimeFigureOut">
              <a:rPr lang="en-GB" smtClean="0"/>
              <a:t>03/11/2026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23F64F-6692-49A2-80FF-3D660AAAEE7A}" type="slidenum">
              <a:rPr lang="en-GB" smtClean="0"/>
              <a:t>‹#›</a:t>
            </a:fld>
            <a:endParaRPr lang="en-GB"/>
          </a:p>
        </p:txBody>
      </p:sp>
    </p:spTree>
    <p:custDataLst>
      <p:tags r:id="rId1"/>
    </p:custDataLst>
    <p:extLst>
      <p:ext uri="{BB962C8B-B14F-4D97-AF65-F5344CB8AC3E}">
        <p14:creationId xmlns:p14="http://schemas.microsoft.com/office/powerpoint/2010/main" val="729957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Text in bubble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endParaRPr lang="en-GB"/>
          </a:p>
        </p:txBody>
      </p:sp>
      <p:sp>
        <p:nvSpPr>
          <p:cNvPr id="2" name="Title 1"/>
          <p:cNvSpPr>
            <a:spLocks noGrp="1"/>
          </p:cNvSpPr>
          <p:nvPr>
            <p:ph type="title"/>
          </p:nvPr>
        </p:nvSpPr>
        <p:spPr>
          <a:xfrm>
            <a:off x="621221" y="651774"/>
            <a:ext cx="3714140" cy="1021181"/>
          </a:xfrm>
        </p:spPr>
        <p:txBody>
          <a:bodyPr/>
          <a:lstStyle>
            <a:lvl1pPr>
              <a:defRPr>
                <a:solidFill>
                  <a:schemeClr val="bg1"/>
                </a:solidFill>
              </a:defRPr>
            </a:lvl1pPr>
          </a:lstStyle>
          <a:p>
            <a:r>
              <a:rPr lang="en-US" dirty="0"/>
              <a:t>Click to edit Master title style</a:t>
            </a:r>
            <a:endParaRPr lang="en-GB" dirty="0"/>
          </a:p>
        </p:txBody>
      </p:sp>
      <p:sp>
        <p:nvSpPr>
          <p:cNvPr id="3" name="Content Placeholder 2"/>
          <p:cNvSpPr>
            <a:spLocks noGrp="1"/>
          </p:cNvSpPr>
          <p:nvPr>
            <p:ph sz="half" idx="1"/>
          </p:nvPr>
        </p:nvSpPr>
        <p:spPr>
          <a:xfrm>
            <a:off x="621221" y="1614207"/>
            <a:ext cx="3714140" cy="4051479"/>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e Placeholder 4"/>
          <p:cNvSpPr>
            <a:spLocks noGrp="1"/>
          </p:cNvSpPr>
          <p:nvPr>
            <p:ph type="dt" sz="half" idx="10"/>
          </p:nvPr>
        </p:nvSpPr>
        <p:spPr/>
        <p:txBody>
          <a:bodyPr/>
          <a:lstStyle/>
          <a:p>
            <a:fld id="{2E6EF22D-7DBE-4099-99F0-B83DD9779912}" type="datetimeFigureOut">
              <a:rPr lang="en-GB" smtClean="0"/>
              <a:t>03/11/2026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23F64F-6692-49A2-80FF-3D660AAAEE7A}" type="slidenum">
              <a:rPr lang="en-GB" smtClean="0"/>
              <a:t>‹#›</a:t>
            </a:fld>
            <a:endParaRPr lang="en-GB"/>
          </a:p>
        </p:txBody>
      </p:sp>
    </p:spTree>
    <p:custDataLst>
      <p:tags r:id="rId1"/>
    </p:custDataLst>
    <p:extLst>
      <p:ext uri="{BB962C8B-B14F-4D97-AF65-F5344CB8AC3E}">
        <p14:creationId xmlns:p14="http://schemas.microsoft.com/office/powerpoint/2010/main" val="2065372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Key statistic">
    <p:spTree>
      <p:nvGrpSpPr>
        <p:cNvPr id="1" name=""/>
        <p:cNvGrpSpPr/>
        <p:nvPr/>
      </p:nvGrpSpPr>
      <p:grpSpPr>
        <a:xfrm>
          <a:off x="0" y="0"/>
          <a:ext cx="0" cy="0"/>
          <a:chOff x="0" y="0"/>
          <a:chExt cx="0" cy="0"/>
        </a:xfrm>
      </p:grpSpPr>
      <p:sp>
        <p:nvSpPr>
          <p:cNvPr id="8" name="Text Placeholder 7"/>
          <p:cNvSpPr>
            <a:spLocks noGrp="1"/>
          </p:cNvSpPr>
          <p:nvPr>
            <p:ph type="body" sz="quarter" idx="17"/>
          </p:nvPr>
        </p:nvSpPr>
        <p:spPr>
          <a:xfrm>
            <a:off x="377758" y="2033529"/>
            <a:ext cx="4368867" cy="3059113"/>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Title 1"/>
          <p:cNvSpPr>
            <a:spLocks noGrp="1"/>
          </p:cNvSpPr>
          <p:nvPr>
            <p:ph type="title" hasCustomPrompt="1"/>
          </p:nvPr>
        </p:nvSpPr>
        <p:spPr>
          <a:xfrm>
            <a:off x="371476" y="182083"/>
            <a:ext cx="4459604" cy="1745777"/>
          </a:xfrm>
        </p:spPr>
        <p:txBody>
          <a:bodyPr bIns="0">
            <a:noAutofit/>
          </a:bodyPr>
          <a:lstStyle>
            <a:lvl1pPr>
              <a:defRPr sz="12600" kern="5000" spc="-700" baseline="0"/>
            </a:lvl1pPr>
          </a:lstStyle>
          <a:p>
            <a:r>
              <a:rPr lang="en-US" dirty="0"/>
              <a:t>XXX%</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t>03/11/2026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6" name="Text Placeholder 7"/>
          <p:cNvSpPr>
            <a:spLocks noGrp="1"/>
          </p:cNvSpPr>
          <p:nvPr>
            <p:ph type="body" sz="quarter" idx="16"/>
          </p:nvPr>
        </p:nvSpPr>
        <p:spPr>
          <a:xfrm>
            <a:off x="377759" y="5365115"/>
            <a:ext cx="11334816"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cxnSp>
        <p:nvCxnSpPr>
          <p:cNvPr id="11" name="Straight Connector 10"/>
          <p:cNvCxnSpPr/>
          <p:nvPr userDrawn="1"/>
        </p:nvCxnSpPr>
        <p:spPr>
          <a:xfrm>
            <a:off x="479425" y="1874892"/>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265821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15:clr>
            <a:srgbClr val="FBAE40"/>
          </p15:clr>
        </p15:guide>
        <p15:guide id="3" orient="horz" pos="216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Full Screen Video - Option 1">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6EF22D-7DBE-4099-99F0-B83DD9779912}" type="datetimeFigureOut">
              <a:rPr lang="en-GB" smtClean="0"/>
              <a:t>03/11/2026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623F64F-6692-49A2-80FF-3D660AAAEE7A}" type="slidenum">
              <a:rPr lang="en-GB" smtClean="0"/>
              <a:t>‹#›</a:t>
            </a:fld>
            <a:endParaRPr lang="en-GB"/>
          </a:p>
        </p:txBody>
      </p:sp>
      <p:sp>
        <p:nvSpPr>
          <p:cNvPr id="6" name="Picture Placeholder 5"/>
          <p:cNvSpPr>
            <a:spLocks noGrp="1"/>
          </p:cNvSpPr>
          <p:nvPr>
            <p:ph type="pic" sz="quarter" idx="13"/>
          </p:nvPr>
        </p:nvSpPr>
        <p:spPr>
          <a:xfrm>
            <a:off x="0" y="0"/>
            <a:ext cx="12192000" cy="5939790"/>
          </a:xfrm>
          <a:solidFill>
            <a:schemeClr val="bg1">
              <a:lumMod val="85000"/>
            </a:schemeClr>
          </a:solidFill>
        </p:spPr>
        <p:txBody>
          <a:bodyPr/>
          <a:lstStyle/>
          <a:p>
            <a:endParaRPr lang="en-GB"/>
          </a:p>
        </p:txBody>
      </p:sp>
    </p:spTree>
    <p:custDataLst>
      <p:tags r:id="rId1"/>
    </p:custDataLst>
    <p:extLst>
      <p:ext uri="{BB962C8B-B14F-4D97-AF65-F5344CB8AC3E}">
        <p14:creationId xmlns:p14="http://schemas.microsoft.com/office/powerpoint/2010/main" val="2511007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x Video - Option 1">
    <p:spTree>
      <p:nvGrpSpPr>
        <p:cNvPr id="1" name=""/>
        <p:cNvGrpSpPr/>
        <p:nvPr/>
      </p:nvGrpSpPr>
      <p:grpSpPr>
        <a:xfrm>
          <a:off x="0" y="0"/>
          <a:ext cx="0" cy="0"/>
          <a:chOff x="0" y="0"/>
          <a:chExt cx="0" cy="0"/>
        </a:xfrm>
      </p:grpSpPr>
      <p:sp>
        <p:nvSpPr>
          <p:cNvPr id="6" name="Picture Placeholder 5"/>
          <p:cNvSpPr>
            <a:spLocks noGrp="1"/>
          </p:cNvSpPr>
          <p:nvPr>
            <p:ph type="pic" sz="quarter" idx="13"/>
          </p:nvPr>
        </p:nvSpPr>
        <p:spPr>
          <a:xfrm>
            <a:off x="479425" y="447473"/>
            <a:ext cx="5535613" cy="2435428"/>
          </a:xfrm>
          <a:solidFill>
            <a:schemeClr val="bg1">
              <a:lumMod val="85000"/>
            </a:schemeClr>
          </a:solidFill>
        </p:spPr>
        <p:txBody>
          <a:bodyPr/>
          <a:lstStyle/>
          <a:p>
            <a:endParaRPr lang="en-GB" dirty="0"/>
          </a:p>
        </p:txBody>
      </p:sp>
      <p:sp>
        <p:nvSpPr>
          <p:cNvPr id="17" name="Picture Placeholder 5"/>
          <p:cNvSpPr>
            <a:spLocks noGrp="1"/>
          </p:cNvSpPr>
          <p:nvPr>
            <p:ph type="pic" sz="quarter" idx="14"/>
          </p:nvPr>
        </p:nvSpPr>
        <p:spPr>
          <a:xfrm>
            <a:off x="6176962" y="447472"/>
            <a:ext cx="5535613" cy="2435428"/>
          </a:xfrm>
          <a:solidFill>
            <a:schemeClr val="bg1">
              <a:lumMod val="85000"/>
            </a:schemeClr>
          </a:solidFill>
        </p:spPr>
        <p:txBody>
          <a:bodyPr/>
          <a:lstStyle/>
          <a:p>
            <a:endParaRPr lang="en-GB" dirty="0"/>
          </a:p>
        </p:txBody>
      </p:sp>
      <p:sp>
        <p:nvSpPr>
          <p:cNvPr id="18" name="Picture Placeholder 5"/>
          <p:cNvSpPr>
            <a:spLocks noGrp="1"/>
          </p:cNvSpPr>
          <p:nvPr>
            <p:ph type="pic" sz="quarter" idx="15"/>
          </p:nvPr>
        </p:nvSpPr>
        <p:spPr>
          <a:xfrm>
            <a:off x="6177278" y="3063315"/>
            <a:ext cx="5535613" cy="2435428"/>
          </a:xfrm>
          <a:solidFill>
            <a:schemeClr val="bg1">
              <a:lumMod val="85000"/>
            </a:schemeClr>
          </a:solidFill>
        </p:spPr>
        <p:txBody>
          <a:bodyPr/>
          <a:lstStyle/>
          <a:p>
            <a:endParaRPr lang="en-GB" dirty="0"/>
          </a:p>
        </p:txBody>
      </p:sp>
      <p:sp>
        <p:nvSpPr>
          <p:cNvPr id="19" name="Picture Placeholder 5"/>
          <p:cNvSpPr>
            <a:spLocks noGrp="1"/>
          </p:cNvSpPr>
          <p:nvPr>
            <p:ph type="pic" sz="quarter" idx="16"/>
          </p:nvPr>
        </p:nvSpPr>
        <p:spPr>
          <a:xfrm>
            <a:off x="479425" y="3058519"/>
            <a:ext cx="5535613" cy="2435428"/>
          </a:xfrm>
          <a:solidFill>
            <a:schemeClr val="bg1">
              <a:lumMod val="85000"/>
            </a:schemeClr>
          </a:solidFill>
        </p:spPr>
        <p:txBody>
          <a:bodyPr/>
          <a:lstStyle/>
          <a:p>
            <a:endParaRPr lang="en-GB" dirty="0"/>
          </a:p>
        </p:txBody>
      </p:sp>
      <p:sp>
        <p:nvSpPr>
          <p:cNvPr id="2" name="Date Placeholder 1"/>
          <p:cNvSpPr>
            <a:spLocks noGrp="1"/>
          </p:cNvSpPr>
          <p:nvPr>
            <p:ph type="dt" sz="half" idx="10"/>
          </p:nvPr>
        </p:nvSpPr>
        <p:spPr/>
        <p:txBody>
          <a:bodyPr/>
          <a:lstStyle/>
          <a:p>
            <a:fld id="{2E6EF22D-7DBE-4099-99F0-B83DD9779912}" type="datetimeFigureOut">
              <a:rPr lang="en-GB" smtClean="0"/>
              <a:t>03/11/2026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623F64F-6692-49A2-80FF-3D660AAAEE7A}" type="slidenum">
              <a:rPr lang="en-GB" smtClean="0"/>
              <a:t>‹#›</a:t>
            </a:fld>
            <a:endParaRPr lang="en-GB"/>
          </a:p>
        </p:txBody>
      </p:sp>
    </p:spTree>
    <p:custDataLst>
      <p:tags r:id="rId1"/>
    </p:custDataLst>
    <p:extLst>
      <p:ext uri="{BB962C8B-B14F-4D97-AF65-F5344CB8AC3E}">
        <p14:creationId xmlns:p14="http://schemas.microsoft.com/office/powerpoint/2010/main" val="510072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Full screen video - Option 2">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D4DE1B2C-E2EB-4D98-843F-9CDD27271EB2}"/>
              </a:ext>
            </a:extLst>
          </p:cNvPr>
          <p:cNvSpPr>
            <a:spLocks noGrp="1"/>
          </p:cNvSpPr>
          <p:nvPr>
            <p:ph type="dt" sz="half" idx="10"/>
          </p:nvPr>
        </p:nvSpPr>
        <p:spPr/>
        <p:txBody>
          <a:bodyPr/>
          <a:lstStyle/>
          <a:p>
            <a:fld id="{2E6EF22D-7DBE-4099-99F0-B83DD9779912}" type="datetimeFigureOut">
              <a:rPr lang="en-GB" smtClean="0"/>
              <a:pPr/>
              <a:t>03/11/2026</a:t>
            </a:fld>
            <a:endParaRPr lang="en-GB" dirty="0"/>
          </a:p>
        </p:txBody>
      </p:sp>
      <p:sp>
        <p:nvSpPr>
          <p:cNvPr id="4" name="Footer Placeholder 3">
            <a:extLst>
              <a:ext uri="{FF2B5EF4-FFF2-40B4-BE49-F238E27FC236}">
                <a16:creationId xmlns:a16="http://schemas.microsoft.com/office/drawing/2014/main" id="{09B3BE8F-C639-42D5-B26C-D4093C446871}"/>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348228E9-593B-43BF-9FE7-6F9613A7A563}"/>
              </a:ext>
            </a:extLst>
          </p:cNvPr>
          <p:cNvSpPr>
            <a:spLocks noGrp="1"/>
          </p:cNvSpPr>
          <p:nvPr>
            <p:ph type="sldNum" sz="quarter" idx="12"/>
          </p:nvPr>
        </p:nvSpPr>
        <p:spPr/>
        <p:txBody>
          <a:bodyPr/>
          <a:lstStyle/>
          <a:p>
            <a:fld id="{6623F64F-6692-49A2-80FF-3D660AAAEE7A}" type="slidenum">
              <a:rPr lang="en-GB" smtClean="0"/>
              <a:pPr/>
              <a:t>‹#›</a:t>
            </a:fld>
            <a:endParaRPr lang="en-GB" dirty="0"/>
          </a:p>
        </p:txBody>
      </p:sp>
      <p:sp>
        <p:nvSpPr>
          <p:cNvPr id="7" name="Media Placeholder 6">
            <a:extLst>
              <a:ext uri="{FF2B5EF4-FFF2-40B4-BE49-F238E27FC236}">
                <a16:creationId xmlns:a16="http://schemas.microsoft.com/office/drawing/2014/main" id="{89F17558-6D60-4901-A0B6-C4274AAB5238}"/>
              </a:ext>
            </a:extLst>
          </p:cNvPr>
          <p:cNvSpPr>
            <a:spLocks noGrp="1"/>
          </p:cNvSpPr>
          <p:nvPr>
            <p:ph type="media" sz="quarter" idx="13"/>
          </p:nvPr>
        </p:nvSpPr>
        <p:spPr>
          <a:xfrm>
            <a:off x="0" y="0"/>
            <a:ext cx="12192000" cy="6858000"/>
          </a:xfrm>
        </p:spPr>
        <p:txBody>
          <a:bodyPr/>
          <a:lstStyle/>
          <a:p>
            <a:endParaRPr lang="en-GB"/>
          </a:p>
        </p:txBody>
      </p:sp>
    </p:spTree>
    <p:custDataLst>
      <p:tags r:id="rId1"/>
    </p:custDataLst>
    <p:extLst>
      <p:ext uri="{BB962C8B-B14F-4D97-AF65-F5344CB8AC3E}">
        <p14:creationId xmlns:p14="http://schemas.microsoft.com/office/powerpoint/2010/main" val="178487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371476" y="359944"/>
            <a:ext cx="8216264" cy="3190976"/>
          </a:xfrm>
        </p:spPr>
        <p:txBody>
          <a:bodyPr>
            <a:noAutofit/>
          </a:bodyPr>
          <a:lstStyle>
            <a:lvl1pPr>
              <a:defRPr sz="4400" b="0">
                <a:solidFill>
                  <a:schemeClr val="tx2"/>
                </a:solidFill>
              </a:defRPr>
            </a:lvl1p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03/11/2026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4" name="Text Placeholder 13"/>
          <p:cNvSpPr>
            <a:spLocks noGrp="1"/>
          </p:cNvSpPr>
          <p:nvPr>
            <p:ph type="body" sz="quarter" idx="13"/>
          </p:nvPr>
        </p:nvSpPr>
        <p:spPr>
          <a:xfrm>
            <a:off x="535312" y="3773511"/>
            <a:ext cx="2858127" cy="357149"/>
          </a:xfrm>
        </p:spPr>
        <p:txBody>
          <a:bodyPr/>
          <a:lstStyle>
            <a:lvl1pPr>
              <a:defRPr>
                <a:solidFill>
                  <a:schemeClr val="bg2"/>
                </a:solidFill>
              </a:defRPr>
            </a:lvl1pPr>
            <a:lvl2pPr marL="0" indent="0">
              <a:buNone/>
              <a:defRPr/>
            </a:lvl2pPr>
          </a:lstStyle>
          <a:p>
            <a:pPr lvl="0"/>
            <a:r>
              <a:rPr lang="en-US" dirty="0"/>
              <a:t>Edit Master text styles</a:t>
            </a:r>
          </a:p>
        </p:txBody>
      </p:sp>
      <p:sp>
        <p:nvSpPr>
          <p:cNvPr id="17" name="Picture Placeholder 15"/>
          <p:cNvSpPr>
            <a:spLocks noGrp="1"/>
          </p:cNvSpPr>
          <p:nvPr>
            <p:ph type="pic" sz="quarter" idx="14"/>
          </p:nvPr>
        </p:nvSpPr>
        <p:spPr>
          <a:xfrm>
            <a:off x="477203" y="4393565"/>
            <a:ext cx="1092517" cy="1092518"/>
          </a:xfrm>
          <a:prstGeom prst="ellipse">
            <a:avLst/>
          </a:prstGeom>
        </p:spPr>
        <p:txBody>
          <a:bodyPr>
            <a:normAutofit/>
          </a:bodyPr>
          <a:lstStyle>
            <a:lvl1pPr>
              <a:defRPr sz="1100">
                <a:solidFill>
                  <a:schemeClr val="bg2"/>
                </a:solidFill>
              </a:defRPr>
            </a:lvl1pPr>
          </a:lstStyle>
          <a:p>
            <a:endParaRPr lang="en-GB" dirty="0"/>
          </a:p>
        </p:txBody>
      </p:sp>
      <p:sp>
        <p:nvSpPr>
          <p:cNvPr id="8" name="Freeform 8"/>
          <p:cNvSpPr>
            <a:spLocks/>
          </p:cNvSpPr>
          <p:nvPr userDrawn="1"/>
        </p:nvSpPr>
        <p:spPr bwMode="auto">
          <a:xfrm>
            <a:off x="463293" y="3652420"/>
            <a:ext cx="3019046" cy="576786"/>
          </a:xfrm>
          <a:custGeom>
            <a:avLst/>
            <a:gdLst>
              <a:gd name="T0" fmla="*/ 26 w 716"/>
              <a:gd name="T1" fmla="*/ 2 h 132"/>
              <a:gd name="T2" fmla="*/ 26 w 716"/>
              <a:gd name="T3" fmla="*/ 0 h 132"/>
              <a:gd name="T4" fmla="*/ 13 w 716"/>
              <a:gd name="T5" fmla="*/ 3 h 132"/>
              <a:gd name="T6" fmla="*/ 4 w 716"/>
              <a:gd name="T7" fmla="*/ 11 h 132"/>
              <a:gd name="T8" fmla="*/ 0 w 716"/>
              <a:gd name="T9" fmla="*/ 26 h 132"/>
              <a:gd name="T10" fmla="*/ 0 w 716"/>
              <a:gd name="T11" fmla="*/ 132 h 132"/>
              <a:gd name="T12" fmla="*/ 690 w 716"/>
              <a:gd name="T13" fmla="*/ 132 h 132"/>
              <a:gd name="T14" fmla="*/ 702 w 716"/>
              <a:gd name="T15" fmla="*/ 128 h 132"/>
              <a:gd name="T16" fmla="*/ 711 w 716"/>
              <a:gd name="T17" fmla="*/ 121 h 132"/>
              <a:gd name="T18" fmla="*/ 716 w 716"/>
              <a:gd name="T19" fmla="*/ 106 h 132"/>
              <a:gd name="T20" fmla="*/ 716 w 716"/>
              <a:gd name="T21" fmla="*/ 26 h 132"/>
              <a:gd name="T22" fmla="*/ 712 w 716"/>
              <a:gd name="T23" fmla="*/ 13 h 132"/>
              <a:gd name="T24" fmla="*/ 705 w 716"/>
              <a:gd name="T25" fmla="*/ 4 h 132"/>
              <a:gd name="T26" fmla="*/ 690 w 716"/>
              <a:gd name="T27" fmla="*/ 0 h 132"/>
              <a:gd name="T28" fmla="*/ 26 w 716"/>
              <a:gd name="T29" fmla="*/ 0 h 132"/>
              <a:gd name="T30" fmla="*/ 26 w 716"/>
              <a:gd name="T31" fmla="*/ 2 h 132"/>
              <a:gd name="T32" fmla="*/ 26 w 716"/>
              <a:gd name="T33" fmla="*/ 4 h 132"/>
              <a:gd name="T34" fmla="*/ 690 w 716"/>
              <a:gd name="T35" fmla="*/ 4 h 132"/>
              <a:gd name="T36" fmla="*/ 702 w 716"/>
              <a:gd name="T37" fmla="*/ 7 h 132"/>
              <a:gd name="T38" fmla="*/ 710 w 716"/>
              <a:gd name="T39" fmla="*/ 19 h 132"/>
              <a:gd name="T40" fmla="*/ 711 w 716"/>
              <a:gd name="T41" fmla="*/ 24 h 132"/>
              <a:gd name="T42" fmla="*/ 712 w 716"/>
              <a:gd name="T43" fmla="*/ 25 h 132"/>
              <a:gd name="T44" fmla="*/ 712 w 716"/>
              <a:gd name="T45" fmla="*/ 25 h 132"/>
              <a:gd name="T46" fmla="*/ 712 w 716"/>
              <a:gd name="T47" fmla="*/ 26 h 132"/>
              <a:gd name="T48" fmla="*/ 712 w 716"/>
              <a:gd name="T49" fmla="*/ 106 h 132"/>
              <a:gd name="T50" fmla="*/ 708 w 716"/>
              <a:gd name="T51" fmla="*/ 118 h 132"/>
              <a:gd name="T52" fmla="*/ 697 w 716"/>
              <a:gd name="T53" fmla="*/ 126 h 132"/>
              <a:gd name="T54" fmla="*/ 692 w 716"/>
              <a:gd name="T55" fmla="*/ 127 h 132"/>
              <a:gd name="T56" fmla="*/ 690 w 716"/>
              <a:gd name="T57" fmla="*/ 128 h 132"/>
              <a:gd name="T58" fmla="*/ 690 w 716"/>
              <a:gd name="T59" fmla="*/ 128 h 132"/>
              <a:gd name="T60" fmla="*/ 690 w 716"/>
              <a:gd name="T61" fmla="*/ 128 h 132"/>
              <a:gd name="T62" fmla="*/ 4 w 716"/>
              <a:gd name="T63" fmla="*/ 128 h 132"/>
              <a:gd name="T64" fmla="*/ 4 w 716"/>
              <a:gd name="T65" fmla="*/ 26 h 132"/>
              <a:gd name="T66" fmla="*/ 7 w 716"/>
              <a:gd name="T67" fmla="*/ 13 h 132"/>
              <a:gd name="T68" fmla="*/ 19 w 716"/>
              <a:gd name="T69" fmla="*/ 5 h 132"/>
              <a:gd name="T70" fmla="*/ 24 w 716"/>
              <a:gd name="T71" fmla="*/ 4 h 132"/>
              <a:gd name="T72" fmla="*/ 25 w 716"/>
              <a:gd name="T73" fmla="*/ 4 h 132"/>
              <a:gd name="T74" fmla="*/ 25 w 716"/>
              <a:gd name="T75" fmla="*/ 4 h 132"/>
              <a:gd name="T76" fmla="*/ 26 w 716"/>
              <a:gd name="T77" fmla="*/ 4 h 132"/>
              <a:gd name="T78" fmla="*/ 26 w 716"/>
              <a:gd name="T79" fmla="*/ 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16" h="132">
                <a:moveTo>
                  <a:pt x="26" y="2"/>
                </a:moveTo>
                <a:cubicBezTo>
                  <a:pt x="26" y="0"/>
                  <a:pt x="26" y="0"/>
                  <a:pt x="26" y="0"/>
                </a:cubicBezTo>
                <a:cubicBezTo>
                  <a:pt x="25" y="0"/>
                  <a:pt x="19" y="0"/>
                  <a:pt x="13" y="3"/>
                </a:cubicBezTo>
                <a:cubicBezTo>
                  <a:pt x="9" y="4"/>
                  <a:pt x="6" y="7"/>
                  <a:pt x="4" y="11"/>
                </a:cubicBezTo>
                <a:cubicBezTo>
                  <a:pt x="1" y="14"/>
                  <a:pt x="0" y="19"/>
                  <a:pt x="0" y="26"/>
                </a:cubicBezTo>
                <a:cubicBezTo>
                  <a:pt x="0" y="132"/>
                  <a:pt x="0" y="132"/>
                  <a:pt x="0" y="132"/>
                </a:cubicBezTo>
                <a:cubicBezTo>
                  <a:pt x="690" y="132"/>
                  <a:pt x="690" y="132"/>
                  <a:pt x="690" y="132"/>
                </a:cubicBezTo>
                <a:cubicBezTo>
                  <a:pt x="690" y="132"/>
                  <a:pt x="696" y="132"/>
                  <a:pt x="702" y="128"/>
                </a:cubicBezTo>
                <a:cubicBezTo>
                  <a:pt x="706" y="127"/>
                  <a:pt x="709" y="124"/>
                  <a:pt x="711" y="121"/>
                </a:cubicBezTo>
                <a:cubicBezTo>
                  <a:pt x="714" y="117"/>
                  <a:pt x="716" y="112"/>
                  <a:pt x="716" y="106"/>
                </a:cubicBezTo>
                <a:cubicBezTo>
                  <a:pt x="716" y="26"/>
                  <a:pt x="716" y="26"/>
                  <a:pt x="716" y="26"/>
                </a:cubicBezTo>
                <a:cubicBezTo>
                  <a:pt x="716" y="25"/>
                  <a:pt x="716" y="19"/>
                  <a:pt x="712" y="13"/>
                </a:cubicBezTo>
                <a:cubicBezTo>
                  <a:pt x="711" y="9"/>
                  <a:pt x="708" y="6"/>
                  <a:pt x="705" y="4"/>
                </a:cubicBezTo>
                <a:cubicBezTo>
                  <a:pt x="701" y="1"/>
                  <a:pt x="696" y="0"/>
                  <a:pt x="690" y="0"/>
                </a:cubicBezTo>
                <a:cubicBezTo>
                  <a:pt x="26" y="0"/>
                  <a:pt x="26" y="0"/>
                  <a:pt x="26" y="0"/>
                </a:cubicBezTo>
                <a:cubicBezTo>
                  <a:pt x="26" y="2"/>
                  <a:pt x="26" y="2"/>
                  <a:pt x="26" y="2"/>
                </a:cubicBezTo>
                <a:cubicBezTo>
                  <a:pt x="26" y="4"/>
                  <a:pt x="26" y="4"/>
                  <a:pt x="26" y="4"/>
                </a:cubicBezTo>
                <a:cubicBezTo>
                  <a:pt x="690" y="4"/>
                  <a:pt x="690" y="4"/>
                  <a:pt x="690" y="4"/>
                </a:cubicBezTo>
                <a:cubicBezTo>
                  <a:pt x="695" y="4"/>
                  <a:pt x="699" y="5"/>
                  <a:pt x="702" y="7"/>
                </a:cubicBezTo>
                <a:cubicBezTo>
                  <a:pt x="707" y="10"/>
                  <a:pt x="709" y="15"/>
                  <a:pt x="710" y="19"/>
                </a:cubicBezTo>
                <a:cubicBezTo>
                  <a:pt x="711" y="21"/>
                  <a:pt x="711" y="22"/>
                  <a:pt x="711" y="24"/>
                </a:cubicBezTo>
                <a:cubicBezTo>
                  <a:pt x="711" y="24"/>
                  <a:pt x="712" y="25"/>
                  <a:pt x="712" y="25"/>
                </a:cubicBezTo>
                <a:cubicBezTo>
                  <a:pt x="712" y="25"/>
                  <a:pt x="712" y="25"/>
                  <a:pt x="712" y="25"/>
                </a:cubicBezTo>
                <a:cubicBezTo>
                  <a:pt x="712" y="26"/>
                  <a:pt x="712" y="26"/>
                  <a:pt x="712" y="26"/>
                </a:cubicBezTo>
                <a:cubicBezTo>
                  <a:pt x="712" y="106"/>
                  <a:pt x="712" y="106"/>
                  <a:pt x="712" y="106"/>
                </a:cubicBezTo>
                <a:cubicBezTo>
                  <a:pt x="712" y="111"/>
                  <a:pt x="710" y="115"/>
                  <a:pt x="708" y="118"/>
                </a:cubicBezTo>
                <a:cubicBezTo>
                  <a:pt x="705" y="123"/>
                  <a:pt x="701" y="125"/>
                  <a:pt x="697" y="126"/>
                </a:cubicBezTo>
                <a:cubicBezTo>
                  <a:pt x="695" y="127"/>
                  <a:pt x="693" y="127"/>
                  <a:pt x="692" y="127"/>
                </a:cubicBezTo>
                <a:cubicBezTo>
                  <a:pt x="691" y="127"/>
                  <a:pt x="690" y="128"/>
                  <a:pt x="690" y="128"/>
                </a:cubicBezTo>
                <a:cubicBezTo>
                  <a:pt x="690" y="128"/>
                  <a:pt x="690" y="128"/>
                  <a:pt x="690" y="128"/>
                </a:cubicBezTo>
                <a:cubicBezTo>
                  <a:pt x="690" y="128"/>
                  <a:pt x="690" y="128"/>
                  <a:pt x="690" y="128"/>
                </a:cubicBezTo>
                <a:cubicBezTo>
                  <a:pt x="4" y="128"/>
                  <a:pt x="4" y="128"/>
                  <a:pt x="4" y="128"/>
                </a:cubicBezTo>
                <a:cubicBezTo>
                  <a:pt x="4" y="26"/>
                  <a:pt x="4" y="26"/>
                  <a:pt x="4" y="26"/>
                </a:cubicBezTo>
                <a:cubicBezTo>
                  <a:pt x="4" y="20"/>
                  <a:pt x="5" y="16"/>
                  <a:pt x="7" y="13"/>
                </a:cubicBezTo>
                <a:cubicBezTo>
                  <a:pt x="10" y="8"/>
                  <a:pt x="15" y="6"/>
                  <a:pt x="19" y="5"/>
                </a:cubicBezTo>
                <a:cubicBezTo>
                  <a:pt x="21" y="4"/>
                  <a:pt x="22" y="4"/>
                  <a:pt x="24" y="4"/>
                </a:cubicBezTo>
                <a:cubicBezTo>
                  <a:pt x="24" y="4"/>
                  <a:pt x="25" y="4"/>
                  <a:pt x="25" y="4"/>
                </a:cubicBezTo>
                <a:cubicBezTo>
                  <a:pt x="25" y="4"/>
                  <a:pt x="25" y="4"/>
                  <a:pt x="25" y="4"/>
                </a:cubicBezTo>
                <a:cubicBezTo>
                  <a:pt x="26" y="4"/>
                  <a:pt x="26" y="4"/>
                  <a:pt x="26" y="4"/>
                </a:cubicBezTo>
                <a:lnTo>
                  <a:pt x="26" y="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p>
        </p:txBody>
      </p:sp>
    </p:spTree>
    <p:custDataLst>
      <p:tags r:id="rId1"/>
    </p:custDataLst>
    <p:extLst>
      <p:ext uri="{BB962C8B-B14F-4D97-AF65-F5344CB8AC3E}">
        <p14:creationId xmlns:p14="http://schemas.microsoft.com/office/powerpoint/2010/main" val="1522815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Quote with image">
    <p:spTree>
      <p:nvGrpSpPr>
        <p:cNvPr id="1" name=""/>
        <p:cNvGrpSpPr/>
        <p:nvPr/>
      </p:nvGrpSpPr>
      <p:grpSpPr>
        <a:xfrm>
          <a:off x="0" y="0"/>
          <a:ext cx="0" cy="0"/>
          <a:chOff x="0" y="0"/>
          <a:chExt cx="0" cy="0"/>
        </a:xfrm>
      </p:grpSpPr>
      <p:sp>
        <p:nvSpPr>
          <p:cNvPr id="2" name="Title 1"/>
          <p:cNvSpPr>
            <a:spLocks noGrp="1"/>
          </p:cNvSpPr>
          <p:nvPr>
            <p:ph type="title"/>
          </p:nvPr>
        </p:nvSpPr>
        <p:spPr>
          <a:xfrm>
            <a:off x="371476" y="359944"/>
            <a:ext cx="8216264" cy="3190976"/>
          </a:xfrm>
        </p:spPr>
        <p:txBody>
          <a:bodyPr>
            <a:noAutofit/>
          </a:bodyPr>
          <a:lstStyle>
            <a:lvl1pPr>
              <a:defRPr sz="4400" b="0">
                <a:solidFill>
                  <a:schemeClr val="tx2"/>
                </a:solidFill>
              </a:defRPr>
            </a:lvl1p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03/11/2026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4" name="Text Placeholder 13"/>
          <p:cNvSpPr>
            <a:spLocks noGrp="1"/>
          </p:cNvSpPr>
          <p:nvPr>
            <p:ph type="body" sz="quarter" idx="13"/>
          </p:nvPr>
        </p:nvSpPr>
        <p:spPr>
          <a:xfrm>
            <a:off x="535312" y="3773511"/>
            <a:ext cx="2858127" cy="357149"/>
          </a:xfrm>
        </p:spPr>
        <p:txBody>
          <a:bodyPr/>
          <a:lstStyle>
            <a:lvl1pPr>
              <a:defRPr>
                <a:solidFill>
                  <a:schemeClr val="bg2"/>
                </a:solidFill>
              </a:defRPr>
            </a:lvl1pPr>
            <a:lvl2pPr marL="0" indent="0">
              <a:buNone/>
              <a:defRPr/>
            </a:lvl2pPr>
          </a:lstStyle>
          <a:p>
            <a:pPr lvl="0"/>
            <a:r>
              <a:rPr lang="en-US" dirty="0"/>
              <a:t>Edit Master text styles</a:t>
            </a:r>
          </a:p>
        </p:txBody>
      </p:sp>
      <p:sp>
        <p:nvSpPr>
          <p:cNvPr id="17" name="Picture Placeholder 15"/>
          <p:cNvSpPr>
            <a:spLocks noGrp="1"/>
          </p:cNvSpPr>
          <p:nvPr>
            <p:ph type="pic" sz="quarter" idx="14"/>
          </p:nvPr>
        </p:nvSpPr>
        <p:spPr>
          <a:xfrm>
            <a:off x="477203" y="4393565"/>
            <a:ext cx="1092517" cy="1092518"/>
          </a:xfrm>
          <a:prstGeom prst="ellipse">
            <a:avLst/>
          </a:prstGeom>
        </p:spPr>
        <p:txBody>
          <a:bodyPr>
            <a:normAutofit/>
          </a:bodyPr>
          <a:lstStyle>
            <a:lvl1pPr>
              <a:defRPr sz="1100">
                <a:solidFill>
                  <a:schemeClr val="bg2"/>
                </a:solidFill>
              </a:defRPr>
            </a:lvl1pPr>
          </a:lstStyle>
          <a:p>
            <a:endParaRPr lang="en-GB" dirty="0"/>
          </a:p>
        </p:txBody>
      </p:sp>
      <p:sp>
        <p:nvSpPr>
          <p:cNvPr id="12" name="Picture Placeholder 8"/>
          <p:cNvSpPr>
            <a:spLocks noGrp="1"/>
          </p:cNvSpPr>
          <p:nvPr>
            <p:ph type="pic" sz="quarter" idx="16"/>
          </p:nvPr>
        </p:nvSpPr>
        <p:spPr>
          <a:xfrm>
            <a:off x="8313420" y="-9729"/>
            <a:ext cx="3878580" cy="5948364"/>
          </a:xfrm>
          <a:prstGeom prst="rect">
            <a:avLst/>
          </a:prstGeom>
          <a:solidFill>
            <a:schemeClr val="bg1">
              <a:lumMod val="85000"/>
            </a:schemeClr>
          </a:solidFill>
        </p:spPr>
        <p:txBody>
          <a:bodyPr/>
          <a:lstStyle>
            <a:lvl1pPr>
              <a:defRPr>
                <a:solidFill>
                  <a:schemeClr val="bg2"/>
                </a:solidFill>
              </a:defRPr>
            </a:lvl1pPr>
          </a:lstStyle>
          <a:p>
            <a:endParaRPr lang="en-GB" dirty="0"/>
          </a:p>
        </p:txBody>
      </p:sp>
      <p:sp>
        <p:nvSpPr>
          <p:cNvPr id="9" name="Freeform 8"/>
          <p:cNvSpPr>
            <a:spLocks/>
          </p:cNvSpPr>
          <p:nvPr userDrawn="1"/>
        </p:nvSpPr>
        <p:spPr bwMode="auto">
          <a:xfrm>
            <a:off x="463293" y="3652420"/>
            <a:ext cx="3019046" cy="576786"/>
          </a:xfrm>
          <a:custGeom>
            <a:avLst/>
            <a:gdLst>
              <a:gd name="T0" fmla="*/ 26 w 716"/>
              <a:gd name="T1" fmla="*/ 2 h 132"/>
              <a:gd name="T2" fmla="*/ 26 w 716"/>
              <a:gd name="T3" fmla="*/ 0 h 132"/>
              <a:gd name="T4" fmla="*/ 13 w 716"/>
              <a:gd name="T5" fmla="*/ 3 h 132"/>
              <a:gd name="T6" fmla="*/ 4 w 716"/>
              <a:gd name="T7" fmla="*/ 11 h 132"/>
              <a:gd name="T8" fmla="*/ 0 w 716"/>
              <a:gd name="T9" fmla="*/ 26 h 132"/>
              <a:gd name="T10" fmla="*/ 0 w 716"/>
              <a:gd name="T11" fmla="*/ 132 h 132"/>
              <a:gd name="T12" fmla="*/ 690 w 716"/>
              <a:gd name="T13" fmla="*/ 132 h 132"/>
              <a:gd name="T14" fmla="*/ 702 w 716"/>
              <a:gd name="T15" fmla="*/ 128 h 132"/>
              <a:gd name="T16" fmla="*/ 711 w 716"/>
              <a:gd name="T17" fmla="*/ 121 h 132"/>
              <a:gd name="T18" fmla="*/ 716 w 716"/>
              <a:gd name="T19" fmla="*/ 106 h 132"/>
              <a:gd name="T20" fmla="*/ 716 w 716"/>
              <a:gd name="T21" fmla="*/ 26 h 132"/>
              <a:gd name="T22" fmla="*/ 712 w 716"/>
              <a:gd name="T23" fmla="*/ 13 h 132"/>
              <a:gd name="T24" fmla="*/ 705 w 716"/>
              <a:gd name="T25" fmla="*/ 4 h 132"/>
              <a:gd name="T26" fmla="*/ 690 w 716"/>
              <a:gd name="T27" fmla="*/ 0 h 132"/>
              <a:gd name="T28" fmla="*/ 26 w 716"/>
              <a:gd name="T29" fmla="*/ 0 h 132"/>
              <a:gd name="T30" fmla="*/ 26 w 716"/>
              <a:gd name="T31" fmla="*/ 2 h 132"/>
              <a:gd name="T32" fmla="*/ 26 w 716"/>
              <a:gd name="T33" fmla="*/ 4 h 132"/>
              <a:gd name="T34" fmla="*/ 690 w 716"/>
              <a:gd name="T35" fmla="*/ 4 h 132"/>
              <a:gd name="T36" fmla="*/ 702 w 716"/>
              <a:gd name="T37" fmla="*/ 7 h 132"/>
              <a:gd name="T38" fmla="*/ 710 w 716"/>
              <a:gd name="T39" fmla="*/ 19 h 132"/>
              <a:gd name="T40" fmla="*/ 711 w 716"/>
              <a:gd name="T41" fmla="*/ 24 h 132"/>
              <a:gd name="T42" fmla="*/ 712 w 716"/>
              <a:gd name="T43" fmla="*/ 25 h 132"/>
              <a:gd name="T44" fmla="*/ 712 w 716"/>
              <a:gd name="T45" fmla="*/ 25 h 132"/>
              <a:gd name="T46" fmla="*/ 712 w 716"/>
              <a:gd name="T47" fmla="*/ 26 h 132"/>
              <a:gd name="T48" fmla="*/ 712 w 716"/>
              <a:gd name="T49" fmla="*/ 106 h 132"/>
              <a:gd name="T50" fmla="*/ 708 w 716"/>
              <a:gd name="T51" fmla="*/ 118 h 132"/>
              <a:gd name="T52" fmla="*/ 697 w 716"/>
              <a:gd name="T53" fmla="*/ 126 h 132"/>
              <a:gd name="T54" fmla="*/ 692 w 716"/>
              <a:gd name="T55" fmla="*/ 127 h 132"/>
              <a:gd name="T56" fmla="*/ 690 w 716"/>
              <a:gd name="T57" fmla="*/ 128 h 132"/>
              <a:gd name="T58" fmla="*/ 690 w 716"/>
              <a:gd name="T59" fmla="*/ 128 h 132"/>
              <a:gd name="T60" fmla="*/ 690 w 716"/>
              <a:gd name="T61" fmla="*/ 128 h 132"/>
              <a:gd name="T62" fmla="*/ 4 w 716"/>
              <a:gd name="T63" fmla="*/ 128 h 132"/>
              <a:gd name="T64" fmla="*/ 4 w 716"/>
              <a:gd name="T65" fmla="*/ 26 h 132"/>
              <a:gd name="T66" fmla="*/ 7 w 716"/>
              <a:gd name="T67" fmla="*/ 13 h 132"/>
              <a:gd name="T68" fmla="*/ 19 w 716"/>
              <a:gd name="T69" fmla="*/ 5 h 132"/>
              <a:gd name="T70" fmla="*/ 24 w 716"/>
              <a:gd name="T71" fmla="*/ 4 h 132"/>
              <a:gd name="T72" fmla="*/ 25 w 716"/>
              <a:gd name="T73" fmla="*/ 4 h 132"/>
              <a:gd name="T74" fmla="*/ 25 w 716"/>
              <a:gd name="T75" fmla="*/ 4 h 132"/>
              <a:gd name="T76" fmla="*/ 26 w 716"/>
              <a:gd name="T77" fmla="*/ 4 h 132"/>
              <a:gd name="T78" fmla="*/ 26 w 716"/>
              <a:gd name="T79" fmla="*/ 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16" h="132">
                <a:moveTo>
                  <a:pt x="26" y="2"/>
                </a:moveTo>
                <a:cubicBezTo>
                  <a:pt x="26" y="0"/>
                  <a:pt x="26" y="0"/>
                  <a:pt x="26" y="0"/>
                </a:cubicBezTo>
                <a:cubicBezTo>
                  <a:pt x="25" y="0"/>
                  <a:pt x="19" y="0"/>
                  <a:pt x="13" y="3"/>
                </a:cubicBezTo>
                <a:cubicBezTo>
                  <a:pt x="9" y="4"/>
                  <a:pt x="6" y="7"/>
                  <a:pt x="4" y="11"/>
                </a:cubicBezTo>
                <a:cubicBezTo>
                  <a:pt x="1" y="14"/>
                  <a:pt x="0" y="19"/>
                  <a:pt x="0" y="26"/>
                </a:cubicBezTo>
                <a:cubicBezTo>
                  <a:pt x="0" y="132"/>
                  <a:pt x="0" y="132"/>
                  <a:pt x="0" y="132"/>
                </a:cubicBezTo>
                <a:cubicBezTo>
                  <a:pt x="690" y="132"/>
                  <a:pt x="690" y="132"/>
                  <a:pt x="690" y="132"/>
                </a:cubicBezTo>
                <a:cubicBezTo>
                  <a:pt x="690" y="132"/>
                  <a:pt x="696" y="132"/>
                  <a:pt x="702" y="128"/>
                </a:cubicBezTo>
                <a:cubicBezTo>
                  <a:pt x="706" y="127"/>
                  <a:pt x="709" y="124"/>
                  <a:pt x="711" y="121"/>
                </a:cubicBezTo>
                <a:cubicBezTo>
                  <a:pt x="714" y="117"/>
                  <a:pt x="716" y="112"/>
                  <a:pt x="716" y="106"/>
                </a:cubicBezTo>
                <a:cubicBezTo>
                  <a:pt x="716" y="26"/>
                  <a:pt x="716" y="26"/>
                  <a:pt x="716" y="26"/>
                </a:cubicBezTo>
                <a:cubicBezTo>
                  <a:pt x="716" y="25"/>
                  <a:pt x="716" y="19"/>
                  <a:pt x="712" y="13"/>
                </a:cubicBezTo>
                <a:cubicBezTo>
                  <a:pt x="711" y="9"/>
                  <a:pt x="708" y="6"/>
                  <a:pt x="705" y="4"/>
                </a:cubicBezTo>
                <a:cubicBezTo>
                  <a:pt x="701" y="1"/>
                  <a:pt x="696" y="0"/>
                  <a:pt x="690" y="0"/>
                </a:cubicBezTo>
                <a:cubicBezTo>
                  <a:pt x="26" y="0"/>
                  <a:pt x="26" y="0"/>
                  <a:pt x="26" y="0"/>
                </a:cubicBezTo>
                <a:cubicBezTo>
                  <a:pt x="26" y="2"/>
                  <a:pt x="26" y="2"/>
                  <a:pt x="26" y="2"/>
                </a:cubicBezTo>
                <a:cubicBezTo>
                  <a:pt x="26" y="4"/>
                  <a:pt x="26" y="4"/>
                  <a:pt x="26" y="4"/>
                </a:cubicBezTo>
                <a:cubicBezTo>
                  <a:pt x="690" y="4"/>
                  <a:pt x="690" y="4"/>
                  <a:pt x="690" y="4"/>
                </a:cubicBezTo>
                <a:cubicBezTo>
                  <a:pt x="695" y="4"/>
                  <a:pt x="699" y="5"/>
                  <a:pt x="702" y="7"/>
                </a:cubicBezTo>
                <a:cubicBezTo>
                  <a:pt x="707" y="10"/>
                  <a:pt x="709" y="15"/>
                  <a:pt x="710" y="19"/>
                </a:cubicBezTo>
                <a:cubicBezTo>
                  <a:pt x="711" y="21"/>
                  <a:pt x="711" y="22"/>
                  <a:pt x="711" y="24"/>
                </a:cubicBezTo>
                <a:cubicBezTo>
                  <a:pt x="711" y="24"/>
                  <a:pt x="712" y="25"/>
                  <a:pt x="712" y="25"/>
                </a:cubicBezTo>
                <a:cubicBezTo>
                  <a:pt x="712" y="25"/>
                  <a:pt x="712" y="25"/>
                  <a:pt x="712" y="25"/>
                </a:cubicBezTo>
                <a:cubicBezTo>
                  <a:pt x="712" y="26"/>
                  <a:pt x="712" y="26"/>
                  <a:pt x="712" y="26"/>
                </a:cubicBezTo>
                <a:cubicBezTo>
                  <a:pt x="712" y="106"/>
                  <a:pt x="712" y="106"/>
                  <a:pt x="712" y="106"/>
                </a:cubicBezTo>
                <a:cubicBezTo>
                  <a:pt x="712" y="111"/>
                  <a:pt x="710" y="115"/>
                  <a:pt x="708" y="118"/>
                </a:cubicBezTo>
                <a:cubicBezTo>
                  <a:pt x="705" y="123"/>
                  <a:pt x="701" y="125"/>
                  <a:pt x="697" y="126"/>
                </a:cubicBezTo>
                <a:cubicBezTo>
                  <a:pt x="695" y="127"/>
                  <a:pt x="693" y="127"/>
                  <a:pt x="692" y="127"/>
                </a:cubicBezTo>
                <a:cubicBezTo>
                  <a:pt x="691" y="127"/>
                  <a:pt x="690" y="128"/>
                  <a:pt x="690" y="128"/>
                </a:cubicBezTo>
                <a:cubicBezTo>
                  <a:pt x="690" y="128"/>
                  <a:pt x="690" y="128"/>
                  <a:pt x="690" y="128"/>
                </a:cubicBezTo>
                <a:cubicBezTo>
                  <a:pt x="690" y="128"/>
                  <a:pt x="690" y="128"/>
                  <a:pt x="690" y="128"/>
                </a:cubicBezTo>
                <a:cubicBezTo>
                  <a:pt x="4" y="128"/>
                  <a:pt x="4" y="128"/>
                  <a:pt x="4" y="128"/>
                </a:cubicBezTo>
                <a:cubicBezTo>
                  <a:pt x="4" y="26"/>
                  <a:pt x="4" y="26"/>
                  <a:pt x="4" y="26"/>
                </a:cubicBezTo>
                <a:cubicBezTo>
                  <a:pt x="4" y="20"/>
                  <a:pt x="5" y="16"/>
                  <a:pt x="7" y="13"/>
                </a:cubicBezTo>
                <a:cubicBezTo>
                  <a:pt x="10" y="8"/>
                  <a:pt x="15" y="6"/>
                  <a:pt x="19" y="5"/>
                </a:cubicBezTo>
                <a:cubicBezTo>
                  <a:pt x="21" y="4"/>
                  <a:pt x="22" y="4"/>
                  <a:pt x="24" y="4"/>
                </a:cubicBezTo>
                <a:cubicBezTo>
                  <a:pt x="24" y="4"/>
                  <a:pt x="25" y="4"/>
                  <a:pt x="25" y="4"/>
                </a:cubicBezTo>
                <a:cubicBezTo>
                  <a:pt x="25" y="4"/>
                  <a:pt x="25" y="4"/>
                  <a:pt x="25" y="4"/>
                </a:cubicBezTo>
                <a:cubicBezTo>
                  <a:pt x="26" y="4"/>
                  <a:pt x="26" y="4"/>
                  <a:pt x="26" y="4"/>
                </a:cubicBezTo>
                <a:lnTo>
                  <a:pt x="26" y="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p>
        </p:txBody>
      </p:sp>
    </p:spTree>
    <p:custDataLst>
      <p:tags r:id="rId1"/>
    </p:custDataLst>
    <p:extLst>
      <p:ext uri="{BB962C8B-B14F-4D97-AF65-F5344CB8AC3E}">
        <p14:creationId xmlns:p14="http://schemas.microsoft.com/office/powerpoint/2010/main" val="1207953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Quote with full screen image - Small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endParaRPr lang="en-GB" dirty="0"/>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03/11/2026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4" name="Text Placeholder 13"/>
          <p:cNvSpPr>
            <a:spLocks noGrp="1"/>
          </p:cNvSpPr>
          <p:nvPr>
            <p:ph type="body" sz="quarter" idx="13"/>
          </p:nvPr>
        </p:nvSpPr>
        <p:spPr>
          <a:xfrm>
            <a:off x="535313" y="3773511"/>
            <a:ext cx="1746970" cy="357149"/>
          </a:xfrm>
        </p:spPr>
        <p:txBody>
          <a:bodyPr/>
          <a:lstStyle>
            <a:lvl1pPr>
              <a:defRPr>
                <a:solidFill>
                  <a:schemeClr val="bg1"/>
                </a:solidFill>
              </a:defRPr>
            </a:lvl1pPr>
            <a:lvl2pPr marL="0" indent="0">
              <a:buNone/>
              <a:defRPr/>
            </a:lvl2pPr>
          </a:lstStyle>
          <a:p>
            <a:pPr lvl="0"/>
            <a:r>
              <a:rPr lang="en-US" dirty="0"/>
              <a:t>Edit Master text</a:t>
            </a:r>
          </a:p>
        </p:txBody>
      </p:sp>
    </p:spTree>
    <p:custDataLst>
      <p:tags r:id="rId1"/>
    </p:custDataLst>
    <p:extLst>
      <p:ext uri="{BB962C8B-B14F-4D97-AF65-F5344CB8AC3E}">
        <p14:creationId xmlns:p14="http://schemas.microsoft.com/office/powerpoint/2010/main" val="1518038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Quote with full screen image - Medium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endParaRPr lang="en-GB" dirty="0"/>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03/11/2026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4" name="Text Placeholder 13"/>
          <p:cNvSpPr>
            <a:spLocks noGrp="1"/>
          </p:cNvSpPr>
          <p:nvPr>
            <p:ph type="body" sz="quarter" idx="13"/>
          </p:nvPr>
        </p:nvSpPr>
        <p:spPr>
          <a:xfrm>
            <a:off x="535313" y="3773511"/>
            <a:ext cx="2858126" cy="357149"/>
          </a:xfrm>
        </p:spPr>
        <p:txBody>
          <a:bodyPr/>
          <a:lstStyle>
            <a:lvl1pPr>
              <a:defRPr>
                <a:solidFill>
                  <a:schemeClr val="bg1"/>
                </a:solidFill>
              </a:defRPr>
            </a:lvl1pPr>
            <a:lvl2pPr marL="0" indent="0">
              <a:buNone/>
              <a:defRPr/>
            </a:lvl2pPr>
          </a:lstStyle>
          <a:p>
            <a:pPr lvl="0"/>
            <a:r>
              <a:rPr lang="en-US" dirty="0"/>
              <a:t>Edit Master text</a:t>
            </a:r>
          </a:p>
        </p:txBody>
      </p:sp>
    </p:spTree>
    <p:custDataLst>
      <p:tags r:id="rId1"/>
    </p:custDataLst>
    <p:extLst>
      <p:ext uri="{BB962C8B-B14F-4D97-AF65-F5344CB8AC3E}">
        <p14:creationId xmlns:p14="http://schemas.microsoft.com/office/powerpoint/2010/main" val="2759906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Quote with full screen image - Large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endParaRPr lang="en-GB" dirty="0"/>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03/11/2026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4" name="Text Placeholder 13"/>
          <p:cNvSpPr>
            <a:spLocks noGrp="1"/>
          </p:cNvSpPr>
          <p:nvPr>
            <p:ph type="body" sz="quarter" idx="13"/>
          </p:nvPr>
        </p:nvSpPr>
        <p:spPr>
          <a:xfrm>
            <a:off x="535312" y="3773511"/>
            <a:ext cx="5659748" cy="357149"/>
          </a:xfrm>
        </p:spPr>
        <p:txBody>
          <a:bodyPr/>
          <a:lstStyle>
            <a:lvl1pPr>
              <a:defRPr>
                <a:solidFill>
                  <a:schemeClr val="bg1"/>
                </a:solidFill>
              </a:defRPr>
            </a:lvl1pPr>
            <a:lvl2pPr marL="0" indent="0">
              <a:buNone/>
              <a:defRPr/>
            </a:lvl2pPr>
          </a:lstStyle>
          <a:p>
            <a:pPr lvl="0"/>
            <a:r>
              <a:rPr lang="en-US" dirty="0"/>
              <a:t>Edit Master text</a:t>
            </a:r>
          </a:p>
        </p:txBody>
      </p:sp>
    </p:spTree>
    <p:custDataLst>
      <p:tags r:id="rId1"/>
    </p:custDataLst>
    <p:extLst>
      <p:ext uri="{BB962C8B-B14F-4D97-AF65-F5344CB8AC3E}">
        <p14:creationId xmlns:p14="http://schemas.microsoft.com/office/powerpoint/2010/main" val="3456930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Press cuttings">
    <p:spTree>
      <p:nvGrpSpPr>
        <p:cNvPr id="1" name=""/>
        <p:cNvGrpSpPr/>
        <p:nvPr/>
      </p:nvGrpSpPr>
      <p:grpSpPr>
        <a:xfrm>
          <a:off x="0" y="0"/>
          <a:ext cx="0" cy="0"/>
          <a:chOff x="0" y="0"/>
          <a:chExt cx="0" cy="0"/>
        </a:xfrm>
      </p:grpSpPr>
      <p:sp>
        <p:nvSpPr>
          <p:cNvPr id="8" name="Rectangle 7"/>
          <p:cNvSpPr/>
          <p:nvPr userDrawn="1"/>
        </p:nvSpPr>
        <p:spPr>
          <a:xfrm>
            <a:off x="0" y="0"/>
            <a:ext cx="12192000" cy="5935980"/>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03/11/2026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0" name="Text Placeholder 7"/>
          <p:cNvSpPr>
            <a:spLocks noGrp="1"/>
          </p:cNvSpPr>
          <p:nvPr>
            <p:ph type="body" sz="quarter" idx="15"/>
          </p:nvPr>
        </p:nvSpPr>
        <p:spPr>
          <a:xfrm>
            <a:off x="377758" y="5365115"/>
            <a:ext cx="5718242"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2847261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6EF22D-7DBE-4099-99F0-B83DD9779912}" type="datetimeFigureOut">
              <a:rPr lang="en-GB" smtClean="0"/>
              <a:t>03/11/2026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623F64F-6692-49A2-80FF-3D660AAAEE7A}" type="slidenum">
              <a:rPr lang="en-GB" smtClean="0"/>
              <a:t>‹#›</a:t>
            </a:fld>
            <a:endParaRPr lang="en-GB"/>
          </a:p>
        </p:txBody>
      </p:sp>
      <p:sp>
        <p:nvSpPr>
          <p:cNvPr id="5" name="Text Placeholder 7"/>
          <p:cNvSpPr>
            <a:spLocks noGrp="1"/>
          </p:cNvSpPr>
          <p:nvPr>
            <p:ph type="body" sz="quarter" idx="16"/>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4199476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endParaRPr lang="en-GB"/>
          </a:p>
        </p:txBody>
      </p:sp>
      <p:sp>
        <p:nvSpPr>
          <p:cNvPr id="2" name="Title 1"/>
          <p:cNvSpPr>
            <a:spLocks noGrp="1"/>
          </p:cNvSpPr>
          <p:nvPr>
            <p:ph type="ctrTitle"/>
          </p:nvPr>
        </p:nvSpPr>
        <p:spPr>
          <a:xfrm>
            <a:off x="403766" y="759293"/>
            <a:ext cx="5633780" cy="1663867"/>
          </a:xfrm>
          <a:solidFill>
            <a:schemeClr val="bg1">
              <a:alpha val="0"/>
            </a:schemeClr>
          </a:solidFill>
          <a:effectLst/>
        </p:spPr>
        <p:txBody>
          <a:bodyPr anchor="t">
            <a:normAutofit/>
          </a:bodyPr>
          <a:lstStyle>
            <a:lvl1pPr algn="l">
              <a:defRPr sz="5400" b="1">
                <a:solidFill>
                  <a:schemeClr val="bg1"/>
                </a:solidFill>
              </a:defRPr>
            </a:lvl1pPr>
          </a:lstStyle>
          <a:p>
            <a:r>
              <a:rPr lang="en-US" dirty="0"/>
              <a:t>Click to edit Master title style</a:t>
            </a:r>
            <a:endParaRPr lang="en-GB" dirty="0"/>
          </a:p>
        </p:txBody>
      </p:sp>
      <p:sp>
        <p:nvSpPr>
          <p:cNvPr id="4" name="Date Placeholder 3"/>
          <p:cNvSpPr>
            <a:spLocks noGrp="1"/>
          </p:cNvSpPr>
          <p:nvPr>
            <p:ph type="dt" sz="half" idx="10"/>
          </p:nvPr>
        </p:nvSpPr>
        <p:spPr/>
        <p:txBody>
          <a:bodyPr/>
          <a:lstStyle/>
          <a:p>
            <a:fld id="{2E6EF22D-7DBE-4099-99F0-B83DD9779912}" type="datetimeFigureOut">
              <a:rPr lang="en-GB" smtClean="0"/>
              <a:t>03/11/2026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23F64F-6692-49A2-80FF-3D660AAAEE7A}" type="slidenum">
              <a:rPr lang="en-GB" smtClean="0"/>
              <a:t>‹#›</a:t>
            </a:fld>
            <a:endParaRPr lang="en-GB"/>
          </a:p>
        </p:txBody>
      </p:sp>
      <p:sp>
        <p:nvSpPr>
          <p:cNvPr id="10" name="Text Placeholder 9"/>
          <p:cNvSpPr>
            <a:spLocks noGrp="1"/>
          </p:cNvSpPr>
          <p:nvPr>
            <p:ph type="body" sz="quarter" idx="14"/>
          </p:nvPr>
        </p:nvSpPr>
        <p:spPr>
          <a:xfrm>
            <a:off x="552577" y="2627694"/>
            <a:ext cx="3757295" cy="365442"/>
          </a:xfrm>
        </p:spPr>
        <p:txBody>
          <a:bodyPr/>
          <a:lstStyle>
            <a:lvl1pPr>
              <a:defRPr b="1">
                <a:solidFill>
                  <a:schemeClr val="bg1"/>
                </a:solidFill>
              </a:defRPr>
            </a:lvl1pPr>
            <a:lvl2pPr marL="0" indent="0">
              <a:buNone/>
              <a:defRPr/>
            </a:lvl2pPr>
          </a:lstStyle>
          <a:p>
            <a:pPr lvl="0"/>
            <a:r>
              <a:rPr lang="en-US" dirty="0"/>
              <a:t>Edit Master text styles</a:t>
            </a:r>
          </a:p>
        </p:txBody>
      </p:sp>
    </p:spTree>
    <p:custDataLst>
      <p:tags r:id="rId1"/>
    </p:custDataLst>
    <p:extLst>
      <p:ext uri="{BB962C8B-B14F-4D97-AF65-F5344CB8AC3E}">
        <p14:creationId xmlns:p14="http://schemas.microsoft.com/office/powerpoint/2010/main" val="1847273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os="302">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Diagram (long) x 1 box">
    <p:spTree>
      <p:nvGrpSpPr>
        <p:cNvPr id="1" name=""/>
        <p:cNvGrpSpPr/>
        <p:nvPr/>
      </p:nvGrpSpPr>
      <p:grpSpPr>
        <a:xfrm>
          <a:off x="0" y="0"/>
          <a:ext cx="0" cy="0"/>
          <a:chOff x="0" y="0"/>
          <a:chExt cx="0" cy="0"/>
        </a:xfrm>
      </p:grpSpPr>
      <p:sp>
        <p:nvSpPr>
          <p:cNvPr id="11" name="Slide Number Placeholder 10">
            <a:extLst>
              <a:ext uri="{FF2B5EF4-FFF2-40B4-BE49-F238E27FC236}">
                <a16:creationId xmlns:a16="http://schemas.microsoft.com/office/drawing/2014/main" id="{0BB3773D-6CED-4B8A-A46D-AF2BA032FCD8}"/>
              </a:ext>
            </a:extLst>
          </p:cNvPr>
          <p:cNvSpPr>
            <a:spLocks noGrp="1"/>
          </p:cNvSpPr>
          <p:nvPr>
            <p:ph type="sldNum" sz="quarter" idx="19"/>
          </p:nvPr>
        </p:nvSpPr>
        <p:spPr/>
        <p:txBody>
          <a:bodyPr/>
          <a:lstStyle/>
          <a:p>
            <a:fld id="{D61AABEC-672F-4B68-B914-690DA978312C}" type="slidenum">
              <a:rPr lang="en-GB" smtClean="0"/>
              <a:pPr/>
              <a:t>‹#›</a:t>
            </a:fld>
            <a:r>
              <a:rPr lang="en-GB" dirty="0"/>
              <a:t>  </a:t>
            </a:r>
          </a:p>
        </p:txBody>
      </p:sp>
      <p:sp>
        <p:nvSpPr>
          <p:cNvPr id="5" name="Title" descr="Header">
            <a:extLst>
              <a:ext uri="{FF2B5EF4-FFF2-40B4-BE49-F238E27FC236}">
                <a16:creationId xmlns:a16="http://schemas.microsoft.com/office/drawing/2014/main" id="{93A2C7FC-586B-457F-BC57-4BB7FE1F784D}"/>
              </a:ext>
            </a:extLst>
          </p:cNvPr>
          <p:cNvSpPr>
            <a:spLocks noGrp="1"/>
          </p:cNvSpPr>
          <p:nvPr>
            <p:ph type="title"/>
          </p:nvPr>
        </p:nvSpPr>
        <p:spPr/>
        <p:txBody>
          <a:bodyPr/>
          <a:lstStyle/>
          <a:p>
            <a:r>
              <a:rPr lang="en-US"/>
              <a:t>Click to edit Master title style</a:t>
            </a:r>
            <a:endParaRPr lang="en-GB" dirty="0"/>
          </a:p>
        </p:txBody>
      </p:sp>
      <p:sp>
        <p:nvSpPr>
          <p:cNvPr id="6" name="Subtitle">
            <a:extLst>
              <a:ext uri="{FF2B5EF4-FFF2-40B4-BE49-F238E27FC236}">
                <a16:creationId xmlns:a16="http://schemas.microsoft.com/office/drawing/2014/main" id="{77735C07-2264-401E-9223-98C1CA429B7F}"/>
              </a:ext>
            </a:extLst>
          </p:cNvPr>
          <p:cNvSpPr>
            <a:spLocks noGrp="1"/>
          </p:cNvSpPr>
          <p:nvPr>
            <p:ph type="body" sz="quarter" idx="15" hasCustomPrompt="1"/>
          </p:nvPr>
        </p:nvSpPr>
        <p:spPr>
          <a:xfrm>
            <a:off x="450000" y="1241781"/>
            <a:ext cx="9341700" cy="307777"/>
          </a:xfrm>
          <a:noFill/>
        </p:spPr>
        <p:txBody>
          <a:bodyPr vert="horz" wrap="square" lIns="0" tIns="0" rIns="0" bIns="0" rtlCol="0">
            <a:spAutoFit/>
          </a:bodyPr>
          <a:lstStyle>
            <a:lvl1pPr>
              <a:lnSpc>
                <a:spcPct val="100000"/>
              </a:lnSpc>
              <a:defRPr lang="en-GB" sz="2000" b="1" dirty="0">
                <a:solidFill>
                  <a:schemeClr val="tx2"/>
                </a:solidFill>
              </a:defRPr>
            </a:lvl1pPr>
          </a:lstStyle>
          <a:p>
            <a:r>
              <a:rPr lang="en-GB" dirty="0"/>
              <a:t>Subtitle here</a:t>
            </a:r>
          </a:p>
        </p:txBody>
      </p:sp>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2800"/>
            <a:ext cx="11274425" cy="3876675"/>
          </a:xfrm>
          <a:solidFill>
            <a:srgbClr val="E8E8E8"/>
          </a:solidFill>
        </p:spPr>
        <p:txBody>
          <a:bodyPr>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dirty="0"/>
              <a:t>Insert diagram here</a:t>
            </a:r>
          </a:p>
        </p:txBody>
      </p:sp>
      <p:sp>
        <p:nvSpPr>
          <p:cNvPr id="9" name="Base">
            <a:extLst>
              <a:ext uri="{FF2B5EF4-FFF2-40B4-BE49-F238E27FC236}">
                <a16:creationId xmlns:a16="http://schemas.microsoft.com/office/drawing/2014/main" id="{8A099BBE-5290-4ECD-A202-CB681241C242}"/>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Base and source info (delete if not necessary)</a:t>
            </a:r>
          </a:p>
        </p:txBody>
      </p:sp>
    </p:spTree>
    <p:extLst>
      <p:ext uri="{BB962C8B-B14F-4D97-AF65-F5344CB8AC3E}">
        <p14:creationId xmlns:p14="http://schemas.microsoft.com/office/powerpoint/2010/main" val="3388998921"/>
      </p:ext>
    </p:extLst>
  </p:cSld>
  <p:clrMapOvr>
    <a:masterClrMapping/>
  </p:clrMapOvr>
  <p:extLst>
    <p:ext uri="{DCECCB84-F9BA-43D5-87BE-67443E8EF086}">
      <p15:sldGuideLst xmlns:p15="http://schemas.microsoft.com/office/powerpoint/2012/main"/>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r>
              <a:rPr lang="en-US"/>
              <a:t>Click icon to add picture</a:t>
            </a:r>
            <a:endParaRPr lang="en-GB"/>
          </a:p>
        </p:txBody>
      </p:sp>
      <p:sp>
        <p:nvSpPr>
          <p:cNvPr id="2" name="Title 1"/>
          <p:cNvSpPr>
            <a:spLocks noGrp="1"/>
          </p:cNvSpPr>
          <p:nvPr>
            <p:ph type="ctrTitle"/>
          </p:nvPr>
        </p:nvSpPr>
        <p:spPr>
          <a:xfrm>
            <a:off x="358588" y="1292694"/>
            <a:ext cx="5298141" cy="2411176"/>
          </a:xfrm>
        </p:spPr>
        <p:txBody>
          <a:bodyPr anchor="t">
            <a:normAutofit/>
          </a:bodyPr>
          <a:lstStyle>
            <a:lvl1pPr algn="l">
              <a:defRPr sz="4000" b="1">
                <a:solidFill>
                  <a:schemeClr val="bg1"/>
                </a:solidFill>
              </a:defRPr>
            </a:lvl1pPr>
          </a:lstStyle>
          <a:p>
            <a:r>
              <a:rPr lang="en-US"/>
              <a:t>Click to edit Master title style</a:t>
            </a:r>
            <a:endParaRPr lang="en-GB"/>
          </a:p>
        </p:txBody>
      </p:sp>
      <p:sp>
        <p:nvSpPr>
          <p:cNvPr id="4" name="Date Placeholder 3"/>
          <p:cNvSpPr>
            <a:spLocks noGrp="1"/>
          </p:cNvSpPr>
          <p:nvPr>
            <p:ph type="dt" sz="half" idx="10"/>
          </p:nvPr>
        </p:nvSpPr>
        <p:spPr/>
        <p:txBody>
          <a:bodyPr/>
          <a:lstStyle/>
          <a:p>
            <a:fld id="{2F981E92-320F-428D-AE9E-6ED8AAFCF980}" type="datetimeFigureOut">
              <a:rPr lang="en-GB" smtClean="0"/>
              <a:t>03/11/2026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0E2C877-0506-4A3A-B5DF-8149D82B0B2E}" type="slidenum">
              <a:rPr lang="en-GB" smtClean="0"/>
              <a:t>‹#›</a:t>
            </a:fld>
            <a:endParaRPr lang="en-GB"/>
          </a:p>
        </p:txBody>
      </p:sp>
      <p:sp>
        <p:nvSpPr>
          <p:cNvPr id="11" name="Text Placeholder 14"/>
          <p:cNvSpPr>
            <a:spLocks noGrp="1"/>
          </p:cNvSpPr>
          <p:nvPr>
            <p:ph type="body" sz="quarter" idx="15" hasCustomPrompt="1"/>
          </p:nvPr>
        </p:nvSpPr>
        <p:spPr>
          <a:xfrm>
            <a:off x="565622" y="571616"/>
            <a:ext cx="5530378" cy="352613"/>
          </a:xfrm>
        </p:spPr>
        <p:txBody>
          <a:bodyPr>
            <a:normAutofit/>
          </a:bodyPr>
          <a:lstStyle>
            <a:lvl1pPr marL="0" algn="l" defTabSz="914400" rtl="0" eaLnBrk="1" latinLnBrk="0" hangingPunct="1">
              <a:lnSpc>
                <a:spcPct val="90000"/>
              </a:lnSpc>
              <a:spcBef>
                <a:spcPct val="0"/>
              </a:spcBef>
              <a:buNone/>
              <a:defRPr lang="en-US" sz="1700" b="1" kern="1200" cap="none" spc="0" baseline="0" dirty="0" smtClean="0">
                <a:solidFill>
                  <a:schemeClr val="bg1"/>
                </a:solidFill>
                <a:latin typeface="+mj-lt"/>
                <a:ea typeface="+mj-ea"/>
                <a:cs typeface="+mj-cs"/>
              </a:defRPr>
            </a:lvl1pPr>
          </a:lstStyle>
          <a:p>
            <a:pPr lvl="0"/>
            <a:r>
              <a:rPr lang="en-US"/>
              <a:t>EDIT MASTER TEXT STYLES</a:t>
            </a:r>
          </a:p>
        </p:txBody>
      </p:sp>
      <p:sp>
        <p:nvSpPr>
          <p:cNvPr id="7" name="Text Placeholder 6">
            <a:extLst>
              <a:ext uri="{FF2B5EF4-FFF2-40B4-BE49-F238E27FC236}">
                <a16:creationId xmlns:a16="http://schemas.microsoft.com/office/drawing/2014/main" id="{77FD7B46-C0E5-4A41-9337-30B99A971FC8}"/>
              </a:ext>
            </a:extLst>
          </p:cNvPr>
          <p:cNvSpPr>
            <a:spLocks noGrp="1"/>
          </p:cNvSpPr>
          <p:nvPr>
            <p:ph type="body" sz="quarter" idx="16" hasCustomPrompt="1"/>
          </p:nvPr>
        </p:nvSpPr>
        <p:spPr>
          <a:xfrm>
            <a:off x="358588" y="3806104"/>
            <a:ext cx="5299200" cy="596244"/>
          </a:xfrm>
        </p:spPr>
        <p:txBody>
          <a:bodyPr lIns="108000" anchor="b" anchorCtr="0">
            <a:normAutofit/>
          </a:bodyPr>
          <a:lstStyle>
            <a:lvl1pPr>
              <a:defRPr sz="17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Speaker name</a:t>
            </a:r>
            <a:endParaRPr lang="en-GB"/>
          </a:p>
        </p:txBody>
      </p:sp>
    </p:spTree>
    <p:custDataLst>
      <p:tags r:id="rId1"/>
    </p:custDataLst>
    <p:extLst>
      <p:ext uri="{BB962C8B-B14F-4D97-AF65-F5344CB8AC3E}">
        <p14:creationId xmlns:p14="http://schemas.microsoft.com/office/powerpoint/2010/main" val="1651165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os="302">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p:cSld name="Divider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r>
              <a:rPr lang="en-US"/>
              <a:t>Click icon to add picture</a:t>
            </a:r>
            <a:endParaRPr lang="en-GB"/>
          </a:p>
        </p:txBody>
      </p:sp>
      <p:sp>
        <p:nvSpPr>
          <p:cNvPr id="2" name="Title 1"/>
          <p:cNvSpPr>
            <a:spLocks noGrp="1"/>
          </p:cNvSpPr>
          <p:nvPr>
            <p:ph type="ctrTitle"/>
          </p:nvPr>
        </p:nvSpPr>
        <p:spPr>
          <a:xfrm>
            <a:off x="371288" y="1140293"/>
            <a:ext cx="5298141" cy="2412000"/>
          </a:xfrm>
        </p:spPr>
        <p:txBody>
          <a:bodyPr anchor="t">
            <a:noAutofit/>
          </a:bodyPr>
          <a:lstStyle>
            <a:lvl1pPr algn="l">
              <a:defRPr sz="4000" b="1" baseline="0">
                <a:solidFill>
                  <a:schemeClr val="bg1"/>
                </a:solidFill>
              </a:defRPr>
            </a:lvl1pPr>
          </a:lstStyle>
          <a:p>
            <a:r>
              <a:rPr lang="en-US"/>
              <a:t>Click to edit Master title style</a:t>
            </a:r>
            <a:endParaRPr lang="en-GB"/>
          </a:p>
        </p:txBody>
      </p:sp>
      <p:sp>
        <p:nvSpPr>
          <p:cNvPr id="4" name="Date Placeholder 3"/>
          <p:cNvSpPr>
            <a:spLocks noGrp="1"/>
          </p:cNvSpPr>
          <p:nvPr>
            <p:ph type="dt" sz="half" idx="10"/>
          </p:nvPr>
        </p:nvSpPr>
        <p:spPr/>
        <p:txBody>
          <a:bodyPr/>
          <a:lstStyle/>
          <a:p>
            <a:fld id="{2F981E92-320F-428D-AE9E-6ED8AAFCF980}" type="datetimeFigureOut">
              <a:rPr lang="en-GB" smtClean="0"/>
              <a:t>03/11/2026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0E2C877-0506-4A3A-B5DF-8149D82B0B2E}" type="slidenum">
              <a:rPr lang="en-GB" smtClean="0"/>
              <a:t>‹#›</a:t>
            </a:fld>
            <a:endParaRPr lang="en-GB"/>
          </a:p>
        </p:txBody>
      </p:sp>
      <p:sp>
        <p:nvSpPr>
          <p:cNvPr id="16" name="Text Placeholder 14"/>
          <p:cNvSpPr>
            <a:spLocks noGrp="1"/>
          </p:cNvSpPr>
          <p:nvPr>
            <p:ph type="body" sz="quarter" idx="14" hasCustomPrompt="1"/>
          </p:nvPr>
        </p:nvSpPr>
        <p:spPr>
          <a:xfrm>
            <a:off x="371288" y="651155"/>
            <a:ext cx="6450012" cy="352613"/>
          </a:xfrm>
        </p:spPr>
        <p:txBody>
          <a:bodyPr>
            <a:normAutofit/>
          </a:bodyPr>
          <a:lstStyle>
            <a:lvl1pPr marL="0" algn="l" defTabSz="914400" rtl="0" eaLnBrk="1" latinLnBrk="0" hangingPunct="1">
              <a:lnSpc>
                <a:spcPct val="90000"/>
              </a:lnSpc>
              <a:spcBef>
                <a:spcPct val="0"/>
              </a:spcBef>
              <a:buNone/>
              <a:defRPr lang="en-US" sz="1800" b="1" kern="1200" spc="30" baseline="0" dirty="0" smtClean="0">
                <a:solidFill>
                  <a:schemeClr val="bg1"/>
                </a:solidFill>
                <a:latin typeface="+mj-lt"/>
                <a:ea typeface="+mj-ea"/>
                <a:cs typeface="+mj-cs"/>
              </a:defRPr>
            </a:lvl1pPr>
          </a:lstStyle>
          <a:p>
            <a:pPr lvl="0"/>
            <a:r>
              <a:rPr lang="en-US"/>
              <a:t>EDIT MASTER TEXT STYLES</a:t>
            </a:r>
          </a:p>
        </p:txBody>
      </p:sp>
    </p:spTree>
    <p:custDataLst>
      <p:tags r:id="rId1"/>
    </p:custDataLst>
    <p:extLst>
      <p:ext uri="{BB962C8B-B14F-4D97-AF65-F5344CB8AC3E}">
        <p14:creationId xmlns:p14="http://schemas.microsoft.com/office/powerpoint/2010/main" val="2869264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os="302">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F981E92-320F-428D-AE9E-6ED8AAFCF980}" type="datetimeFigureOut">
              <a:rPr lang="en-GB" smtClean="0"/>
              <a:t>03/11/2026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0E2C877-0506-4A3A-B5DF-8149D82B0B2E}" type="slidenum">
              <a:rPr lang="en-GB" smtClean="0"/>
              <a:t>‹#›</a:t>
            </a:fld>
            <a:endParaRPr lang="en-GB"/>
          </a:p>
        </p:txBody>
      </p:sp>
      <p:sp>
        <p:nvSpPr>
          <p:cNvPr id="10" name="Text Placeholder 7"/>
          <p:cNvSpPr>
            <a:spLocks noGrp="1"/>
          </p:cNvSpPr>
          <p:nvPr>
            <p:ph type="body" sz="quarter" idx="15"/>
          </p:nvPr>
        </p:nvSpPr>
        <p:spPr>
          <a:xfrm>
            <a:off x="377757" y="5365115"/>
            <a:ext cx="11334817" cy="304800"/>
          </a:xfrm>
        </p:spPr>
        <p:txBody>
          <a:bodyPr>
            <a:noAutofit/>
          </a:bodyPr>
          <a:lstStyle>
            <a:lvl1pPr>
              <a:defRPr sz="1000" b="0">
                <a:solidFill>
                  <a:schemeClr val="bg2"/>
                </a:solidFill>
              </a:defRPr>
            </a:lvl1pPr>
          </a:lstStyle>
          <a:p>
            <a:pPr lvl="0"/>
            <a:r>
              <a:rPr lang="en-US"/>
              <a:t>Edit Master text styles</a:t>
            </a:r>
          </a:p>
        </p:txBody>
      </p:sp>
    </p:spTree>
    <p:custDataLst>
      <p:tags r:id="rId1"/>
    </p:custDataLst>
    <p:extLst>
      <p:ext uri="{BB962C8B-B14F-4D97-AF65-F5344CB8AC3E}">
        <p14:creationId xmlns:p14="http://schemas.microsoft.com/office/powerpoint/2010/main" val="2076172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Title &amp;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1475" y="359944"/>
            <a:ext cx="11341099" cy="1021181"/>
          </a:xfrm>
        </p:spPr>
        <p:txBody>
          <a:bodyPr/>
          <a:lstStyle>
            <a:lvl1pPr>
              <a:defRPr/>
            </a:lvl1pPr>
          </a:lstStyle>
          <a:p>
            <a:r>
              <a:rPr lang="en-US"/>
              <a:t>Click to edit </a:t>
            </a:r>
            <a:br>
              <a:rPr lang="en-US"/>
            </a:br>
            <a:r>
              <a:rPr lang="en-US"/>
              <a:t>Master title style</a:t>
            </a:r>
            <a:endParaRPr lang="en-GB"/>
          </a:p>
        </p:txBody>
      </p:sp>
      <p:sp>
        <p:nvSpPr>
          <p:cNvPr id="3" name="Date Placeholder 2"/>
          <p:cNvSpPr>
            <a:spLocks noGrp="1"/>
          </p:cNvSpPr>
          <p:nvPr>
            <p:ph type="dt" sz="half" idx="10"/>
          </p:nvPr>
        </p:nvSpPr>
        <p:spPr/>
        <p:txBody>
          <a:bodyPr/>
          <a:lstStyle/>
          <a:p>
            <a:fld id="{2F981E92-320F-428D-AE9E-6ED8AAFCF980}" type="datetimeFigureOut">
              <a:rPr lang="en-GB" smtClean="0"/>
              <a:t>03/11/2026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0E2C877-0506-4A3A-B5DF-8149D82B0B2E}" type="slidenum">
              <a:rPr lang="en-GB" smtClean="0"/>
              <a:t>‹#›</a:t>
            </a:fld>
            <a:endParaRPr lang="en-GB"/>
          </a:p>
        </p:txBody>
      </p:sp>
      <p:sp>
        <p:nvSpPr>
          <p:cNvPr id="9" name="Content Placeholder 7"/>
          <p:cNvSpPr>
            <a:spLocks noGrp="1"/>
          </p:cNvSpPr>
          <p:nvPr>
            <p:ph sz="quarter" idx="14"/>
          </p:nvPr>
        </p:nvSpPr>
        <p:spPr>
          <a:xfrm>
            <a:off x="379142" y="1614207"/>
            <a:ext cx="11296030" cy="365153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7"/>
          <p:cNvSpPr>
            <a:spLocks noGrp="1"/>
          </p:cNvSpPr>
          <p:nvPr>
            <p:ph type="body" sz="quarter" idx="15"/>
          </p:nvPr>
        </p:nvSpPr>
        <p:spPr>
          <a:xfrm>
            <a:off x="377758" y="5365115"/>
            <a:ext cx="5718242"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cxnSp>
        <p:nvCxnSpPr>
          <p:cNvPr id="8" name="Straight Connector 7"/>
          <p:cNvCxnSpPr/>
          <p:nvPr/>
        </p:nvCxnSpPr>
        <p:spPr>
          <a:xfrm>
            <a:off x="479425" y="1428750"/>
            <a:ext cx="1123315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11005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Two column content">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F981E92-320F-428D-AE9E-6ED8AAFCF980}" type="datetimeFigureOut">
              <a:rPr lang="en-GB" smtClean="0"/>
              <a:t>03/11/2026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0E2C877-0506-4A3A-B5DF-8149D82B0B2E}" type="slidenum">
              <a:rPr lang="en-GB" smtClean="0"/>
              <a:t>‹#›</a:t>
            </a:fld>
            <a:endParaRPr lang="en-GB"/>
          </a:p>
        </p:txBody>
      </p:sp>
      <p:sp>
        <p:nvSpPr>
          <p:cNvPr id="9" name="Content Placeholder 7"/>
          <p:cNvSpPr>
            <a:spLocks noGrp="1"/>
          </p:cNvSpPr>
          <p:nvPr>
            <p:ph sz="quarter" idx="14"/>
          </p:nvPr>
        </p:nvSpPr>
        <p:spPr>
          <a:xfrm>
            <a:off x="379142" y="1614207"/>
            <a:ext cx="5562600" cy="365153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7"/>
          <p:cNvSpPr>
            <a:spLocks noGrp="1"/>
          </p:cNvSpPr>
          <p:nvPr>
            <p:ph type="body" sz="quarter" idx="15"/>
          </p:nvPr>
        </p:nvSpPr>
        <p:spPr>
          <a:xfrm>
            <a:off x="377758" y="5365115"/>
            <a:ext cx="5718242"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cxnSp>
        <p:nvCxnSpPr>
          <p:cNvPr id="8" name="Straight Connector 7"/>
          <p:cNvCxnSpPr/>
          <p:nvPr/>
        </p:nvCxnSpPr>
        <p:spPr>
          <a:xfrm>
            <a:off x="479425" y="1428750"/>
            <a:ext cx="55316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Content Placeholder 7"/>
          <p:cNvSpPr>
            <a:spLocks noGrp="1"/>
          </p:cNvSpPr>
          <p:nvPr>
            <p:ph sz="quarter" idx="16"/>
          </p:nvPr>
        </p:nvSpPr>
        <p:spPr>
          <a:xfrm>
            <a:off x="6096000" y="1614207"/>
            <a:ext cx="5562600" cy="365153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12" name="Straight Connector 11"/>
          <p:cNvCxnSpPr/>
          <p:nvPr/>
        </p:nvCxnSpPr>
        <p:spPr>
          <a:xfrm>
            <a:off x="6196283" y="1428750"/>
            <a:ext cx="55316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729519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Text &amp; graph">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272054" y="359945"/>
            <a:ext cx="5594826" cy="51975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F981E92-320F-428D-AE9E-6ED8AAFCF980}" type="datetimeFigureOut">
              <a:rPr lang="en-GB" smtClean="0"/>
              <a:t>03/11/2026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0E2C877-0506-4A3A-B5DF-8149D82B0B2E}" type="slidenum">
              <a:rPr lang="en-GB" smtClean="0"/>
              <a:t>‹#›</a:t>
            </a:fld>
            <a:endParaRPr lang="en-GB"/>
          </a:p>
        </p:txBody>
      </p:sp>
      <p:sp>
        <p:nvSpPr>
          <p:cNvPr id="7" name="Text Placeholder 6"/>
          <p:cNvSpPr>
            <a:spLocks noGrp="1"/>
          </p:cNvSpPr>
          <p:nvPr>
            <p:ph type="body" sz="quarter" idx="13"/>
          </p:nvPr>
        </p:nvSpPr>
        <p:spPr>
          <a:xfrm>
            <a:off x="377758" y="1614207"/>
            <a:ext cx="4368867" cy="365153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10" name="Straight Connector 9"/>
          <p:cNvCxnSpPr/>
          <p:nvPr/>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3" name="Text Placeholder 7"/>
          <p:cNvSpPr>
            <a:spLocks noGrp="1"/>
          </p:cNvSpPr>
          <p:nvPr>
            <p:ph type="body" sz="quarter" idx="16"/>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Tree>
    <p:custDataLst>
      <p:tags r:id="rId1"/>
    </p:custDataLst>
    <p:extLst>
      <p:ext uri="{BB962C8B-B14F-4D97-AF65-F5344CB8AC3E}">
        <p14:creationId xmlns:p14="http://schemas.microsoft.com/office/powerpoint/2010/main" val="316267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Text &amp; half page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F981E92-320F-428D-AE9E-6ED8AAFCF980}" type="datetimeFigureOut">
              <a:rPr lang="en-GB" smtClean="0"/>
              <a:t>03/11/2026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0E2C877-0506-4A3A-B5DF-8149D82B0B2E}" type="slidenum">
              <a:rPr lang="en-GB" smtClean="0"/>
              <a:t>‹#›</a:t>
            </a:fld>
            <a:endParaRPr lang="en-GB"/>
          </a:p>
        </p:txBody>
      </p:sp>
      <p:sp>
        <p:nvSpPr>
          <p:cNvPr id="7" name="Text Placeholder 6"/>
          <p:cNvSpPr>
            <a:spLocks noGrp="1"/>
          </p:cNvSpPr>
          <p:nvPr>
            <p:ph type="body" sz="quarter" idx="13"/>
          </p:nvPr>
        </p:nvSpPr>
        <p:spPr>
          <a:xfrm>
            <a:off x="377758" y="1614207"/>
            <a:ext cx="4368867" cy="3651531"/>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Picture Placeholder 8"/>
          <p:cNvSpPr>
            <a:spLocks noGrp="1"/>
          </p:cNvSpPr>
          <p:nvPr>
            <p:ph type="pic" sz="quarter" idx="14"/>
          </p:nvPr>
        </p:nvSpPr>
        <p:spPr>
          <a:xfrm>
            <a:off x="6007894" y="-9729"/>
            <a:ext cx="6184106" cy="5948364"/>
          </a:xfrm>
          <a:prstGeom prst="rect">
            <a:avLst/>
          </a:prstGeom>
          <a:solidFill>
            <a:schemeClr val="bg1">
              <a:lumMod val="85000"/>
            </a:schemeClr>
          </a:solidFill>
        </p:spPr>
        <p:txBody>
          <a:bodyPr/>
          <a:lstStyle/>
          <a:p>
            <a:r>
              <a:rPr lang="en-US"/>
              <a:t>Click icon to add picture</a:t>
            </a:r>
            <a:endParaRPr lang="en-GB"/>
          </a:p>
        </p:txBody>
      </p:sp>
      <p:cxnSp>
        <p:nvCxnSpPr>
          <p:cNvPr id="10" name="Straight Connector 9"/>
          <p:cNvCxnSpPr/>
          <p:nvPr/>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8" name="Text Placeholder 7"/>
          <p:cNvSpPr>
            <a:spLocks noGrp="1"/>
          </p:cNvSpPr>
          <p:nvPr>
            <p:ph type="body" sz="quarter" idx="15"/>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Tree>
    <p:custDataLst>
      <p:tags r:id="rId1"/>
    </p:custDataLst>
    <p:extLst>
      <p:ext uri="{BB962C8B-B14F-4D97-AF65-F5344CB8AC3E}">
        <p14:creationId xmlns:p14="http://schemas.microsoft.com/office/powerpoint/2010/main" val="1372912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3 image &amp; text horizontal">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F981E92-320F-428D-AE9E-6ED8AAFCF980}" type="datetimeFigureOut">
              <a:rPr lang="en-GB" smtClean="0"/>
              <a:t>03/11/2026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0E2C877-0506-4A3A-B5DF-8149D82B0B2E}"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1000" b="0">
                <a:solidFill>
                  <a:schemeClr val="bg2"/>
                </a:solidFill>
              </a:defRPr>
            </a:lvl1pPr>
          </a:lstStyle>
          <a:p>
            <a:pPr lvl="0"/>
            <a:r>
              <a:rPr lang="en-US"/>
              <a:t>Edit Master text styles</a:t>
            </a:r>
          </a:p>
        </p:txBody>
      </p:sp>
      <p:sp>
        <p:nvSpPr>
          <p:cNvPr id="9" name="Text Placeholder 6"/>
          <p:cNvSpPr>
            <a:spLocks noGrp="1"/>
          </p:cNvSpPr>
          <p:nvPr>
            <p:ph type="body" sz="quarter" idx="13"/>
          </p:nvPr>
        </p:nvSpPr>
        <p:spPr>
          <a:xfrm>
            <a:off x="377759" y="3831702"/>
            <a:ext cx="3713546" cy="1443039"/>
          </a:xfrm>
        </p:spPr>
        <p:txBody>
          <a:bodyPr/>
          <a:lstStyle/>
          <a:p>
            <a:pPr lvl="0"/>
            <a:r>
              <a:rPr lang="en-US"/>
              <a:t>Edit Master text styles</a:t>
            </a:r>
          </a:p>
          <a:p>
            <a:pPr lvl="1"/>
            <a:r>
              <a:rPr lang="en-US"/>
              <a:t>Second level</a:t>
            </a:r>
          </a:p>
          <a:p>
            <a:pPr lvl="2"/>
            <a:r>
              <a:rPr lang="en-US"/>
              <a:t>Third level</a:t>
            </a:r>
          </a:p>
          <a:p>
            <a:pPr lvl="3"/>
            <a:r>
              <a:rPr lang="en-US"/>
              <a:t>Fourth level</a:t>
            </a:r>
          </a:p>
        </p:txBody>
      </p:sp>
      <p:cxnSp>
        <p:nvCxnSpPr>
          <p:cNvPr id="10" name="Straight Connector 9"/>
          <p:cNvCxnSpPr/>
          <p:nvPr/>
        </p:nvCxnSpPr>
        <p:spPr>
          <a:xfrm>
            <a:off x="487996" y="3685540"/>
            <a:ext cx="36468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2" name="Text Placeholder 6"/>
          <p:cNvSpPr>
            <a:spLocks noGrp="1"/>
          </p:cNvSpPr>
          <p:nvPr>
            <p:ph type="body" sz="quarter" idx="17"/>
          </p:nvPr>
        </p:nvSpPr>
        <p:spPr>
          <a:xfrm>
            <a:off x="4184266" y="3822699"/>
            <a:ext cx="3713546" cy="1443039"/>
          </a:xfrm>
        </p:spPr>
        <p:txBody>
          <a:bodyPr/>
          <a:lstStyle/>
          <a:p>
            <a:pPr lvl="0"/>
            <a:r>
              <a:rPr lang="en-US"/>
              <a:t>Edit Master text styles</a:t>
            </a:r>
          </a:p>
          <a:p>
            <a:pPr lvl="1"/>
            <a:r>
              <a:rPr lang="en-US"/>
              <a:t>Second level</a:t>
            </a:r>
          </a:p>
          <a:p>
            <a:pPr lvl="2"/>
            <a:r>
              <a:rPr lang="en-US"/>
              <a:t>Third level</a:t>
            </a:r>
          </a:p>
          <a:p>
            <a:pPr lvl="3"/>
            <a:r>
              <a:rPr lang="en-US"/>
              <a:t>Fourth level</a:t>
            </a:r>
          </a:p>
        </p:txBody>
      </p:sp>
      <p:cxnSp>
        <p:nvCxnSpPr>
          <p:cNvPr id="13" name="Straight Connector 12"/>
          <p:cNvCxnSpPr/>
          <p:nvPr/>
        </p:nvCxnSpPr>
        <p:spPr>
          <a:xfrm>
            <a:off x="4273355" y="3685540"/>
            <a:ext cx="36468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4" name="Text Placeholder 6"/>
          <p:cNvSpPr>
            <a:spLocks noGrp="1"/>
          </p:cNvSpPr>
          <p:nvPr>
            <p:ph type="body" sz="quarter" idx="18"/>
          </p:nvPr>
        </p:nvSpPr>
        <p:spPr>
          <a:xfrm>
            <a:off x="7990774" y="3822699"/>
            <a:ext cx="3713546" cy="1443039"/>
          </a:xfrm>
        </p:spPr>
        <p:txBody>
          <a:bodyPr/>
          <a:lstStyle/>
          <a:p>
            <a:pPr lvl="0"/>
            <a:r>
              <a:rPr lang="en-US"/>
              <a:t>Edit Master text styles</a:t>
            </a:r>
          </a:p>
          <a:p>
            <a:pPr lvl="1"/>
            <a:r>
              <a:rPr lang="en-US"/>
              <a:t>Second level</a:t>
            </a:r>
          </a:p>
          <a:p>
            <a:pPr lvl="2"/>
            <a:r>
              <a:rPr lang="en-US"/>
              <a:t>Third level</a:t>
            </a:r>
          </a:p>
          <a:p>
            <a:pPr lvl="3"/>
            <a:r>
              <a:rPr lang="en-US"/>
              <a:t>Fourth level</a:t>
            </a:r>
          </a:p>
        </p:txBody>
      </p:sp>
      <p:cxnSp>
        <p:nvCxnSpPr>
          <p:cNvPr id="22" name="Straight Connector 21"/>
          <p:cNvCxnSpPr/>
          <p:nvPr/>
        </p:nvCxnSpPr>
        <p:spPr>
          <a:xfrm>
            <a:off x="8067285" y="3685540"/>
            <a:ext cx="36468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27" name="Picture Placeholder 8">
            <a:extLst>
              <a:ext uri="{FF2B5EF4-FFF2-40B4-BE49-F238E27FC236}">
                <a16:creationId xmlns:a16="http://schemas.microsoft.com/office/drawing/2014/main" id="{8DFCE19A-1050-41D6-952B-88D1EA6241CC}"/>
              </a:ext>
            </a:extLst>
          </p:cNvPr>
          <p:cNvSpPr>
            <a:spLocks noGrp="1"/>
          </p:cNvSpPr>
          <p:nvPr>
            <p:ph type="pic" sz="quarter" idx="14"/>
          </p:nvPr>
        </p:nvSpPr>
        <p:spPr>
          <a:xfrm>
            <a:off x="4273355" y="1428749"/>
            <a:ext cx="3645289" cy="2106775"/>
          </a:xfrm>
          <a:prstGeom prst="rect">
            <a:avLst/>
          </a:prstGeom>
          <a:solidFill>
            <a:schemeClr val="bg1">
              <a:lumMod val="85000"/>
            </a:schemeClr>
          </a:solidFill>
        </p:spPr>
        <p:txBody>
          <a:bodyPr/>
          <a:lstStyle/>
          <a:p>
            <a:r>
              <a:rPr lang="en-US"/>
              <a:t>Click icon to add picture</a:t>
            </a:r>
            <a:endParaRPr lang="en-GB"/>
          </a:p>
        </p:txBody>
      </p:sp>
      <p:sp>
        <p:nvSpPr>
          <p:cNvPr id="28" name="Picture Placeholder 8">
            <a:extLst>
              <a:ext uri="{FF2B5EF4-FFF2-40B4-BE49-F238E27FC236}">
                <a16:creationId xmlns:a16="http://schemas.microsoft.com/office/drawing/2014/main" id="{474332AB-8E82-4D2C-A077-AD78447B3B65}"/>
              </a:ext>
            </a:extLst>
          </p:cNvPr>
          <p:cNvSpPr>
            <a:spLocks noGrp="1"/>
          </p:cNvSpPr>
          <p:nvPr>
            <p:ph type="pic" sz="quarter" idx="15"/>
          </p:nvPr>
        </p:nvSpPr>
        <p:spPr>
          <a:xfrm>
            <a:off x="8067285" y="1428749"/>
            <a:ext cx="3645289" cy="2106775"/>
          </a:xfrm>
          <a:prstGeom prst="rect">
            <a:avLst/>
          </a:prstGeom>
          <a:solidFill>
            <a:schemeClr val="bg1">
              <a:lumMod val="85000"/>
            </a:schemeClr>
          </a:solidFill>
        </p:spPr>
        <p:txBody>
          <a:bodyPr/>
          <a:lstStyle/>
          <a:p>
            <a:r>
              <a:rPr lang="en-US"/>
              <a:t>Click icon to add picture</a:t>
            </a:r>
            <a:endParaRPr lang="en-GB"/>
          </a:p>
        </p:txBody>
      </p:sp>
      <p:sp>
        <p:nvSpPr>
          <p:cNvPr id="29" name="Picture Placeholder 8">
            <a:extLst>
              <a:ext uri="{FF2B5EF4-FFF2-40B4-BE49-F238E27FC236}">
                <a16:creationId xmlns:a16="http://schemas.microsoft.com/office/drawing/2014/main" id="{44395837-4037-4FBC-A80F-2DFA7942FF5A}"/>
              </a:ext>
            </a:extLst>
          </p:cNvPr>
          <p:cNvSpPr>
            <a:spLocks noGrp="1"/>
          </p:cNvSpPr>
          <p:nvPr>
            <p:ph type="pic" sz="quarter" idx="22"/>
          </p:nvPr>
        </p:nvSpPr>
        <p:spPr>
          <a:xfrm>
            <a:off x="479425" y="1428749"/>
            <a:ext cx="3645289" cy="2106775"/>
          </a:xfrm>
          <a:prstGeom prst="rect">
            <a:avLst/>
          </a:prstGeom>
          <a:solidFill>
            <a:schemeClr val="bg1">
              <a:lumMod val="85000"/>
            </a:schemeClr>
          </a:solidFill>
        </p:spPr>
        <p:txBody>
          <a:bodyPr/>
          <a:lstStyle/>
          <a:p>
            <a:r>
              <a:rPr lang="en-US"/>
              <a:t>Click icon to add picture</a:t>
            </a:r>
            <a:endParaRPr lang="en-GB"/>
          </a:p>
        </p:txBody>
      </p:sp>
    </p:spTree>
    <p:custDataLst>
      <p:tags r:id="rId1"/>
    </p:custDataLst>
    <p:extLst>
      <p:ext uri="{BB962C8B-B14F-4D97-AF65-F5344CB8AC3E}">
        <p14:creationId xmlns:p14="http://schemas.microsoft.com/office/powerpoint/2010/main" val="276847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4 image &amp; text horizontal">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F981E92-320F-428D-AE9E-6ED8AAFCF980}" type="datetimeFigureOut">
              <a:rPr lang="en-GB" smtClean="0"/>
              <a:t>03/11/2026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0E2C877-0506-4A3A-B5DF-8149D82B0B2E}"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1000" b="0">
                <a:solidFill>
                  <a:schemeClr val="bg2"/>
                </a:solidFill>
              </a:defRPr>
            </a:lvl1pPr>
          </a:lstStyle>
          <a:p>
            <a:pPr lvl="0"/>
            <a:r>
              <a:rPr lang="en-US"/>
              <a:t>Edit Master text styles</a:t>
            </a:r>
          </a:p>
        </p:txBody>
      </p:sp>
      <p:sp>
        <p:nvSpPr>
          <p:cNvPr id="9" name="Text Placeholder 6"/>
          <p:cNvSpPr>
            <a:spLocks noGrp="1"/>
          </p:cNvSpPr>
          <p:nvPr>
            <p:ph type="body" sz="quarter" idx="13"/>
          </p:nvPr>
        </p:nvSpPr>
        <p:spPr>
          <a:xfrm>
            <a:off x="377759" y="3831702"/>
            <a:ext cx="2792238" cy="1443039"/>
          </a:xfrm>
        </p:spPr>
        <p:txBody>
          <a:bodyPr/>
          <a:lstStyle/>
          <a:p>
            <a:pPr lvl="0"/>
            <a:r>
              <a:rPr lang="en-US"/>
              <a:t>Edit Master text styles</a:t>
            </a:r>
          </a:p>
          <a:p>
            <a:pPr lvl="1"/>
            <a:r>
              <a:rPr lang="en-US"/>
              <a:t>Second level</a:t>
            </a:r>
          </a:p>
          <a:p>
            <a:pPr lvl="2"/>
            <a:r>
              <a:rPr lang="en-US"/>
              <a:t>Third level</a:t>
            </a:r>
          </a:p>
          <a:p>
            <a:pPr lvl="3"/>
            <a:r>
              <a:rPr lang="en-US"/>
              <a:t>Fourth level</a:t>
            </a:r>
          </a:p>
        </p:txBody>
      </p:sp>
      <p:cxnSp>
        <p:nvCxnSpPr>
          <p:cNvPr id="10" name="Straight Connector 9"/>
          <p:cNvCxnSpPr/>
          <p:nvPr/>
        </p:nvCxnSpPr>
        <p:spPr>
          <a:xfrm>
            <a:off x="487997"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2" name="Text Placeholder 6"/>
          <p:cNvSpPr>
            <a:spLocks noGrp="1"/>
          </p:cNvSpPr>
          <p:nvPr>
            <p:ph type="body" sz="quarter" idx="17"/>
          </p:nvPr>
        </p:nvSpPr>
        <p:spPr>
          <a:xfrm>
            <a:off x="3337118" y="3822699"/>
            <a:ext cx="2680405" cy="1443039"/>
          </a:xfrm>
        </p:spPr>
        <p:txBody>
          <a:bodyPr/>
          <a:lstStyle/>
          <a:p>
            <a:pPr lvl="0"/>
            <a:r>
              <a:rPr lang="en-US"/>
              <a:t>Edit Master text styles</a:t>
            </a:r>
          </a:p>
          <a:p>
            <a:pPr lvl="1"/>
            <a:r>
              <a:rPr lang="en-US"/>
              <a:t>Second level</a:t>
            </a:r>
          </a:p>
          <a:p>
            <a:pPr lvl="2"/>
            <a:r>
              <a:rPr lang="en-US"/>
              <a:t>Third level</a:t>
            </a:r>
          </a:p>
          <a:p>
            <a:pPr lvl="3"/>
            <a:r>
              <a:rPr lang="en-US"/>
              <a:t>Fourth level</a:t>
            </a:r>
          </a:p>
        </p:txBody>
      </p:sp>
      <p:cxnSp>
        <p:nvCxnSpPr>
          <p:cNvPr id="13" name="Straight Connector 12"/>
          <p:cNvCxnSpPr/>
          <p:nvPr/>
        </p:nvCxnSpPr>
        <p:spPr>
          <a:xfrm>
            <a:off x="3330340"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4" name="Text Placeholder 6"/>
          <p:cNvSpPr>
            <a:spLocks noGrp="1"/>
          </p:cNvSpPr>
          <p:nvPr>
            <p:ph type="body" sz="quarter" idx="18"/>
          </p:nvPr>
        </p:nvSpPr>
        <p:spPr>
          <a:xfrm>
            <a:off x="6184644" y="3822699"/>
            <a:ext cx="2680405" cy="1443039"/>
          </a:xfrm>
        </p:spPr>
        <p:txBody>
          <a:bodyPr/>
          <a:lstStyle/>
          <a:p>
            <a:pPr lvl="0"/>
            <a:r>
              <a:rPr lang="en-US"/>
              <a:t>Edit Master text styles</a:t>
            </a:r>
          </a:p>
          <a:p>
            <a:pPr lvl="1"/>
            <a:r>
              <a:rPr lang="en-US"/>
              <a:t>Second level</a:t>
            </a:r>
          </a:p>
          <a:p>
            <a:pPr lvl="2"/>
            <a:r>
              <a:rPr lang="en-US"/>
              <a:t>Third level</a:t>
            </a:r>
          </a:p>
          <a:p>
            <a:pPr lvl="3"/>
            <a:r>
              <a:rPr lang="en-US"/>
              <a:t>Fourth level</a:t>
            </a:r>
          </a:p>
        </p:txBody>
      </p:sp>
      <p:cxnSp>
        <p:nvCxnSpPr>
          <p:cNvPr id="22" name="Straight Connector 21"/>
          <p:cNvCxnSpPr/>
          <p:nvPr/>
        </p:nvCxnSpPr>
        <p:spPr>
          <a:xfrm>
            <a:off x="6181255"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27" name="Picture Placeholder 16">
            <a:extLst>
              <a:ext uri="{FF2B5EF4-FFF2-40B4-BE49-F238E27FC236}">
                <a16:creationId xmlns:a16="http://schemas.microsoft.com/office/drawing/2014/main" id="{CCB00622-CF55-4D6B-A1E3-FEDA9C507933}"/>
              </a:ext>
            </a:extLst>
          </p:cNvPr>
          <p:cNvSpPr>
            <a:spLocks noGrp="1"/>
          </p:cNvSpPr>
          <p:nvPr>
            <p:ph type="pic" sz="quarter" idx="23"/>
          </p:nvPr>
        </p:nvSpPr>
        <p:spPr>
          <a:xfrm>
            <a:off x="479425" y="1428750"/>
            <a:ext cx="2680405" cy="2106774"/>
          </a:xfrm>
          <a:solidFill>
            <a:schemeClr val="bg1">
              <a:lumMod val="85000"/>
            </a:schemeClr>
          </a:solidFill>
        </p:spPr>
        <p:txBody>
          <a:bodyPr/>
          <a:lstStyle/>
          <a:p>
            <a:r>
              <a:rPr lang="en-US"/>
              <a:t>Click icon to add picture</a:t>
            </a:r>
            <a:endParaRPr lang="en-GB"/>
          </a:p>
        </p:txBody>
      </p:sp>
      <p:sp>
        <p:nvSpPr>
          <p:cNvPr id="28" name="Picture Placeholder 16">
            <a:extLst>
              <a:ext uri="{FF2B5EF4-FFF2-40B4-BE49-F238E27FC236}">
                <a16:creationId xmlns:a16="http://schemas.microsoft.com/office/drawing/2014/main" id="{2B88D738-52E2-4893-86C8-E779DC5CA1A3}"/>
              </a:ext>
            </a:extLst>
          </p:cNvPr>
          <p:cNvSpPr>
            <a:spLocks noGrp="1"/>
          </p:cNvSpPr>
          <p:nvPr>
            <p:ph type="pic" sz="quarter" idx="24"/>
          </p:nvPr>
        </p:nvSpPr>
        <p:spPr>
          <a:xfrm>
            <a:off x="3330340" y="1428750"/>
            <a:ext cx="2680405" cy="2106774"/>
          </a:xfrm>
          <a:solidFill>
            <a:schemeClr val="bg1">
              <a:lumMod val="85000"/>
            </a:schemeClr>
          </a:solidFill>
        </p:spPr>
        <p:txBody>
          <a:bodyPr/>
          <a:lstStyle/>
          <a:p>
            <a:r>
              <a:rPr lang="en-US"/>
              <a:t>Click icon to add picture</a:t>
            </a:r>
            <a:endParaRPr lang="en-GB"/>
          </a:p>
        </p:txBody>
      </p:sp>
      <p:sp>
        <p:nvSpPr>
          <p:cNvPr id="29" name="Picture Placeholder 16">
            <a:extLst>
              <a:ext uri="{FF2B5EF4-FFF2-40B4-BE49-F238E27FC236}">
                <a16:creationId xmlns:a16="http://schemas.microsoft.com/office/drawing/2014/main" id="{796217F8-03C9-4D68-93B3-20FA2E83EE1B}"/>
              </a:ext>
            </a:extLst>
          </p:cNvPr>
          <p:cNvSpPr>
            <a:spLocks noGrp="1"/>
          </p:cNvSpPr>
          <p:nvPr>
            <p:ph type="pic" sz="quarter" idx="25"/>
          </p:nvPr>
        </p:nvSpPr>
        <p:spPr>
          <a:xfrm>
            <a:off x="6181255" y="1428750"/>
            <a:ext cx="2680405" cy="2106774"/>
          </a:xfrm>
          <a:solidFill>
            <a:schemeClr val="bg1">
              <a:lumMod val="85000"/>
            </a:schemeClr>
          </a:solidFill>
        </p:spPr>
        <p:txBody>
          <a:bodyPr/>
          <a:lstStyle/>
          <a:p>
            <a:r>
              <a:rPr lang="en-US"/>
              <a:t>Click icon to add picture</a:t>
            </a:r>
            <a:endParaRPr lang="en-GB"/>
          </a:p>
        </p:txBody>
      </p:sp>
      <p:sp>
        <p:nvSpPr>
          <p:cNvPr id="30" name="Picture Placeholder 16">
            <a:extLst>
              <a:ext uri="{FF2B5EF4-FFF2-40B4-BE49-F238E27FC236}">
                <a16:creationId xmlns:a16="http://schemas.microsoft.com/office/drawing/2014/main" id="{2723B1CA-8DFB-497B-9F08-8CA0C90D7E3E}"/>
              </a:ext>
            </a:extLst>
          </p:cNvPr>
          <p:cNvSpPr>
            <a:spLocks noGrp="1"/>
          </p:cNvSpPr>
          <p:nvPr>
            <p:ph type="pic" sz="quarter" idx="26"/>
          </p:nvPr>
        </p:nvSpPr>
        <p:spPr>
          <a:xfrm>
            <a:off x="9032169" y="1428750"/>
            <a:ext cx="2680405" cy="2106774"/>
          </a:xfrm>
          <a:solidFill>
            <a:schemeClr val="bg1">
              <a:lumMod val="85000"/>
            </a:schemeClr>
          </a:solidFill>
        </p:spPr>
        <p:txBody>
          <a:bodyPr/>
          <a:lstStyle/>
          <a:p>
            <a:r>
              <a:rPr lang="en-US"/>
              <a:t>Click icon to add picture</a:t>
            </a:r>
            <a:endParaRPr lang="en-GB"/>
          </a:p>
        </p:txBody>
      </p:sp>
      <p:cxnSp>
        <p:nvCxnSpPr>
          <p:cNvPr id="31" name="Straight Connector 30">
            <a:extLst>
              <a:ext uri="{FF2B5EF4-FFF2-40B4-BE49-F238E27FC236}">
                <a16:creationId xmlns:a16="http://schemas.microsoft.com/office/drawing/2014/main" id="{B54C563D-6383-41D0-9D47-C959095D88EA}"/>
              </a:ext>
            </a:extLst>
          </p:cNvPr>
          <p:cNvCxnSpPr/>
          <p:nvPr/>
        </p:nvCxnSpPr>
        <p:spPr>
          <a:xfrm>
            <a:off x="9030574"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32" name="Text Placeholder 6">
            <a:extLst>
              <a:ext uri="{FF2B5EF4-FFF2-40B4-BE49-F238E27FC236}">
                <a16:creationId xmlns:a16="http://schemas.microsoft.com/office/drawing/2014/main" id="{334F0F9F-7167-4551-BFAC-B216392DF765}"/>
              </a:ext>
            </a:extLst>
          </p:cNvPr>
          <p:cNvSpPr>
            <a:spLocks noGrp="1"/>
          </p:cNvSpPr>
          <p:nvPr>
            <p:ph type="body" sz="quarter" idx="27"/>
          </p:nvPr>
        </p:nvSpPr>
        <p:spPr>
          <a:xfrm>
            <a:off x="9032170" y="3822699"/>
            <a:ext cx="2680405" cy="1443039"/>
          </a:xfrm>
        </p:spPr>
        <p:txBody>
          <a:bodyPr/>
          <a:lstStyle/>
          <a:p>
            <a:pPr lvl="0"/>
            <a:r>
              <a:rPr lang="en-US"/>
              <a:t>Edit Master text styles</a:t>
            </a:r>
          </a:p>
          <a:p>
            <a:pPr lvl="1"/>
            <a:r>
              <a:rPr lang="en-US"/>
              <a:t>Second level</a:t>
            </a:r>
          </a:p>
          <a:p>
            <a:pPr lvl="2"/>
            <a:r>
              <a:rPr lang="en-US"/>
              <a:t>Third level</a:t>
            </a:r>
          </a:p>
          <a:p>
            <a:pPr lvl="3"/>
            <a:r>
              <a:rPr lang="en-US"/>
              <a:t>Fourth level</a:t>
            </a:r>
          </a:p>
        </p:txBody>
      </p:sp>
    </p:spTree>
    <p:custDataLst>
      <p:tags r:id="rId1"/>
    </p:custDataLst>
    <p:extLst>
      <p:ext uri="{BB962C8B-B14F-4D97-AF65-F5344CB8AC3E}">
        <p14:creationId xmlns:p14="http://schemas.microsoft.com/office/powerpoint/2010/main" val="1746344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4x Portrait image">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F981E92-320F-428D-AE9E-6ED8AAFCF980}" type="datetimeFigureOut">
              <a:rPr lang="en-GB" smtClean="0"/>
              <a:t>03/11/2026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0E2C877-0506-4A3A-B5DF-8149D82B0B2E}"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1000" b="0">
                <a:solidFill>
                  <a:schemeClr val="bg2"/>
                </a:solidFill>
              </a:defRPr>
            </a:lvl1pPr>
          </a:lstStyle>
          <a:p>
            <a:pPr lvl="0"/>
            <a:r>
              <a:rPr lang="en-US"/>
              <a:t>Edit Master text styles</a:t>
            </a:r>
          </a:p>
        </p:txBody>
      </p:sp>
      <p:sp>
        <p:nvSpPr>
          <p:cNvPr id="17" name="Picture Placeholder 16"/>
          <p:cNvSpPr>
            <a:spLocks noGrp="1"/>
          </p:cNvSpPr>
          <p:nvPr>
            <p:ph type="pic" sz="quarter" idx="19"/>
          </p:nvPr>
        </p:nvSpPr>
        <p:spPr>
          <a:xfrm>
            <a:off x="479425" y="1428750"/>
            <a:ext cx="2680405" cy="3836988"/>
          </a:xfrm>
          <a:solidFill>
            <a:schemeClr val="bg1">
              <a:lumMod val="85000"/>
            </a:schemeClr>
          </a:solidFill>
        </p:spPr>
        <p:txBody>
          <a:bodyPr/>
          <a:lstStyle/>
          <a:p>
            <a:r>
              <a:rPr lang="en-US"/>
              <a:t>Click icon to add picture</a:t>
            </a:r>
            <a:endParaRPr lang="en-GB"/>
          </a:p>
        </p:txBody>
      </p:sp>
      <p:sp>
        <p:nvSpPr>
          <p:cNvPr id="20" name="Picture Placeholder 16"/>
          <p:cNvSpPr>
            <a:spLocks noGrp="1"/>
          </p:cNvSpPr>
          <p:nvPr>
            <p:ph type="pic" sz="quarter" idx="20"/>
          </p:nvPr>
        </p:nvSpPr>
        <p:spPr>
          <a:xfrm>
            <a:off x="3330340" y="1428750"/>
            <a:ext cx="2680405" cy="3836988"/>
          </a:xfrm>
          <a:solidFill>
            <a:schemeClr val="bg1">
              <a:lumMod val="85000"/>
            </a:schemeClr>
          </a:solidFill>
        </p:spPr>
        <p:txBody>
          <a:bodyPr/>
          <a:lstStyle/>
          <a:p>
            <a:r>
              <a:rPr lang="en-US"/>
              <a:t>Click icon to add picture</a:t>
            </a:r>
            <a:endParaRPr lang="en-GB"/>
          </a:p>
        </p:txBody>
      </p:sp>
      <p:sp>
        <p:nvSpPr>
          <p:cNvPr id="21" name="Picture Placeholder 16"/>
          <p:cNvSpPr>
            <a:spLocks noGrp="1"/>
          </p:cNvSpPr>
          <p:nvPr>
            <p:ph type="pic" sz="quarter" idx="21"/>
          </p:nvPr>
        </p:nvSpPr>
        <p:spPr>
          <a:xfrm>
            <a:off x="6181255" y="1428750"/>
            <a:ext cx="2680405" cy="3836988"/>
          </a:xfrm>
          <a:solidFill>
            <a:schemeClr val="bg1">
              <a:lumMod val="85000"/>
            </a:schemeClr>
          </a:solidFill>
        </p:spPr>
        <p:txBody>
          <a:bodyPr/>
          <a:lstStyle/>
          <a:p>
            <a:r>
              <a:rPr lang="en-US"/>
              <a:t>Click icon to add picture</a:t>
            </a:r>
            <a:endParaRPr lang="en-GB"/>
          </a:p>
        </p:txBody>
      </p:sp>
      <p:sp>
        <p:nvSpPr>
          <p:cNvPr id="18" name="Picture Placeholder 16"/>
          <p:cNvSpPr>
            <a:spLocks noGrp="1"/>
          </p:cNvSpPr>
          <p:nvPr>
            <p:ph type="pic" sz="quarter" idx="22"/>
          </p:nvPr>
        </p:nvSpPr>
        <p:spPr>
          <a:xfrm>
            <a:off x="9032169" y="1428750"/>
            <a:ext cx="2680405" cy="3836988"/>
          </a:xfrm>
          <a:solidFill>
            <a:schemeClr val="bg1">
              <a:lumMod val="85000"/>
            </a:schemeClr>
          </a:solidFill>
        </p:spPr>
        <p:txBody>
          <a:bodyPr/>
          <a:lstStyle/>
          <a:p>
            <a:r>
              <a:rPr lang="en-US"/>
              <a:t>Click icon to add picture</a:t>
            </a:r>
            <a:endParaRPr lang="en-GB"/>
          </a:p>
        </p:txBody>
      </p:sp>
    </p:spTree>
    <p:custDataLst>
      <p:tags r:id="rId1"/>
    </p:custDataLst>
    <p:extLst>
      <p:ext uri="{BB962C8B-B14F-4D97-AF65-F5344CB8AC3E}">
        <p14:creationId xmlns:p14="http://schemas.microsoft.com/office/powerpoint/2010/main" val="2196139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Text &amp; one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F981E92-320F-428D-AE9E-6ED8AAFCF980}" type="datetimeFigureOut">
              <a:rPr lang="en-GB" smtClean="0"/>
              <a:t>03/11/2026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0E2C877-0506-4A3A-B5DF-8149D82B0B2E}" type="slidenum">
              <a:rPr lang="en-GB" smtClean="0"/>
              <a:t>‹#›</a:t>
            </a:fld>
            <a:endParaRPr lang="en-GB"/>
          </a:p>
        </p:txBody>
      </p:sp>
      <p:sp>
        <p:nvSpPr>
          <p:cNvPr id="7" name="Text Placeholder 6"/>
          <p:cNvSpPr>
            <a:spLocks noGrp="1"/>
          </p:cNvSpPr>
          <p:nvPr>
            <p:ph type="body" sz="quarter" idx="13"/>
          </p:nvPr>
        </p:nvSpPr>
        <p:spPr>
          <a:xfrm>
            <a:off x="377758" y="1614207"/>
            <a:ext cx="4368867" cy="371174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Picture Placeholder 8"/>
          <p:cNvSpPr>
            <a:spLocks noGrp="1"/>
          </p:cNvSpPr>
          <p:nvPr>
            <p:ph type="pic" sz="quarter" idx="14"/>
          </p:nvPr>
        </p:nvSpPr>
        <p:spPr>
          <a:xfrm>
            <a:off x="5369668" y="1428750"/>
            <a:ext cx="6342907" cy="3836988"/>
          </a:xfrm>
          <a:prstGeom prst="rect">
            <a:avLst/>
          </a:prstGeom>
          <a:solidFill>
            <a:schemeClr val="bg1">
              <a:lumMod val="85000"/>
            </a:schemeClr>
          </a:solidFill>
        </p:spPr>
        <p:txBody>
          <a:bodyPr/>
          <a:lstStyle/>
          <a:p>
            <a:r>
              <a:rPr lang="en-US"/>
              <a:t>Click icon to add picture</a:t>
            </a:r>
            <a:endParaRPr lang="en-GB"/>
          </a:p>
        </p:txBody>
      </p:sp>
      <p:cxnSp>
        <p:nvCxnSpPr>
          <p:cNvPr id="10" name="Straight Connector 9"/>
          <p:cNvCxnSpPr/>
          <p:nvPr/>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Text Placeholder 7"/>
          <p:cNvSpPr>
            <a:spLocks noGrp="1"/>
          </p:cNvSpPr>
          <p:nvPr>
            <p:ph type="body" sz="quarter" idx="15"/>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Tree>
    <p:custDataLst>
      <p:tags r:id="rId1"/>
    </p:custDataLst>
    <p:extLst>
      <p:ext uri="{BB962C8B-B14F-4D97-AF65-F5344CB8AC3E}">
        <p14:creationId xmlns:p14="http://schemas.microsoft.com/office/powerpoint/2010/main" val="602884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Text &amp; two imag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F981E92-320F-428D-AE9E-6ED8AAFCF980}" type="datetimeFigureOut">
              <a:rPr lang="en-GB" smtClean="0"/>
              <a:t>03/11/2026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0E2C877-0506-4A3A-B5DF-8149D82B0B2E}" type="slidenum">
              <a:rPr lang="en-GB" smtClean="0"/>
              <a:t>‹#›</a:t>
            </a:fld>
            <a:endParaRPr lang="en-GB"/>
          </a:p>
        </p:txBody>
      </p:sp>
      <p:sp>
        <p:nvSpPr>
          <p:cNvPr id="7" name="Text Placeholder 6"/>
          <p:cNvSpPr>
            <a:spLocks noGrp="1"/>
          </p:cNvSpPr>
          <p:nvPr>
            <p:ph type="body" sz="quarter" idx="13"/>
          </p:nvPr>
        </p:nvSpPr>
        <p:spPr>
          <a:xfrm>
            <a:off x="377758" y="1614207"/>
            <a:ext cx="5442018" cy="371174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Picture Placeholder 8"/>
          <p:cNvSpPr>
            <a:spLocks noGrp="1"/>
          </p:cNvSpPr>
          <p:nvPr>
            <p:ph type="pic" sz="quarter" idx="14"/>
          </p:nvPr>
        </p:nvSpPr>
        <p:spPr>
          <a:xfrm>
            <a:off x="7373566" y="447473"/>
            <a:ext cx="4339009" cy="2322372"/>
          </a:xfrm>
          <a:prstGeom prst="rect">
            <a:avLst/>
          </a:prstGeom>
          <a:solidFill>
            <a:schemeClr val="bg1">
              <a:lumMod val="85000"/>
            </a:schemeClr>
          </a:solidFill>
        </p:spPr>
        <p:txBody>
          <a:bodyPr/>
          <a:lstStyle/>
          <a:p>
            <a:r>
              <a:rPr lang="en-US"/>
              <a:t>Click icon to add picture</a:t>
            </a:r>
            <a:endParaRPr lang="en-GB"/>
          </a:p>
        </p:txBody>
      </p:sp>
      <p:cxnSp>
        <p:nvCxnSpPr>
          <p:cNvPr id="10" name="Straight Connector 9"/>
          <p:cNvCxnSpPr/>
          <p:nvPr/>
        </p:nvCxnSpPr>
        <p:spPr>
          <a:xfrm>
            <a:off x="479425" y="1428750"/>
            <a:ext cx="5340351"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Picture Placeholder 8"/>
          <p:cNvSpPr>
            <a:spLocks noGrp="1"/>
          </p:cNvSpPr>
          <p:nvPr>
            <p:ph type="pic" sz="quarter" idx="15"/>
          </p:nvPr>
        </p:nvSpPr>
        <p:spPr>
          <a:xfrm>
            <a:off x="7373566" y="2943366"/>
            <a:ext cx="4339009" cy="2322372"/>
          </a:xfrm>
          <a:prstGeom prst="rect">
            <a:avLst/>
          </a:prstGeom>
          <a:solidFill>
            <a:schemeClr val="bg1">
              <a:lumMod val="85000"/>
            </a:schemeClr>
          </a:solidFill>
        </p:spPr>
        <p:txBody>
          <a:bodyPr/>
          <a:lstStyle/>
          <a:p>
            <a:r>
              <a:rPr lang="en-US"/>
              <a:t>Click icon to add picture</a:t>
            </a:r>
            <a:endParaRPr lang="en-GB"/>
          </a:p>
        </p:txBody>
      </p:sp>
      <p:sp>
        <p:nvSpPr>
          <p:cNvPr id="12" name="Text Placeholder 7"/>
          <p:cNvSpPr>
            <a:spLocks noGrp="1"/>
          </p:cNvSpPr>
          <p:nvPr>
            <p:ph type="body" sz="quarter" idx="16"/>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Tree>
    <p:custDataLst>
      <p:tags r:id="rId1"/>
    </p:custDataLst>
    <p:extLst>
      <p:ext uri="{BB962C8B-B14F-4D97-AF65-F5344CB8AC3E}">
        <p14:creationId xmlns:p14="http://schemas.microsoft.com/office/powerpoint/2010/main" val="2837333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Text &amp; four imag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F981E92-320F-428D-AE9E-6ED8AAFCF980}" type="datetimeFigureOut">
              <a:rPr lang="en-GB" smtClean="0"/>
              <a:t>03/11/2026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0E2C877-0506-4A3A-B5DF-8149D82B0B2E}" type="slidenum">
              <a:rPr lang="en-GB" smtClean="0"/>
              <a:t>‹#›</a:t>
            </a:fld>
            <a:endParaRPr lang="en-GB"/>
          </a:p>
        </p:txBody>
      </p:sp>
      <p:sp>
        <p:nvSpPr>
          <p:cNvPr id="7" name="Text Placeholder 6"/>
          <p:cNvSpPr>
            <a:spLocks noGrp="1"/>
          </p:cNvSpPr>
          <p:nvPr>
            <p:ph type="body" sz="quarter" idx="13"/>
          </p:nvPr>
        </p:nvSpPr>
        <p:spPr>
          <a:xfrm>
            <a:off x="377758" y="1614207"/>
            <a:ext cx="4368867" cy="371174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10" name="Straight Connector 9"/>
          <p:cNvCxnSpPr/>
          <p:nvPr/>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5" name="Text Placeholder 7"/>
          <p:cNvSpPr>
            <a:spLocks noGrp="1"/>
          </p:cNvSpPr>
          <p:nvPr>
            <p:ph type="body" sz="quarter" idx="18"/>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
        <p:nvSpPr>
          <p:cNvPr id="18" name="Picture Placeholder 8">
            <a:extLst>
              <a:ext uri="{FF2B5EF4-FFF2-40B4-BE49-F238E27FC236}">
                <a16:creationId xmlns:a16="http://schemas.microsoft.com/office/drawing/2014/main" id="{C83E0A7E-A4E1-41C3-86F6-B6D82D556557}"/>
              </a:ext>
            </a:extLst>
          </p:cNvPr>
          <p:cNvSpPr>
            <a:spLocks noGrp="1"/>
          </p:cNvSpPr>
          <p:nvPr>
            <p:ph type="pic" sz="quarter" idx="14"/>
          </p:nvPr>
        </p:nvSpPr>
        <p:spPr>
          <a:xfrm>
            <a:off x="4930580" y="1428750"/>
            <a:ext cx="3318069" cy="1853970"/>
          </a:xfrm>
          <a:prstGeom prst="rect">
            <a:avLst/>
          </a:prstGeom>
          <a:solidFill>
            <a:schemeClr val="bg1">
              <a:lumMod val="85000"/>
            </a:schemeClr>
          </a:solidFill>
        </p:spPr>
        <p:txBody>
          <a:bodyPr/>
          <a:lstStyle/>
          <a:p>
            <a:r>
              <a:rPr lang="en-US"/>
              <a:t>Click icon to add picture</a:t>
            </a:r>
            <a:endParaRPr lang="en-GB"/>
          </a:p>
        </p:txBody>
      </p:sp>
      <p:sp>
        <p:nvSpPr>
          <p:cNvPr id="19" name="Picture Placeholder 8">
            <a:extLst>
              <a:ext uri="{FF2B5EF4-FFF2-40B4-BE49-F238E27FC236}">
                <a16:creationId xmlns:a16="http://schemas.microsoft.com/office/drawing/2014/main" id="{2E7303BD-8C87-4547-94CC-49DD3934C1D4}"/>
              </a:ext>
            </a:extLst>
          </p:cNvPr>
          <p:cNvSpPr>
            <a:spLocks noGrp="1"/>
          </p:cNvSpPr>
          <p:nvPr>
            <p:ph type="pic" sz="quarter" idx="15"/>
          </p:nvPr>
        </p:nvSpPr>
        <p:spPr>
          <a:xfrm>
            <a:off x="8394505" y="1428750"/>
            <a:ext cx="3318069" cy="1853970"/>
          </a:xfrm>
          <a:prstGeom prst="rect">
            <a:avLst/>
          </a:prstGeom>
          <a:solidFill>
            <a:schemeClr val="bg1">
              <a:lumMod val="85000"/>
            </a:schemeClr>
          </a:solidFill>
        </p:spPr>
        <p:txBody>
          <a:bodyPr/>
          <a:lstStyle/>
          <a:p>
            <a:r>
              <a:rPr lang="en-US"/>
              <a:t>Click icon to add picture</a:t>
            </a:r>
            <a:endParaRPr lang="en-GB"/>
          </a:p>
        </p:txBody>
      </p:sp>
      <p:sp>
        <p:nvSpPr>
          <p:cNvPr id="20" name="Picture Placeholder 8">
            <a:extLst>
              <a:ext uri="{FF2B5EF4-FFF2-40B4-BE49-F238E27FC236}">
                <a16:creationId xmlns:a16="http://schemas.microsoft.com/office/drawing/2014/main" id="{3F505454-5599-4E41-93B7-601ECB120810}"/>
              </a:ext>
            </a:extLst>
          </p:cNvPr>
          <p:cNvSpPr>
            <a:spLocks noGrp="1"/>
          </p:cNvSpPr>
          <p:nvPr>
            <p:ph type="pic" sz="quarter" idx="16"/>
          </p:nvPr>
        </p:nvSpPr>
        <p:spPr>
          <a:xfrm>
            <a:off x="8394505" y="3411769"/>
            <a:ext cx="3318069" cy="1853970"/>
          </a:xfrm>
          <a:prstGeom prst="rect">
            <a:avLst/>
          </a:prstGeom>
          <a:solidFill>
            <a:schemeClr val="bg1">
              <a:lumMod val="85000"/>
            </a:schemeClr>
          </a:solidFill>
        </p:spPr>
        <p:txBody>
          <a:bodyPr/>
          <a:lstStyle/>
          <a:p>
            <a:r>
              <a:rPr lang="en-US"/>
              <a:t>Click icon to add picture</a:t>
            </a:r>
            <a:endParaRPr lang="en-GB"/>
          </a:p>
        </p:txBody>
      </p:sp>
      <p:sp>
        <p:nvSpPr>
          <p:cNvPr id="21" name="Picture Placeholder 8">
            <a:extLst>
              <a:ext uri="{FF2B5EF4-FFF2-40B4-BE49-F238E27FC236}">
                <a16:creationId xmlns:a16="http://schemas.microsoft.com/office/drawing/2014/main" id="{3189B23B-90CA-44D3-94DB-D124B4FC4F69}"/>
              </a:ext>
            </a:extLst>
          </p:cNvPr>
          <p:cNvSpPr>
            <a:spLocks noGrp="1"/>
          </p:cNvSpPr>
          <p:nvPr>
            <p:ph type="pic" sz="quarter" idx="17"/>
          </p:nvPr>
        </p:nvSpPr>
        <p:spPr>
          <a:xfrm>
            <a:off x="4930580" y="3411769"/>
            <a:ext cx="3318069" cy="1853970"/>
          </a:xfrm>
          <a:prstGeom prst="rect">
            <a:avLst/>
          </a:prstGeom>
          <a:solidFill>
            <a:schemeClr val="bg1">
              <a:lumMod val="85000"/>
            </a:schemeClr>
          </a:solidFill>
        </p:spPr>
        <p:txBody>
          <a:bodyPr/>
          <a:lstStyle/>
          <a:p>
            <a:r>
              <a:rPr lang="en-US"/>
              <a:t>Click icon to add picture</a:t>
            </a:r>
            <a:endParaRPr lang="en-GB"/>
          </a:p>
        </p:txBody>
      </p:sp>
    </p:spTree>
    <p:custDataLst>
      <p:tags r:id="rId1"/>
    </p:custDataLst>
    <p:extLst>
      <p:ext uri="{BB962C8B-B14F-4D97-AF65-F5344CB8AC3E}">
        <p14:creationId xmlns:p14="http://schemas.microsoft.com/office/powerpoint/2010/main" val="2251771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6 images">
    <p:spTree>
      <p:nvGrpSpPr>
        <p:cNvPr id="1" name=""/>
        <p:cNvGrpSpPr/>
        <p:nvPr/>
      </p:nvGrpSpPr>
      <p:grpSpPr>
        <a:xfrm>
          <a:off x="0" y="0"/>
          <a:ext cx="0" cy="0"/>
          <a:chOff x="0" y="0"/>
          <a:chExt cx="0" cy="0"/>
        </a:xfrm>
      </p:grpSpPr>
      <p:sp>
        <p:nvSpPr>
          <p:cNvPr id="11" name="Picture Placeholder 8"/>
          <p:cNvSpPr>
            <a:spLocks noGrp="1"/>
          </p:cNvSpPr>
          <p:nvPr>
            <p:ph type="pic" sz="quarter" idx="14"/>
          </p:nvPr>
        </p:nvSpPr>
        <p:spPr>
          <a:xfrm>
            <a:off x="4273355" y="1428750"/>
            <a:ext cx="3645289" cy="1853970"/>
          </a:xfrm>
          <a:prstGeom prst="rect">
            <a:avLst/>
          </a:prstGeom>
          <a:solidFill>
            <a:schemeClr val="bg1">
              <a:lumMod val="85000"/>
            </a:schemeClr>
          </a:solidFill>
        </p:spPr>
        <p:txBody>
          <a:bodyPr/>
          <a:lstStyle/>
          <a:p>
            <a:r>
              <a:rPr lang="en-US"/>
              <a:t>Click icon to add picture</a:t>
            </a:r>
            <a:endParaRPr lang="en-GB"/>
          </a:p>
        </p:txBody>
      </p:sp>
      <p:sp>
        <p:nvSpPr>
          <p:cNvPr id="12" name="Picture Placeholder 8"/>
          <p:cNvSpPr>
            <a:spLocks noGrp="1"/>
          </p:cNvSpPr>
          <p:nvPr>
            <p:ph type="pic" sz="quarter" idx="15"/>
          </p:nvPr>
        </p:nvSpPr>
        <p:spPr>
          <a:xfrm>
            <a:off x="8067285" y="1428750"/>
            <a:ext cx="3645289" cy="1853970"/>
          </a:xfrm>
          <a:prstGeom prst="rect">
            <a:avLst/>
          </a:prstGeom>
          <a:solidFill>
            <a:schemeClr val="bg1">
              <a:lumMod val="85000"/>
            </a:schemeClr>
          </a:solidFill>
        </p:spPr>
        <p:txBody>
          <a:bodyPr/>
          <a:lstStyle/>
          <a:p>
            <a:r>
              <a:rPr lang="en-US"/>
              <a:t>Click icon to add picture</a:t>
            </a:r>
            <a:endParaRPr lang="en-GB"/>
          </a:p>
        </p:txBody>
      </p:sp>
      <p:sp>
        <p:nvSpPr>
          <p:cNvPr id="17" name="Picture Placeholder 8"/>
          <p:cNvSpPr>
            <a:spLocks noGrp="1"/>
          </p:cNvSpPr>
          <p:nvPr>
            <p:ph type="pic" sz="quarter" idx="19"/>
          </p:nvPr>
        </p:nvSpPr>
        <p:spPr>
          <a:xfrm>
            <a:off x="479425" y="1428750"/>
            <a:ext cx="3645289" cy="1853970"/>
          </a:xfrm>
          <a:prstGeom prst="rect">
            <a:avLst/>
          </a:prstGeom>
          <a:solidFill>
            <a:schemeClr val="bg1">
              <a:lumMod val="85000"/>
            </a:schemeClr>
          </a:solidFill>
        </p:spPr>
        <p:txBody>
          <a:bodyPr/>
          <a:lstStyle/>
          <a:p>
            <a:r>
              <a:rPr lang="en-US"/>
              <a:t>Click icon to add picture</a:t>
            </a:r>
            <a:endParaRPr lang="en-GB"/>
          </a:p>
        </p:txBody>
      </p:sp>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F981E92-320F-428D-AE9E-6ED8AAFCF980}" type="datetimeFigureOut">
              <a:rPr lang="en-GB" smtClean="0"/>
              <a:t>03/11/2026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0E2C877-0506-4A3A-B5DF-8149D82B0B2E}" type="slidenum">
              <a:rPr lang="en-GB" smtClean="0"/>
              <a:t>‹#›</a:t>
            </a:fld>
            <a:endParaRPr lang="en-GB"/>
          </a:p>
        </p:txBody>
      </p:sp>
      <p:sp>
        <p:nvSpPr>
          <p:cNvPr id="13" name="Picture Placeholder 8"/>
          <p:cNvSpPr>
            <a:spLocks noGrp="1"/>
          </p:cNvSpPr>
          <p:nvPr>
            <p:ph type="pic" sz="quarter" idx="16"/>
          </p:nvPr>
        </p:nvSpPr>
        <p:spPr>
          <a:xfrm>
            <a:off x="8067285" y="3411769"/>
            <a:ext cx="3645289" cy="1853970"/>
          </a:xfrm>
          <a:prstGeom prst="rect">
            <a:avLst/>
          </a:prstGeom>
          <a:solidFill>
            <a:schemeClr val="bg1">
              <a:lumMod val="85000"/>
            </a:schemeClr>
          </a:solidFill>
        </p:spPr>
        <p:txBody>
          <a:bodyPr/>
          <a:lstStyle/>
          <a:p>
            <a:r>
              <a:rPr lang="en-US"/>
              <a:t>Click icon to add picture</a:t>
            </a:r>
            <a:endParaRPr lang="en-GB"/>
          </a:p>
        </p:txBody>
      </p:sp>
      <p:sp>
        <p:nvSpPr>
          <p:cNvPr id="14" name="Picture Placeholder 8"/>
          <p:cNvSpPr>
            <a:spLocks noGrp="1"/>
          </p:cNvSpPr>
          <p:nvPr>
            <p:ph type="pic" sz="quarter" idx="17"/>
          </p:nvPr>
        </p:nvSpPr>
        <p:spPr>
          <a:xfrm>
            <a:off x="4273355" y="3411769"/>
            <a:ext cx="3645289" cy="1853970"/>
          </a:xfrm>
          <a:prstGeom prst="rect">
            <a:avLst/>
          </a:prstGeom>
          <a:solidFill>
            <a:schemeClr val="bg1">
              <a:lumMod val="85000"/>
            </a:schemeClr>
          </a:solidFill>
        </p:spPr>
        <p:txBody>
          <a:bodyPr/>
          <a:lstStyle/>
          <a:p>
            <a:r>
              <a:rPr lang="en-US"/>
              <a:t>Click icon to add picture</a:t>
            </a:r>
            <a:endParaRPr lang="en-GB"/>
          </a:p>
        </p:txBody>
      </p:sp>
      <p:sp>
        <p:nvSpPr>
          <p:cNvPr id="15" name="Text Placeholder 7"/>
          <p:cNvSpPr>
            <a:spLocks noGrp="1"/>
          </p:cNvSpPr>
          <p:nvPr>
            <p:ph type="body" sz="quarter" idx="18"/>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
        <p:nvSpPr>
          <p:cNvPr id="18" name="Picture Placeholder 8"/>
          <p:cNvSpPr>
            <a:spLocks noGrp="1"/>
          </p:cNvSpPr>
          <p:nvPr>
            <p:ph type="pic" sz="quarter" idx="20"/>
          </p:nvPr>
        </p:nvSpPr>
        <p:spPr>
          <a:xfrm>
            <a:off x="479425" y="3411769"/>
            <a:ext cx="3645289" cy="1853970"/>
          </a:xfrm>
          <a:prstGeom prst="rect">
            <a:avLst/>
          </a:prstGeom>
          <a:solidFill>
            <a:schemeClr val="bg1">
              <a:lumMod val="85000"/>
            </a:schemeClr>
          </a:solidFill>
        </p:spPr>
        <p:txBody>
          <a:bodyPr/>
          <a:lstStyle/>
          <a:p>
            <a:r>
              <a:rPr lang="en-US"/>
              <a:t>Click icon to add picture</a:t>
            </a:r>
            <a:endParaRPr lang="en-GB"/>
          </a:p>
        </p:txBody>
      </p:sp>
    </p:spTree>
    <p:custDataLst>
      <p:tags r:id="rId1"/>
    </p:custDataLst>
    <p:extLst>
      <p:ext uri="{BB962C8B-B14F-4D97-AF65-F5344CB8AC3E}">
        <p14:creationId xmlns:p14="http://schemas.microsoft.com/office/powerpoint/2010/main" val="3339197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p:cSld name="Text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r>
              <a:rPr lang="en-US"/>
              <a:t>Click icon to add picture</a:t>
            </a:r>
            <a:endParaRPr lang="en-GB"/>
          </a:p>
        </p:txBody>
      </p:sp>
      <p:sp>
        <p:nvSpPr>
          <p:cNvPr id="2" name="Title 1"/>
          <p:cNvSpPr>
            <a:spLocks noGrp="1"/>
          </p:cNvSpPr>
          <p:nvPr>
            <p:ph type="title"/>
          </p:nvPr>
        </p:nvSpPr>
        <p:spPr>
          <a:xfrm>
            <a:off x="371476" y="359944"/>
            <a:ext cx="5448300" cy="1021181"/>
          </a:xfrm>
        </p:spPr>
        <p:txBody>
          <a:bodyPr/>
          <a:lstStyle>
            <a:lvl1pPr>
              <a:defRPr>
                <a:solidFill>
                  <a:schemeClr val="bg1"/>
                </a:solidFill>
              </a:defRPr>
            </a:lvl1pPr>
          </a:lstStyle>
          <a:p>
            <a:r>
              <a:rPr lang="en-US"/>
              <a:t>Click to edit Master title style</a:t>
            </a:r>
            <a:endParaRPr lang="en-GB"/>
          </a:p>
        </p:txBody>
      </p:sp>
      <p:sp>
        <p:nvSpPr>
          <p:cNvPr id="3" name="Content Placeholder 2"/>
          <p:cNvSpPr>
            <a:spLocks noGrp="1"/>
          </p:cNvSpPr>
          <p:nvPr>
            <p:ph sz="half" idx="1"/>
          </p:nvPr>
        </p:nvSpPr>
        <p:spPr>
          <a:xfrm>
            <a:off x="371476" y="1614207"/>
            <a:ext cx="5181600" cy="4119563"/>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2F981E92-320F-428D-AE9E-6ED8AAFCF980}" type="datetimeFigureOut">
              <a:rPr lang="en-GB" smtClean="0"/>
              <a:t>03/11/2026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0E2C877-0506-4A3A-B5DF-8149D82B0B2E}" type="slidenum">
              <a:rPr lang="en-GB" smtClean="0"/>
              <a:t>‹#›</a:t>
            </a:fld>
            <a:endParaRPr lang="en-GB"/>
          </a:p>
        </p:txBody>
      </p:sp>
    </p:spTree>
    <p:custDataLst>
      <p:tags r:id="rId1"/>
    </p:custDataLst>
    <p:extLst>
      <p:ext uri="{BB962C8B-B14F-4D97-AF65-F5344CB8AC3E}">
        <p14:creationId xmlns:p14="http://schemas.microsoft.com/office/powerpoint/2010/main" val="681295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p:cSld name="Long title text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r>
              <a:rPr lang="en-US"/>
              <a:t>Click icon to add picture</a:t>
            </a:r>
            <a:endParaRPr lang="en-GB"/>
          </a:p>
        </p:txBody>
      </p:sp>
      <p:sp>
        <p:nvSpPr>
          <p:cNvPr id="2" name="Title 1"/>
          <p:cNvSpPr>
            <a:spLocks noGrp="1"/>
          </p:cNvSpPr>
          <p:nvPr>
            <p:ph type="title"/>
          </p:nvPr>
        </p:nvSpPr>
        <p:spPr>
          <a:xfrm>
            <a:off x="371476" y="359944"/>
            <a:ext cx="5448300" cy="1468221"/>
          </a:xfrm>
        </p:spPr>
        <p:txBody>
          <a:bodyPr/>
          <a:lstStyle>
            <a:lvl1pPr>
              <a:defRPr>
                <a:solidFill>
                  <a:schemeClr val="bg1"/>
                </a:solidFill>
              </a:defRPr>
            </a:lvl1pPr>
          </a:lstStyle>
          <a:p>
            <a:r>
              <a:rPr lang="en-US"/>
              <a:t>Click to edit Master title style</a:t>
            </a:r>
            <a:endParaRPr lang="en-GB"/>
          </a:p>
        </p:txBody>
      </p:sp>
      <p:sp>
        <p:nvSpPr>
          <p:cNvPr id="3" name="Content Placeholder 2"/>
          <p:cNvSpPr>
            <a:spLocks noGrp="1"/>
          </p:cNvSpPr>
          <p:nvPr>
            <p:ph sz="half" idx="1"/>
          </p:nvPr>
        </p:nvSpPr>
        <p:spPr>
          <a:xfrm>
            <a:off x="371476" y="1930399"/>
            <a:ext cx="5181600" cy="4119563"/>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2F981E92-320F-428D-AE9E-6ED8AAFCF980}" type="datetimeFigureOut">
              <a:rPr lang="en-GB" smtClean="0"/>
              <a:t>03/11/2026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0E2C877-0506-4A3A-B5DF-8149D82B0B2E}" type="slidenum">
              <a:rPr lang="en-GB" smtClean="0"/>
              <a:t>‹#›</a:t>
            </a:fld>
            <a:endParaRPr lang="en-GB"/>
          </a:p>
        </p:txBody>
      </p:sp>
    </p:spTree>
    <p:custDataLst>
      <p:tags r:id="rId1"/>
    </p:custDataLst>
    <p:extLst>
      <p:ext uri="{BB962C8B-B14F-4D97-AF65-F5344CB8AC3E}">
        <p14:creationId xmlns:p14="http://schemas.microsoft.com/office/powerpoint/2010/main" val="2405556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p:cSld name="Text in bubble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r>
              <a:rPr lang="en-US"/>
              <a:t>Click icon to add picture</a:t>
            </a:r>
            <a:endParaRPr lang="en-GB"/>
          </a:p>
        </p:txBody>
      </p:sp>
      <p:sp>
        <p:nvSpPr>
          <p:cNvPr id="2" name="Title 1"/>
          <p:cNvSpPr>
            <a:spLocks noGrp="1"/>
          </p:cNvSpPr>
          <p:nvPr>
            <p:ph type="title"/>
          </p:nvPr>
        </p:nvSpPr>
        <p:spPr>
          <a:xfrm>
            <a:off x="621221" y="651774"/>
            <a:ext cx="3714140" cy="1021181"/>
          </a:xfrm>
        </p:spPr>
        <p:txBody>
          <a:bodyPr/>
          <a:lstStyle>
            <a:lvl1pPr>
              <a:defRPr>
                <a:solidFill>
                  <a:schemeClr val="bg1"/>
                </a:solidFill>
              </a:defRPr>
            </a:lvl1pPr>
          </a:lstStyle>
          <a:p>
            <a:r>
              <a:rPr lang="en-US"/>
              <a:t>Click to edit Master title style</a:t>
            </a:r>
            <a:endParaRPr lang="en-GB"/>
          </a:p>
        </p:txBody>
      </p:sp>
      <p:sp>
        <p:nvSpPr>
          <p:cNvPr id="3" name="Content Placeholder 2"/>
          <p:cNvSpPr>
            <a:spLocks noGrp="1"/>
          </p:cNvSpPr>
          <p:nvPr>
            <p:ph sz="half" idx="1"/>
          </p:nvPr>
        </p:nvSpPr>
        <p:spPr>
          <a:xfrm>
            <a:off x="621221" y="1614207"/>
            <a:ext cx="3714140" cy="4051479"/>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2F981E92-320F-428D-AE9E-6ED8AAFCF980}" type="datetimeFigureOut">
              <a:rPr lang="en-GB" smtClean="0"/>
              <a:t>03/11/2026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0E2C877-0506-4A3A-B5DF-8149D82B0B2E}" type="slidenum">
              <a:rPr lang="en-GB" smtClean="0"/>
              <a:t>‹#›</a:t>
            </a:fld>
            <a:endParaRPr lang="en-GB"/>
          </a:p>
        </p:txBody>
      </p:sp>
    </p:spTree>
    <p:custDataLst>
      <p:tags r:id="rId1"/>
    </p:custDataLst>
    <p:extLst>
      <p:ext uri="{BB962C8B-B14F-4D97-AF65-F5344CB8AC3E}">
        <p14:creationId xmlns:p14="http://schemas.microsoft.com/office/powerpoint/2010/main" val="1339074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Key statistic">
    <p:spTree>
      <p:nvGrpSpPr>
        <p:cNvPr id="1" name=""/>
        <p:cNvGrpSpPr/>
        <p:nvPr/>
      </p:nvGrpSpPr>
      <p:grpSpPr>
        <a:xfrm>
          <a:off x="0" y="0"/>
          <a:ext cx="0" cy="0"/>
          <a:chOff x="0" y="0"/>
          <a:chExt cx="0" cy="0"/>
        </a:xfrm>
      </p:grpSpPr>
      <p:sp>
        <p:nvSpPr>
          <p:cNvPr id="8" name="Text Placeholder 7"/>
          <p:cNvSpPr>
            <a:spLocks noGrp="1"/>
          </p:cNvSpPr>
          <p:nvPr>
            <p:ph type="body" sz="quarter" idx="17"/>
          </p:nvPr>
        </p:nvSpPr>
        <p:spPr>
          <a:xfrm>
            <a:off x="377758" y="2033529"/>
            <a:ext cx="4368867" cy="30591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itle 1"/>
          <p:cNvSpPr>
            <a:spLocks noGrp="1"/>
          </p:cNvSpPr>
          <p:nvPr>
            <p:ph type="title" hasCustomPrompt="1"/>
          </p:nvPr>
        </p:nvSpPr>
        <p:spPr>
          <a:xfrm>
            <a:off x="371476" y="182083"/>
            <a:ext cx="4459604" cy="1745777"/>
          </a:xfrm>
        </p:spPr>
        <p:txBody>
          <a:bodyPr bIns="0">
            <a:noAutofit/>
          </a:bodyPr>
          <a:lstStyle>
            <a:lvl1pPr>
              <a:defRPr sz="12600" kern="5000" spc="-700" baseline="0"/>
            </a:lvl1pPr>
          </a:lstStyle>
          <a:p>
            <a:r>
              <a:rPr lang="en-US"/>
              <a:t>XXX%</a:t>
            </a:r>
            <a:endParaRPr lang="en-GB"/>
          </a:p>
        </p:txBody>
      </p:sp>
      <p:sp>
        <p:nvSpPr>
          <p:cNvPr id="3" name="Date Placeholder 2"/>
          <p:cNvSpPr>
            <a:spLocks noGrp="1"/>
          </p:cNvSpPr>
          <p:nvPr>
            <p:ph type="dt" sz="half" idx="10"/>
          </p:nvPr>
        </p:nvSpPr>
        <p:spPr/>
        <p:txBody>
          <a:bodyPr/>
          <a:lstStyle/>
          <a:p>
            <a:fld id="{2F981E92-320F-428D-AE9E-6ED8AAFCF980}" type="datetimeFigureOut">
              <a:rPr lang="en-GB" smtClean="0"/>
              <a:t>03/11/2026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0E2C877-0506-4A3A-B5DF-8149D82B0B2E}" type="slidenum">
              <a:rPr lang="en-GB" smtClean="0"/>
              <a:t>‹#›</a:t>
            </a:fld>
            <a:endParaRPr lang="en-GB"/>
          </a:p>
        </p:txBody>
      </p:sp>
      <p:sp>
        <p:nvSpPr>
          <p:cNvPr id="6" name="Text Placeholder 7"/>
          <p:cNvSpPr>
            <a:spLocks noGrp="1"/>
          </p:cNvSpPr>
          <p:nvPr>
            <p:ph type="body" sz="quarter" idx="16"/>
          </p:nvPr>
        </p:nvSpPr>
        <p:spPr>
          <a:xfrm>
            <a:off x="377759" y="5365115"/>
            <a:ext cx="11334816"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cxnSp>
        <p:nvCxnSpPr>
          <p:cNvPr id="11" name="Straight Connector 10"/>
          <p:cNvCxnSpPr/>
          <p:nvPr/>
        </p:nvCxnSpPr>
        <p:spPr>
          <a:xfrm>
            <a:off x="479425" y="1874892"/>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792980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15:clr>
            <a:srgbClr val="FBAE40"/>
          </p15:clr>
        </p15:guide>
        <p15:guide id="3" orient="horz" pos="2160">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Full Screen Video - Option 1">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981E92-320F-428D-AE9E-6ED8AAFCF980}" type="datetimeFigureOut">
              <a:rPr lang="en-GB" smtClean="0"/>
              <a:t>03/11/2026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0E2C877-0506-4A3A-B5DF-8149D82B0B2E}" type="slidenum">
              <a:rPr lang="en-GB" smtClean="0"/>
              <a:t>‹#›</a:t>
            </a:fld>
            <a:endParaRPr lang="en-GB"/>
          </a:p>
        </p:txBody>
      </p:sp>
      <p:sp>
        <p:nvSpPr>
          <p:cNvPr id="6" name="Picture Placeholder 5"/>
          <p:cNvSpPr>
            <a:spLocks noGrp="1"/>
          </p:cNvSpPr>
          <p:nvPr>
            <p:ph type="pic" sz="quarter" idx="13"/>
          </p:nvPr>
        </p:nvSpPr>
        <p:spPr>
          <a:xfrm>
            <a:off x="0" y="0"/>
            <a:ext cx="12192000" cy="5939790"/>
          </a:xfrm>
          <a:solidFill>
            <a:schemeClr val="bg1">
              <a:lumMod val="85000"/>
            </a:schemeClr>
          </a:solidFill>
        </p:spPr>
        <p:txBody>
          <a:bodyPr/>
          <a:lstStyle/>
          <a:p>
            <a:r>
              <a:rPr lang="en-US"/>
              <a:t>Click icon to add picture</a:t>
            </a:r>
            <a:endParaRPr lang="en-GB"/>
          </a:p>
        </p:txBody>
      </p:sp>
    </p:spTree>
    <p:custDataLst>
      <p:tags r:id="rId1"/>
    </p:custDataLst>
    <p:extLst>
      <p:ext uri="{BB962C8B-B14F-4D97-AF65-F5344CB8AC3E}">
        <p14:creationId xmlns:p14="http://schemas.microsoft.com/office/powerpoint/2010/main" val="3870590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4x Video - Option 1">
    <p:spTree>
      <p:nvGrpSpPr>
        <p:cNvPr id="1" name=""/>
        <p:cNvGrpSpPr/>
        <p:nvPr/>
      </p:nvGrpSpPr>
      <p:grpSpPr>
        <a:xfrm>
          <a:off x="0" y="0"/>
          <a:ext cx="0" cy="0"/>
          <a:chOff x="0" y="0"/>
          <a:chExt cx="0" cy="0"/>
        </a:xfrm>
      </p:grpSpPr>
      <p:sp>
        <p:nvSpPr>
          <p:cNvPr id="6" name="Picture Placeholder 5"/>
          <p:cNvSpPr>
            <a:spLocks noGrp="1"/>
          </p:cNvSpPr>
          <p:nvPr>
            <p:ph type="pic" sz="quarter" idx="13"/>
          </p:nvPr>
        </p:nvSpPr>
        <p:spPr>
          <a:xfrm>
            <a:off x="479425" y="447473"/>
            <a:ext cx="5535613" cy="2435428"/>
          </a:xfrm>
          <a:solidFill>
            <a:schemeClr val="bg1">
              <a:lumMod val="85000"/>
            </a:schemeClr>
          </a:solidFill>
        </p:spPr>
        <p:txBody>
          <a:bodyPr/>
          <a:lstStyle/>
          <a:p>
            <a:r>
              <a:rPr lang="en-US"/>
              <a:t>Click icon to add picture</a:t>
            </a:r>
            <a:endParaRPr lang="en-GB"/>
          </a:p>
        </p:txBody>
      </p:sp>
      <p:sp>
        <p:nvSpPr>
          <p:cNvPr id="17" name="Picture Placeholder 5"/>
          <p:cNvSpPr>
            <a:spLocks noGrp="1"/>
          </p:cNvSpPr>
          <p:nvPr>
            <p:ph type="pic" sz="quarter" idx="14"/>
          </p:nvPr>
        </p:nvSpPr>
        <p:spPr>
          <a:xfrm>
            <a:off x="6176962" y="447472"/>
            <a:ext cx="5535613" cy="2435428"/>
          </a:xfrm>
          <a:solidFill>
            <a:schemeClr val="bg1">
              <a:lumMod val="85000"/>
            </a:schemeClr>
          </a:solidFill>
        </p:spPr>
        <p:txBody>
          <a:bodyPr/>
          <a:lstStyle/>
          <a:p>
            <a:r>
              <a:rPr lang="en-US"/>
              <a:t>Click icon to add picture</a:t>
            </a:r>
            <a:endParaRPr lang="en-GB"/>
          </a:p>
        </p:txBody>
      </p:sp>
      <p:sp>
        <p:nvSpPr>
          <p:cNvPr id="18" name="Picture Placeholder 5"/>
          <p:cNvSpPr>
            <a:spLocks noGrp="1"/>
          </p:cNvSpPr>
          <p:nvPr>
            <p:ph type="pic" sz="quarter" idx="15"/>
          </p:nvPr>
        </p:nvSpPr>
        <p:spPr>
          <a:xfrm>
            <a:off x="6177278" y="3063315"/>
            <a:ext cx="5535613" cy="2435428"/>
          </a:xfrm>
          <a:solidFill>
            <a:schemeClr val="bg1">
              <a:lumMod val="85000"/>
            </a:schemeClr>
          </a:solidFill>
        </p:spPr>
        <p:txBody>
          <a:bodyPr/>
          <a:lstStyle/>
          <a:p>
            <a:r>
              <a:rPr lang="en-US"/>
              <a:t>Click icon to add picture</a:t>
            </a:r>
            <a:endParaRPr lang="en-GB"/>
          </a:p>
        </p:txBody>
      </p:sp>
      <p:sp>
        <p:nvSpPr>
          <p:cNvPr id="19" name="Picture Placeholder 5"/>
          <p:cNvSpPr>
            <a:spLocks noGrp="1"/>
          </p:cNvSpPr>
          <p:nvPr>
            <p:ph type="pic" sz="quarter" idx="16"/>
          </p:nvPr>
        </p:nvSpPr>
        <p:spPr>
          <a:xfrm>
            <a:off x="479425" y="3058519"/>
            <a:ext cx="5535613" cy="2435428"/>
          </a:xfrm>
          <a:solidFill>
            <a:schemeClr val="bg1">
              <a:lumMod val="85000"/>
            </a:schemeClr>
          </a:solidFill>
        </p:spPr>
        <p:txBody>
          <a:bodyPr/>
          <a:lstStyle/>
          <a:p>
            <a:r>
              <a:rPr lang="en-US"/>
              <a:t>Click icon to add picture</a:t>
            </a:r>
            <a:endParaRPr lang="en-GB"/>
          </a:p>
        </p:txBody>
      </p:sp>
      <p:sp>
        <p:nvSpPr>
          <p:cNvPr id="2" name="Date Placeholder 1"/>
          <p:cNvSpPr>
            <a:spLocks noGrp="1"/>
          </p:cNvSpPr>
          <p:nvPr>
            <p:ph type="dt" sz="half" idx="10"/>
          </p:nvPr>
        </p:nvSpPr>
        <p:spPr/>
        <p:txBody>
          <a:bodyPr/>
          <a:lstStyle/>
          <a:p>
            <a:fld id="{2F981E92-320F-428D-AE9E-6ED8AAFCF980}" type="datetimeFigureOut">
              <a:rPr lang="en-GB" smtClean="0"/>
              <a:t>03/11/2026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0E2C877-0506-4A3A-B5DF-8149D82B0B2E}" type="slidenum">
              <a:rPr lang="en-GB" smtClean="0"/>
              <a:t>‹#›</a:t>
            </a:fld>
            <a:endParaRPr lang="en-GB"/>
          </a:p>
        </p:txBody>
      </p:sp>
    </p:spTree>
    <p:custDataLst>
      <p:tags r:id="rId1"/>
    </p:custDataLst>
    <p:extLst>
      <p:ext uri="{BB962C8B-B14F-4D97-AF65-F5344CB8AC3E}">
        <p14:creationId xmlns:p14="http://schemas.microsoft.com/office/powerpoint/2010/main" val="2236177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p:cSld name="Full screen video - Option 2">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D4DE1B2C-E2EB-4D98-843F-9CDD27271EB2}"/>
              </a:ext>
            </a:extLst>
          </p:cNvPr>
          <p:cNvSpPr>
            <a:spLocks noGrp="1"/>
          </p:cNvSpPr>
          <p:nvPr>
            <p:ph type="dt" sz="half" idx="10"/>
          </p:nvPr>
        </p:nvSpPr>
        <p:spPr/>
        <p:txBody>
          <a:bodyPr/>
          <a:lstStyle/>
          <a:p>
            <a:fld id="{2F981E92-320F-428D-AE9E-6ED8AAFCF980}" type="datetimeFigureOut">
              <a:rPr lang="en-GB" smtClean="0"/>
              <a:t>03/11/2026</a:t>
            </a:fld>
            <a:endParaRPr lang="en-GB"/>
          </a:p>
        </p:txBody>
      </p:sp>
      <p:sp>
        <p:nvSpPr>
          <p:cNvPr id="4" name="Footer Placeholder 3">
            <a:extLst>
              <a:ext uri="{FF2B5EF4-FFF2-40B4-BE49-F238E27FC236}">
                <a16:creationId xmlns:a16="http://schemas.microsoft.com/office/drawing/2014/main" id="{09B3BE8F-C639-42D5-B26C-D4093C44687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48228E9-593B-43BF-9FE7-6F9613A7A563}"/>
              </a:ext>
            </a:extLst>
          </p:cNvPr>
          <p:cNvSpPr>
            <a:spLocks noGrp="1"/>
          </p:cNvSpPr>
          <p:nvPr>
            <p:ph type="sldNum" sz="quarter" idx="12"/>
          </p:nvPr>
        </p:nvSpPr>
        <p:spPr/>
        <p:txBody>
          <a:bodyPr/>
          <a:lstStyle/>
          <a:p>
            <a:fld id="{90E2C877-0506-4A3A-B5DF-8149D82B0B2E}" type="slidenum">
              <a:rPr lang="en-GB" smtClean="0"/>
              <a:t>‹#›</a:t>
            </a:fld>
            <a:endParaRPr lang="en-GB"/>
          </a:p>
        </p:txBody>
      </p:sp>
      <p:sp>
        <p:nvSpPr>
          <p:cNvPr id="7" name="Media Placeholder 6">
            <a:extLst>
              <a:ext uri="{FF2B5EF4-FFF2-40B4-BE49-F238E27FC236}">
                <a16:creationId xmlns:a16="http://schemas.microsoft.com/office/drawing/2014/main" id="{89F17558-6D60-4901-A0B6-C4274AAB5238}"/>
              </a:ext>
            </a:extLst>
          </p:cNvPr>
          <p:cNvSpPr>
            <a:spLocks noGrp="1"/>
          </p:cNvSpPr>
          <p:nvPr>
            <p:ph type="media" sz="quarter" idx="13"/>
          </p:nvPr>
        </p:nvSpPr>
        <p:spPr>
          <a:xfrm>
            <a:off x="0" y="0"/>
            <a:ext cx="12192000" cy="6858000"/>
          </a:xfrm>
        </p:spPr>
        <p:txBody>
          <a:bodyPr/>
          <a:lstStyle/>
          <a:p>
            <a:r>
              <a:rPr lang="en-US"/>
              <a:t>Click icon to add media</a:t>
            </a:r>
            <a:endParaRPr lang="en-GB"/>
          </a:p>
        </p:txBody>
      </p:sp>
    </p:spTree>
    <p:custDataLst>
      <p:tags r:id="rId1"/>
    </p:custDataLst>
    <p:extLst>
      <p:ext uri="{BB962C8B-B14F-4D97-AF65-F5344CB8AC3E}">
        <p14:creationId xmlns:p14="http://schemas.microsoft.com/office/powerpoint/2010/main" val="407464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371476" y="359944"/>
            <a:ext cx="8216264" cy="3190976"/>
          </a:xfrm>
        </p:spPr>
        <p:txBody>
          <a:bodyPr>
            <a:noAutofit/>
          </a:bodyPr>
          <a:lstStyle>
            <a:lvl1pPr>
              <a:defRPr sz="4400" b="0">
                <a:solidFill>
                  <a:schemeClr val="tx2"/>
                </a:solidFill>
              </a:defRPr>
            </a:lvl1pPr>
          </a:lstStyle>
          <a:p>
            <a:r>
              <a:rPr lang="en-US"/>
              <a:t>Click to edit Master title style</a:t>
            </a:r>
            <a:endParaRPr lang="en-GB"/>
          </a:p>
        </p:txBody>
      </p:sp>
      <p:sp>
        <p:nvSpPr>
          <p:cNvPr id="3" name="Date Placeholder 2"/>
          <p:cNvSpPr>
            <a:spLocks noGrp="1"/>
          </p:cNvSpPr>
          <p:nvPr>
            <p:ph type="dt" sz="half" idx="10"/>
          </p:nvPr>
        </p:nvSpPr>
        <p:spPr/>
        <p:txBody>
          <a:bodyPr/>
          <a:lstStyle/>
          <a:p>
            <a:fld id="{2F981E92-320F-428D-AE9E-6ED8AAFCF980}" type="datetimeFigureOut">
              <a:rPr lang="en-GB" smtClean="0"/>
              <a:t>03/11/2026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0E2C877-0506-4A3A-B5DF-8149D82B0B2E}" type="slidenum">
              <a:rPr lang="en-GB" smtClean="0"/>
              <a:t>‹#›</a:t>
            </a:fld>
            <a:endParaRPr lang="en-GB"/>
          </a:p>
        </p:txBody>
      </p:sp>
      <p:sp>
        <p:nvSpPr>
          <p:cNvPr id="14" name="Text Placeholder 13"/>
          <p:cNvSpPr>
            <a:spLocks noGrp="1"/>
          </p:cNvSpPr>
          <p:nvPr>
            <p:ph type="body" sz="quarter" idx="13"/>
          </p:nvPr>
        </p:nvSpPr>
        <p:spPr>
          <a:xfrm>
            <a:off x="535312" y="3773511"/>
            <a:ext cx="2858127" cy="357149"/>
          </a:xfrm>
        </p:spPr>
        <p:txBody>
          <a:bodyPr/>
          <a:lstStyle>
            <a:lvl1pPr>
              <a:defRPr>
                <a:solidFill>
                  <a:schemeClr val="bg2"/>
                </a:solidFill>
              </a:defRPr>
            </a:lvl1pPr>
            <a:lvl2pPr marL="0" indent="0">
              <a:buNone/>
              <a:defRPr/>
            </a:lvl2pPr>
          </a:lstStyle>
          <a:p>
            <a:pPr lvl="0"/>
            <a:r>
              <a:rPr lang="en-US"/>
              <a:t>Edit Master text styles</a:t>
            </a:r>
          </a:p>
        </p:txBody>
      </p:sp>
      <p:sp>
        <p:nvSpPr>
          <p:cNvPr id="17" name="Picture Placeholder 15"/>
          <p:cNvSpPr>
            <a:spLocks noGrp="1"/>
          </p:cNvSpPr>
          <p:nvPr>
            <p:ph type="pic" sz="quarter" idx="14"/>
          </p:nvPr>
        </p:nvSpPr>
        <p:spPr>
          <a:xfrm>
            <a:off x="477203" y="4393565"/>
            <a:ext cx="1092517" cy="1092518"/>
          </a:xfrm>
          <a:prstGeom prst="ellipse">
            <a:avLst/>
          </a:prstGeom>
        </p:spPr>
        <p:txBody>
          <a:bodyPr>
            <a:normAutofit/>
          </a:bodyPr>
          <a:lstStyle>
            <a:lvl1pPr>
              <a:defRPr sz="1100">
                <a:solidFill>
                  <a:schemeClr val="bg2"/>
                </a:solidFill>
              </a:defRPr>
            </a:lvl1pPr>
          </a:lstStyle>
          <a:p>
            <a:r>
              <a:rPr lang="en-US"/>
              <a:t>Click icon to add picture</a:t>
            </a:r>
            <a:endParaRPr lang="en-GB"/>
          </a:p>
        </p:txBody>
      </p:sp>
      <p:sp>
        <p:nvSpPr>
          <p:cNvPr id="8" name="Freeform 8"/>
          <p:cNvSpPr>
            <a:spLocks/>
          </p:cNvSpPr>
          <p:nvPr/>
        </p:nvSpPr>
        <p:spPr bwMode="auto">
          <a:xfrm>
            <a:off x="463293" y="3652420"/>
            <a:ext cx="3019046" cy="576786"/>
          </a:xfrm>
          <a:custGeom>
            <a:avLst/>
            <a:gdLst>
              <a:gd name="T0" fmla="*/ 26 w 716"/>
              <a:gd name="T1" fmla="*/ 2 h 132"/>
              <a:gd name="T2" fmla="*/ 26 w 716"/>
              <a:gd name="T3" fmla="*/ 0 h 132"/>
              <a:gd name="T4" fmla="*/ 13 w 716"/>
              <a:gd name="T5" fmla="*/ 3 h 132"/>
              <a:gd name="T6" fmla="*/ 4 w 716"/>
              <a:gd name="T7" fmla="*/ 11 h 132"/>
              <a:gd name="T8" fmla="*/ 0 w 716"/>
              <a:gd name="T9" fmla="*/ 26 h 132"/>
              <a:gd name="T10" fmla="*/ 0 w 716"/>
              <a:gd name="T11" fmla="*/ 132 h 132"/>
              <a:gd name="T12" fmla="*/ 690 w 716"/>
              <a:gd name="T13" fmla="*/ 132 h 132"/>
              <a:gd name="T14" fmla="*/ 702 w 716"/>
              <a:gd name="T15" fmla="*/ 128 h 132"/>
              <a:gd name="T16" fmla="*/ 711 w 716"/>
              <a:gd name="T17" fmla="*/ 121 h 132"/>
              <a:gd name="T18" fmla="*/ 716 w 716"/>
              <a:gd name="T19" fmla="*/ 106 h 132"/>
              <a:gd name="T20" fmla="*/ 716 w 716"/>
              <a:gd name="T21" fmla="*/ 26 h 132"/>
              <a:gd name="T22" fmla="*/ 712 w 716"/>
              <a:gd name="T23" fmla="*/ 13 h 132"/>
              <a:gd name="T24" fmla="*/ 705 w 716"/>
              <a:gd name="T25" fmla="*/ 4 h 132"/>
              <a:gd name="T26" fmla="*/ 690 w 716"/>
              <a:gd name="T27" fmla="*/ 0 h 132"/>
              <a:gd name="T28" fmla="*/ 26 w 716"/>
              <a:gd name="T29" fmla="*/ 0 h 132"/>
              <a:gd name="T30" fmla="*/ 26 w 716"/>
              <a:gd name="T31" fmla="*/ 2 h 132"/>
              <a:gd name="T32" fmla="*/ 26 w 716"/>
              <a:gd name="T33" fmla="*/ 4 h 132"/>
              <a:gd name="T34" fmla="*/ 690 w 716"/>
              <a:gd name="T35" fmla="*/ 4 h 132"/>
              <a:gd name="T36" fmla="*/ 702 w 716"/>
              <a:gd name="T37" fmla="*/ 7 h 132"/>
              <a:gd name="T38" fmla="*/ 710 w 716"/>
              <a:gd name="T39" fmla="*/ 19 h 132"/>
              <a:gd name="T40" fmla="*/ 711 w 716"/>
              <a:gd name="T41" fmla="*/ 24 h 132"/>
              <a:gd name="T42" fmla="*/ 712 w 716"/>
              <a:gd name="T43" fmla="*/ 25 h 132"/>
              <a:gd name="T44" fmla="*/ 712 w 716"/>
              <a:gd name="T45" fmla="*/ 25 h 132"/>
              <a:gd name="T46" fmla="*/ 712 w 716"/>
              <a:gd name="T47" fmla="*/ 26 h 132"/>
              <a:gd name="T48" fmla="*/ 712 w 716"/>
              <a:gd name="T49" fmla="*/ 106 h 132"/>
              <a:gd name="T50" fmla="*/ 708 w 716"/>
              <a:gd name="T51" fmla="*/ 118 h 132"/>
              <a:gd name="T52" fmla="*/ 697 w 716"/>
              <a:gd name="T53" fmla="*/ 126 h 132"/>
              <a:gd name="T54" fmla="*/ 692 w 716"/>
              <a:gd name="T55" fmla="*/ 127 h 132"/>
              <a:gd name="T56" fmla="*/ 690 w 716"/>
              <a:gd name="T57" fmla="*/ 128 h 132"/>
              <a:gd name="T58" fmla="*/ 690 w 716"/>
              <a:gd name="T59" fmla="*/ 128 h 132"/>
              <a:gd name="T60" fmla="*/ 690 w 716"/>
              <a:gd name="T61" fmla="*/ 128 h 132"/>
              <a:gd name="T62" fmla="*/ 4 w 716"/>
              <a:gd name="T63" fmla="*/ 128 h 132"/>
              <a:gd name="T64" fmla="*/ 4 w 716"/>
              <a:gd name="T65" fmla="*/ 26 h 132"/>
              <a:gd name="T66" fmla="*/ 7 w 716"/>
              <a:gd name="T67" fmla="*/ 13 h 132"/>
              <a:gd name="T68" fmla="*/ 19 w 716"/>
              <a:gd name="T69" fmla="*/ 5 h 132"/>
              <a:gd name="T70" fmla="*/ 24 w 716"/>
              <a:gd name="T71" fmla="*/ 4 h 132"/>
              <a:gd name="T72" fmla="*/ 25 w 716"/>
              <a:gd name="T73" fmla="*/ 4 h 132"/>
              <a:gd name="T74" fmla="*/ 25 w 716"/>
              <a:gd name="T75" fmla="*/ 4 h 132"/>
              <a:gd name="T76" fmla="*/ 26 w 716"/>
              <a:gd name="T77" fmla="*/ 4 h 132"/>
              <a:gd name="T78" fmla="*/ 26 w 716"/>
              <a:gd name="T79" fmla="*/ 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16" h="132">
                <a:moveTo>
                  <a:pt x="26" y="2"/>
                </a:moveTo>
                <a:cubicBezTo>
                  <a:pt x="26" y="0"/>
                  <a:pt x="26" y="0"/>
                  <a:pt x="26" y="0"/>
                </a:cubicBezTo>
                <a:cubicBezTo>
                  <a:pt x="25" y="0"/>
                  <a:pt x="19" y="0"/>
                  <a:pt x="13" y="3"/>
                </a:cubicBezTo>
                <a:cubicBezTo>
                  <a:pt x="9" y="4"/>
                  <a:pt x="6" y="7"/>
                  <a:pt x="4" y="11"/>
                </a:cubicBezTo>
                <a:cubicBezTo>
                  <a:pt x="1" y="14"/>
                  <a:pt x="0" y="19"/>
                  <a:pt x="0" y="26"/>
                </a:cubicBezTo>
                <a:cubicBezTo>
                  <a:pt x="0" y="132"/>
                  <a:pt x="0" y="132"/>
                  <a:pt x="0" y="132"/>
                </a:cubicBezTo>
                <a:cubicBezTo>
                  <a:pt x="690" y="132"/>
                  <a:pt x="690" y="132"/>
                  <a:pt x="690" y="132"/>
                </a:cubicBezTo>
                <a:cubicBezTo>
                  <a:pt x="690" y="132"/>
                  <a:pt x="696" y="132"/>
                  <a:pt x="702" y="128"/>
                </a:cubicBezTo>
                <a:cubicBezTo>
                  <a:pt x="706" y="127"/>
                  <a:pt x="709" y="124"/>
                  <a:pt x="711" y="121"/>
                </a:cubicBezTo>
                <a:cubicBezTo>
                  <a:pt x="714" y="117"/>
                  <a:pt x="716" y="112"/>
                  <a:pt x="716" y="106"/>
                </a:cubicBezTo>
                <a:cubicBezTo>
                  <a:pt x="716" y="26"/>
                  <a:pt x="716" y="26"/>
                  <a:pt x="716" y="26"/>
                </a:cubicBezTo>
                <a:cubicBezTo>
                  <a:pt x="716" y="25"/>
                  <a:pt x="716" y="19"/>
                  <a:pt x="712" y="13"/>
                </a:cubicBezTo>
                <a:cubicBezTo>
                  <a:pt x="711" y="9"/>
                  <a:pt x="708" y="6"/>
                  <a:pt x="705" y="4"/>
                </a:cubicBezTo>
                <a:cubicBezTo>
                  <a:pt x="701" y="1"/>
                  <a:pt x="696" y="0"/>
                  <a:pt x="690" y="0"/>
                </a:cubicBezTo>
                <a:cubicBezTo>
                  <a:pt x="26" y="0"/>
                  <a:pt x="26" y="0"/>
                  <a:pt x="26" y="0"/>
                </a:cubicBezTo>
                <a:cubicBezTo>
                  <a:pt x="26" y="2"/>
                  <a:pt x="26" y="2"/>
                  <a:pt x="26" y="2"/>
                </a:cubicBezTo>
                <a:cubicBezTo>
                  <a:pt x="26" y="4"/>
                  <a:pt x="26" y="4"/>
                  <a:pt x="26" y="4"/>
                </a:cubicBezTo>
                <a:cubicBezTo>
                  <a:pt x="690" y="4"/>
                  <a:pt x="690" y="4"/>
                  <a:pt x="690" y="4"/>
                </a:cubicBezTo>
                <a:cubicBezTo>
                  <a:pt x="695" y="4"/>
                  <a:pt x="699" y="5"/>
                  <a:pt x="702" y="7"/>
                </a:cubicBezTo>
                <a:cubicBezTo>
                  <a:pt x="707" y="10"/>
                  <a:pt x="709" y="15"/>
                  <a:pt x="710" y="19"/>
                </a:cubicBezTo>
                <a:cubicBezTo>
                  <a:pt x="711" y="21"/>
                  <a:pt x="711" y="22"/>
                  <a:pt x="711" y="24"/>
                </a:cubicBezTo>
                <a:cubicBezTo>
                  <a:pt x="711" y="24"/>
                  <a:pt x="712" y="25"/>
                  <a:pt x="712" y="25"/>
                </a:cubicBezTo>
                <a:cubicBezTo>
                  <a:pt x="712" y="25"/>
                  <a:pt x="712" y="25"/>
                  <a:pt x="712" y="25"/>
                </a:cubicBezTo>
                <a:cubicBezTo>
                  <a:pt x="712" y="26"/>
                  <a:pt x="712" y="26"/>
                  <a:pt x="712" y="26"/>
                </a:cubicBezTo>
                <a:cubicBezTo>
                  <a:pt x="712" y="106"/>
                  <a:pt x="712" y="106"/>
                  <a:pt x="712" y="106"/>
                </a:cubicBezTo>
                <a:cubicBezTo>
                  <a:pt x="712" y="111"/>
                  <a:pt x="710" y="115"/>
                  <a:pt x="708" y="118"/>
                </a:cubicBezTo>
                <a:cubicBezTo>
                  <a:pt x="705" y="123"/>
                  <a:pt x="701" y="125"/>
                  <a:pt x="697" y="126"/>
                </a:cubicBezTo>
                <a:cubicBezTo>
                  <a:pt x="695" y="127"/>
                  <a:pt x="693" y="127"/>
                  <a:pt x="692" y="127"/>
                </a:cubicBezTo>
                <a:cubicBezTo>
                  <a:pt x="691" y="127"/>
                  <a:pt x="690" y="128"/>
                  <a:pt x="690" y="128"/>
                </a:cubicBezTo>
                <a:cubicBezTo>
                  <a:pt x="690" y="128"/>
                  <a:pt x="690" y="128"/>
                  <a:pt x="690" y="128"/>
                </a:cubicBezTo>
                <a:cubicBezTo>
                  <a:pt x="690" y="128"/>
                  <a:pt x="690" y="128"/>
                  <a:pt x="690" y="128"/>
                </a:cubicBezTo>
                <a:cubicBezTo>
                  <a:pt x="4" y="128"/>
                  <a:pt x="4" y="128"/>
                  <a:pt x="4" y="128"/>
                </a:cubicBezTo>
                <a:cubicBezTo>
                  <a:pt x="4" y="26"/>
                  <a:pt x="4" y="26"/>
                  <a:pt x="4" y="26"/>
                </a:cubicBezTo>
                <a:cubicBezTo>
                  <a:pt x="4" y="20"/>
                  <a:pt x="5" y="16"/>
                  <a:pt x="7" y="13"/>
                </a:cubicBezTo>
                <a:cubicBezTo>
                  <a:pt x="10" y="8"/>
                  <a:pt x="15" y="6"/>
                  <a:pt x="19" y="5"/>
                </a:cubicBezTo>
                <a:cubicBezTo>
                  <a:pt x="21" y="4"/>
                  <a:pt x="22" y="4"/>
                  <a:pt x="24" y="4"/>
                </a:cubicBezTo>
                <a:cubicBezTo>
                  <a:pt x="24" y="4"/>
                  <a:pt x="25" y="4"/>
                  <a:pt x="25" y="4"/>
                </a:cubicBezTo>
                <a:cubicBezTo>
                  <a:pt x="25" y="4"/>
                  <a:pt x="25" y="4"/>
                  <a:pt x="25" y="4"/>
                </a:cubicBezTo>
                <a:cubicBezTo>
                  <a:pt x="26" y="4"/>
                  <a:pt x="26" y="4"/>
                  <a:pt x="26" y="4"/>
                </a:cubicBezTo>
                <a:lnTo>
                  <a:pt x="26" y="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p>
        </p:txBody>
      </p:sp>
    </p:spTree>
    <p:custDataLst>
      <p:tags r:id="rId1"/>
    </p:custDataLst>
    <p:extLst>
      <p:ext uri="{BB962C8B-B14F-4D97-AF65-F5344CB8AC3E}">
        <p14:creationId xmlns:p14="http://schemas.microsoft.com/office/powerpoint/2010/main" val="2605811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Quote with image">
    <p:spTree>
      <p:nvGrpSpPr>
        <p:cNvPr id="1" name=""/>
        <p:cNvGrpSpPr/>
        <p:nvPr/>
      </p:nvGrpSpPr>
      <p:grpSpPr>
        <a:xfrm>
          <a:off x="0" y="0"/>
          <a:ext cx="0" cy="0"/>
          <a:chOff x="0" y="0"/>
          <a:chExt cx="0" cy="0"/>
        </a:xfrm>
      </p:grpSpPr>
      <p:sp>
        <p:nvSpPr>
          <p:cNvPr id="2" name="Title 1"/>
          <p:cNvSpPr>
            <a:spLocks noGrp="1"/>
          </p:cNvSpPr>
          <p:nvPr>
            <p:ph type="title"/>
          </p:nvPr>
        </p:nvSpPr>
        <p:spPr>
          <a:xfrm>
            <a:off x="371476" y="359944"/>
            <a:ext cx="8216264" cy="3190976"/>
          </a:xfrm>
        </p:spPr>
        <p:txBody>
          <a:bodyPr>
            <a:noAutofit/>
          </a:bodyPr>
          <a:lstStyle>
            <a:lvl1pPr>
              <a:defRPr sz="4400" b="0">
                <a:solidFill>
                  <a:schemeClr val="tx2"/>
                </a:solidFill>
              </a:defRPr>
            </a:lvl1pPr>
          </a:lstStyle>
          <a:p>
            <a:r>
              <a:rPr lang="en-US"/>
              <a:t>Click to edit Master title style</a:t>
            </a:r>
            <a:endParaRPr lang="en-GB"/>
          </a:p>
        </p:txBody>
      </p:sp>
      <p:sp>
        <p:nvSpPr>
          <p:cNvPr id="3" name="Date Placeholder 2"/>
          <p:cNvSpPr>
            <a:spLocks noGrp="1"/>
          </p:cNvSpPr>
          <p:nvPr>
            <p:ph type="dt" sz="half" idx="10"/>
          </p:nvPr>
        </p:nvSpPr>
        <p:spPr/>
        <p:txBody>
          <a:bodyPr/>
          <a:lstStyle/>
          <a:p>
            <a:fld id="{2F981E92-320F-428D-AE9E-6ED8AAFCF980}" type="datetimeFigureOut">
              <a:rPr lang="en-GB" smtClean="0"/>
              <a:t>03/11/2026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0E2C877-0506-4A3A-B5DF-8149D82B0B2E}" type="slidenum">
              <a:rPr lang="en-GB" smtClean="0"/>
              <a:t>‹#›</a:t>
            </a:fld>
            <a:endParaRPr lang="en-GB"/>
          </a:p>
        </p:txBody>
      </p:sp>
      <p:sp>
        <p:nvSpPr>
          <p:cNvPr id="14" name="Text Placeholder 13"/>
          <p:cNvSpPr>
            <a:spLocks noGrp="1"/>
          </p:cNvSpPr>
          <p:nvPr>
            <p:ph type="body" sz="quarter" idx="13"/>
          </p:nvPr>
        </p:nvSpPr>
        <p:spPr>
          <a:xfrm>
            <a:off x="535312" y="3773511"/>
            <a:ext cx="2858127" cy="357149"/>
          </a:xfrm>
        </p:spPr>
        <p:txBody>
          <a:bodyPr/>
          <a:lstStyle>
            <a:lvl1pPr>
              <a:defRPr>
                <a:solidFill>
                  <a:schemeClr val="bg2"/>
                </a:solidFill>
              </a:defRPr>
            </a:lvl1pPr>
            <a:lvl2pPr marL="0" indent="0">
              <a:buNone/>
              <a:defRPr/>
            </a:lvl2pPr>
          </a:lstStyle>
          <a:p>
            <a:pPr lvl="0"/>
            <a:r>
              <a:rPr lang="en-US"/>
              <a:t>Edit Master text styles</a:t>
            </a:r>
          </a:p>
        </p:txBody>
      </p:sp>
      <p:sp>
        <p:nvSpPr>
          <p:cNvPr id="17" name="Picture Placeholder 15"/>
          <p:cNvSpPr>
            <a:spLocks noGrp="1"/>
          </p:cNvSpPr>
          <p:nvPr>
            <p:ph type="pic" sz="quarter" idx="14"/>
          </p:nvPr>
        </p:nvSpPr>
        <p:spPr>
          <a:xfrm>
            <a:off x="477203" y="4393565"/>
            <a:ext cx="1092517" cy="1092518"/>
          </a:xfrm>
          <a:prstGeom prst="ellipse">
            <a:avLst/>
          </a:prstGeom>
        </p:spPr>
        <p:txBody>
          <a:bodyPr>
            <a:normAutofit/>
          </a:bodyPr>
          <a:lstStyle>
            <a:lvl1pPr>
              <a:defRPr sz="1100">
                <a:solidFill>
                  <a:schemeClr val="bg2"/>
                </a:solidFill>
              </a:defRPr>
            </a:lvl1pPr>
          </a:lstStyle>
          <a:p>
            <a:r>
              <a:rPr lang="en-US"/>
              <a:t>Click icon to add picture</a:t>
            </a:r>
            <a:endParaRPr lang="en-GB"/>
          </a:p>
        </p:txBody>
      </p:sp>
      <p:sp>
        <p:nvSpPr>
          <p:cNvPr id="12" name="Picture Placeholder 8"/>
          <p:cNvSpPr>
            <a:spLocks noGrp="1"/>
          </p:cNvSpPr>
          <p:nvPr>
            <p:ph type="pic" sz="quarter" idx="16"/>
          </p:nvPr>
        </p:nvSpPr>
        <p:spPr>
          <a:xfrm>
            <a:off x="8313420" y="-9729"/>
            <a:ext cx="3878580" cy="5948364"/>
          </a:xfrm>
          <a:prstGeom prst="rect">
            <a:avLst/>
          </a:prstGeom>
          <a:solidFill>
            <a:schemeClr val="bg1">
              <a:lumMod val="85000"/>
            </a:schemeClr>
          </a:solidFill>
        </p:spPr>
        <p:txBody>
          <a:bodyPr/>
          <a:lstStyle>
            <a:lvl1pPr>
              <a:defRPr>
                <a:solidFill>
                  <a:schemeClr val="bg2"/>
                </a:solidFill>
              </a:defRPr>
            </a:lvl1pPr>
          </a:lstStyle>
          <a:p>
            <a:r>
              <a:rPr lang="en-US"/>
              <a:t>Click icon to add picture</a:t>
            </a:r>
            <a:endParaRPr lang="en-GB"/>
          </a:p>
        </p:txBody>
      </p:sp>
      <p:sp>
        <p:nvSpPr>
          <p:cNvPr id="9" name="Freeform 8"/>
          <p:cNvSpPr>
            <a:spLocks/>
          </p:cNvSpPr>
          <p:nvPr/>
        </p:nvSpPr>
        <p:spPr bwMode="auto">
          <a:xfrm>
            <a:off x="463293" y="3652420"/>
            <a:ext cx="3019046" cy="576786"/>
          </a:xfrm>
          <a:custGeom>
            <a:avLst/>
            <a:gdLst>
              <a:gd name="T0" fmla="*/ 26 w 716"/>
              <a:gd name="T1" fmla="*/ 2 h 132"/>
              <a:gd name="T2" fmla="*/ 26 w 716"/>
              <a:gd name="T3" fmla="*/ 0 h 132"/>
              <a:gd name="T4" fmla="*/ 13 w 716"/>
              <a:gd name="T5" fmla="*/ 3 h 132"/>
              <a:gd name="T6" fmla="*/ 4 w 716"/>
              <a:gd name="T7" fmla="*/ 11 h 132"/>
              <a:gd name="T8" fmla="*/ 0 w 716"/>
              <a:gd name="T9" fmla="*/ 26 h 132"/>
              <a:gd name="T10" fmla="*/ 0 w 716"/>
              <a:gd name="T11" fmla="*/ 132 h 132"/>
              <a:gd name="T12" fmla="*/ 690 w 716"/>
              <a:gd name="T13" fmla="*/ 132 h 132"/>
              <a:gd name="T14" fmla="*/ 702 w 716"/>
              <a:gd name="T15" fmla="*/ 128 h 132"/>
              <a:gd name="T16" fmla="*/ 711 w 716"/>
              <a:gd name="T17" fmla="*/ 121 h 132"/>
              <a:gd name="T18" fmla="*/ 716 w 716"/>
              <a:gd name="T19" fmla="*/ 106 h 132"/>
              <a:gd name="T20" fmla="*/ 716 w 716"/>
              <a:gd name="T21" fmla="*/ 26 h 132"/>
              <a:gd name="T22" fmla="*/ 712 w 716"/>
              <a:gd name="T23" fmla="*/ 13 h 132"/>
              <a:gd name="T24" fmla="*/ 705 w 716"/>
              <a:gd name="T25" fmla="*/ 4 h 132"/>
              <a:gd name="T26" fmla="*/ 690 w 716"/>
              <a:gd name="T27" fmla="*/ 0 h 132"/>
              <a:gd name="T28" fmla="*/ 26 w 716"/>
              <a:gd name="T29" fmla="*/ 0 h 132"/>
              <a:gd name="T30" fmla="*/ 26 w 716"/>
              <a:gd name="T31" fmla="*/ 2 h 132"/>
              <a:gd name="T32" fmla="*/ 26 w 716"/>
              <a:gd name="T33" fmla="*/ 4 h 132"/>
              <a:gd name="T34" fmla="*/ 690 w 716"/>
              <a:gd name="T35" fmla="*/ 4 h 132"/>
              <a:gd name="T36" fmla="*/ 702 w 716"/>
              <a:gd name="T37" fmla="*/ 7 h 132"/>
              <a:gd name="T38" fmla="*/ 710 w 716"/>
              <a:gd name="T39" fmla="*/ 19 h 132"/>
              <a:gd name="T40" fmla="*/ 711 w 716"/>
              <a:gd name="T41" fmla="*/ 24 h 132"/>
              <a:gd name="T42" fmla="*/ 712 w 716"/>
              <a:gd name="T43" fmla="*/ 25 h 132"/>
              <a:gd name="T44" fmla="*/ 712 w 716"/>
              <a:gd name="T45" fmla="*/ 25 h 132"/>
              <a:gd name="T46" fmla="*/ 712 w 716"/>
              <a:gd name="T47" fmla="*/ 26 h 132"/>
              <a:gd name="T48" fmla="*/ 712 w 716"/>
              <a:gd name="T49" fmla="*/ 106 h 132"/>
              <a:gd name="T50" fmla="*/ 708 w 716"/>
              <a:gd name="T51" fmla="*/ 118 h 132"/>
              <a:gd name="T52" fmla="*/ 697 w 716"/>
              <a:gd name="T53" fmla="*/ 126 h 132"/>
              <a:gd name="T54" fmla="*/ 692 w 716"/>
              <a:gd name="T55" fmla="*/ 127 h 132"/>
              <a:gd name="T56" fmla="*/ 690 w 716"/>
              <a:gd name="T57" fmla="*/ 128 h 132"/>
              <a:gd name="T58" fmla="*/ 690 w 716"/>
              <a:gd name="T59" fmla="*/ 128 h 132"/>
              <a:gd name="T60" fmla="*/ 690 w 716"/>
              <a:gd name="T61" fmla="*/ 128 h 132"/>
              <a:gd name="T62" fmla="*/ 4 w 716"/>
              <a:gd name="T63" fmla="*/ 128 h 132"/>
              <a:gd name="T64" fmla="*/ 4 w 716"/>
              <a:gd name="T65" fmla="*/ 26 h 132"/>
              <a:gd name="T66" fmla="*/ 7 w 716"/>
              <a:gd name="T67" fmla="*/ 13 h 132"/>
              <a:gd name="T68" fmla="*/ 19 w 716"/>
              <a:gd name="T69" fmla="*/ 5 h 132"/>
              <a:gd name="T70" fmla="*/ 24 w 716"/>
              <a:gd name="T71" fmla="*/ 4 h 132"/>
              <a:gd name="T72" fmla="*/ 25 w 716"/>
              <a:gd name="T73" fmla="*/ 4 h 132"/>
              <a:gd name="T74" fmla="*/ 25 w 716"/>
              <a:gd name="T75" fmla="*/ 4 h 132"/>
              <a:gd name="T76" fmla="*/ 26 w 716"/>
              <a:gd name="T77" fmla="*/ 4 h 132"/>
              <a:gd name="T78" fmla="*/ 26 w 716"/>
              <a:gd name="T79" fmla="*/ 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16" h="132">
                <a:moveTo>
                  <a:pt x="26" y="2"/>
                </a:moveTo>
                <a:cubicBezTo>
                  <a:pt x="26" y="0"/>
                  <a:pt x="26" y="0"/>
                  <a:pt x="26" y="0"/>
                </a:cubicBezTo>
                <a:cubicBezTo>
                  <a:pt x="25" y="0"/>
                  <a:pt x="19" y="0"/>
                  <a:pt x="13" y="3"/>
                </a:cubicBezTo>
                <a:cubicBezTo>
                  <a:pt x="9" y="4"/>
                  <a:pt x="6" y="7"/>
                  <a:pt x="4" y="11"/>
                </a:cubicBezTo>
                <a:cubicBezTo>
                  <a:pt x="1" y="14"/>
                  <a:pt x="0" y="19"/>
                  <a:pt x="0" y="26"/>
                </a:cubicBezTo>
                <a:cubicBezTo>
                  <a:pt x="0" y="132"/>
                  <a:pt x="0" y="132"/>
                  <a:pt x="0" y="132"/>
                </a:cubicBezTo>
                <a:cubicBezTo>
                  <a:pt x="690" y="132"/>
                  <a:pt x="690" y="132"/>
                  <a:pt x="690" y="132"/>
                </a:cubicBezTo>
                <a:cubicBezTo>
                  <a:pt x="690" y="132"/>
                  <a:pt x="696" y="132"/>
                  <a:pt x="702" y="128"/>
                </a:cubicBezTo>
                <a:cubicBezTo>
                  <a:pt x="706" y="127"/>
                  <a:pt x="709" y="124"/>
                  <a:pt x="711" y="121"/>
                </a:cubicBezTo>
                <a:cubicBezTo>
                  <a:pt x="714" y="117"/>
                  <a:pt x="716" y="112"/>
                  <a:pt x="716" y="106"/>
                </a:cubicBezTo>
                <a:cubicBezTo>
                  <a:pt x="716" y="26"/>
                  <a:pt x="716" y="26"/>
                  <a:pt x="716" y="26"/>
                </a:cubicBezTo>
                <a:cubicBezTo>
                  <a:pt x="716" y="25"/>
                  <a:pt x="716" y="19"/>
                  <a:pt x="712" y="13"/>
                </a:cubicBezTo>
                <a:cubicBezTo>
                  <a:pt x="711" y="9"/>
                  <a:pt x="708" y="6"/>
                  <a:pt x="705" y="4"/>
                </a:cubicBezTo>
                <a:cubicBezTo>
                  <a:pt x="701" y="1"/>
                  <a:pt x="696" y="0"/>
                  <a:pt x="690" y="0"/>
                </a:cubicBezTo>
                <a:cubicBezTo>
                  <a:pt x="26" y="0"/>
                  <a:pt x="26" y="0"/>
                  <a:pt x="26" y="0"/>
                </a:cubicBezTo>
                <a:cubicBezTo>
                  <a:pt x="26" y="2"/>
                  <a:pt x="26" y="2"/>
                  <a:pt x="26" y="2"/>
                </a:cubicBezTo>
                <a:cubicBezTo>
                  <a:pt x="26" y="4"/>
                  <a:pt x="26" y="4"/>
                  <a:pt x="26" y="4"/>
                </a:cubicBezTo>
                <a:cubicBezTo>
                  <a:pt x="690" y="4"/>
                  <a:pt x="690" y="4"/>
                  <a:pt x="690" y="4"/>
                </a:cubicBezTo>
                <a:cubicBezTo>
                  <a:pt x="695" y="4"/>
                  <a:pt x="699" y="5"/>
                  <a:pt x="702" y="7"/>
                </a:cubicBezTo>
                <a:cubicBezTo>
                  <a:pt x="707" y="10"/>
                  <a:pt x="709" y="15"/>
                  <a:pt x="710" y="19"/>
                </a:cubicBezTo>
                <a:cubicBezTo>
                  <a:pt x="711" y="21"/>
                  <a:pt x="711" y="22"/>
                  <a:pt x="711" y="24"/>
                </a:cubicBezTo>
                <a:cubicBezTo>
                  <a:pt x="711" y="24"/>
                  <a:pt x="712" y="25"/>
                  <a:pt x="712" y="25"/>
                </a:cubicBezTo>
                <a:cubicBezTo>
                  <a:pt x="712" y="25"/>
                  <a:pt x="712" y="25"/>
                  <a:pt x="712" y="25"/>
                </a:cubicBezTo>
                <a:cubicBezTo>
                  <a:pt x="712" y="26"/>
                  <a:pt x="712" y="26"/>
                  <a:pt x="712" y="26"/>
                </a:cubicBezTo>
                <a:cubicBezTo>
                  <a:pt x="712" y="106"/>
                  <a:pt x="712" y="106"/>
                  <a:pt x="712" y="106"/>
                </a:cubicBezTo>
                <a:cubicBezTo>
                  <a:pt x="712" y="111"/>
                  <a:pt x="710" y="115"/>
                  <a:pt x="708" y="118"/>
                </a:cubicBezTo>
                <a:cubicBezTo>
                  <a:pt x="705" y="123"/>
                  <a:pt x="701" y="125"/>
                  <a:pt x="697" y="126"/>
                </a:cubicBezTo>
                <a:cubicBezTo>
                  <a:pt x="695" y="127"/>
                  <a:pt x="693" y="127"/>
                  <a:pt x="692" y="127"/>
                </a:cubicBezTo>
                <a:cubicBezTo>
                  <a:pt x="691" y="127"/>
                  <a:pt x="690" y="128"/>
                  <a:pt x="690" y="128"/>
                </a:cubicBezTo>
                <a:cubicBezTo>
                  <a:pt x="690" y="128"/>
                  <a:pt x="690" y="128"/>
                  <a:pt x="690" y="128"/>
                </a:cubicBezTo>
                <a:cubicBezTo>
                  <a:pt x="690" y="128"/>
                  <a:pt x="690" y="128"/>
                  <a:pt x="690" y="128"/>
                </a:cubicBezTo>
                <a:cubicBezTo>
                  <a:pt x="4" y="128"/>
                  <a:pt x="4" y="128"/>
                  <a:pt x="4" y="128"/>
                </a:cubicBezTo>
                <a:cubicBezTo>
                  <a:pt x="4" y="26"/>
                  <a:pt x="4" y="26"/>
                  <a:pt x="4" y="26"/>
                </a:cubicBezTo>
                <a:cubicBezTo>
                  <a:pt x="4" y="20"/>
                  <a:pt x="5" y="16"/>
                  <a:pt x="7" y="13"/>
                </a:cubicBezTo>
                <a:cubicBezTo>
                  <a:pt x="10" y="8"/>
                  <a:pt x="15" y="6"/>
                  <a:pt x="19" y="5"/>
                </a:cubicBezTo>
                <a:cubicBezTo>
                  <a:pt x="21" y="4"/>
                  <a:pt x="22" y="4"/>
                  <a:pt x="24" y="4"/>
                </a:cubicBezTo>
                <a:cubicBezTo>
                  <a:pt x="24" y="4"/>
                  <a:pt x="25" y="4"/>
                  <a:pt x="25" y="4"/>
                </a:cubicBezTo>
                <a:cubicBezTo>
                  <a:pt x="25" y="4"/>
                  <a:pt x="25" y="4"/>
                  <a:pt x="25" y="4"/>
                </a:cubicBezTo>
                <a:cubicBezTo>
                  <a:pt x="26" y="4"/>
                  <a:pt x="26" y="4"/>
                  <a:pt x="26" y="4"/>
                </a:cubicBezTo>
                <a:lnTo>
                  <a:pt x="26" y="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p>
        </p:txBody>
      </p:sp>
    </p:spTree>
    <p:custDataLst>
      <p:tags r:id="rId1"/>
    </p:custDataLst>
    <p:extLst>
      <p:ext uri="{BB962C8B-B14F-4D97-AF65-F5344CB8AC3E}">
        <p14:creationId xmlns:p14="http://schemas.microsoft.com/office/powerpoint/2010/main" val="3121113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p:cSld name="Quote with full screen image - Small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r>
              <a:rPr lang="en-US"/>
              <a:t>Click icon to add picture</a:t>
            </a:r>
            <a:endParaRPr lang="en-GB"/>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a:t>Click to edit Master title style</a:t>
            </a:r>
            <a:endParaRPr lang="en-GB"/>
          </a:p>
        </p:txBody>
      </p:sp>
      <p:sp>
        <p:nvSpPr>
          <p:cNvPr id="3" name="Date Placeholder 2"/>
          <p:cNvSpPr>
            <a:spLocks noGrp="1"/>
          </p:cNvSpPr>
          <p:nvPr>
            <p:ph type="dt" sz="half" idx="10"/>
          </p:nvPr>
        </p:nvSpPr>
        <p:spPr/>
        <p:txBody>
          <a:bodyPr/>
          <a:lstStyle/>
          <a:p>
            <a:fld id="{2F981E92-320F-428D-AE9E-6ED8AAFCF980}" type="datetimeFigureOut">
              <a:rPr lang="en-GB" smtClean="0"/>
              <a:t>03/11/2026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0E2C877-0506-4A3A-B5DF-8149D82B0B2E}" type="slidenum">
              <a:rPr lang="en-GB" smtClean="0"/>
              <a:t>‹#›</a:t>
            </a:fld>
            <a:endParaRPr lang="en-GB"/>
          </a:p>
        </p:txBody>
      </p:sp>
      <p:sp>
        <p:nvSpPr>
          <p:cNvPr id="14" name="Text Placeholder 13"/>
          <p:cNvSpPr>
            <a:spLocks noGrp="1"/>
          </p:cNvSpPr>
          <p:nvPr>
            <p:ph type="body" sz="quarter" idx="13"/>
          </p:nvPr>
        </p:nvSpPr>
        <p:spPr>
          <a:xfrm>
            <a:off x="535313" y="3773511"/>
            <a:ext cx="1746970" cy="357149"/>
          </a:xfrm>
        </p:spPr>
        <p:txBody>
          <a:bodyPr/>
          <a:lstStyle>
            <a:lvl1pPr>
              <a:defRPr>
                <a:solidFill>
                  <a:schemeClr val="bg1"/>
                </a:solidFill>
              </a:defRPr>
            </a:lvl1pPr>
            <a:lvl2pPr marL="0" indent="0">
              <a:buNone/>
              <a:defRPr/>
            </a:lvl2pPr>
          </a:lstStyle>
          <a:p>
            <a:pPr lvl="0"/>
            <a:r>
              <a:rPr lang="en-US"/>
              <a:t>Edit Master text styles</a:t>
            </a:r>
          </a:p>
        </p:txBody>
      </p:sp>
    </p:spTree>
    <p:custDataLst>
      <p:tags r:id="rId1"/>
    </p:custDataLst>
    <p:extLst>
      <p:ext uri="{BB962C8B-B14F-4D97-AF65-F5344CB8AC3E}">
        <p14:creationId xmlns:p14="http://schemas.microsoft.com/office/powerpoint/2010/main" val="926242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p:cSld name="Quote with full screen image - Medium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r>
              <a:rPr lang="en-US"/>
              <a:t>Click icon to add picture</a:t>
            </a:r>
            <a:endParaRPr lang="en-GB"/>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a:t>Click to edit Master title style</a:t>
            </a:r>
            <a:endParaRPr lang="en-GB"/>
          </a:p>
        </p:txBody>
      </p:sp>
      <p:sp>
        <p:nvSpPr>
          <p:cNvPr id="3" name="Date Placeholder 2"/>
          <p:cNvSpPr>
            <a:spLocks noGrp="1"/>
          </p:cNvSpPr>
          <p:nvPr>
            <p:ph type="dt" sz="half" idx="10"/>
          </p:nvPr>
        </p:nvSpPr>
        <p:spPr/>
        <p:txBody>
          <a:bodyPr/>
          <a:lstStyle/>
          <a:p>
            <a:fld id="{2F981E92-320F-428D-AE9E-6ED8AAFCF980}" type="datetimeFigureOut">
              <a:rPr lang="en-GB" smtClean="0"/>
              <a:t>03/11/2026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0E2C877-0506-4A3A-B5DF-8149D82B0B2E}" type="slidenum">
              <a:rPr lang="en-GB" smtClean="0"/>
              <a:t>‹#›</a:t>
            </a:fld>
            <a:endParaRPr lang="en-GB"/>
          </a:p>
        </p:txBody>
      </p:sp>
      <p:sp>
        <p:nvSpPr>
          <p:cNvPr id="14" name="Text Placeholder 13"/>
          <p:cNvSpPr>
            <a:spLocks noGrp="1"/>
          </p:cNvSpPr>
          <p:nvPr>
            <p:ph type="body" sz="quarter" idx="13"/>
          </p:nvPr>
        </p:nvSpPr>
        <p:spPr>
          <a:xfrm>
            <a:off x="535313" y="3773511"/>
            <a:ext cx="2858126" cy="357149"/>
          </a:xfrm>
        </p:spPr>
        <p:txBody>
          <a:bodyPr/>
          <a:lstStyle>
            <a:lvl1pPr>
              <a:defRPr>
                <a:solidFill>
                  <a:schemeClr val="bg1"/>
                </a:solidFill>
              </a:defRPr>
            </a:lvl1pPr>
            <a:lvl2pPr marL="0" indent="0">
              <a:buNone/>
              <a:defRPr/>
            </a:lvl2pPr>
          </a:lstStyle>
          <a:p>
            <a:pPr lvl="0"/>
            <a:r>
              <a:rPr lang="en-US"/>
              <a:t>Edit Master text styles</a:t>
            </a:r>
          </a:p>
        </p:txBody>
      </p:sp>
    </p:spTree>
    <p:custDataLst>
      <p:tags r:id="rId1"/>
    </p:custDataLst>
    <p:extLst>
      <p:ext uri="{BB962C8B-B14F-4D97-AF65-F5344CB8AC3E}">
        <p14:creationId xmlns:p14="http://schemas.microsoft.com/office/powerpoint/2010/main" val="1618595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p:cSld name="Quote with full screen image - Large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r>
              <a:rPr lang="en-US"/>
              <a:t>Click icon to add picture</a:t>
            </a:r>
            <a:endParaRPr lang="en-GB"/>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a:t>Click to edit Master title style</a:t>
            </a:r>
            <a:endParaRPr lang="en-GB"/>
          </a:p>
        </p:txBody>
      </p:sp>
      <p:sp>
        <p:nvSpPr>
          <p:cNvPr id="3" name="Date Placeholder 2"/>
          <p:cNvSpPr>
            <a:spLocks noGrp="1"/>
          </p:cNvSpPr>
          <p:nvPr>
            <p:ph type="dt" sz="half" idx="10"/>
          </p:nvPr>
        </p:nvSpPr>
        <p:spPr/>
        <p:txBody>
          <a:bodyPr/>
          <a:lstStyle/>
          <a:p>
            <a:fld id="{2F981E92-320F-428D-AE9E-6ED8AAFCF980}" type="datetimeFigureOut">
              <a:rPr lang="en-GB" smtClean="0"/>
              <a:t>03/11/2026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0E2C877-0506-4A3A-B5DF-8149D82B0B2E}" type="slidenum">
              <a:rPr lang="en-GB" smtClean="0"/>
              <a:t>‹#›</a:t>
            </a:fld>
            <a:endParaRPr lang="en-GB"/>
          </a:p>
        </p:txBody>
      </p:sp>
      <p:sp>
        <p:nvSpPr>
          <p:cNvPr id="14" name="Text Placeholder 13"/>
          <p:cNvSpPr>
            <a:spLocks noGrp="1"/>
          </p:cNvSpPr>
          <p:nvPr>
            <p:ph type="body" sz="quarter" idx="13"/>
          </p:nvPr>
        </p:nvSpPr>
        <p:spPr>
          <a:xfrm>
            <a:off x="535312" y="3773511"/>
            <a:ext cx="5659748" cy="357149"/>
          </a:xfrm>
        </p:spPr>
        <p:txBody>
          <a:bodyPr/>
          <a:lstStyle>
            <a:lvl1pPr>
              <a:defRPr>
                <a:solidFill>
                  <a:schemeClr val="bg1"/>
                </a:solidFill>
              </a:defRPr>
            </a:lvl1pPr>
            <a:lvl2pPr marL="0" indent="0">
              <a:buNone/>
              <a:defRPr/>
            </a:lvl2pPr>
          </a:lstStyle>
          <a:p>
            <a:pPr lvl="0"/>
            <a:r>
              <a:rPr lang="en-US"/>
              <a:t>Edit Master text styles</a:t>
            </a:r>
          </a:p>
        </p:txBody>
      </p:sp>
    </p:spTree>
    <p:custDataLst>
      <p:tags r:id="rId1"/>
    </p:custDataLst>
    <p:extLst>
      <p:ext uri="{BB962C8B-B14F-4D97-AF65-F5344CB8AC3E}">
        <p14:creationId xmlns:p14="http://schemas.microsoft.com/office/powerpoint/2010/main" val="2855363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Press cuttings">
    <p:spTree>
      <p:nvGrpSpPr>
        <p:cNvPr id="1" name=""/>
        <p:cNvGrpSpPr/>
        <p:nvPr/>
      </p:nvGrpSpPr>
      <p:grpSpPr>
        <a:xfrm>
          <a:off x="0" y="0"/>
          <a:ext cx="0" cy="0"/>
          <a:chOff x="0" y="0"/>
          <a:chExt cx="0" cy="0"/>
        </a:xfrm>
      </p:grpSpPr>
      <p:sp>
        <p:nvSpPr>
          <p:cNvPr id="8" name="Rectangle 7"/>
          <p:cNvSpPr/>
          <p:nvPr/>
        </p:nvSpPr>
        <p:spPr>
          <a:xfrm>
            <a:off x="0" y="0"/>
            <a:ext cx="12192000" cy="5935980"/>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F981E92-320F-428D-AE9E-6ED8AAFCF980}" type="datetimeFigureOut">
              <a:rPr lang="en-GB" smtClean="0"/>
              <a:t>03/11/2026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0E2C877-0506-4A3A-B5DF-8149D82B0B2E}" type="slidenum">
              <a:rPr lang="en-GB" smtClean="0"/>
              <a:t>‹#›</a:t>
            </a:fld>
            <a:endParaRPr lang="en-GB"/>
          </a:p>
        </p:txBody>
      </p:sp>
      <p:sp>
        <p:nvSpPr>
          <p:cNvPr id="10" name="Text Placeholder 7"/>
          <p:cNvSpPr>
            <a:spLocks noGrp="1"/>
          </p:cNvSpPr>
          <p:nvPr>
            <p:ph type="body" sz="quarter" idx="15"/>
          </p:nvPr>
        </p:nvSpPr>
        <p:spPr>
          <a:xfrm>
            <a:off x="377758" y="5365115"/>
            <a:ext cx="5718242"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Tree>
    <p:custDataLst>
      <p:tags r:id="rId1"/>
    </p:custDataLst>
    <p:extLst>
      <p:ext uri="{BB962C8B-B14F-4D97-AF65-F5344CB8AC3E}">
        <p14:creationId xmlns:p14="http://schemas.microsoft.com/office/powerpoint/2010/main" val="2247260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981E92-320F-428D-AE9E-6ED8AAFCF980}" type="datetimeFigureOut">
              <a:rPr lang="en-GB" smtClean="0"/>
              <a:t>03/11/2026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0E2C877-0506-4A3A-B5DF-8149D82B0B2E}" type="slidenum">
              <a:rPr lang="en-GB" smtClean="0"/>
              <a:t>‹#›</a:t>
            </a:fld>
            <a:endParaRPr lang="en-GB"/>
          </a:p>
        </p:txBody>
      </p:sp>
      <p:sp>
        <p:nvSpPr>
          <p:cNvPr id="5" name="Text Placeholder 7"/>
          <p:cNvSpPr>
            <a:spLocks noGrp="1"/>
          </p:cNvSpPr>
          <p:nvPr>
            <p:ph type="body" sz="quarter" idx="16"/>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Tree>
    <p:custDataLst>
      <p:tags r:id="rId1"/>
    </p:custDataLst>
    <p:extLst>
      <p:ext uri="{BB962C8B-B14F-4D97-AF65-F5344CB8AC3E}">
        <p14:creationId xmlns:p14="http://schemas.microsoft.com/office/powerpoint/2010/main" val="1039171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p:cSld name="End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r>
              <a:rPr lang="en-US"/>
              <a:t>Click icon to add picture</a:t>
            </a:r>
            <a:endParaRPr lang="en-GB"/>
          </a:p>
        </p:txBody>
      </p:sp>
      <p:sp>
        <p:nvSpPr>
          <p:cNvPr id="2" name="Title 1"/>
          <p:cNvSpPr>
            <a:spLocks noGrp="1"/>
          </p:cNvSpPr>
          <p:nvPr>
            <p:ph type="ctrTitle"/>
          </p:nvPr>
        </p:nvSpPr>
        <p:spPr>
          <a:xfrm>
            <a:off x="403766" y="759293"/>
            <a:ext cx="5633780" cy="1663867"/>
          </a:xfrm>
          <a:solidFill>
            <a:schemeClr val="bg1">
              <a:alpha val="0"/>
            </a:schemeClr>
          </a:solidFill>
          <a:effectLst/>
        </p:spPr>
        <p:txBody>
          <a:bodyPr anchor="t">
            <a:normAutofit/>
          </a:bodyPr>
          <a:lstStyle>
            <a:lvl1pPr algn="l">
              <a:defRPr sz="5400" b="1">
                <a:solidFill>
                  <a:schemeClr val="bg1"/>
                </a:solidFill>
              </a:defRPr>
            </a:lvl1pPr>
          </a:lstStyle>
          <a:p>
            <a:r>
              <a:rPr lang="en-US"/>
              <a:t>Click to edit Master title style</a:t>
            </a:r>
            <a:endParaRPr lang="en-GB"/>
          </a:p>
        </p:txBody>
      </p:sp>
      <p:sp>
        <p:nvSpPr>
          <p:cNvPr id="4" name="Date Placeholder 3"/>
          <p:cNvSpPr>
            <a:spLocks noGrp="1"/>
          </p:cNvSpPr>
          <p:nvPr>
            <p:ph type="dt" sz="half" idx="10"/>
          </p:nvPr>
        </p:nvSpPr>
        <p:spPr/>
        <p:txBody>
          <a:bodyPr/>
          <a:lstStyle/>
          <a:p>
            <a:fld id="{2F981E92-320F-428D-AE9E-6ED8AAFCF980}" type="datetimeFigureOut">
              <a:rPr lang="en-GB" smtClean="0"/>
              <a:t>03/11/2026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0E2C877-0506-4A3A-B5DF-8149D82B0B2E}" type="slidenum">
              <a:rPr lang="en-GB" smtClean="0"/>
              <a:t>‹#›</a:t>
            </a:fld>
            <a:endParaRPr lang="en-GB"/>
          </a:p>
        </p:txBody>
      </p:sp>
      <p:sp>
        <p:nvSpPr>
          <p:cNvPr id="10" name="Text Placeholder 9"/>
          <p:cNvSpPr>
            <a:spLocks noGrp="1"/>
          </p:cNvSpPr>
          <p:nvPr>
            <p:ph type="body" sz="quarter" idx="14"/>
          </p:nvPr>
        </p:nvSpPr>
        <p:spPr>
          <a:xfrm>
            <a:off x="552577" y="2627694"/>
            <a:ext cx="3757295" cy="365442"/>
          </a:xfrm>
        </p:spPr>
        <p:txBody>
          <a:bodyPr/>
          <a:lstStyle>
            <a:lvl1pPr>
              <a:defRPr b="1">
                <a:solidFill>
                  <a:schemeClr val="bg1"/>
                </a:solidFill>
              </a:defRPr>
            </a:lvl1pPr>
            <a:lvl2pPr marL="0" indent="0">
              <a:buNone/>
              <a:defRPr/>
            </a:lvl2pPr>
          </a:lstStyle>
          <a:p>
            <a:pPr lvl="0"/>
            <a:r>
              <a:rPr lang="en-US"/>
              <a:t>Edit Master text styles</a:t>
            </a:r>
          </a:p>
        </p:txBody>
      </p:sp>
    </p:spTree>
    <p:custDataLst>
      <p:tags r:id="rId1"/>
    </p:custDataLst>
    <p:extLst>
      <p:ext uri="{BB962C8B-B14F-4D97-AF65-F5344CB8AC3E}">
        <p14:creationId xmlns:p14="http://schemas.microsoft.com/office/powerpoint/2010/main" val="1859128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os="302">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jpe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2.xml"/><Relationship Id="rId18" Type="http://schemas.openxmlformats.org/officeDocument/2006/relationships/slideLayout" Target="../slideLayouts/slideLayout47.xml"/><Relationship Id="rId26" Type="http://schemas.openxmlformats.org/officeDocument/2006/relationships/slideLayout" Target="../slideLayouts/slideLayout55.xml"/><Relationship Id="rId3" Type="http://schemas.openxmlformats.org/officeDocument/2006/relationships/slideLayout" Target="../slideLayouts/slideLayout32.xml"/><Relationship Id="rId21" Type="http://schemas.openxmlformats.org/officeDocument/2006/relationships/slideLayout" Target="../slideLayouts/slideLayout50.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17" Type="http://schemas.openxmlformats.org/officeDocument/2006/relationships/slideLayout" Target="../slideLayouts/slideLayout46.xml"/><Relationship Id="rId25" Type="http://schemas.openxmlformats.org/officeDocument/2006/relationships/slideLayout" Target="../slideLayouts/slideLayout54.xml"/><Relationship Id="rId33" Type="http://schemas.openxmlformats.org/officeDocument/2006/relationships/image" Target="../media/image1.jpeg"/><Relationship Id="rId2" Type="http://schemas.openxmlformats.org/officeDocument/2006/relationships/slideLayout" Target="../slideLayouts/slideLayout31.xml"/><Relationship Id="rId16" Type="http://schemas.openxmlformats.org/officeDocument/2006/relationships/slideLayout" Target="../slideLayouts/slideLayout45.xml"/><Relationship Id="rId20" Type="http://schemas.openxmlformats.org/officeDocument/2006/relationships/slideLayout" Target="../slideLayouts/slideLayout49.xml"/><Relationship Id="rId29" Type="http://schemas.openxmlformats.org/officeDocument/2006/relationships/slideLayout" Target="../slideLayouts/slideLayout58.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24" Type="http://schemas.openxmlformats.org/officeDocument/2006/relationships/slideLayout" Target="../slideLayouts/slideLayout53.xml"/><Relationship Id="rId32" Type="http://schemas.openxmlformats.org/officeDocument/2006/relationships/tags" Target="../tags/tag32.xml"/><Relationship Id="rId5" Type="http://schemas.openxmlformats.org/officeDocument/2006/relationships/slideLayout" Target="../slideLayouts/slideLayout34.xml"/><Relationship Id="rId15" Type="http://schemas.openxmlformats.org/officeDocument/2006/relationships/slideLayout" Target="../slideLayouts/slideLayout44.xml"/><Relationship Id="rId23" Type="http://schemas.openxmlformats.org/officeDocument/2006/relationships/slideLayout" Target="../slideLayouts/slideLayout52.xml"/><Relationship Id="rId28" Type="http://schemas.openxmlformats.org/officeDocument/2006/relationships/slideLayout" Target="../slideLayouts/slideLayout57.xml"/><Relationship Id="rId10" Type="http://schemas.openxmlformats.org/officeDocument/2006/relationships/slideLayout" Target="../slideLayouts/slideLayout39.xml"/><Relationship Id="rId19" Type="http://schemas.openxmlformats.org/officeDocument/2006/relationships/slideLayout" Target="../slideLayouts/slideLayout48.xml"/><Relationship Id="rId31" Type="http://schemas.openxmlformats.org/officeDocument/2006/relationships/theme" Target="../theme/theme2.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 Id="rId22" Type="http://schemas.openxmlformats.org/officeDocument/2006/relationships/slideLayout" Target="../slideLayouts/slideLayout51.xml"/><Relationship Id="rId27" Type="http://schemas.openxmlformats.org/officeDocument/2006/relationships/slideLayout" Target="../slideLayouts/slideLayout56.xml"/><Relationship Id="rId30" Type="http://schemas.openxmlformats.org/officeDocument/2006/relationships/slideLayout" Target="../slideLayouts/slideLayout59.xml"/><Relationship Id="rId8" Type="http://schemas.openxmlformats.org/officeDocument/2006/relationships/slideLayout" Target="../slideLayouts/slideLayout3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18" Type="http://schemas.openxmlformats.org/officeDocument/2006/relationships/slideLayout" Target="../slideLayouts/slideLayout77.xml"/><Relationship Id="rId26" Type="http://schemas.openxmlformats.org/officeDocument/2006/relationships/slideLayout" Target="../slideLayouts/slideLayout85.xml"/><Relationship Id="rId3" Type="http://schemas.openxmlformats.org/officeDocument/2006/relationships/slideLayout" Target="../slideLayouts/slideLayout62.xml"/><Relationship Id="rId21" Type="http://schemas.openxmlformats.org/officeDocument/2006/relationships/slideLayout" Target="../slideLayouts/slideLayout80.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17" Type="http://schemas.openxmlformats.org/officeDocument/2006/relationships/slideLayout" Target="../slideLayouts/slideLayout76.xml"/><Relationship Id="rId25" Type="http://schemas.openxmlformats.org/officeDocument/2006/relationships/slideLayout" Target="../slideLayouts/slideLayout84.xml"/><Relationship Id="rId2" Type="http://schemas.openxmlformats.org/officeDocument/2006/relationships/slideLayout" Target="../slideLayouts/slideLayout61.xml"/><Relationship Id="rId16" Type="http://schemas.openxmlformats.org/officeDocument/2006/relationships/slideLayout" Target="../slideLayouts/slideLayout75.xml"/><Relationship Id="rId20" Type="http://schemas.openxmlformats.org/officeDocument/2006/relationships/slideLayout" Target="../slideLayouts/slideLayout79.xml"/><Relationship Id="rId29" Type="http://schemas.openxmlformats.org/officeDocument/2006/relationships/slideLayout" Target="../slideLayouts/slideLayout88.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24" Type="http://schemas.openxmlformats.org/officeDocument/2006/relationships/slideLayout" Target="../slideLayouts/slideLayout83.xml"/><Relationship Id="rId32" Type="http://schemas.openxmlformats.org/officeDocument/2006/relationships/image" Target="../media/image1.jpeg"/><Relationship Id="rId5" Type="http://schemas.openxmlformats.org/officeDocument/2006/relationships/slideLayout" Target="../slideLayouts/slideLayout64.xml"/><Relationship Id="rId15" Type="http://schemas.openxmlformats.org/officeDocument/2006/relationships/slideLayout" Target="../slideLayouts/slideLayout74.xml"/><Relationship Id="rId23" Type="http://schemas.openxmlformats.org/officeDocument/2006/relationships/slideLayout" Target="../slideLayouts/slideLayout82.xml"/><Relationship Id="rId28" Type="http://schemas.openxmlformats.org/officeDocument/2006/relationships/slideLayout" Target="../slideLayouts/slideLayout87.xml"/><Relationship Id="rId10" Type="http://schemas.openxmlformats.org/officeDocument/2006/relationships/slideLayout" Target="../slideLayouts/slideLayout69.xml"/><Relationship Id="rId19" Type="http://schemas.openxmlformats.org/officeDocument/2006/relationships/slideLayout" Target="../slideLayouts/slideLayout78.xml"/><Relationship Id="rId31" Type="http://schemas.openxmlformats.org/officeDocument/2006/relationships/tags" Target="../tags/tag62.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 Id="rId22" Type="http://schemas.openxmlformats.org/officeDocument/2006/relationships/slideLayout" Target="../slideLayouts/slideLayout81.xml"/><Relationship Id="rId27" Type="http://schemas.openxmlformats.org/officeDocument/2006/relationships/slideLayout" Target="../slideLayouts/slideLayout86.xml"/><Relationship Id="rId30"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2" cstate="print">
            <a:extLst>
              <a:ext uri="{28A0092B-C50C-407E-A947-70E740481C1C}">
                <a14:useLocalDpi xmlns:a14="http://schemas.microsoft.com/office/drawing/2010/main" val="0"/>
              </a:ext>
            </a:extLst>
          </a:blip>
          <a:stretch>
            <a:fillRect/>
          </a:stretch>
        </p:blipFill>
        <p:spPr>
          <a:xfrm>
            <a:off x="0" y="5934826"/>
            <a:ext cx="12192000" cy="923174"/>
          </a:xfrm>
          <a:prstGeom prst="rect">
            <a:avLst/>
          </a:prstGeom>
        </p:spPr>
      </p:pic>
      <p:sp>
        <p:nvSpPr>
          <p:cNvPr id="2" name="Title Placeholder 1"/>
          <p:cNvSpPr>
            <a:spLocks noGrp="1"/>
          </p:cNvSpPr>
          <p:nvPr>
            <p:ph type="title"/>
          </p:nvPr>
        </p:nvSpPr>
        <p:spPr>
          <a:xfrm>
            <a:off x="371476" y="359944"/>
            <a:ext cx="5448300" cy="1021181"/>
          </a:xfrm>
          <a:prstGeom prst="rect">
            <a:avLst/>
          </a:prstGeom>
        </p:spPr>
        <p:txBody>
          <a:bodyPr vert="horz" lIns="91440" tIns="45720" rIns="91440" bIns="45720" rtlCol="0" anchor="t">
            <a:normAutofit/>
          </a:bodyPr>
          <a:lstStyle/>
          <a:p>
            <a:r>
              <a:rPr lang="en-US" dirty="0"/>
              <a:t>Click to edit </a:t>
            </a:r>
            <a:br>
              <a:rPr lang="en-US" dirty="0"/>
            </a:br>
            <a:r>
              <a:rPr lang="en-US" dirty="0"/>
              <a:t>Master title style</a:t>
            </a:r>
            <a:endParaRPr lang="en-GB" dirty="0"/>
          </a:p>
        </p:txBody>
      </p:sp>
      <p:sp>
        <p:nvSpPr>
          <p:cNvPr id="4" name="Date Placeholder 3"/>
          <p:cNvSpPr>
            <a:spLocks noGrp="1"/>
          </p:cNvSpPr>
          <p:nvPr>
            <p:ph type="dt" sz="half" idx="2"/>
          </p:nvPr>
        </p:nvSpPr>
        <p:spPr>
          <a:xfrm>
            <a:off x="5644972" y="6390640"/>
            <a:ext cx="892988" cy="365125"/>
          </a:xfrm>
          <a:prstGeom prst="rect">
            <a:avLst/>
          </a:prstGeom>
        </p:spPr>
        <p:txBody>
          <a:bodyPr vert="horz" lIns="91440" tIns="45720" rIns="91440" bIns="45720" rtlCol="0" anchor="ctr"/>
          <a:lstStyle>
            <a:lvl1pPr algn="ctr">
              <a:defRPr sz="1000" b="0">
                <a:solidFill>
                  <a:schemeClr val="bg1"/>
                </a:solidFill>
              </a:defRPr>
            </a:lvl1pPr>
          </a:lstStyle>
          <a:p>
            <a:fld id="{2E6EF22D-7DBE-4099-99F0-B83DD9779912}" type="datetimeFigureOut">
              <a:rPr lang="en-GB" smtClean="0"/>
              <a:pPr/>
              <a:t>03/11/2026</a:t>
            </a:fld>
            <a:endParaRPr lang="en-GB" dirty="0"/>
          </a:p>
        </p:txBody>
      </p:sp>
      <p:sp>
        <p:nvSpPr>
          <p:cNvPr id="5" name="Footer Placeholder 4"/>
          <p:cNvSpPr>
            <a:spLocks noGrp="1"/>
          </p:cNvSpPr>
          <p:nvPr>
            <p:ph type="ftr" sz="quarter" idx="3"/>
          </p:nvPr>
        </p:nvSpPr>
        <p:spPr>
          <a:xfrm>
            <a:off x="792480" y="6390640"/>
            <a:ext cx="4790564" cy="365125"/>
          </a:xfrm>
          <a:prstGeom prst="rect">
            <a:avLst/>
          </a:prstGeom>
        </p:spPr>
        <p:txBody>
          <a:bodyPr vert="horz" lIns="91440" tIns="45720" rIns="91440" bIns="45720" rtlCol="0" anchor="ctr"/>
          <a:lstStyle>
            <a:lvl1pPr algn="l">
              <a:defRPr sz="1000" b="0">
                <a:solidFill>
                  <a:schemeClr val="bg1"/>
                </a:solidFill>
              </a:defRPr>
            </a:lvl1pPr>
          </a:lstStyle>
          <a:p>
            <a:endParaRPr lang="en-GB" dirty="0"/>
          </a:p>
        </p:txBody>
      </p:sp>
      <p:sp>
        <p:nvSpPr>
          <p:cNvPr id="6" name="Slide Number Placeholder 5"/>
          <p:cNvSpPr>
            <a:spLocks noGrp="1"/>
          </p:cNvSpPr>
          <p:nvPr>
            <p:ph type="sldNum" sz="quarter" idx="4"/>
          </p:nvPr>
        </p:nvSpPr>
        <p:spPr>
          <a:xfrm>
            <a:off x="384485" y="6390640"/>
            <a:ext cx="358465" cy="365125"/>
          </a:xfrm>
          <a:prstGeom prst="rect">
            <a:avLst/>
          </a:prstGeom>
        </p:spPr>
        <p:txBody>
          <a:bodyPr vert="horz" lIns="91440" tIns="45720" rIns="91440" bIns="45720" rtlCol="0" anchor="ctr"/>
          <a:lstStyle>
            <a:lvl1pPr algn="l">
              <a:defRPr sz="1000" b="0">
                <a:solidFill>
                  <a:schemeClr val="bg1"/>
                </a:solidFill>
              </a:defRPr>
            </a:lvl1pPr>
          </a:lstStyle>
          <a:p>
            <a:fld id="{6623F64F-6692-49A2-80FF-3D660AAAEE7A}" type="slidenum">
              <a:rPr lang="en-GB" smtClean="0"/>
              <a:pPr/>
              <a:t>‹#›</a:t>
            </a:fld>
            <a:endParaRPr lang="en-GB" dirty="0"/>
          </a:p>
        </p:txBody>
      </p:sp>
      <p:sp>
        <p:nvSpPr>
          <p:cNvPr id="11" name="Text Placeholder 10"/>
          <p:cNvSpPr>
            <a:spLocks noGrp="1"/>
          </p:cNvSpPr>
          <p:nvPr>
            <p:ph type="body" idx="1"/>
          </p:nvPr>
        </p:nvSpPr>
        <p:spPr>
          <a:xfrm>
            <a:off x="377757" y="1614207"/>
            <a:ext cx="11334817" cy="365153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custDataLst>
      <p:tags r:id="rId31"/>
    </p:custDataLst>
    <p:extLst>
      <p:ext uri="{BB962C8B-B14F-4D97-AF65-F5344CB8AC3E}">
        <p14:creationId xmlns:p14="http://schemas.microsoft.com/office/powerpoint/2010/main" val="2116753593"/>
      </p:ext>
    </p:extLst>
  </p:cSld>
  <p:clrMap bg1="lt1" tx1="dk1" bg2="lt2" tx2="dk2" accent1="accent1" accent2="accent2" accent3="accent3" accent4="accent4" accent5="accent5" accent6="accent6" hlink="hlink" folHlink="folHlink"/>
  <p:sldLayoutIdLst>
    <p:sldLayoutId id="2147483673" r:id="rId1"/>
    <p:sldLayoutId id="2147483684" r:id="rId2"/>
    <p:sldLayoutId id="2147483697" r:id="rId3"/>
    <p:sldLayoutId id="2147483687" r:id="rId4"/>
    <p:sldLayoutId id="2147483825" r:id="rId5"/>
    <p:sldLayoutId id="2147483686" r:id="rId6"/>
    <p:sldLayoutId id="2147483680" r:id="rId7"/>
    <p:sldLayoutId id="2147483678" r:id="rId8"/>
    <p:sldLayoutId id="2147483958" r:id="rId9"/>
    <p:sldLayoutId id="2147483956" r:id="rId10"/>
    <p:sldLayoutId id="2147483681" r:id="rId11"/>
    <p:sldLayoutId id="2147483682" r:id="rId12"/>
    <p:sldLayoutId id="2147483683" r:id="rId13"/>
    <p:sldLayoutId id="2147483957" r:id="rId14"/>
    <p:sldLayoutId id="2147483676" r:id="rId15"/>
    <p:sldLayoutId id="2147483696" r:id="rId16"/>
    <p:sldLayoutId id="2147483685" r:id="rId17"/>
    <p:sldLayoutId id="2147483688" r:id="rId18"/>
    <p:sldLayoutId id="2147483689" r:id="rId19"/>
    <p:sldLayoutId id="2147483690" r:id="rId20"/>
    <p:sldLayoutId id="2147483959" r:id="rId21"/>
    <p:sldLayoutId id="2147483691" r:id="rId22"/>
    <p:sldLayoutId id="2147483692" r:id="rId23"/>
    <p:sldLayoutId id="2147483693" r:id="rId24"/>
    <p:sldLayoutId id="2147483694" r:id="rId25"/>
    <p:sldLayoutId id="2147483695" r:id="rId26"/>
    <p:sldLayoutId id="2147483698" r:id="rId27"/>
    <p:sldLayoutId id="2147483679" r:id="rId28"/>
    <p:sldLayoutId id="2147483699" r:id="rId2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000" b="1" kern="1200">
          <a:solidFill>
            <a:schemeClr val="tx2"/>
          </a:solidFill>
          <a:latin typeface="+mj-lt"/>
          <a:ea typeface="+mj-ea"/>
          <a:cs typeface="+mj-cs"/>
        </a:defRPr>
      </a:lvl1pPr>
    </p:titleStyle>
    <p:bodyStyle>
      <a:lvl1pPr marL="0" indent="0" algn="l" defTabSz="914400" rtl="0" eaLnBrk="1" latinLnBrk="0" hangingPunct="1">
        <a:lnSpc>
          <a:spcPct val="100000"/>
        </a:lnSpc>
        <a:spcBef>
          <a:spcPts val="1000"/>
        </a:spcBef>
        <a:spcAft>
          <a:spcPts val="0"/>
        </a:spcAft>
        <a:buFont typeface="Arial" panose="020B0604020202020204" pitchFamily="34" charset="0"/>
        <a:buNone/>
        <a:defRPr sz="1600" b="0" kern="1200" baseline="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pos="302" userDrawn="1">
          <p15:clr>
            <a:srgbClr val="F26B43"/>
          </p15:clr>
        </p15:guide>
        <p15:guide id="3" pos="7378" userDrawn="1">
          <p15:clr>
            <a:srgbClr val="F26B43"/>
          </p15:clr>
        </p15:guide>
        <p15:guide id="4" orient="horz" pos="2160" userDrawn="1">
          <p15:clr>
            <a:srgbClr val="F26B43"/>
          </p15:clr>
        </p15:guide>
        <p15:guide id="5" orient="horz" pos="4165" userDrawn="1">
          <p15:clr>
            <a:srgbClr val="F26B43"/>
          </p15:clr>
        </p15:guide>
        <p15:guide id="6" orient="horz" pos="3317"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3" cstate="print">
            <a:extLst>
              <a:ext uri="{28A0092B-C50C-407E-A947-70E740481C1C}">
                <a14:useLocalDpi xmlns:a14="http://schemas.microsoft.com/office/drawing/2010/main" val="0"/>
              </a:ext>
            </a:extLst>
          </a:blip>
          <a:stretch>
            <a:fillRect/>
          </a:stretch>
        </p:blipFill>
        <p:spPr>
          <a:xfrm>
            <a:off x="0" y="5934826"/>
            <a:ext cx="12192000" cy="923174"/>
          </a:xfrm>
          <a:prstGeom prst="rect">
            <a:avLst/>
          </a:prstGeom>
        </p:spPr>
      </p:pic>
      <p:sp>
        <p:nvSpPr>
          <p:cNvPr id="2" name="Title Placeholder 1"/>
          <p:cNvSpPr>
            <a:spLocks noGrp="1"/>
          </p:cNvSpPr>
          <p:nvPr>
            <p:ph type="title"/>
          </p:nvPr>
        </p:nvSpPr>
        <p:spPr>
          <a:xfrm>
            <a:off x="371476" y="359944"/>
            <a:ext cx="5448300" cy="1021181"/>
          </a:xfrm>
          <a:prstGeom prst="rect">
            <a:avLst/>
          </a:prstGeom>
        </p:spPr>
        <p:txBody>
          <a:bodyPr vert="horz" lIns="91440" tIns="45720" rIns="91440" bIns="45720" rtlCol="0" anchor="t">
            <a:normAutofit/>
          </a:bodyPr>
          <a:lstStyle/>
          <a:p>
            <a:r>
              <a:rPr lang="en-US" dirty="0"/>
              <a:t>Click to edit </a:t>
            </a:r>
            <a:br>
              <a:rPr lang="en-US" dirty="0"/>
            </a:br>
            <a:r>
              <a:rPr lang="en-US" dirty="0"/>
              <a:t>Master title style</a:t>
            </a:r>
            <a:endParaRPr lang="en-GB" dirty="0"/>
          </a:p>
        </p:txBody>
      </p:sp>
      <p:sp>
        <p:nvSpPr>
          <p:cNvPr id="4" name="Date Placeholder 3"/>
          <p:cNvSpPr>
            <a:spLocks noGrp="1"/>
          </p:cNvSpPr>
          <p:nvPr>
            <p:ph type="dt" sz="half" idx="2"/>
          </p:nvPr>
        </p:nvSpPr>
        <p:spPr>
          <a:xfrm>
            <a:off x="5644972" y="6390640"/>
            <a:ext cx="892988" cy="365125"/>
          </a:xfrm>
          <a:prstGeom prst="rect">
            <a:avLst/>
          </a:prstGeom>
        </p:spPr>
        <p:txBody>
          <a:bodyPr vert="horz" lIns="91440" tIns="45720" rIns="91440" bIns="45720" rtlCol="0" anchor="ctr"/>
          <a:lstStyle>
            <a:lvl1pPr algn="ctr">
              <a:defRPr sz="1000" b="0">
                <a:solidFill>
                  <a:schemeClr val="bg1"/>
                </a:solidFill>
              </a:defRPr>
            </a:lvl1pPr>
          </a:lstStyle>
          <a:p>
            <a:fld id="{2E6EF22D-7DBE-4099-99F0-B83DD9779912}" type="datetimeFigureOut">
              <a:rPr lang="en-GB" smtClean="0"/>
              <a:pPr/>
              <a:t>03/11/2026</a:t>
            </a:fld>
            <a:endParaRPr lang="en-GB" dirty="0"/>
          </a:p>
        </p:txBody>
      </p:sp>
      <p:sp>
        <p:nvSpPr>
          <p:cNvPr id="5" name="Footer Placeholder 4"/>
          <p:cNvSpPr>
            <a:spLocks noGrp="1"/>
          </p:cNvSpPr>
          <p:nvPr>
            <p:ph type="ftr" sz="quarter" idx="3"/>
          </p:nvPr>
        </p:nvSpPr>
        <p:spPr>
          <a:xfrm>
            <a:off x="792480" y="6390640"/>
            <a:ext cx="4790564" cy="365125"/>
          </a:xfrm>
          <a:prstGeom prst="rect">
            <a:avLst/>
          </a:prstGeom>
        </p:spPr>
        <p:txBody>
          <a:bodyPr vert="horz" lIns="91440" tIns="45720" rIns="91440" bIns="45720" rtlCol="0" anchor="ctr"/>
          <a:lstStyle>
            <a:lvl1pPr algn="l">
              <a:defRPr sz="1000" b="0">
                <a:solidFill>
                  <a:schemeClr val="bg1"/>
                </a:solidFill>
              </a:defRPr>
            </a:lvl1pPr>
          </a:lstStyle>
          <a:p>
            <a:endParaRPr lang="en-GB" dirty="0"/>
          </a:p>
        </p:txBody>
      </p:sp>
      <p:sp>
        <p:nvSpPr>
          <p:cNvPr id="6" name="Slide Number Placeholder 5"/>
          <p:cNvSpPr>
            <a:spLocks noGrp="1"/>
          </p:cNvSpPr>
          <p:nvPr>
            <p:ph type="sldNum" sz="quarter" idx="4"/>
          </p:nvPr>
        </p:nvSpPr>
        <p:spPr>
          <a:xfrm>
            <a:off x="384485" y="6390640"/>
            <a:ext cx="358465" cy="365125"/>
          </a:xfrm>
          <a:prstGeom prst="rect">
            <a:avLst/>
          </a:prstGeom>
        </p:spPr>
        <p:txBody>
          <a:bodyPr vert="horz" lIns="91440" tIns="45720" rIns="91440" bIns="45720" rtlCol="0" anchor="ctr"/>
          <a:lstStyle>
            <a:lvl1pPr algn="l">
              <a:defRPr sz="1000" b="0">
                <a:solidFill>
                  <a:schemeClr val="bg1"/>
                </a:solidFill>
              </a:defRPr>
            </a:lvl1pPr>
          </a:lstStyle>
          <a:p>
            <a:fld id="{6623F64F-6692-49A2-80FF-3D660AAAEE7A}" type="slidenum">
              <a:rPr lang="en-GB" smtClean="0"/>
              <a:pPr/>
              <a:t>‹#›</a:t>
            </a:fld>
            <a:endParaRPr lang="en-GB" dirty="0"/>
          </a:p>
        </p:txBody>
      </p:sp>
      <p:sp>
        <p:nvSpPr>
          <p:cNvPr id="11" name="Text Placeholder 10"/>
          <p:cNvSpPr>
            <a:spLocks noGrp="1"/>
          </p:cNvSpPr>
          <p:nvPr>
            <p:ph type="body" idx="1"/>
          </p:nvPr>
        </p:nvSpPr>
        <p:spPr>
          <a:xfrm>
            <a:off x="377757" y="1614207"/>
            <a:ext cx="11334817" cy="3651531"/>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custDataLst>
      <p:tags r:id="rId32"/>
    </p:custDataLst>
    <p:extLst>
      <p:ext uri="{BB962C8B-B14F-4D97-AF65-F5344CB8AC3E}">
        <p14:creationId xmlns:p14="http://schemas.microsoft.com/office/powerpoint/2010/main" val="1032849836"/>
      </p:ext>
    </p:extLst>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 id="2147483972" r:id="rId12"/>
    <p:sldLayoutId id="2147483973" r:id="rId13"/>
    <p:sldLayoutId id="2147483974" r:id="rId14"/>
    <p:sldLayoutId id="2147483975" r:id="rId15"/>
    <p:sldLayoutId id="2147483976" r:id="rId16"/>
    <p:sldLayoutId id="2147483977" r:id="rId17"/>
    <p:sldLayoutId id="2147483978" r:id="rId18"/>
    <p:sldLayoutId id="2147483979" r:id="rId19"/>
    <p:sldLayoutId id="2147483980" r:id="rId20"/>
    <p:sldLayoutId id="2147483981" r:id="rId21"/>
    <p:sldLayoutId id="2147483982" r:id="rId22"/>
    <p:sldLayoutId id="2147483983" r:id="rId23"/>
    <p:sldLayoutId id="2147483984" r:id="rId24"/>
    <p:sldLayoutId id="2147483985" r:id="rId25"/>
    <p:sldLayoutId id="2147483986" r:id="rId26"/>
    <p:sldLayoutId id="2147483987" r:id="rId27"/>
    <p:sldLayoutId id="2147483988" r:id="rId28"/>
    <p:sldLayoutId id="2147483989" r:id="rId29"/>
    <p:sldLayoutId id="2147483990" r:id="rId3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000" b="1" kern="1200">
          <a:solidFill>
            <a:schemeClr val="tx2"/>
          </a:solidFill>
          <a:latin typeface="+mj-lt"/>
          <a:ea typeface="+mj-ea"/>
          <a:cs typeface="+mj-cs"/>
        </a:defRPr>
      </a:lvl1pPr>
    </p:titleStyle>
    <p:bodyStyle>
      <a:lvl1pPr marL="0" indent="0" algn="l" defTabSz="914400" rtl="0" eaLnBrk="1" latinLnBrk="0" hangingPunct="1">
        <a:lnSpc>
          <a:spcPct val="100000"/>
        </a:lnSpc>
        <a:spcBef>
          <a:spcPts val="1000"/>
        </a:spcBef>
        <a:spcAft>
          <a:spcPts val="0"/>
        </a:spcAft>
        <a:buFont typeface="Arial" panose="020B0604020202020204" pitchFamily="34" charset="0"/>
        <a:buNone/>
        <a:defRPr sz="1600" b="0" kern="1200" baseline="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302">
          <p15:clr>
            <a:srgbClr val="F26B43"/>
          </p15:clr>
        </p15:guide>
        <p15:guide id="3" pos="7378">
          <p15:clr>
            <a:srgbClr val="F26B43"/>
          </p15:clr>
        </p15:guide>
        <p15:guide id="4" orient="horz" pos="2160">
          <p15:clr>
            <a:srgbClr val="F26B43"/>
          </p15:clr>
        </p15:guide>
        <p15:guide id="5" orient="horz" pos="4165">
          <p15:clr>
            <a:srgbClr val="F26B43"/>
          </p15:clr>
        </p15:guide>
        <p15:guide id="6" orient="horz" pos="3317">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a:blip r:embed="rId32" cstate="print">
            <a:extLst>
              <a:ext uri="{28A0092B-C50C-407E-A947-70E740481C1C}">
                <a14:useLocalDpi xmlns:a14="http://schemas.microsoft.com/office/drawing/2010/main" val="0"/>
              </a:ext>
            </a:extLst>
          </a:blip>
          <a:stretch>
            <a:fillRect/>
          </a:stretch>
        </p:blipFill>
        <p:spPr>
          <a:xfrm>
            <a:off x="0" y="5934826"/>
            <a:ext cx="12192000" cy="923174"/>
          </a:xfrm>
          <a:prstGeom prst="rect">
            <a:avLst/>
          </a:prstGeom>
        </p:spPr>
      </p:pic>
      <p:sp>
        <p:nvSpPr>
          <p:cNvPr id="2" name="Title Placeholder 1"/>
          <p:cNvSpPr>
            <a:spLocks noGrp="1"/>
          </p:cNvSpPr>
          <p:nvPr>
            <p:ph type="title"/>
          </p:nvPr>
        </p:nvSpPr>
        <p:spPr>
          <a:xfrm>
            <a:off x="371476" y="359944"/>
            <a:ext cx="5448300" cy="1021181"/>
          </a:xfrm>
          <a:prstGeom prst="rect">
            <a:avLst/>
          </a:prstGeom>
        </p:spPr>
        <p:txBody>
          <a:bodyPr vert="horz" lIns="91440" tIns="45720" rIns="91440" bIns="45720" rtlCol="0" anchor="t">
            <a:normAutofit/>
          </a:bodyPr>
          <a:lstStyle/>
          <a:p>
            <a:r>
              <a:rPr lang="en-US"/>
              <a:t>Click to edit </a:t>
            </a:r>
            <a:br>
              <a:rPr lang="en-US"/>
            </a:br>
            <a:r>
              <a:rPr lang="en-US"/>
              <a:t>Master title style</a:t>
            </a:r>
            <a:endParaRPr lang="en-GB"/>
          </a:p>
        </p:txBody>
      </p:sp>
      <p:sp>
        <p:nvSpPr>
          <p:cNvPr id="4" name="Date Placeholder 3"/>
          <p:cNvSpPr>
            <a:spLocks noGrp="1"/>
          </p:cNvSpPr>
          <p:nvPr>
            <p:ph type="dt" sz="half" idx="2"/>
          </p:nvPr>
        </p:nvSpPr>
        <p:spPr>
          <a:xfrm>
            <a:off x="5644972" y="6390640"/>
            <a:ext cx="892988" cy="365125"/>
          </a:xfrm>
          <a:prstGeom prst="rect">
            <a:avLst/>
          </a:prstGeom>
        </p:spPr>
        <p:txBody>
          <a:bodyPr vert="horz" lIns="91440" tIns="45720" rIns="91440" bIns="45720" rtlCol="0" anchor="ctr"/>
          <a:lstStyle>
            <a:lvl1pPr algn="ctr">
              <a:defRPr sz="1000" b="0">
                <a:solidFill>
                  <a:schemeClr val="bg1"/>
                </a:solidFill>
              </a:defRPr>
            </a:lvl1pPr>
          </a:lstStyle>
          <a:p>
            <a:fld id="{2F981E92-320F-428D-AE9E-6ED8AAFCF980}" type="datetimeFigureOut">
              <a:rPr lang="en-GB" smtClean="0"/>
              <a:t>03/11/2026</a:t>
            </a:fld>
            <a:endParaRPr lang="en-GB"/>
          </a:p>
        </p:txBody>
      </p:sp>
      <p:sp>
        <p:nvSpPr>
          <p:cNvPr id="5" name="Footer Placeholder 4"/>
          <p:cNvSpPr>
            <a:spLocks noGrp="1"/>
          </p:cNvSpPr>
          <p:nvPr>
            <p:ph type="ftr" sz="quarter" idx="3"/>
          </p:nvPr>
        </p:nvSpPr>
        <p:spPr>
          <a:xfrm>
            <a:off x="792480" y="6390640"/>
            <a:ext cx="4790564" cy="365125"/>
          </a:xfrm>
          <a:prstGeom prst="rect">
            <a:avLst/>
          </a:prstGeom>
        </p:spPr>
        <p:txBody>
          <a:bodyPr vert="horz" lIns="91440" tIns="45720" rIns="91440" bIns="45720" rtlCol="0" anchor="ctr"/>
          <a:lstStyle>
            <a:lvl1pPr algn="l">
              <a:defRPr sz="1000" b="0">
                <a:solidFill>
                  <a:schemeClr val="bg1"/>
                </a:solidFill>
              </a:defRPr>
            </a:lvl1pPr>
          </a:lstStyle>
          <a:p>
            <a:endParaRPr lang="en-GB"/>
          </a:p>
        </p:txBody>
      </p:sp>
      <p:sp>
        <p:nvSpPr>
          <p:cNvPr id="6" name="Slide Number Placeholder 5"/>
          <p:cNvSpPr>
            <a:spLocks noGrp="1"/>
          </p:cNvSpPr>
          <p:nvPr>
            <p:ph type="sldNum" sz="quarter" idx="4"/>
          </p:nvPr>
        </p:nvSpPr>
        <p:spPr>
          <a:xfrm>
            <a:off x="384485" y="6390640"/>
            <a:ext cx="358465" cy="365125"/>
          </a:xfrm>
          <a:prstGeom prst="rect">
            <a:avLst/>
          </a:prstGeom>
        </p:spPr>
        <p:txBody>
          <a:bodyPr vert="horz" lIns="91440" tIns="45720" rIns="91440" bIns="45720" rtlCol="0" anchor="ctr"/>
          <a:lstStyle>
            <a:lvl1pPr algn="l">
              <a:defRPr sz="1000" b="0">
                <a:solidFill>
                  <a:schemeClr val="bg1"/>
                </a:solidFill>
              </a:defRPr>
            </a:lvl1pPr>
          </a:lstStyle>
          <a:p>
            <a:fld id="{90E2C877-0506-4A3A-B5DF-8149D82B0B2E}" type="slidenum">
              <a:rPr lang="en-GB" smtClean="0"/>
              <a:t>‹#›</a:t>
            </a:fld>
            <a:endParaRPr lang="en-GB"/>
          </a:p>
        </p:txBody>
      </p:sp>
      <p:sp>
        <p:nvSpPr>
          <p:cNvPr id="11" name="Text Placeholder 10"/>
          <p:cNvSpPr>
            <a:spLocks noGrp="1"/>
          </p:cNvSpPr>
          <p:nvPr>
            <p:ph type="body" idx="1"/>
          </p:nvPr>
        </p:nvSpPr>
        <p:spPr>
          <a:xfrm>
            <a:off x="377757" y="1614207"/>
            <a:ext cx="11334817" cy="365153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ustDataLst>
      <p:tags r:id="rId31"/>
    </p:custDataLst>
    <p:extLst>
      <p:ext uri="{BB962C8B-B14F-4D97-AF65-F5344CB8AC3E}">
        <p14:creationId xmlns:p14="http://schemas.microsoft.com/office/powerpoint/2010/main" val="1307479087"/>
      </p:ext>
    </p:extLst>
  </p:cSld>
  <p:clrMap bg1="lt1" tx1="dk1" bg2="lt2" tx2="dk2" accent1="accent1" accent2="accent2" accent3="accent3" accent4="accent4" accent5="accent5" accent6="accent6" hlink="hlink" folHlink="folHlink"/>
  <p:sldLayoutIdLst>
    <p:sldLayoutId id="2147483992" r:id="rId1"/>
    <p:sldLayoutId id="2147483993" r:id="rId2"/>
    <p:sldLayoutId id="2147483994" r:id="rId3"/>
    <p:sldLayoutId id="2147483995" r:id="rId4"/>
    <p:sldLayoutId id="2147483996" r:id="rId5"/>
    <p:sldLayoutId id="2147483997" r:id="rId6"/>
    <p:sldLayoutId id="2147483998" r:id="rId7"/>
    <p:sldLayoutId id="2147483999" r:id="rId8"/>
    <p:sldLayoutId id="2147484000" r:id="rId9"/>
    <p:sldLayoutId id="2147484001" r:id="rId10"/>
    <p:sldLayoutId id="2147484002" r:id="rId11"/>
    <p:sldLayoutId id="2147484003" r:id="rId12"/>
    <p:sldLayoutId id="2147484004" r:id="rId13"/>
    <p:sldLayoutId id="2147484005" r:id="rId14"/>
    <p:sldLayoutId id="2147484006" r:id="rId15"/>
    <p:sldLayoutId id="2147484007" r:id="rId16"/>
    <p:sldLayoutId id="2147484008" r:id="rId17"/>
    <p:sldLayoutId id="2147484009" r:id="rId18"/>
    <p:sldLayoutId id="2147484010" r:id="rId19"/>
    <p:sldLayoutId id="2147484011" r:id="rId20"/>
    <p:sldLayoutId id="2147484012" r:id="rId21"/>
    <p:sldLayoutId id="2147484013" r:id="rId22"/>
    <p:sldLayoutId id="2147484014" r:id="rId23"/>
    <p:sldLayoutId id="2147484015" r:id="rId24"/>
    <p:sldLayoutId id="2147484016" r:id="rId25"/>
    <p:sldLayoutId id="2147484017" r:id="rId26"/>
    <p:sldLayoutId id="2147484018" r:id="rId27"/>
    <p:sldLayoutId id="2147484019" r:id="rId28"/>
    <p:sldLayoutId id="2147484020" r:id="rId2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000" b="1" kern="1200">
          <a:solidFill>
            <a:schemeClr val="tx2"/>
          </a:solidFill>
          <a:latin typeface="+mj-lt"/>
          <a:ea typeface="+mj-ea"/>
          <a:cs typeface="+mj-cs"/>
        </a:defRPr>
      </a:lvl1pPr>
    </p:titleStyle>
    <p:bodyStyle>
      <a:lvl1pPr marL="0" indent="0" algn="l" defTabSz="914400" rtl="0" eaLnBrk="1" latinLnBrk="0" hangingPunct="1">
        <a:lnSpc>
          <a:spcPct val="100000"/>
        </a:lnSpc>
        <a:spcBef>
          <a:spcPts val="1000"/>
        </a:spcBef>
        <a:spcAft>
          <a:spcPts val="0"/>
        </a:spcAft>
        <a:buFont typeface="Arial" panose="020B0604020202020204" pitchFamily="34" charset="0"/>
        <a:buNone/>
        <a:defRPr sz="1600" b="0" kern="1200" baseline="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302">
          <p15:clr>
            <a:srgbClr val="F26B43"/>
          </p15:clr>
        </p15:guide>
        <p15:guide id="3" pos="7378">
          <p15:clr>
            <a:srgbClr val="F26B43"/>
          </p15:clr>
        </p15:guide>
        <p15:guide id="4" orient="horz" pos="2160">
          <p15:clr>
            <a:srgbClr val="F26B43"/>
          </p15:clr>
        </p15:guide>
        <p15:guide id="5" orient="horz" pos="4165">
          <p15:clr>
            <a:srgbClr val="F26B43"/>
          </p15:clr>
        </p15:guide>
        <p15:guide id="6" orient="horz" pos="331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32.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33.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35.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3.xml"/></Relationships>
</file>

<file path=ppt/slides/_rels/slide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5.xml"/><Relationship Id="rId1" Type="http://schemas.openxmlformats.org/officeDocument/2006/relationships/slideLayout" Target="../slideLayouts/slideLayout33.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32.xml"/></Relationships>
</file>

<file path=ppt/slides/_rels/slide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7.xml"/><Relationship Id="rId1" Type="http://schemas.openxmlformats.org/officeDocument/2006/relationships/slideLayout" Target="../slideLayouts/slideLayout33.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32.xml"/></Relationships>
</file>

<file path=ppt/slides/_rels/slide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9.xml"/><Relationship Id="rId1" Type="http://schemas.openxmlformats.org/officeDocument/2006/relationships/slideLayout" Target="../slideLayouts/slideLayout34.xml"/><Relationship Id="rId5" Type="http://schemas.openxmlformats.org/officeDocument/2006/relationships/image" Target="../media/image8.png"/><Relationship Id="rId4" Type="http://schemas.openxmlformats.org/officeDocument/2006/relationships/chart" Target="../charts/chart6.xml"/></Relationships>
</file>

<file path=ppt/slides/_rels/slide10.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0.xml"/><Relationship Id="rId1" Type="http://schemas.openxmlformats.org/officeDocument/2006/relationships/slideLayout" Target="../slideLayouts/slideLayout62.xml"/></Relationships>
</file>

<file path=ppt/slides/_rels/slide11.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1.xml"/><Relationship Id="rId1" Type="http://schemas.openxmlformats.org/officeDocument/2006/relationships/slideLayout" Target="../slideLayouts/slideLayout3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E2D8C5A-528C-C86E-AFF3-9C1CAB2CEA91}"/>
              </a:ext>
            </a:extLst>
          </p:cNvPr>
          <p:cNvSpPr>
            <a:spLocks noGrp="1"/>
          </p:cNvSpPr>
          <p:nvPr>
            <p:ph type="title"/>
          </p:nvPr>
        </p:nvSpPr>
        <p:spPr/>
        <p:txBody>
          <a:bodyPr/>
          <a:lstStyle/>
          <a:p>
            <a:r>
              <a:rPr lang="en-GB" dirty="0"/>
              <a:t>Price promotions have big, obvious effects, but not all volume is incremental</a:t>
            </a:r>
          </a:p>
        </p:txBody>
      </p:sp>
      <p:sp>
        <p:nvSpPr>
          <p:cNvPr id="7" name="Text Placeholder 6">
            <a:extLst>
              <a:ext uri="{FF2B5EF4-FFF2-40B4-BE49-F238E27FC236}">
                <a16:creationId xmlns:a16="http://schemas.microsoft.com/office/drawing/2014/main" id="{AE052AA3-088A-ACF7-E198-AC227AF76066}"/>
              </a:ext>
            </a:extLst>
          </p:cNvPr>
          <p:cNvSpPr>
            <a:spLocks noGrp="1"/>
          </p:cNvSpPr>
          <p:nvPr>
            <p:ph type="body" sz="quarter" idx="15"/>
          </p:nvPr>
        </p:nvSpPr>
        <p:spPr/>
        <p:txBody>
          <a:bodyPr/>
          <a:lstStyle/>
          <a:p>
            <a:pPr>
              <a:spcBef>
                <a:spcPts val="0"/>
              </a:spcBef>
            </a:pPr>
            <a:r>
              <a:rPr lang="en-GB" dirty="0"/>
              <a:t>Source: Kantar x Binet Consulting, Kicking the Promotion Habit, 2026.</a:t>
            </a:r>
          </a:p>
          <a:p>
            <a:pPr>
              <a:spcBef>
                <a:spcPts val="0"/>
              </a:spcBef>
            </a:pPr>
            <a:r>
              <a:rPr lang="en-GB" dirty="0"/>
              <a:t>Author synthesis of Van </a:t>
            </a:r>
            <a:r>
              <a:rPr lang="en-GB" dirty="0" err="1"/>
              <a:t>Heerde</a:t>
            </a:r>
            <a:r>
              <a:rPr lang="en-GB" dirty="0"/>
              <a:t>, Gupta &amp; </a:t>
            </a:r>
            <a:r>
              <a:rPr lang="en-GB" dirty="0" err="1"/>
              <a:t>Wittink</a:t>
            </a:r>
            <a:r>
              <a:rPr lang="en-GB" dirty="0"/>
              <a:t> (2003); Van </a:t>
            </a:r>
            <a:r>
              <a:rPr lang="en-GB" dirty="0" err="1"/>
              <a:t>Heerde</a:t>
            </a:r>
            <a:r>
              <a:rPr lang="en-GB" dirty="0"/>
              <a:t>, Leeflang &amp; </a:t>
            </a:r>
            <a:r>
              <a:rPr lang="en-GB" dirty="0" err="1"/>
              <a:t>Wittink</a:t>
            </a:r>
            <a:r>
              <a:rPr lang="en-GB" dirty="0"/>
              <a:t> (2004); Dawes (2012); Ailawadi et al. (2007); Kantar/Worldpanel. Illustrative central case; Author calculations.</a:t>
            </a:r>
          </a:p>
        </p:txBody>
      </p:sp>
      <p:pic>
        <p:nvPicPr>
          <p:cNvPr id="9" name="Picture 8">
            <a:extLst>
              <a:ext uri="{FF2B5EF4-FFF2-40B4-BE49-F238E27FC236}">
                <a16:creationId xmlns:a16="http://schemas.microsoft.com/office/drawing/2014/main" id="{6E8671D8-69D5-F215-C705-35C8BB55AFFF}"/>
              </a:ext>
            </a:extLst>
          </p:cNvPr>
          <p:cNvPicPr>
            <a:picLocks noChangeAspect="1"/>
          </p:cNvPicPr>
          <p:nvPr/>
        </p:nvPicPr>
        <p:blipFill>
          <a:blip r:embed="rId3"/>
          <a:stretch>
            <a:fillRect/>
          </a:stretch>
        </p:blipFill>
        <p:spPr>
          <a:xfrm>
            <a:off x="1613291" y="1484679"/>
            <a:ext cx="9129744" cy="3605614"/>
          </a:xfrm>
          <a:prstGeom prst="rect">
            <a:avLst/>
          </a:prstGeom>
          <a:effectLst>
            <a:outerShdw blurRad="228600" dist="63500" dir="2700000" algn="tl" rotWithShape="0">
              <a:prstClr val="black">
                <a:alpha val="40000"/>
              </a:prstClr>
            </a:outerShdw>
          </a:effectLst>
        </p:spPr>
      </p:pic>
    </p:spTree>
    <p:extLst>
      <p:ext uri="{BB962C8B-B14F-4D97-AF65-F5344CB8AC3E}">
        <p14:creationId xmlns:p14="http://schemas.microsoft.com/office/powerpoint/2010/main" val="3563381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AA59C-AC36-880B-77BC-6F78F9F26711}"/>
              </a:ext>
            </a:extLst>
          </p:cNvPr>
          <p:cNvSpPr>
            <a:spLocks noGrp="1"/>
          </p:cNvSpPr>
          <p:nvPr>
            <p:ph type="title"/>
          </p:nvPr>
        </p:nvSpPr>
        <p:spPr/>
        <p:txBody>
          <a:bodyPr>
            <a:normAutofit/>
          </a:bodyPr>
          <a:lstStyle/>
          <a:p>
            <a:pPr lvl="0">
              <a:lnSpc>
                <a:spcPct val="100000"/>
              </a:lnSpc>
              <a:spcBef>
                <a:spcPts val="0"/>
              </a:spcBef>
              <a:defRPr/>
            </a:pPr>
            <a:r>
              <a:rPr lang="en-GB" dirty="0"/>
              <a:t>Short-term payback goes beyond ‘performance’ channels</a:t>
            </a:r>
          </a:p>
        </p:txBody>
      </p:sp>
      <p:sp>
        <p:nvSpPr>
          <p:cNvPr id="4" name="Text Placeholder 3">
            <a:extLst>
              <a:ext uri="{FF2B5EF4-FFF2-40B4-BE49-F238E27FC236}">
                <a16:creationId xmlns:a16="http://schemas.microsoft.com/office/drawing/2014/main" id="{A928ED16-5CE0-9194-6CD1-2C7CD5D67A98}"/>
              </a:ext>
            </a:extLst>
          </p:cNvPr>
          <p:cNvSpPr>
            <a:spLocks noGrp="1"/>
          </p:cNvSpPr>
          <p:nvPr>
            <p:ph type="body" sz="quarter" idx="15"/>
          </p:nvPr>
        </p:nvSpPr>
        <p:spPr>
          <a:xfrm>
            <a:off x="377757" y="5365115"/>
            <a:ext cx="10312941" cy="304800"/>
          </a:xfrm>
        </p:spPr>
        <p:txBody>
          <a:bodyPr/>
          <a:lstStyle/>
          <a:p>
            <a:pPr>
              <a:spcBef>
                <a:spcPts val="0"/>
              </a:spcBef>
            </a:pPr>
            <a:r>
              <a:rPr lang="en-GB"/>
              <a:t>Source: The Growth Gap, Thinkbox / WPP Media UK, 2026.</a:t>
            </a:r>
          </a:p>
          <a:p>
            <a:pPr>
              <a:spcBef>
                <a:spcPts val="0"/>
              </a:spcBef>
            </a:pPr>
            <a:r>
              <a:rPr lang="en-GB"/>
              <a:t>Profit Ability 2, April 2024 – Short term benchmarks: Ebiquity, Gain Theory, WPP Media UK. </a:t>
            </a:r>
            <a:r>
              <a:rPr lang="en-GB" err="1"/>
              <a:t>Adstock</a:t>
            </a:r>
            <a:r>
              <a:rPr lang="en-GB"/>
              <a:t> benchmarks: Ebiquity Long Term Multipliers: Gain Theory, WPP Media UK. Long-term distribution: Media Mix Navigator</a:t>
            </a:r>
          </a:p>
          <a:p>
            <a:pPr>
              <a:spcBef>
                <a:spcPts val="0"/>
              </a:spcBef>
            </a:pPr>
            <a:endParaRPr lang="en-GB"/>
          </a:p>
        </p:txBody>
      </p:sp>
      <p:graphicFrame>
        <p:nvGraphicFramePr>
          <p:cNvPr id="5" name="Content Placeholder 4">
            <a:extLst>
              <a:ext uri="{FF2B5EF4-FFF2-40B4-BE49-F238E27FC236}">
                <a16:creationId xmlns:a16="http://schemas.microsoft.com/office/drawing/2014/main" id="{33CCF377-9130-FD07-2348-6F67350FF41B}"/>
              </a:ext>
            </a:extLst>
          </p:cNvPr>
          <p:cNvGraphicFramePr>
            <a:graphicFrameLocks noGrp="1"/>
          </p:cNvGraphicFramePr>
          <p:nvPr>
            <p:ph sz="quarter" idx="14"/>
          </p:nvPr>
        </p:nvGraphicFramePr>
        <p:xfrm>
          <a:off x="379413" y="1614488"/>
          <a:ext cx="8459789" cy="3346451"/>
        </p:xfrm>
        <a:graphic>
          <a:graphicData uri="http://schemas.openxmlformats.org/drawingml/2006/chart">
            <c:chart xmlns:c="http://schemas.openxmlformats.org/drawingml/2006/chart" xmlns:r="http://schemas.openxmlformats.org/officeDocument/2006/relationships" r:id="rId3"/>
          </a:graphicData>
        </a:graphic>
      </p:graphicFrame>
      <p:sp>
        <p:nvSpPr>
          <p:cNvPr id="9" name="Rectangle 8">
            <a:extLst>
              <a:ext uri="{FF2B5EF4-FFF2-40B4-BE49-F238E27FC236}">
                <a16:creationId xmlns:a16="http://schemas.microsoft.com/office/drawing/2014/main" id="{2B88EA38-6985-68B3-AF8C-B6DA6C3304C5}"/>
              </a:ext>
            </a:extLst>
          </p:cNvPr>
          <p:cNvSpPr/>
          <p:nvPr/>
        </p:nvSpPr>
        <p:spPr>
          <a:xfrm>
            <a:off x="9328728" y="2591088"/>
            <a:ext cx="2003488" cy="2083860"/>
          </a:xfrm>
          <a:prstGeom prst="rect">
            <a:avLst/>
          </a:prstGeom>
          <a:solidFill>
            <a:schemeClr val="accent1"/>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800" b="1" i="0" u="none" strike="noStrike" kern="1200" cap="none" spc="0" normalizeH="0" baseline="0" noProof="0">
              <a:ln>
                <a:noFill/>
              </a:ln>
              <a:solidFill>
                <a:prstClr val="white"/>
              </a:solidFill>
              <a:effectLst/>
              <a:uLnTx/>
              <a:uFillTx/>
              <a:latin typeface="Arial"/>
              <a:ea typeface="+mn-ea"/>
              <a:cs typeface="+mn-cs"/>
            </a:endParaRPr>
          </a:p>
        </p:txBody>
      </p:sp>
      <p:sp>
        <p:nvSpPr>
          <p:cNvPr id="10" name="Rectangle 9">
            <a:extLst>
              <a:ext uri="{FF2B5EF4-FFF2-40B4-BE49-F238E27FC236}">
                <a16:creationId xmlns:a16="http://schemas.microsoft.com/office/drawing/2014/main" id="{EBA09DEC-D5FF-FBA2-9D3C-A1B309BDBA15}"/>
              </a:ext>
            </a:extLst>
          </p:cNvPr>
          <p:cNvSpPr/>
          <p:nvPr/>
        </p:nvSpPr>
        <p:spPr>
          <a:xfrm>
            <a:off x="9328728" y="2860264"/>
            <a:ext cx="2003488" cy="1159697"/>
          </a:xfrm>
          <a:prstGeom prst="rect">
            <a:avLst/>
          </a:prstGeom>
          <a:noFill/>
          <a:ln w="12700" cap="flat" cmpd="sng" algn="ctr">
            <a:noFill/>
            <a:prstDash val="solid"/>
            <a:miter lim="800000"/>
          </a:ln>
          <a:effectLst/>
        </p:spPr>
        <p:txBody>
          <a:bodyPr lIns="0" rIns="0" rtlCol="0" anchor="ctr"/>
          <a:lstStyle/>
          <a:p>
            <a:pPr marL="0" marR="0" lvl="0" indent="0" algn="ctr" defTabSz="914400" rtl="0" eaLnBrk="1" fontAlgn="auto" latinLnBrk="0" hangingPunct="1">
              <a:lnSpc>
                <a:spcPct val="120000"/>
              </a:lnSpc>
              <a:spcBef>
                <a:spcPts val="0"/>
              </a:spcBef>
              <a:spcAft>
                <a:spcPts val="1200"/>
              </a:spcAft>
              <a:buClrTx/>
              <a:buSzTx/>
              <a:buFontTx/>
              <a:buNone/>
              <a:tabLst/>
              <a:defRPr/>
            </a:pPr>
            <a:r>
              <a:rPr kumimoji="0" lang="en-GB" sz="4000" b="1" i="0" u="none" strike="noStrike" kern="0" cap="none" spc="0" normalizeH="0" baseline="0" noProof="0">
                <a:ln>
                  <a:noFill/>
                </a:ln>
                <a:solidFill>
                  <a:prstClr val="white"/>
                </a:solidFill>
                <a:effectLst/>
                <a:uLnTx/>
                <a:uFillTx/>
                <a:latin typeface="Arial"/>
                <a:ea typeface="+mn-ea"/>
                <a:cs typeface="Poppins" panose="00000500000000000000" pitchFamily="2" charset="0"/>
              </a:rPr>
              <a:t>+9.3%</a:t>
            </a:r>
          </a:p>
        </p:txBody>
      </p:sp>
      <p:sp>
        <p:nvSpPr>
          <p:cNvPr id="11" name="TextBox 10">
            <a:extLst>
              <a:ext uri="{FF2B5EF4-FFF2-40B4-BE49-F238E27FC236}">
                <a16:creationId xmlns:a16="http://schemas.microsoft.com/office/drawing/2014/main" id="{EA704FCA-23CC-4A1E-BC1C-9F7EC95DB5C2}"/>
              </a:ext>
            </a:extLst>
          </p:cNvPr>
          <p:cNvSpPr txBox="1"/>
          <p:nvPr/>
        </p:nvSpPr>
        <p:spPr>
          <a:xfrm>
            <a:off x="9669248" y="3778381"/>
            <a:ext cx="1442095" cy="390556"/>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10000"/>
              </a:lnSpc>
              <a:spcBef>
                <a:spcPts val="0"/>
              </a:spcBef>
              <a:spcAft>
                <a:spcPts val="600"/>
              </a:spcAft>
              <a:buClrTx/>
              <a:buSzTx/>
              <a:buFontTx/>
              <a:buNone/>
              <a:tabLst/>
              <a:defRPr/>
            </a:pPr>
            <a:r>
              <a:rPr kumimoji="0" lang="en-GB" sz="1200" b="1" i="0" u="none" strike="noStrike" kern="1200" cap="none" spc="0" normalizeH="0" baseline="0" noProof="1">
                <a:ln>
                  <a:noFill/>
                </a:ln>
                <a:solidFill>
                  <a:prstClr val="white"/>
                </a:solidFill>
                <a:effectLst/>
                <a:uLnTx/>
                <a:uFillTx/>
                <a:latin typeface="Arial"/>
                <a:ea typeface="+mn-ea"/>
                <a:cs typeface="+mn-cs"/>
              </a:rPr>
              <a:t>Profit contribution in-year</a:t>
            </a:r>
          </a:p>
        </p:txBody>
      </p:sp>
      <p:pic>
        <p:nvPicPr>
          <p:cNvPr id="8" name="Picture 7">
            <a:extLst>
              <a:ext uri="{FF2B5EF4-FFF2-40B4-BE49-F238E27FC236}">
                <a16:creationId xmlns:a16="http://schemas.microsoft.com/office/drawing/2014/main" id="{B393C257-8600-1875-3BAC-82A4FE83D816}"/>
              </a:ext>
            </a:extLst>
          </p:cNvPr>
          <p:cNvPicPr>
            <a:picLocks noChangeAspect="1"/>
          </p:cNvPicPr>
          <p:nvPr/>
        </p:nvPicPr>
        <p:blipFill>
          <a:blip r:embed="rId4"/>
          <a:stretch>
            <a:fillRect/>
          </a:stretch>
        </p:blipFill>
        <p:spPr>
          <a:xfrm>
            <a:off x="453111" y="4960939"/>
            <a:ext cx="8630854" cy="276264"/>
          </a:xfrm>
          <a:prstGeom prst="rect">
            <a:avLst/>
          </a:prstGeom>
        </p:spPr>
      </p:pic>
    </p:spTree>
    <p:extLst>
      <p:ext uri="{BB962C8B-B14F-4D97-AF65-F5344CB8AC3E}">
        <p14:creationId xmlns:p14="http://schemas.microsoft.com/office/powerpoint/2010/main" val="2945492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0C1BCF-5EB0-8D3F-5CF4-664794CF382C}"/>
            </a:ext>
          </a:extLst>
        </p:cNvPr>
        <p:cNvGrpSpPr/>
        <p:nvPr/>
      </p:nvGrpSpPr>
      <p:grpSpPr>
        <a:xfrm>
          <a:off x="0" y="0"/>
          <a:ext cx="0" cy="0"/>
          <a:chOff x="0" y="0"/>
          <a:chExt cx="0" cy="0"/>
        </a:xfrm>
      </p:grpSpPr>
      <p:graphicFrame>
        <p:nvGraphicFramePr>
          <p:cNvPr id="7" name="Content Placeholder 6">
            <a:extLst>
              <a:ext uri="{FF2B5EF4-FFF2-40B4-BE49-F238E27FC236}">
                <a16:creationId xmlns:a16="http://schemas.microsoft.com/office/drawing/2014/main" id="{1A07169F-E557-F43A-7F9C-287A3EC2D00C}"/>
              </a:ext>
            </a:extLst>
          </p:cNvPr>
          <p:cNvGraphicFramePr>
            <a:graphicFrameLocks noGrp="1"/>
          </p:cNvGraphicFramePr>
          <p:nvPr>
            <p:ph sz="quarter" idx="15"/>
          </p:nvPr>
        </p:nvGraphicFramePr>
        <p:xfrm>
          <a:off x="4665234" y="-914402"/>
          <a:ext cx="8698000" cy="7556265"/>
        </p:xfrm>
        <a:graphic>
          <a:graphicData uri="http://schemas.openxmlformats.org/drawingml/2006/chart">
            <c:chart xmlns:c="http://schemas.openxmlformats.org/drawingml/2006/chart" xmlns:r="http://schemas.openxmlformats.org/officeDocument/2006/relationships" r:id="rId3"/>
          </a:graphicData>
        </a:graphic>
      </p:graphicFrame>
      <p:sp>
        <p:nvSpPr>
          <p:cNvPr id="4" name="Title 3">
            <a:extLst>
              <a:ext uri="{FF2B5EF4-FFF2-40B4-BE49-F238E27FC236}">
                <a16:creationId xmlns:a16="http://schemas.microsoft.com/office/drawing/2014/main" id="{233162A7-7220-C78F-11BB-B86EA49A1CF5}"/>
              </a:ext>
            </a:extLst>
          </p:cNvPr>
          <p:cNvSpPr>
            <a:spLocks noGrp="1"/>
          </p:cNvSpPr>
          <p:nvPr>
            <p:ph type="title"/>
          </p:nvPr>
        </p:nvSpPr>
        <p:spPr>
          <a:xfrm>
            <a:off x="371476" y="359944"/>
            <a:ext cx="7007732" cy="1021181"/>
          </a:xfrm>
        </p:spPr>
        <p:txBody>
          <a:bodyPr>
            <a:normAutofit/>
          </a:bodyPr>
          <a:lstStyle/>
          <a:p>
            <a:r>
              <a:rPr lang="en-US" dirty="0"/>
              <a:t>TV has the broadest cultural footprint</a:t>
            </a:r>
            <a:endParaRPr lang="en-GB" dirty="0"/>
          </a:p>
        </p:txBody>
      </p:sp>
      <p:sp>
        <p:nvSpPr>
          <p:cNvPr id="6" name="Text Placeholder 5">
            <a:extLst>
              <a:ext uri="{FF2B5EF4-FFF2-40B4-BE49-F238E27FC236}">
                <a16:creationId xmlns:a16="http://schemas.microsoft.com/office/drawing/2014/main" id="{6F4BDA01-639F-2327-976E-1FAE0F5EE885}"/>
              </a:ext>
            </a:extLst>
          </p:cNvPr>
          <p:cNvSpPr>
            <a:spLocks noGrp="1"/>
          </p:cNvSpPr>
          <p:nvPr>
            <p:ph type="body" sz="quarter" idx="13"/>
          </p:nvPr>
        </p:nvSpPr>
        <p:spPr>
          <a:xfrm>
            <a:off x="377758" y="1614207"/>
            <a:ext cx="4368867" cy="921959"/>
          </a:xfrm>
        </p:spPr>
        <p:txBody>
          <a:bodyPr/>
          <a:lstStyle/>
          <a:p>
            <a:pPr>
              <a:spcBef>
                <a:spcPts val="0"/>
              </a:spcBef>
            </a:pPr>
            <a:r>
              <a:rPr lang="en-US" b="1" dirty="0"/>
              <a:t>All adults</a:t>
            </a:r>
          </a:p>
          <a:p>
            <a:pPr>
              <a:spcBef>
                <a:spcPts val="0"/>
              </a:spcBef>
            </a:pPr>
            <a:r>
              <a:rPr lang="en-US" dirty="0"/>
              <a:t>% Share of cultural entry points indexed vs. all media average (</a:t>
            </a:r>
            <a:r>
              <a:rPr lang="en-US" dirty="0" err="1"/>
              <a:t>i</a:t>
            </a:r>
            <a:r>
              <a:rPr lang="en-US" dirty="0"/>
              <a:t>=100) </a:t>
            </a:r>
          </a:p>
          <a:p>
            <a:pPr>
              <a:spcBef>
                <a:spcPts val="0"/>
              </a:spcBef>
            </a:pPr>
            <a:endParaRPr lang="en-GB" dirty="0"/>
          </a:p>
          <a:p>
            <a:pPr>
              <a:spcBef>
                <a:spcPts val="0"/>
              </a:spcBef>
            </a:pPr>
            <a:endParaRPr lang="en-GB" dirty="0"/>
          </a:p>
        </p:txBody>
      </p:sp>
      <p:sp>
        <p:nvSpPr>
          <p:cNvPr id="2" name="Text Placeholder 1">
            <a:extLst>
              <a:ext uri="{FF2B5EF4-FFF2-40B4-BE49-F238E27FC236}">
                <a16:creationId xmlns:a16="http://schemas.microsoft.com/office/drawing/2014/main" id="{CFC3311B-080B-B8A3-AC83-757C782E7844}"/>
              </a:ext>
            </a:extLst>
          </p:cNvPr>
          <p:cNvSpPr>
            <a:spLocks noGrp="1"/>
          </p:cNvSpPr>
          <p:nvPr>
            <p:ph type="body" sz="quarter" idx="16"/>
          </p:nvPr>
        </p:nvSpPr>
        <p:spPr/>
        <p:txBody>
          <a:bodyPr/>
          <a:lstStyle/>
          <a:p>
            <a:pPr>
              <a:spcBef>
                <a:spcPts val="0"/>
              </a:spcBef>
            </a:pPr>
            <a:r>
              <a:rPr lang="en-US" dirty="0"/>
              <a:t>Source: Cultural Advantage, Thinkbox / everyday people, 2026.</a:t>
            </a:r>
          </a:p>
          <a:p>
            <a:pPr>
              <a:spcBef>
                <a:spcPts val="0"/>
              </a:spcBef>
            </a:pPr>
            <a:r>
              <a:rPr lang="nl-NL" dirty="0"/>
              <a:t>Base: UK Nat Rep (n=2,000)</a:t>
            </a:r>
            <a:endParaRPr lang="en-US" dirty="0"/>
          </a:p>
        </p:txBody>
      </p:sp>
      <p:graphicFrame>
        <p:nvGraphicFramePr>
          <p:cNvPr id="9" name="Table 8">
            <a:extLst>
              <a:ext uri="{FF2B5EF4-FFF2-40B4-BE49-F238E27FC236}">
                <a16:creationId xmlns:a16="http://schemas.microsoft.com/office/drawing/2014/main" id="{10427610-C20F-46F5-F255-743B638F8C03}"/>
              </a:ext>
            </a:extLst>
          </p:cNvPr>
          <p:cNvGraphicFramePr>
            <a:graphicFrameLocks noGrp="1"/>
          </p:cNvGraphicFramePr>
          <p:nvPr/>
        </p:nvGraphicFramePr>
        <p:xfrm>
          <a:off x="630937" y="3429000"/>
          <a:ext cx="2240280" cy="1097280"/>
        </p:xfrm>
        <a:graphic>
          <a:graphicData uri="http://schemas.openxmlformats.org/drawingml/2006/table">
            <a:tbl>
              <a:tblPr firstRow="1" bandRow="1">
                <a:tableStyleId>{5940675A-B579-460E-94D1-54222C63F5DA}</a:tableStyleId>
              </a:tblPr>
              <a:tblGrid>
                <a:gridCol w="426004">
                  <a:extLst>
                    <a:ext uri="{9D8B030D-6E8A-4147-A177-3AD203B41FA5}">
                      <a16:colId xmlns:a16="http://schemas.microsoft.com/office/drawing/2014/main" val="443906804"/>
                    </a:ext>
                  </a:extLst>
                </a:gridCol>
                <a:gridCol w="1814276">
                  <a:extLst>
                    <a:ext uri="{9D8B030D-6E8A-4147-A177-3AD203B41FA5}">
                      <a16:colId xmlns:a16="http://schemas.microsoft.com/office/drawing/2014/main" val="4109696046"/>
                    </a:ext>
                  </a:extLst>
                </a:gridCol>
              </a:tblGrid>
              <a:tr h="201649">
                <a:tc>
                  <a:txBody>
                    <a:bodyPr/>
                    <a:lstStyle/>
                    <a:p>
                      <a:pPr algn="l"/>
                      <a:endParaRPr lang="en-US" sz="1200" dirty="0"/>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CD00"/>
                    </a:solidFill>
                  </a:tcPr>
                </a:tc>
                <a:tc>
                  <a:txBody>
                    <a:bodyPr/>
                    <a:lstStyle/>
                    <a:p>
                      <a:pPr algn="l"/>
                      <a:r>
                        <a:rPr lang="en-US" sz="1200" dirty="0">
                          <a:solidFill>
                            <a:schemeClr val="bg2"/>
                          </a:solidFill>
                        </a:rPr>
                        <a:t>Podcasts</a:t>
                      </a:r>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367374597"/>
                  </a:ext>
                </a:extLst>
              </a:tr>
              <a:tr h="201649">
                <a:tc>
                  <a:txBody>
                    <a:bodyPr/>
                    <a:lstStyle/>
                    <a:p>
                      <a:pPr algn="l"/>
                      <a:endParaRPr lang="en-US" sz="1200" dirty="0"/>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A013"/>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bg2"/>
                          </a:solidFill>
                        </a:rPr>
                        <a:t>Newspapers/magazines</a:t>
                      </a:r>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085623186"/>
                  </a:ext>
                </a:extLst>
              </a:tr>
              <a:tr h="201649">
                <a:tc>
                  <a:txBody>
                    <a:bodyPr/>
                    <a:lstStyle/>
                    <a:p>
                      <a:pPr algn="l"/>
                      <a:endParaRPr lang="en-US" sz="1200" dirty="0"/>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F6EDE"/>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bg2"/>
                          </a:solidFill>
                        </a:rPr>
                        <a:t>Radio</a:t>
                      </a:r>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54786533"/>
                  </a:ext>
                </a:extLst>
              </a:tr>
              <a:tr h="201649">
                <a:tc>
                  <a:txBody>
                    <a:bodyPr/>
                    <a:lstStyle/>
                    <a:p>
                      <a:pPr algn="l"/>
                      <a:endParaRPr lang="en-US" sz="1200" dirty="0"/>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73D2ED"/>
                    </a:solidFill>
                  </a:tcPr>
                </a:tc>
                <a:tc>
                  <a:txBody>
                    <a:bodyPr/>
                    <a:lstStyle/>
                    <a:p>
                      <a:pPr algn="l"/>
                      <a:r>
                        <a:rPr lang="en-US" sz="1200" dirty="0">
                          <a:solidFill>
                            <a:schemeClr val="bg2"/>
                          </a:solidFill>
                        </a:rPr>
                        <a:t>Cinema</a:t>
                      </a:r>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141638511"/>
                  </a:ext>
                </a:extLst>
              </a:tr>
            </a:tbl>
          </a:graphicData>
        </a:graphic>
      </p:graphicFrame>
      <p:graphicFrame>
        <p:nvGraphicFramePr>
          <p:cNvPr id="10" name="Table 9">
            <a:extLst>
              <a:ext uri="{FF2B5EF4-FFF2-40B4-BE49-F238E27FC236}">
                <a16:creationId xmlns:a16="http://schemas.microsoft.com/office/drawing/2014/main" id="{2C655A24-38EF-EEB9-DECF-B73EB206CF6D}"/>
              </a:ext>
            </a:extLst>
          </p:cNvPr>
          <p:cNvGraphicFramePr>
            <a:graphicFrameLocks noGrp="1"/>
          </p:cNvGraphicFramePr>
          <p:nvPr/>
        </p:nvGraphicFramePr>
        <p:xfrm>
          <a:off x="2871217" y="3429000"/>
          <a:ext cx="2240280" cy="1097280"/>
        </p:xfrm>
        <a:graphic>
          <a:graphicData uri="http://schemas.openxmlformats.org/drawingml/2006/table">
            <a:tbl>
              <a:tblPr firstRow="1" bandRow="1">
                <a:tableStyleId>{5940675A-B579-460E-94D1-54222C63F5DA}</a:tableStyleId>
              </a:tblPr>
              <a:tblGrid>
                <a:gridCol w="426004">
                  <a:extLst>
                    <a:ext uri="{9D8B030D-6E8A-4147-A177-3AD203B41FA5}">
                      <a16:colId xmlns:a16="http://schemas.microsoft.com/office/drawing/2014/main" val="1559897128"/>
                    </a:ext>
                  </a:extLst>
                </a:gridCol>
                <a:gridCol w="1814276">
                  <a:extLst>
                    <a:ext uri="{9D8B030D-6E8A-4147-A177-3AD203B41FA5}">
                      <a16:colId xmlns:a16="http://schemas.microsoft.com/office/drawing/2014/main" val="2309072478"/>
                    </a:ext>
                  </a:extLst>
                </a:gridCol>
              </a:tblGrid>
              <a:tr h="201649">
                <a:tc>
                  <a:txBody>
                    <a:bodyPr/>
                    <a:lstStyle/>
                    <a:p>
                      <a:pPr algn="l"/>
                      <a:endParaRPr lang="en-US" sz="1200" dirty="0"/>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A0DAB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bg2"/>
                          </a:solidFill>
                        </a:rPr>
                        <a:t>Content Creators</a:t>
                      </a:r>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186457718"/>
                  </a:ext>
                </a:extLst>
              </a:tr>
              <a:tr h="201649">
                <a:tc>
                  <a:txBody>
                    <a:bodyPr/>
                    <a:lstStyle/>
                    <a:p>
                      <a:pPr algn="l"/>
                      <a:endParaRPr lang="en-US" sz="1200" dirty="0"/>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5E6B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bg2"/>
                          </a:solidFill>
                        </a:rPr>
                        <a:t>Video Sharing Sites</a:t>
                      </a:r>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20515860"/>
                  </a:ext>
                </a:extLst>
              </a:tr>
              <a:tr h="201649">
                <a:tc>
                  <a:txBody>
                    <a:bodyPr/>
                    <a:lstStyle/>
                    <a:p>
                      <a:pPr algn="l"/>
                      <a:endParaRPr lang="en-US" sz="1200" dirty="0"/>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AEACB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bg2"/>
                          </a:solidFill>
                        </a:rPr>
                        <a:t>Social Media</a:t>
                      </a:r>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218604266"/>
                  </a:ext>
                </a:extLst>
              </a:tr>
              <a:tr h="201649">
                <a:tc>
                  <a:txBody>
                    <a:bodyPr/>
                    <a:lstStyle/>
                    <a:p>
                      <a:pPr algn="l"/>
                      <a:endParaRPr lang="en-US" sz="1200" dirty="0"/>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0B0F0"/>
                    </a:solidFill>
                  </a:tcPr>
                </a:tc>
                <a:tc>
                  <a:txBody>
                    <a:bodyPr/>
                    <a:lstStyle/>
                    <a:p>
                      <a:pPr algn="l"/>
                      <a:r>
                        <a:rPr lang="en-US" sz="1200" dirty="0">
                          <a:solidFill>
                            <a:schemeClr val="bg2"/>
                          </a:solidFill>
                        </a:rPr>
                        <a:t>TV</a:t>
                      </a:r>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321128599"/>
                  </a:ext>
                </a:extLst>
              </a:tr>
            </a:tbl>
          </a:graphicData>
        </a:graphic>
      </p:graphicFrame>
      <p:pic>
        <p:nvPicPr>
          <p:cNvPr id="11" name="Picture 10">
            <a:extLst>
              <a:ext uri="{FF2B5EF4-FFF2-40B4-BE49-F238E27FC236}">
                <a16:creationId xmlns:a16="http://schemas.microsoft.com/office/drawing/2014/main" id="{4D9639B0-508E-780D-0CF3-F5DED731920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08862" y="6129695"/>
            <a:ext cx="1481470" cy="633081"/>
          </a:xfrm>
          <a:prstGeom prst="rect">
            <a:avLst/>
          </a:prstGeom>
        </p:spPr>
      </p:pic>
    </p:spTree>
    <p:extLst>
      <p:ext uri="{BB962C8B-B14F-4D97-AF65-F5344CB8AC3E}">
        <p14:creationId xmlns:p14="http://schemas.microsoft.com/office/powerpoint/2010/main" val="2950998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graphicEl>
                                              <a:chart seriesIdx="-3" categoryIdx="-3" bldStep="gridLegend"/>
                                            </p:graphicEl>
                                          </p:spTgt>
                                        </p:tgtEl>
                                        <p:attrNameLst>
                                          <p:attrName>style.visibility</p:attrName>
                                        </p:attrNameLst>
                                      </p:cBhvr>
                                      <p:to>
                                        <p:strVal val="visible"/>
                                      </p:to>
                                    </p:set>
                                    <p:animEffect transition="in" filter="fade">
                                      <p:cBhvr>
                                        <p:cTn id="7" dur="500"/>
                                        <p:tgtEl>
                                          <p:spTgt spid="7">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graphicEl>
                                              <a:chart seriesIdx="0" categoryIdx="-4" bldStep="series"/>
                                            </p:graphicEl>
                                          </p:spTgt>
                                        </p:tgtEl>
                                        <p:attrNameLst>
                                          <p:attrName>style.visibility</p:attrName>
                                        </p:attrNameLst>
                                      </p:cBhvr>
                                      <p:to>
                                        <p:strVal val="visible"/>
                                      </p:to>
                                    </p:set>
                                    <p:animEffect transition="in" filter="fade">
                                      <p:cBhvr>
                                        <p:cTn id="12" dur="500"/>
                                        <p:tgtEl>
                                          <p:spTgt spid="7">
                                            <p:graphicEl>
                                              <a:chart seriesIdx="0" categoryIdx="-4" bldStep="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graphicEl>
                                              <a:chart seriesIdx="1" categoryIdx="-4" bldStep="series"/>
                                            </p:graphicEl>
                                          </p:spTgt>
                                        </p:tgtEl>
                                        <p:attrNameLst>
                                          <p:attrName>style.visibility</p:attrName>
                                        </p:attrNameLst>
                                      </p:cBhvr>
                                      <p:to>
                                        <p:strVal val="visible"/>
                                      </p:to>
                                    </p:set>
                                    <p:animEffect transition="in" filter="fade">
                                      <p:cBhvr>
                                        <p:cTn id="17" dur="500"/>
                                        <p:tgtEl>
                                          <p:spTgt spid="7">
                                            <p:graphicEl>
                                              <a:chart seriesIdx="1" categoryIdx="-4" bldStep="series"/>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graphicEl>
                                              <a:chart seriesIdx="2" categoryIdx="-4" bldStep="series"/>
                                            </p:graphicEl>
                                          </p:spTgt>
                                        </p:tgtEl>
                                        <p:attrNameLst>
                                          <p:attrName>style.visibility</p:attrName>
                                        </p:attrNameLst>
                                      </p:cBhvr>
                                      <p:to>
                                        <p:strVal val="visible"/>
                                      </p:to>
                                    </p:set>
                                    <p:animEffect transition="in" filter="fade">
                                      <p:cBhvr>
                                        <p:cTn id="22" dur="500"/>
                                        <p:tgtEl>
                                          <p:spTgt spid="7">
                                            <p:graphicEl>
                                              <a:chart seriesIdx="2" categoryIdx="-4" bldStep="series"/>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graphicEl>
                                              <a:chart seriesIdx="3" categoryIdx="-4" bldStep="series"/>
                                            </p:graphicEl>
                                          </p:spTgt>
                                        </p:tgtEl>
                                        <p:attrNameLst>
                                          <p:attrName>style.visibility</p:attrName>
                                        </p:attrNameLst>
                                      </p:cBhvr>
                                      <p:to>
                                        <p:strVal val="visible"/>
                                      </p:to>
                                    </p:set>
                                    <p:animEffect transition="in" filter="fade">
                                      <p:cBhvr>
                                        <p:cTn id="27" dur="500"/>
                                        <p:tgtEl>
                                          <p:spTgt spid="7">
                                            <p:graphicEl>
                                              <a:chart seriesIdx="3" categoryIdx="-4" bldStep="series"/>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
                                            <p:graphicEl>
                                              <a:chart seriesIdx="4" categoryIdx="-4" bldStep="series"/>
                                            </p:graphicEl>
                                          </p:spTgt>
                                        </p:tgtEl>
                                        <p:attrNameLst>
                                          <p:attrName>style.visibility</p:attrName>
                                        </p:attrNameLst>
                                      </p:cBhvr>
                                      <p:to>
                                        <p:strVal val="visible"/>
                                      </p:to>
                                    </p:set>
                                    <p:animEffect transition="in" filter="fade">
                                      <p:cBhvr>
                                        <p:cTn id="32" dur="500"/>
                                        <p:tgtEl>
                                          <p:spTgt spid="7">
                                            <p:graphicEl>
                                              <a:chart seriesIdx="4" categoryIdx="-4" bldStep="series"/>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
                                            <p:graphicEl>
                                              <a:chart seriesIdx="5" categoryIdx="-4" bldStep="series"/>
                                            </p:graphicEl>
                                          </p:spTgt>
                                        </p:tgtEl>
                                        <p:attrNameLst>
                                          <p:attrName>style.visibility</p:attrName>
                                        </p:attrNameLst>
                                      </p:cBhvr>
                                      <p:to>
                                        <p:strVal val="visible"/>
                                      </p:to>
                                    </p:set>
                                    <p:animEffect transition="in" filter="fade">
                                      <p:cBhvr>
                                        <p:cTn id="37" dur="500"/>
                                        <p:tgtEl>
                                          <p:spTgt spid="7">
                                            <p:graphicEl>
                                              <a:chart seriesIdx="5" categoryIdx="-4" bldStep="series"/>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7">
                                            <p:graphicEl>
                                              <a:chart seriesIdx="6" categoryIdx="-4" bldStep="series"/>
                                            </p:graphicEl>
                                          </p:spTgt>
                                        </p:tgtEl>
                                        <p:attrNameLst>
                                          <p:attrName>style.visibility</p:attrName>
                                        </p:attrNameLst>
                                      </p:cBhvr>
                                      <p:to>
                                        <p:strVal val="visible"/>
                                      </p:to>
                                    </p:set>
                                    <p:animEffect transition="in" filter="fade">
                                      <p:cBhvr>
                                        <p:cTn id="42" dur="500"/>
                                        <p:tgtEl>
                                          <p:spTgt spid="7">
                                            <p:graphicEl>
                                              <a:chart seriesIdx="6" categoryIdx="-4" bldStep="series"/>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7">
                                            <p:graphicEl>
                                              <a:chart seriesIdx="7" categoryIdx="-4" bldStep="series"/>
                                            </p:graphicEl>
                                          </p:spTgt>
                                        </p:tgtEl>
                                        <p:attrNameLst>
                                          <p:attrName>style.visibility</p:attrName>
                                        </p:attrNameLst>
                                      </p:cBhvr>
                                      <p:to>
                                        <p:strVal val="visible"/>
                                      </p:to>
                                    </p:set>
                                    <p:animEffect transition="in" filter="fade">
                                      <p:cBhvr>
                                        <p:cTn id="47" dur="500"/>
                                        <p:tgtEl>
                                          <p:spTgt spid="7">
                                            <p:graphicEl>
                                              <a:chart seriesIdx="7"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uiExpand="1">
        <p:bldSub>
          <a:bldChart bld="series"/>
        </p:bldSub>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5B64E-DB9A-0576-18B8-047B9B364052}"/>
              </a:ext>
            </a:extLst>
          </p:cNvPr>
          <p:cNvSpPr>
            <a:spLocks noGrp="1"/>
          </p:cNvSpPr>
          <p:nvPr>
            <p:ph type="title"/>
          </p:nvPr>
        </p:nvSpPr>
        <p:spPr/>
        <p:txBody>
          <a:bodyPr/>
          <a:lstStyle/>
          <a:p>
            <a:r>
              <a:rPr lang="en-US" dirty="0"/>
              <a:t>Brand building drives LLM visibility</a:t>
            </a:r>
            <a:endParaRPr lang="en-GB" dirty="0"/>
          </a:p>
        </p:txBody>
      </p:sp>
      <p:sp>
        <p:nvSpPr>
          <p:cNvPr id="4" name="Text Placeholder 3">
            <a:extLst>
              <a:ext uri="{FF2B5EF4-FFF2-40B4-BE49-F238E27FC236}">
                <a16:creationId xmlns:a16="http://schemas.microsoft.com/office/drawing/2014/main" id="{E75CB35D-4CE3-A6DB-B82C-C9B04CAED706}"/>
              </a:ext>
            </a:extLst>
          </p:cNvPr>
          <p:cNvSpPr>
            <a:spLocks noGrp="1"/>
          </p:cNvSpPr>
          <p:nvPr>
            <p:ph type="body" sz="quarter" idx="15"/>
          </p:nvPr>
        </p:nvSpPr>
        <p:spPr>
          <a:xfrm>
            <a:off x="377757" y="5365115"/>
            <a:ext cx="6966625" cy="304800"/>
          </a:xfrm>
        </p:spPr>
        <p:txBody>
          <a:bodyPr/>
          <a:lstStyle/>
          <a:p>
            <a:r>
              <a:rPr lang="en-GB" dirty="0"/>
              <a:t>Source: Charlie Oscar, WARC, What really drives LLM visibility, and what brands can do about it, March 2026</a:t>
            </a:r>
          </a:p>
        </p:txBody>
      </p:sp>
      <p:pic>
        <p:nvPicPr>
          <p:cNvPr id="3" name="Picture 2">
            <a:extLst>
              <a:ext uri="{FF2B5EF4-FFF2-40B4-BE49-F238E27FC236}">
                <a16:creationId xmlns:a16="http://schemas.microsoft.com/office/drawing/2014/main" id="{6AF532A1-A9B1-D5E3-6CEC-197B8ADAF50D}"/>
              </a:ext>
            </a:extLst>
          </p:cNvPr>
          <p:cNvPicPr>
            <a:picLocks noChangeAspect="1"/>
          </p:cNvPicPr>
          <p:nvPr/>
        </p:nvPicPr>
        <p:blipFill>
          <a:blip r:embed="rId3"/>
          <a:srcRect t="27503" b="14610"/>
          <a:stretch>
            <a:fillRect/>
          </a:stretch>
        </p:blipFill>
        <p:spPr>
          <a:xfrm>
            <a:off x="1471167" y="1941258"/>
            <a:ext cx="9141714" cy="2975483"/>
          </a:xfrm>
          <a:prstGeom prst="rect">
            <a:avLst/>
          </a:prstGeom>
          <a:effectLst>
            <a:outerShdw blurRad="228600" dist="63500" dir="2700000" algn="ctr" rotWithShape="0">
              <a:srgbClr val="000000">
                <a:alpha val="40000"/>
              </a:srgbClr>
            </a:outerShdw>
          </a:effectLst>
        </p:spPr>
      </p:pic>
    </p:spTree>
    <p:extLst>
      <p:ext uri="{BB962C8B-B14F-4D97-AF65-F5344CB8AC3E}">
        <p14:creationId xmlns:p14="http://schemas.microsoft.com/office/powerpoint/2010/main" val="1813015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ABDCECA-9355-7ACD-C92F-DF3A75E30437}"/>
              </a:ext>
            </a:extLst>
          </p:cNvPr>
          <p:cNvSpPr>
            <a:spLocks noGrp="1"/>
          </p:cNvSpPr>
          <p:nvPr>
            <p:ph type="title"/>
          </p:nvPr>
        </p:nvSpPr>
        <p:spPr/>
        <p:txBody>
          <a:bodyPr>
            <a:normAutofit fontScale="90000"/>
          </a:bodyPr>
          <a:lstStyle/>
          <a:p>
            <a:r>
              <a:rPr lang="en-US" dirty="0"/>
              <a:t>On average, brands could double their investment and still generate a profitable return, unlocking 11% headline profit growth</a:t>
            </a:r>
            <a:endParaRPr lang="en-GB" dirty="0"/>
          </a:p>
        </p:txBody>
      </p:sp>
      <p:sp>
        <p:nvSpPr>
          <p:cNvPr id="6" name="Text Placeholder 5">
            <a:extLst>
              <a:ext uri="{FF2B5EF4-FFF2-40B4-BE49-F238E27FC236}">
                <a16:creationId xmlns:a16="http://schemas.microsoft.com/office/drawing/2014/main" id="{FE5FA659-97EE-50B6-EB6D-CC502219A0F1}"/>
              </a:ext>
            </a:extLst>
          </p:cNvPr>
          <p:cNvSpPr>
            <a:spLocks noGrp="1"/>
          </p:cNvSpPr>
          <p:nvPr>
            <p:ph type="body" sz="quarter" idx="15"/>
          </p:nvPr>
        </p:nvSpPr>
        <p:spPr>
          <a:xfrm>
            <a:off x="377758" y="5365115"/>
            <a:ext cx="8673878" cy="304800"/>
          </a:xfrm>
        </p:spPr>
        <p:txBody>
          <a:bodyPr/>
          <a:lstStyle/>
          <a:p>
            <a:pPr>
              <a:spcBef>
                <a:spcPts val="0"/>
              </a:spcBef>
            </a:pPr>
            <a:r>
              <a:rPr lang="en-GB"/>
              <a:t>Source: </a:t>
            </a:r>
            <a:r>
              <a:rPr lang="en-US"/>
              <a:t>The Growth Gap, Thinkbox / WPP Media UK, 2026. </a:t>
            </a:r>
          </a:p>
          <a:p>
            <a:pPr>
              <a:spcBef>
                <a:spcPts val="0"/>
              </a:spcBef>
            </a:pPr>
            <a:r>
              <a:rPr lang="en-GB"/>
              <a:t>Media Mix Navigator (7,488 scenarios, covering 624 brands across 12 media budget levels)</a:t>
            </a:r>
          </a:p>
          <a:p>
            <a:pPr>
              <a:spcBef>
                <a:spcPts val="0"/>
              </a:spcBef>
            </a:pPr>
            <a:endParaRPr lang="en-GB"/>
          </a:p>
        </p:txBody>
      </p:sp>
      <p:graphicFrame>
        <p:nvGraphicFramePr>
          <p:cNvPr id="7" name="Chart 6">
            <a:extLst>
              <a:ext uri="{FF2B5EF4-FFF2-40B4-BE49-F238E27FC236}">
                <a16:creationId xmlns:a16="http://schemas.microsoft.com/office/drawing/2014/main" id="{3CD765F1-90CD-9116-A88D-500B8E5D10CF}"/>
              </a:ext>
            </a:extLst>
          </p:cNvPr>
          <p:cNvGraphicFramePr>
            <a:graphicFrameLocks/>
          </p:cNvGraphicFramePr>
          <p:nvPr/>
        </p:nvGraphicFramePr>
        <p:xfrm>
          <a:off x="69273" y="1501193"/>
          <a:ext cx="12053454" cy="3366366"/>
        </p:xfrm>
        <a:graphic>
          <a:graphicData uri="http://schemas.openxmlformats.org/drawingml/2006/chart">
            <c:chart xmlns:c="http://schemas.openxmlformats.org/drawingml/2006/chart" xmlns:r="http://schemas.openxmlformats.org/officeDocument/2006/relationships" r:id="rId3"/>
          </a:graphicData>
        </a:graphic>
      </p:graphicFrame>
      <p:sp>
        <p:nvSpPr>
          <p:cNvPr id="8" name="Rectangle 7">
            <a:extLst>
              <a:ext uri="{FF2B5EF4-FFF2-40B4-BE49-F238E27FC236}">
                <a16:creationId xmlns:a16="http://schemas.microsoft.com/office/drawing/2014/main" id="{78E87368-60C7-632A-21D2-297EB15F8205}"/>
              </a:ext>
            </a:extLst>
          </p:cNvPr>
          <p:cNvSpPr/>
          <p:nvPr/>
        </p:nvSpPr>
        <p:spPr>
          <a:xfrm>
            <a:off x="849021" y="4673599"/>
            <a:ext cx="1560141" cy="513775"/>
          </a:xfrm>
          <a:prstGeom prst="rect">
            <a:avLst/>
          </a:prstGeom>
          <a:solidFill>
            <a:srgbClr val="ECF1F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a:ln>
                  <a:noFill/>
                </a:ln>
                <a:solidFill>
                  <a:srgbClr val="4D4D4D"/>
                </a:solidFill>
                <a:effectLst/>
                <a:uLnTx/>
                <a:uFillTx/>
                <a:latin typeface="Arial"/>
                <a:ea typeface="+mn-ea"/>
                <a:cs typeface="+mn-cs"/>
              </a:rPr>
              <a:t>+275%</a:t>
            </a:r>
          </a:p>
        </p:txBody>
      </p:sp>
      <p:sp>
        <p:nvSpPr>
          <p:cNvPr id="9" name="Rectangle 8">
            <a:extLst>
              <a:ext uri="{FF2B5EF4-FFF2-40B4-BE49-F238E27FC236}">
                <a16:creationId xmlns:a16="http://schemas.microsoft.com/office/drawing/2014/main" id="{4C26B94E-8EAE-BAB2-4B86-08432115C7BA}"/>
              </a:ext>
            </a:extLst>
          </p:cNvPr>
          <p:cNvSpPr/>
          <p:nvPr/>
        </p:nvSpPr>
        <p:spPr>
          <a:xfrm>
            <a:off x="2446296" y="4673599"/>
            <a:ext cx="1560141" cy="513775"/>
          </a:xfrm>
          <a:prstGeom prst="rect">
            <a:avLst/>
          </a:prstGeom>
          <a:solidFill>
            <a:srgbClr val="ECF1F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a:ln>
                  <a:noFill/>
                </a:ln>
                <a:solidFill>
                  <a:srgbClr val="4D4D4D"/>
                </a:solidFill>
                <a:effectLst/>
                <a:uLnTx/>
                <a:uFillTx/>
                <a:latin typeface="Arial"/>
                <a:ea typeface="+mn-ea"/>
                <a:cs typeface="+mn-cs"/>
              </a:rPr>
              <a:t>+131%</a:t>
            </a:r>
          </a:p>
        </p:txBody>
      </p:sp>
      <p:sp>
        <p:nvSpPr>
          <p:cNvPr id="10" name="Rectangle 9">
            <a:extLst>
              <a:ext uri="{FF2B5EF4-FFF2-40B4-BE49-F238E27FC236}">
                <a16:creationId xmlns:a16="http://schemas.microsoft.com/office/drawing/2014/main" id="{B07D927F-C2C6-4EFE-A304-9CE1B033B96C}"/>
              </a:ext>
            </a:extLst>
          </p:cNvPr>
          <p:cNvSpPr/>
          <p:nvPr/>
        </p:nvSpPr>
        <p:spPr>
          <a:xfrm>
            <a:off x="4043571" y="4673599"/>
            <a:ext cx="1560141" cy="513775"/>
          </a:xfrm>
          <a:prstGeom prst="rect">
            <a:avLst/>
          </a:prstGeom>
          <a:solidFill>
            <a:srgbClr val="ECF1F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a:ln>
                  <a:noFill/>
                </a:ln>
                <a:solidFill>
                  <a:srgbClr val="4D4D4D"/>
                </a:solidFill>
                <a:effectLst/>
                <a:uLnTx/>
                <a:uFillTx/>
                <a:latin typeface="Arial"/>
                <a:ea typeface="+mn-ea"/>
                <a:cs typeface="+mn-cs"/>
              </a:rPr>
              <a:t>+67%</a:t>
            </a:r>
          </a:p>
        </p:txBody>
      </p:sp>
      <p:sp>
        <p:nvSpPr>
          <p:cNvPr id="11" name="Rectangle 10">
            <a:extLst>
              <a:ext uri="{FF2B5EF4-FFF2-40B4-BE49-F238E27FC236}">
                <a16:creationId xmlns:a16="http://schemas.microsoft.com/office/drawing/2014/main" id="{E0E6C5D7-3E8B-7AD5-1BDB-4C93362000BE}"/>
              </a:ext>
            </a:extLst>
          </p:cNvPr>
          <p:cNvSpPr/>
          <p:nvPr/>
        </p:nvSpPr>
        <p:spPr>
          <a:xfrm>
            <a:off x="5640846" y="4673599"/>
            <a:ext cx="1560141" cy="513775"/>
          </a:xfrm>
          <a:prstGeom prst="rect">
            <a:avLst/>
          </a:prstGeom>
          <a:solidFill>
            <a:srgbClr val="ECF1F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a:ln>
                  <a:noFill/>
                </a:ln>
                <a:solidFill>
                  <a:srgbClr val="4D4D4D"/>
                </a:solidFill>
                <a:effectLst/>
                <a:uLnTx/>
                <a:uFillTx/>
                <a:latin typeface="Arial"/>
                <a:ea typeface="+mn-ea"/>
                <a:cs typeface="+mn-cs"/>
              </a:rPr>
              <a:t>+0%</a:t>
            </a:r>
          </a:p>
        </p:txBody>
      </p:sp>
      <p:sp>
        <p:nvSpPr>
          <p:cNvPr id="12" name="Rectangle 11">
            <a:extLst>
              <a:ext uri="{FF2B5EF4-FFF2-40B4-BE49-F238E27FC236}">
                <a16:creationId xmlns:a16="http://schemas.microsoft.com/office/drawing/2014/main" id="{EBD8203F-6D29-7E22-FC2E-9E789D483444}"/>
              </a:ext>
            </a:extLst>
          </p:cNvPr>
          <p:cNvSpPr/>
          <p:nvPr/>
        </p:nvSpPr>
        <p:spPr>
          <a:xfrm>
            <a:off x="7238121" y="4673599"/>
            <a:ext cx="1560141" cy="513775"/>
          </a:xfrm>
          <a:prstGeom prst="rect">
            <a:avLst/>
          </a:prstGeom>
          <a:solidFill>
            <a:srgbClr val="ECF1F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a:ln>
                  <a:noFill/>
                </a:ln>
                <a:solidFill>
                  <a:srgbClr val="4D4D4D"/>
                </a:solidFill>
                <a:effectLst/>
                <a:uLnTx/>
                <a:uFillTx/>
                <a:latin typeface="Arial"/>
                <a:ea typeface="+mn-ea"/>
                <a:cs typeface="+mn-cs"/>
              </a:rPr>
              <a:t>-29%</a:t>
            </a:r>
          </a:p>
        </p:txBody>
      </p:sp>
      <p:sp>
        <p:nvSpPr>
          <p:cNvPr id="13" name="Rectangle 12">
            <a:extLst>
              <a:ext uri="{FF2B5EF4-FFF2-40B4-BE49-F238E27FC236}">
                <a16:creationId xmlns:a16="http://schemas.microsoft.com/office/drawing/2014/main" id="{E6831561-EB5E-4399-8812-6E925D9CEB89}"/>
              </a:ext>
            </a:extLst>
          </p:cNvPr>
          <p:cNvSpPr/>
          <p:nvPr/>
        </p:nvSpPr>
        <p:spPr>
          <a:xfrm>
            <a:off x="8835396" y="4673599"/>
            <a:ext cx="1560141" cy="513775"/>
          </a:xfrm>
          <a:prstGeom prst="rect">
            <a:avLst/>
          </a:prstGeom>
          <a:solidFill>
            <a:srgbClr val="ECF1F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a:ln>
                  <a:noFill/>
                </a:ln>
                <a:solidFill>
                  <a:srgbClr val="4D4D4D"/>
                </a:solidFill>
                <a:effectLst/>
                <a:uLnTx/>
                <a:uFillTx/>
                <a:latin typeface="Arial"/>
                <a:ea typeface="+mn-ea"/>
                <a:cs typeface="+mn-cs"/>
              </a:rPr>
              <a:t>n/a</a:t>
            </a:r>
          </a:p>
        </p:txBody>
      </p:sp>
      <p:sp>
        <p:nvSpPr>
          <p:cNvPr id="14" name="Rectangle 13">
            <a:extLst>
              <a:ext uri="{FF2B5EF4-FFF2-40B4-BE49-F238E27FC236}">
                <a16:creationId xmlns:a16="http://schemas.microsoft.com/office/drawing/2014/main" id="{9158F3E7-7B22-B8BE-E5B1-22E4B9B87889}"/>
              </a:ext>
            </a:extLst>
          </p:cNvPr>
          <p:cNvSpPr/>
          <p:nvPr/>
        </p:nvSpPr>
        <p:spPr>
          <a:xfrm>
            <a:off x="10432669" y="4673599"/>
            <a:ext cx="1560141" cy="513775"/>
          </a:xfrm>
          <a:prstGeom prst="rect">
            <a:avLst/>
          </a:prstGeom>
          <a:solidFill>
            <a:srgbClr val="ECF1F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a:ln>
                  <a:noFill/>
                </a:ln>
                <a:solidFill>
                  <a:srgbClr val="4D4D4D"/>
                </a:solidFill>
                <a:effectLst/>
                <a:uLnTx/>
                <a:uFillTx/>
                <a:latin typeface="Arial"/>
                <a:ea typeface="+mn-ea"/>
                <a:cs typeface="+mn-cs"/>
              </a:rPr>
              <a:t>+100%</a:t>
            </a:r>
          </a:p>
        </p:txBody>
      </p:sp>
      <p:sp>
        <p:nvSpPr>
          <p:cNvPr id="15" name="TextBox 14">
            <a:extLst>
              <a:ext uri="{FF2B5EF4-FFF2-40B4-BE49-F238E27FC236}">
                <a16:creationId xmlns:a16="http://schemas.microsoft.com/office/drawing/2014/main" id="{159780F9-445B-E962-7075-76DFB4FFAD6F}"/>
              </a:ext>
            </a:extLst>
          </p:cNvPr>
          <p:cNvSpPr txBox="1"/>
          <p:nvPr/>
        </p:nvSpPr>
        <p:spPr>
          <a:xfrm>
            <a:off x="2805" y="4944299"/>
            <a:ext cx="815204" cy="174215"/>
          </a:xfrm>
          <a:prstGeom prst="rect">
            <a:avLst/>
          </a:prstGeom>
          <a:noFill/>
        </p:spPr>
        <p:txBody>
          <a:bodyPr wrap="square" lIns="0" tIns="0" rIns="0" bIns="0" rtlCol="0">
            <a:spAutoFit/>
          </a:bodyPr>
          <a:lstStyle/>
          <a:p>
            <a:pPr marL="0" marR="0" lvl="0" indent="0" algn="ctr" defTabSz="914400" rtl="0" eaLnBrk="1" fontAlgn="auto" latinLnBrk="0" hangingPunct="1">
              <a:lnSpc>
                <a:spcPct val="110000"/>
              </a:lnSpc>
              <a:spcBef>
                <a:spcPts val="0"/>
              </a:spcBef>
              <a:spcAft>
                <a:spcPts val="600"/>
              </a:spcAft>
              <a:buClrTx/>
              <a:buSzTx/>
              <a:buFontTx/>
              <a:buNone/>
              <a:tabLst/>
              <a:defRPr/>
            </a:pPr>
            <a:endParaRPr kumimoji="0" lang="en-GB" sz="1100" b="1" i="0" u="none" strike="noStrike" kern="1200" cap="none" spc="0" normalizeH="0" baseline="0" noProof="1">
              <a:ln>
                <a:noFill/>
              </a:ln>
              <a:solidFill>
                <a:srgbClr val="4D4D4D"/>
              </a:solidFill>
              <a:effectLst/>
              <a:uLnTx/>
              <a:uFillTx/>
              <a:latin typeface="Arial"/>
              <a:ea typeface="+mn-ea"/>
              <a:cs typeface="+mn-cs"/>
            </a:endParaRPr>
          </a:p>
        </p:txBody>
      </p:sp>
      <p:sp>
        <p:nvSpPr>
          <p:cNvPr id="16" name="Rectangle 15">
            <a:extLst>
              <a:ext uri="{FF2B5EF4-FFF2-40B4-BE49-F238E27FC236}">
                <a16:creationId xmlns:a16="http://schemas.microsoft.com/office/drawing/2014/main" id="{360779F3-657D-3E80-25E3-4BDABA4F96BF}"/>
              </a:ext>
            </a:extLst>
          </p:cNvPr>
          <p:cNvSpPr/>
          <p:nvPr/>
        </p:nvSpPr>
        <p:spPr>
          <a:xfrm>
            <a:off x="69272" y="4673599"/>
            <a:ext cx="723335" cy="513775"/>
          </a:xfrm>
          <a:prstGeom prst="rect">
            <a:avLst/>
          </a:prstGeom>
          <a:solidFill>
            <a:srgbClr val="ECF1F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1" i="0" u="none" strike="noStrike" kern="0" cap="none" spc="0" normalizeH="0" baseline="0" noProof="0">
                <a:ln>
                  <a:noFill/>
                </a:ln>
                <a:solidFill>
                  <a:srgbClr val="4D4D4D"/>
                </a:solidFill>
                <a:effectLst/>
                <a:uLnTx/>
                <a:uFillTx/>
                <a:latin typeface="Arial"/>
                <a:ea typeface="+mn-ea"/>
                <a:cs typeface="+mn-cs"/>
              </a:rPr>
              <a:t>Headroom vs average</a:t>
            </a:r>
          </a:p>
        </p:txBody>
      </p:sp>
      <p:cxnSp>
        <p:nvCxnSpPr>
          <p:cNvPr id="3" name="Straight Connector 2">
            <a:extLst>
              <a:ext uri="{FF2B5EF4-FFF2-40B4-BE49-F238E27FC236}">
                <a16:creationId xmlns:a16="http://schemas.microsoft.com/office/drawing/2014/main" id="{88883667-E010-7295-7B8F-5ED85E2AD790}"/>
              </a:ext>
            </a:extLst>
          </p:cNvPr>
          <p:cNvCxnSpPr/>
          <p:nvPr/>
        </p:nvCxnSpPr>
        <p:spPr>
          <a:xfrm flipV="1">
            <a:off x="10395537" y="2001328"/>
            <a:ext cx="0" cy="2380890"/>
          </a:xfrm>
          <a:prstGeom prst="line">
            <a:avLst/>
          </a:prstGeom>
          <a:ln w="38100" cap="flat" cmpd="sng" algn="ctr">
            <a:solidFill>
              <a:schemeClr val="bg1">
                <a:lumMod val="65000"/>
              </a:schemeClr>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3044227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2F968-D829-094E-BB93-87E2D8483C91}"/>
              </a:ext>
            </a:extLst>
          </p:cNvPr>
          <p:cNvSpPr>
            <a:spLocks noGrp="1"/>
          </p:cNvSpPr>
          <p:nvPr>
            <p:ph type="title"/>
          </p:nvPr>
        </p:nvSpPr>
        <p:spPr/>
        <p:txBody>
          <a:bodyPr>
            <a:normAutofit/>
          </a:bodyPr>
          <a:lstStyle/>
          <a:p>
            <a:r>
              <a:rPr lang="en-US" dirty="0"/>
              <a:t>TV has the highest share of cultural availability</a:t>
            </a:r>
            <a:endParaRPr lang="en-GB" dirty="0"/>
          </a:p>
        </p:txBody>
      </p:sp>
      <p:sp>
        <p:nvSpPr>
          <p:cNvPr id="3" name="Text Placeholder 2">
            <a:extLst>
              <a:ext uri="{FF2B5EF4-FFF2-40B4-BE49-F238E27FC236}">
                <a16:creationId xmlns:a16="http://schemas.microsoft.com/office/drawing/2014/main" id="{5FE9BE53-BDAC-AF36-82C7-CE8CF5B3E42C}"/>
              </a:ext>
            </a:extLst>
          </p:cNvPr>
          <p:cNvSpPr>
            <a:spLocks noGrp="1"/>
          </p:cNvSpPr>
          <p:nvPr>
            <p:ph type="body" sz="quarter" idx="15"/>
          </p:nvPr>
        </p:nvSpPr>
        <p:spPr/>
        <p:txBody>
          <a:bodyPr/>
          <a:lstStyle/>
          <a:p>
            <a:r>
              <a:rPr lang="en-GB" dirty="0"/>
              <a:t>Source: Cultural Advantage, Thinkbox / everyday people, 2026. Base: UK Nat Rep (n=2,000).</a:t>
            </a:r>
          </a:p>
        </p:txBody>
      </p:sp>
      <p:pic>
        <p:nvPicPr>
          <p:cNvPr id="5" name="Picture 4">
            <a:extLst>
              <a:ext uri="{FF2B5EF4-FFF2-40B4-BE49-F238E27FC236}">
                <a16:creationId xmlns:a16="http://schemas.microsoft.com/office/drawing/2014/main" id="{17E5AEF1-59CD-4C2C-402D-6561FE26E69A}"/>
              </a:ext>
            </a:extLst>
          </p:cNvPr>
          <p:cNvPicPr>
            <a:picLocks noChangeAspect="1"/>
          </p:cNvPicPr>
          <p:nvPr/>
        </p:nvPicPr>
        <p:blipFill>
          <a:blip r:embed="rId3"/>
          <a:stretch>
            <a:fillRect/>
          </a:stretch>
        </p:blipFill>
        <p:spPr>
          <a:xfrm>
            <a:off x="1417328" y="1188085"/>
            <a:ext cx="9357343" cy="3867280"/>
          </a:xfrm>
          <a:prstGeom prst="rect">
            <a:avLst/>
          </a:prstGeom>
          <a:effectLst>
            <a:outerShdw blurRad="228600" dist="63500" dir="2700000" algn="ctr" rotWithShape="0">
              <a:srgbClr val="000000">
                <a:alpha val="40000"/>
              </a:srgbClr>
            </a:outerShdw>
          </a:effectLst>
        </p:spPr>
      </p:pic>
    </p:spTree>
    <p:extLst>
      <p:ext uri="{BB962C8B-B14F-4D97-AF65-F5344CB8AC3E}">
        <p14:creationId xmlns:p14="http://schemas.microsoft.com/office/powerpoint/2010/main" val="2476173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D0B23-65BD-4152-2112-447441B661F0}"/>
              </a:ext>
            </a:extLst>
          </p:cNvPr>
          <p:cNvSpPr>
            <a:spLocks noGrp="1"/>
          </p:cNvSpPr>
          <p:nvPr>
            <p:ph type="title"/>
          </p:nvPr>
        </p:nvSpPr>
        <p:spPr/>
        <p:txBody>
          <a:bodyPr>
            <a:normAutofit/>
          </a:bodyPr>
          <a:lstStyle/>
          <a:p>
            <a:r>
              <a:rPr lang="en-GB" dirty="0"/>
              <a:t>30-second TV ads consistently account for half of all impacts</a:t>
            </a:r>
            <a:br>
              <a:rPr lang="en-GB" dirty="0"/>
            </a:br>
            <a:endParaRPr lang="en-GB" dirty="0"/>
          </a:p>
        </p:txBody>
      </p:sp>
      <p:sp>
        <p:nvSpPr>
          <p:cNvPr id="3" name="Text Placeholder 2">
            <a:extLst>
              <a:ext uri="{FF2B5EF4-FFF2-40B4-BE49-F238E27FC236}">
                <a16:creationId xmlns:a16="http://schemas.microsoft.com/office/drawing/2014/main" id="{14FF8B93-8DAA-CBE6-BF3E-D6FD0B8DA695}"/>
              </a:ext>
            </a:extLst>
          </p:cNvPr>
          <p:cNvSpPr>
            <a:spLocks noGrp="1"/>
          </p:cNvSpPr>
          <p:nvPr>
            <p:ph type="body" sz="quarter" idx="15"/>
          </p:nvPr>
        </p:nvSpPr>
        <p:spPr/>
        <p:txBody>
          <a:bodyPr/>
          <a:lstStyle/>
          <a:p>
            <a:r>
              <a:rPr lang="en-GB"/>
              <a:t>Source: Barb, 2015-2025, Individuals, Proportion of Impacts (R/W) by ad duration</a:t>
            </a:r>
          </a:p>
        </p:txBody>
      </p:sp>
      <p:graphicFrame>
        <p:nvGraphicFramePr>
          <p:cNvPr id="7" name="Content Placeholder 6">
            <a:extLst>
              <a:ext uri="{FF2B5EF4-FFF2-40B4-BE49-F238E27FC236}">
                <a16:creationId xmlns:a16="http://schemas.microsoft.com/office/drawing/2014/main" id="{08B91CD5-C484-B935-1DD0-CA0A4EF97A7E}"/>
              </a:ext>
            </a:extLst>
          </p:cNvPr>
          <p:cNvGraphicFramePr>
            <a:graphicFrameLocks noGrp="1"/>
          </p:cNvGraphicFramePr>
          <p:nvPr>
            <p:ph sz="quarter" idx="14"/>
          </p:nvPr>
        </p:nvGraphicFramePr>
        <p:xfrm>
          <a:off x="379413" y="1614488"/>
          <a:ext cx="11295062" cy="365125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7742454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2F64C5B-B9EB-C046-24F8-9FBD3BBB9941}"/>
              </a:ext>
            </a:extLst>
          </p:cNvPr>
          <p:cNvSpPr>
            <a:spLocks noGrp="1"/>
          </p:cNvSpPr>
          <p:nvPr>
            <p:ph type="title"/>
          </p:nvPr>
        </p:nvSpPr>
        <p:spPr/>
        <p:txBody>
          <a:bodyPr/>
          <a:lstStyle/>
          <a:p>
            <a:r>
              <a:rPr lang="en-US" dirty="0"/>
              <a:t>TV advertising is the most trusted medium</a:t>
            </a:r>
            <a:endParaRPr lang="en-GB" dirty="0"/>
          </a:p>
        </p:txBody>
      </p:sp>
      <p:sp>
        <p:nvSpPr>
          <p:cNvPr id="6" name="Text Placeholder 5">
            <a:extLst>
              <a:ext uri="{FF2B5EF4-FFF2-40B4-BE49-F238E27FC236}">
                <a16:creationId xmlns:a16="http://schemas.microsoft.com/office/drawing/2014/main" id="{1CF6CDFF-0951-81BF-A60B-566DDCA41BF7}"/>
              </a:ext>
            </a:extLst>
          </p:cNvPr>
          <p:cNvSpPr>
            <a:spLocks noGrp="1"/>
          </p:cNvSpPr>
          <p:nvPr>
            <p:ph type="body" sz="quarter" idx="15"/>
          </p:nvPr>
        </p:nvSpPr>
        <p:spPr/>
        <p:txBody>
          <a:bodyPr/>
          <a:lstStyle/>
          <a:p>
            <a:pPr>
              <a:spcBef>
                <a:spcPts val="0"/>
              </a:spcBef>
            </a:pPr>
            <a:r>
              <a:rPr lang="en-US" dirty="0"/>
              <a:t>Source: Credos Trust Tracker (Advertising Association). </a:t>
            </a:r>
          </a:p>
          <a:p>
            <a:pPr>
              <a:spcBef>
                <a:spcPts val="0"/>
              </a:spcBef>
            </a:pPr>
            <a:r>
              <a:rPr lang="en-US" dirty="0"/>
              <a:t>Q. To what extent, if at all, do you trust each of the following types of advertising in relation to products and services? (very trusting / fairly trusting), Kantar, 2025, n= 2,534</a:t>
            </a:r>
          </a:p>
          <a:p>
            <a:pPr>
              <a:spcBef>
                <a:spcPts val="0"/>
              </a:spcBef>
            </a:pPr>
            <a:endParaRPr lang="en-GB" dirty="0"/>
          </a:p>
        </p:txBody>
      </p:sp>
      <p:pic>
        <p:nvPicPr>
          <p:cNvPr id="3" name="Picture 2">
            <a:extLst>
              <a:ext uri="{FF2B5EF4-FFF2-40B4-BE49-F238E27FC236}">
                <a16:creationId xmlns:a16="http://schemas.microsoft.com/office/drawing/2014/main" id="{E098AEED-A313-4095-AD4A-AF88BDE19C6F}"/>
              </a:ext>
            </a:extLst>
          </p:cNvPr>
          <p:cNvPicPr>
            <a:picLocks noChangeAspect="1"/>
          </p:cNvPicPr>
          <p:nvPr/>
        </p:nvPicPr>
        <p:blipFill>
          <a:blip r:embed="rId3"/>
          <a:stretch>
            <a:fillRect/>
          </a:stretch>
        </p:blipFill>
        <p:spPr>
          <a:xfrm>
            <a:off x="1283788" y="1188085"/>
            <a:ext cx="9624424" cy="4020113"/>
          </a:xfrm>
          <a:prstGeom prst="rect">
            <a:avLst/>
          </a:prstGeom>
          <a:effectLst>
            <a:outerShdw blurRad="228600" dist="63500" dir="2700000" algn="ctr" rotWithShape="0">
              <a:srgbClr val="000000">
                <a:alpha val="40000"/>
              </a:srgbClr>
            </a:outerShdw>
          </a:effectLst>
        </p:spPr>
      </p:pic>
    </p:spTree>
    <p:extLst>
      <p:ext uri="{BB962C8B-B14F-4D97-AF65-F5344CB8AC3E}">
        <p14:creationId xmlns:p14="http://schemas.microsoft.com/office/powerpoint/2010/main" val="2385864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Chart 20">
            <a:extLst>
              <a:ext uri="{FF2B5EF4-FFF2-40B4-BE49-F238E27FC236}">
                <a16:creationId xmlns:a16="http://schemas.microsoft.com/office/drawing/2014/main" id="{1319D46A-491D-7ECD-231A-2BC4EB6C791B}"/>
              </a:ext>
            </a:extLst>
          </p:cNvPr>
          <p:cNvGraphicFramePr/>
          <p:nvPr/>
        </p:nvGraphicFramePr>
        <p:xfrm>
          <a:off x="371476" y="1592261"/>
          <a:ext cx="5022560" cy="3583794"/>
        </p:xfrm>
        <a:graphic>
          <a:graphicData uri="http://schemas.openxmlformats.org/drawingml/2006/chart">
            <c:chart xmlns:c="http://schemas.openxmlformats.org/drawingml/2006/chart" xmlns:r="http://schemas.openxmlformats.org/officeDocument/2006/relationships" r:id="rId3"/>
          </a:graphicData>
        </a:graphic>
      </p:graphicFrame>
      <p:sp>
        <p:nvSpPr>
          <p:cNvPr id="4" name="Title 3">
            <a:extLst>
              <a:ext uri="{FF2B5EF4-FFF2-40B4-BE49-F238E27FC236}">
                <a16:creationId xmlns:a16="http://schemas.microsoft.com/office/drawing/2014/main" id="{5C5B34FA-F233-EFF0-DEE5-1C43483B5101}"/>
              </a:ext>
            </a:extLst>
          </p:cNvPr>
          <p:cNvSpPr>
            <a:spLocks noGrp="1"/>
          </p:cNvSpPr>
          <p:nvPr>
            <p:ph type="title"/>
          </p:nvPr>
        </p:nvSpPr>
        <p:spPr/>
        <p:txBody>
          <a:bodyPr/>
          <a:lstStyle/>
          <a:p>
            <a:r>
              <a:rPr lang="en-GB" dirty="0"/>
              <a:t>Total TV is fundamental for getting ads seen</a:t>
            </a:r>
          </a:p>
        </p:txBody>
      </p:sp>
      <p:sp>
        <p:nvSpPr>
          <p:cNvPr id="6" name="Text Placeholder 5">
            <a:extLst>
              <a:ext uri="{FF2B5EF4-FFF2-40B4-BE49-F238E27FC236}">
                <a16:creationId xmlns:a16="http://schemas.microsoft.com/office/drawing/2014/main" id="{3203BC22-2137-F527-BED3-5DFC53772350}"/>
              </a:ext>
            </a:extLst>
          </p:cNvPr>
          <p:cNvSpPr>
            <a:spLocks noGrp="1"/>
          </p:cNvSpPr>
          <p:nvPr>
            <p:ph type="body" sz="quarter" idx="15"/>
          </p:nvPr>
        </p:nvSpPr>
        <p:spPr>
          <a:xfrm>
            <a:off x="377758" y="5365115"/>
            <a:ext cx="9311187" cy="304800"/>
          </a:xfrm>
        </p:spPr>
        <p:txBody>
          <a:bodyPr/>
          <a:lstStyle/>
          <a:p>
            <a:pPr>
              <a:spcBef>
                <a:spcPts val="0"/>
              </a:spcBef>
            </a:pPr>
            <a:r>
              <a:rPr lang="en-US" dirty="0"/>
              <a:t>Source: 2025, Barb / Broadcaster stream data / UK Cinema Association / Ipsos Iris</a:t>
            </a:r>
          </a:p>
          <a:p>
            <a:pPr>
              <a:spcBef>
                <a:spcPts val="0"/>
              </a:spcBef>
            </a:pPr>
            <a:r>
              <a:rPr lang="en-US" dirty="0"/>
              <a:t>**YouTube ad time modelled at 3.33% of content time (Enders Analysis, 23rd October 2024) and excludes those estimated to be on the YouTube Premium tier.  *TikTok ad time modelled at 3.4% of content time using agency and broadcaster estimates.  **Other online modelled at 3.33% of content time.</a:t>
            </a:r>
          </a:p>
          <a:p>
            <a:pPr>
              <a:spcBef>
                <a:spcPts val="0"/>
              </a:spcBef>
            </a:pPr>
            <a:endParaRPr lang="en-GB" dirty="0"/>
          </a:p>
        </p:txBody>
      </p:sp>
      <p:sp>
        <p:nvSpPr>
          <p:cNvPr id="22" name="TextBox 21">
            <a:extLst>
              <a:ext uri="{FF2B5EF4-FFF2-40B4-BE49-F238E27FC236}">
                <a16:creationId xmlns:a16="http://schemas.microsoft.com/office/drawing/2014/main" id="{3A90BE0C-25AE-3A42-EC78-DF0F2458F600}"/>
              </a:ext>
            </a:extLst>
          </p:cNvPr>
          <p:cNvSpPr txBox="1"/>
          <p:nvPr/>
        </p:nvSpPr>
        <p:spPr>
          <a:xfrm>
            <a:off x="1971035" y="3059668"/>
            <a:ext cx="2006812" cy="73866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srgbClr val="4D4D4D"/>
                </a:solidFill>
                <a:effectLst/>
                <a:uLnTx/>
                <a:uFillTx/>
                <a:latin typeface="Arial"/>
                <a:ea typeface="+mn-ea"/>
                <a:cs typeface="+mn-cs"/>
              </a:rPr>
              <a:t>Individuals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srgbClr val="4D4D4D"/>
                </a:solidFill>
                <a:effectLst/>
                <a:uLnTx/>
                <a:uFillTx/>
                <a:latin typeface="Arial"/>
                <a:ea typeface="+mn-ea"/>
                <a:cs typeface="+mn-cs"/>
              </a:rPr>
              <a:t>Ad time per day: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srgbClr val="4D4D4D"/>
                </a:solidFill>
                <a:effectLst/>
                <a:uLnTx/>
                <a:uFillTx/>
                <a:latin typeface="Arial"/>
                <a:ea typeface="+mn-ea"/>
                <a:cs typeface="+mn-cs"/>
              </a:rPr>
              <a:t>16:38</a:t>
            </a:r>
          </a:p>
        </p:txBody>
      </p:sp>
      <p:sp>
        <p:nvSpPr>
          <p:cNvPr id="23" name="Oval 22">
            <a:extLst>
              <a:ext uri="{FF2B5EF4-FFF2-40B4-BE49-F238E27FC236}">
                <a16:creationId xmlns:a16="http://schemas.microsoft.com/office/drawing/2014/main" id="{2159510A-5892-CF1B-1CA1-4ED52242D7DD}"/>
              </a:ext>
            </a:extLst>
          </p:cNvPr>
          <p:cNvSpPr/>
          <p:nvPr/>
        </p:nvSpPr>
        <p:spPr>
          <a:xfrm>
            <a:off x="3823115" y="4116337"/>
            <a:ext cx="720000" cy="720000"/>
          </a:xfrm>
          <a:prstGeom prst="ellipse">
            <a:avLst/>
          </a:prstGeom>
          <a:solidFill>
            <a:srgbClr val="C00000"/>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white"/>
                </a:solidFill>
                <a:effectLst/>
                <a:uLnTx/>
                <a:uFillTx/>
                <a:latin typeface="Arial"/>
                <a:ea typeface="+mn-ea"/>
                <a:cs typeface="+mn-cs"/>
              </a:rPr>
              <a:t>85%</a:t>
            </a:r>
          </a:p>
        </p:txBody>
      </p:sp>
      <p:sp>
        <p:nvSpPr>
          <p:cNvPr id="24" name="Oval 23">
            <a:extLst>
              <a:ext uri="{FF2B5EF4-FFF2-40B4-BE49-F238E27FC236}">
                <a16:creationId xmlns:a16="http://schemas.microsoft.com/office/drawing/2014/main" id="{42895418-280C-4C62-190B-80E73FD7E71F}"/>
              </a:ext>
            </a:extLst>
          </p:cNvPr>
          <p:cNvSpPr/>
          <p:nvPr/>
        </p:nvSpPr>
        <p:spPr>
          <a:xfrm>
            <a:off x="1824468" y="1681945"/>
            <a:ext cx="720000" cy="720000"/>
          </a:xfrm>
          <a:prstGeom prst="ellipse">
            <a:avLst/>
          </a:prstGeom>
          <a:solidFill>
            <a:srgbClr val="0069B4"/>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white"/>
                </a:solidFill>
                <a:effectLst/>
                <a:uLnTx/>
                <a:uFillTx/>
                <a:latin typeface="Arial"/>
                <a:ea typeface="+mn-ea"/>
                <a:cs typeface="+mn-cs"/>
              </a:rPr>
              <a:t>12%</a:t>
            </a:r>
          </a:p>
        </p:txBody>
      </p:sp>
      <p:graphicFrame>
        <p:nvGraphicFramePr>
          <p:cNvPr id="25" name="Content Placeholder 24">
            <a:extLst>
              <a:ext uri="{FF2B5EF4-FFF2-40B4-BE49-F238E27FC236}">
                <a16:creationId xmlns:a16="http://schemas.microsoft.com/office/drawing/2014/main" id="{9641EC99-BD32-8D59-A412-FEEDF8340E89}"/>
              </a:ext>
            </a:extLst>
          </p:cNvPr>
          <p:cNvGraphicFramePr>
            <a:graphicFrameLocks noGrp="1"/>
          </p:cNvGraphicFramePr>
          <p:nvPr>
            <p:ph sz="quarter" idx="16"/>
          </p:nvPr>
        </p:nvGraphicFramePr>
        <p:xfrm>
          <a:off x="6096000" y="1614488"/>
          <a:ext cx="5810054" cy="3585600"/>
        </p:xfrm>
        <a:graphic>
          <a:graphicData uri="http://schemas.openxmlformats.org/drawingml/2006/chart">
            <c:chart xmlns:c="http://schemas.openxmlformats.org/drawingml/2006/chart" xmlns:r="http://schemas.openxmlformats.org/officeDocument/2006/relationships" r:id="rId4"/>
          </a:graphicData>
        </a:graphic>
      </p:graphicFrame>
      <p:sp>
        <p:nvSpPr>
          <p:cNvPr id="26" name="Oval 25">
            <a:extLst>
              <a:ext uri="{FF2B5EF4-FFF2-40B4-BE49-F238E27FC236}">
                <a16:creationId xmlns:a16="http://schemas.microsoft.com/office/drawing/2014/main" id="{52B8A1DB-1B85-9855-CE3C-100F553BAE8C}"/>
              </a:ext>
            </a:extLst>
          </p:cNvPr>
          <p:cNvSpPr/>
          <p:nvPr/>
        </p:nvSpPr>
        <p:spPr>
          <a:xfrm>
            <a:off x="10367532" y="2317956"/>
            <a:ext cx="720000" cy="720000"/>
          </a:xfrm>
          <a:prstGeom prst="ellipse">
            <a:avLst/>
          </a:prstGeom>
          <a:solidFill>
            <a:srgbClr val="C00000"/>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white"/>
                </a:solidFill>
                <a:effectLst/>
                <a:uLnTx/>
                <a:uFillTx/>
                <a:latin typeface="Arial"/>
                <a:ea typeface="+mn-ea"/>
                <a:cs typeface="+mn-cs"/>
              </a:rPr>
              <a:t>48%</a:t>
            </a:r>
          </a:p>
        </p:txBody>
      </p:sp>
      <p:sp>
        <p:nvSpPr>
          <p:cNvPr id="27" name="Oval 26">
            <a:extLst>
              <a:ext uri="{FF2B5EF4-FFF2-40B4-BE49-F238E27FC236}">
                <a16:creationId xmlns:a16="http://schemas.microsoft.com/office/drawing/2014/main" id="{C1143913-9473-8CA0-FD28-38E3E47E1C8C}"/>
              </a:ext>
            </a:extLst>
          </p:cNvPr>
          <p:cNvSpPr/>
          <p:nvPr/>
        </p:nvSpPr>
        <p:spPr>
          <a:xfrm>
            <a:off x="7634754" y="4116337"/>
            <a:ext cx="720000" cy="720000"/>
          </a:xfrm>
          <a:prstGeom prst="ellipse">
            <a:avLst/>
          </a:prstGeom>
          <a:solidFill>
            <a:srgbClr val="0069B4"/>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white"/>
                </a:solidFill>
                <a:effectLst/>
                <a:uLnTx/>
                <a:uFillTx/>
                <a:latin typeface="Arial"/>
                <a:ea typeface="+mn-ea"/>
                <a:cs typeface="+mn-cs"/>
              </a:rPr>
              <a:t>33%</a:t>
            </a:r>
          </a:p>
        </p:txBody>
      </p:sp>
      <p:sp>
        <p:nvSpPr>
          <p:cNvPr id="28" name="Oval 27">
            <a:extLst>
              <a:ext uri="{FF2B5EF4-FFF2-40B4-BE49-F238E27FC236}">
                <a16:creationId xmlns:a16="http://schemas.microsoft.com/office/drawing/2014/main" id="{9B05188F-2071-0685-C6CE-E7AABF31D93D}"/>
              </a:ext>
            </a:extLst>
          </p:cNvPr>
          <p:cNvSpPr/>
          <p:nvPr/>
        </p:nvSpPr>
        <p:spPr>
          <a:xfrm>
            <a:off x="7718425" y="1875489"/>
            <a:ext cx="720000" cy="720000"/>
          </a:xfrm>
          <a:prstGeom prst="ellipse">
            <a:avLst/>
          </a:prstGeom>
          <a:solidFill>
            <a:schemeClr val="accent2">
              <a:lumMod val="40000"/>
              <a:lumOff val="60000"/>
            </a:schemeClr>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white"/>
                </a:solidFill>
                <a:effectLst/>
                <a:uLnTx/>
                <a:uFillTx/>
                <a:latin typeface="Arial"/>
                <a:ea typeface="+mn-ea"/>
                <a:cs typeface="+mn-cs"/>
              </a:rPr>
              <a:t>14%</a:t>
            </a:r>
          </a:p>
        </p:txBody>
      </p:sp>
      <p:sp>
        <p:nvSpPr>
          <p:cNvPr id="31" name="TextBox 30">
            <a:extLst>
              <a:ext uri="{FF2B5EF4-FFF2-40B4-BE49-F238E27FC236}">
                <a16:creationId xmlns:a16="http://schemas.microsoft.com/office/drawing/2014/main" id="{FE948130-508D-F7B2-1896-1EB2E576710B}"/>
              </a:ext>
            </a:extLst>
          </p:cNvPr>
          <p:cNvSpPr txBox="1"/>
          <p:nvPr/>
        </p:nvSpPr>
        <p:spPr>
          <a:xfrm>
            <a:off x="8245651" y="3059668"/>
            <a:ext cx="2183784" cy="73866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srgbClr val="4D4D4D"/>
                </a:solidFill>
                <a:effectLst/>
                <a:uLnTx/>
                <a:uFillTx/>
                <a:latin typeface="Arial"/>
                <a:ea typeface="+mn-ea"/>
                <a:cs typeface="+mn-cs"/>
              </a:rPr>
              <a:t>16-34s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srgbClr val="4D4D4D"/>
                </a:solidFill>
                <a:effectLst/>
                <a:uLnTx/>
                <a:uFillTx/>
                <a:latin typeface="Arial"/>
                <a:ea typeface="+mn-ea"/>
                <a:cs typeface="+mn-cs"/>
              </a:rPr>
              <a:t>Ad time per day: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srgbClr val="4D4D4D"/>
                </a:solidFill>
                <a:effectLst/>
                <a:uLnTx/>
                <a:uFillTx/>
                <a:latin typeface="Arial"/>
                <a:ea typeface="+mn-ea"/>
                <a:cs typeface="+mn-cs"/>
              </a:rPr>
              <a:t>8:58</a:t>
            </a:r>
          </a:p>
        </p:txBody>
      </p:sp>
      <p:pic>
        <p:nvPicPr>
          <p:cNvPr id="33" name="Picture 32">
            <a:extLst>
              <a:ext uri="{FF2B5EF4-FFF2-40B4-BE49-F238E27FC236}">
                <a16:creationId xmlns:a16="http://schemas.microsoft.com/office/drawing/2014/main" id="{CBF12A05-5A29-88B6-9DAF-2FE04B275CB9}"/>
              </a:ext>
            </a:extLst>
          </p:cNvPr>
          <p:cNvPicPr>
            <a:picLocks noChangeAspect="1"/>
          </p:cNvPicPr>
          <p:nvPr/>
        </p:nvPicPr>
        <p:blipFill>
          <a:blip r:embed="rId5"/>
          <a:stretch>
            <a:fillRect/>
          </a:stretch>
        </p:blipFill>
        <p:spPr>
          <a:xfrm>
            <a:off x="5389747" y="2830245"/>
            <a:ext cx="1475502" cy="1197509"/>
          </a:xfrm>
          <a:prstGeom prst="rect">
            <a:avLst/>
          </a:prstGeom>
        </p:spPr>
      </p:pic>
    </p:spTree>
    <p:extLst>
      <p:ext uri="{BB962C8B-B14F-4D97-AF65-F5344CB8AC3E}">
        <p14:creationId xmlns:p14="http://schemas.microsoft.com/office/powerpoint/2010/main" val="1846232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07F09B-BB07-683C-B740-D56BB11735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69BAA6-BBD4-01A9-488E-5E9D733481DD}"/>
              </a:ext>
            </a:extLst>
          </p:cNvPr>
          <p:cNvSpPr>
            <a:spLocks noGrp="1"/>
          </p:cNvSpPr>
          <p:nvPr>
            <p:ph type="title"/>
          </p:nvPr>
        </p:nvSpPr>
        <p:spPr/>
        <p:txBody>
          <a:bodyPr>
            <a:normAutofit/>
          </a:bodyPr>
          <a:lstStyle/>
          <a:p>
            <a:r>
              <a:rPr lang="en-US" dirty="0"/>
              <a:t>We feel most relaxed when watching TV</a:t>
            </a:r>
            <a:endParaRPr lang="en-GB" dirty="0"/>
          </a:p>
        </p:txBody>
      </p:sp>
      <p:sp>
        <p:nvSpPr>
          <p:cNvPr id="3" name="Text Placeholder 2">
            <a:extLst>
              <a:ext uri="{FF2B5EF4-FFF2-40B4-BE49-F238E27FC236}">
                <a16:creationId xmlns:a16="http://schemas.microsoft.com/office/drawing/2014/main" id="{5C81D151-ADE0-7454-840C-4F6BFDD23B9D}"/>
              </a:ext>
            </a:extLst>
          </p:cNvPr>
          <p:cNvSpPr>
            <a:spLocks noGrp="1"/>
          </p:cNvSpPr>
          <p:nvPr>
            <p:ph type="body" sz="quarter" idx="15"/>
          </p:nvPr>
        </p:nvSpPr>
        <p:spPr/>
        <p:txBody>
          <a:bodyPr/>
          <a:lstStyle/>
          <a:p>
            <a:r>
              <a:rPr lang="en-GB" dirty="0">
                <a:solidFill>
                  <a:srgbClr val="4D4D4D"/>
                </a:solidFill>
              </a:rPr>
              <a:t>Source: IPA TouchPoints 2025, Emoticons, Indexed by average share of each emotion using gross half hour claims.</a:t>
            </a:r>
            <a:endParaRPr lang="en-GB" dirty="0"/>
          </a:p>
        </p:txBody>
      </p:sp>
      <p:graphicFrame>
        <p:nvGraphicFramePr>
          <p:cNvPr id="4" name="Chart 3">
            <a:extLst>
              <a:ext uri="{FF2B5EF4-FFF2-40B4-BE49-F238E27FC236}">
                <a16:creationId xmlns:a16="http://schemas.microsoft.com/office/drawing/2014/main" id="{357229C0-CC90-C12F-5221-6704AB073DFB}"/>
              </a:ext>
            </a:extLst>
          </p:cNvPr>
          <p:cNvGraphicFramePr/>
          <p:nvPr/>
        </p:nvGraphicFramePr>
        <p:xfrm>
          <a:off x="516000" y="1393120"/>
          <a:ext cx="11160000" cy="396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40770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EF2AA-6CDD-69B2-4356-1AF56B7C5A08}"/>
              </a:ext>
            </a:extLst>
          </p:cNvPr>
          <p:cNvSpPr>
            <a:spLocks noGrp="1"/>
          </p:cNvSpPr>
          <p:nvPr>
            <p:ph type="title"/>
          </p:nvPr>
        </p:nvSpPr>
        <p:spPr/>
        <p:txBody>
          <a:bodyPr>
            <a:noAutofit/>
          </a:bodyPr>
          <a:lstStyle/>
          <a:p>
            <a:r>
              <a:rPr lang="en-US" dirty="0"/>
              <a:t>TV is the battery that charges other media</a:t>
            </a:r>
            <a:endParaRPr lang="en-GB" dirty="0"/>
          </a:p>
        </p:txBody>
      </p:sp>
      <p:sp>
        <p:nvSpPr>
          <p:cNvPr id="3" name="Text Placeholder 2">
            <a:extLst>
              <a:ext uri="{FF2B5EF4-FFF2-40B4-BE49-F238E27FC236}">
                <a16:creationId xmlns:a16="http://schemas.microsoft.com/office/drawing/2014/main" id="{46917ABC-978A-F8CE-EE06-EE9EEF9FDB44}"/>
              </a:ext>
            </a:extLst>
          </p:cNvPr>
          <p:cNvSpPr>
            <a:spLocks noGrp="1"/>
          </p:cNvSpPr>
          <p:nvPr>
            <p:ph type="body" sz="quarter" idx="15"/>
          </p:nvPr>
        </p:nvSpPr>
        <p:spPr/>
        <p:txBody>
          <a:bodyPr/>
          <a:lstStyle/>
          <a:p>
            <a:pPr>
              <a:spcBef>
                <a:spcPts val="0"/>
              </a:spcBef>
            </a:pPr>
            <a:r>
              <a:rPr lang="en-US" kern="0">
                <a:cs typeface="Calibri" panose="020F0502020204030204" pitchFamily="34" charset="0"/>
              </a:rPr>
              <a:t>Source: </a:t>
            </a:r>
            <a:r>
              <a:rPr lang="en-US"/>
              <a:t>Staying Power: The longevity of advertising, Tapestry Research, 2025. </a:t>
            </a:r>
          </a:p>
          <a:p>
            <a:pPr>
              <a:spcBef>
                <a:spcPts val="0"/>
              </a:spcBef>
            </a:pPr>
            <a:r>
              <a:rPr lang="en-GB">
                <a:latin typeface="+mj-lt"/>
              </a:rPr>
              <a:t>Purchase Intent (‘definitely consider’)</a:t>
            </a:r>
            <a:r>
              <a:rPr lang="en-GB" kern="0">
                <a:latin typeface="+mj-lt"/>
                <a:cs typeface="Calibri" panose="020F0502020204030204" pitchFamily="34" charset="0"/>
              </a:rPr>
              <a:t>: All brands, among those exposed (nat rep, </a:t>
            </a:r>
            <a:r>
              <a:rPr lang="en-GB">
                <a:latin typeface="+mj-lt"/>
              </a:rPr>
              <a:t>18</a:t>
            </a:r>
            <a:r>
              <a:rPr lang="en-GB" kern="0">
                <a:latin typeface="+mj-lt"/>
                <a:cs typeface="Calibri" panose="020F0502020204030204" pitchFamily="34" charset="0"/>
              </a:rPr>
              <a:t>-75). </a:t>
            </a:r>
            <a:r>
              <a:rPr lang="en-GB">
                <a:latin typeface="+mj-lt"/>
              </a:rPr>
              <a:t>Online Video is mostly YouTube.</a:t>
            </a:r>
          </a:p>
        </p:txBody>
      </p:sp>
      <p:sp>
        <p:nvSpPr>
          <p:cNvPr id="5" name="Text Placeholder 34">
            <a:extLst>
              <a:ext uri="{FF2B5EF4-FFF2-40B4-BE49-F238E27FC236}">
                <a16:creationId xmlns:a16="http://schemas.microsoft.com/office/drawing/2014/main" id="{E0602EC6-F2CA-CA24-D207-A72B073D603A}"/>
              </a:ext>
            </a:extLst>
          </p:cNvPr>
          <p:cNvSpPr txBox="1">
            <a:spLocks/>
          </p:cNvSpPr>
          <p:nvPr/>
        </p:nvSpPr>
        <p:spPr>
          <a:xfrm>
            <a:off x="618478" y="1298263"/>
            <a:ext cx="10955045" cy="359358"/>
          </a:xfrm>
          <a:prstGeom prst="rect">
            <a:avLst/>
          </a:prstGeom>
        </p:spPr>
        <p:txBody>
          <a:bodyPr/>
          <a:lstStyle>
            <a:lvl1pPr marL="457189" indent="-457189" algn="l" defTabSz="609585" rtl="0" eaLnBrk="1" latinLnBrk="0" hangingPunct="1">
              <a:spcBef>
                <a:spcPct val="20000"/>
              </a:spcBef>
              <a:buFont typeface="Arial"/>
              <a:buChar char="•"/>
              <a:defRPr sz="4267" kern="1200">
                <a:solidFill>
                  <a:schemeClr val="tx1"/>
                </a:solidFill>
                <a:latin typeface="+mn-lt"/>
                <a:ea typeface="+mn-ea"/>
                <a:cs typeface="+mn-cs"/>
              </a:defRPr>
            </a:lvl1pPr>
            <a:lvl2pPr marL="990575" indent="-380990" algn="l" defTabSz="609585" rtl="0" eaLnBrk="1" latinLnBrk="0" hangingPunct="1">
              <a:spcBef>
                <a:spcPct val="20000"/>
              </a:spcBef>
              <a:buFont typeface="Arial"/>
              <a:buChar char="–"/>
              <a:defRPr sz="3733" kern="1200">
                <a:solidFill>
                  <a:schemeClr val="tx1"/>
                </a:solidFill>
                <a:latin typeface="+mn-lt"/>
                <a:ea typeface="+mn-ea"/>
                <a:cs typeface="+mn-cs"/>
              </a:defRPr>
            </a:lvl2pPr>
            <a:lvl3pPr marL="1523962" indent="-304792" algn="l" defTabSz="609585" rtl="0" eaLnBrk="1" latinLnBrk="0" hangingPunct="1">
              <a:spcBef>
                <a:spcPct val="20000"/>
              </a:spcBef>
              <a:buFont typeface="Arial"/>
              <a:buChar char="•"/>
              <a:defRPr sz="3200" kern="1200">
                <a:solidFill>
                  <a:schemeClr val="tx1"/>
                </a:solidFill>
                <a:latin typeface="+mn-lt"/>
                <a:ea typeface="+mn-ea"/>
                <a:cs typeface="+mn-cs"/>
              </a:defRPr>
            </a:lvl3pPr>
            <a:lvl4pPr marL="2133547" indent="-304792" algn="l" defTabSz="609585" rtl="0" eaLnBrk="1" latinLnBrk="0" hangingPunct="1">
              <a:spcBef>
                <a:spcPct val="20000"/>
              </a:spcBef>
              <a:buFont typeface="Arial"/>
              <a:buChar char="–"/>
              <a:defRPr sz="2667" kern="1200">
                <a:solidFill>
                  <a:schemeClr val="tx1"/>
                </a:solidFill>
                <a:latin typeface="+mn-lt"/>
                <a:ea typeface="+mn-ea"/>
                <a:cs typeface="+mn-cs"/>
              </a:defRPr>
            </a:lvl4pPr>
            <a:lvl5pPr marL="2743131" indent="-304792" algn="l" defTabSz="609585" rtl="0" eaLnBrk="1" latinLnBrk="0" hangingPunct="1">
              <a:spcBef>
                <a:spcPct val="20000"/>
              </a:spcBef>
              <a:buFont typeface="Arial"/>
              <a:buChar char="»"/>
              <a:defRPr sz="2667" kern="1200">
                <a:solidFill>
                  <a:schemeClr val="tx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4D4D4D"/>
                </a:solidFill>
                <a:effectLst/>
                <a:uLnTx/>
                <a:uFillTx/>
                <a:latin typeface="Arial"/>
                <a:ea typeface="+mn-ea"/>
                <a:cs typeface="+mn-cs"/>
              </a:rPr>
              <a:t>% </a:t>
            </a:r>
            <a:r>
              <a:rPr kumimoji="0" lang="en-GB" sz="1800" b="1" i="0" u="sng" strike="noStrike" kern="1200" cap="none" spc="0" normalizeH="0" baseline="0" noProof="0">
                <a:ln>
                  <a:noFill/>
                </a:ln>
                <a:solidFill>
                  <a:srgbClr val="4D4D4D"/>
                </a:solidFill>
                <a:effectLst/>
                <a:uLnTx/>
                <a:uFillTx/>
                <a:latin typeface="Arial"/>
                <a:ea typeface="+mn-ea"/>
                <a:cs typeface="+mn-cs"/>
              </a:rPr>
              <a:t>average</a:t>
            </a:r>
            <a:r>
              <a:rPr kumimoji="0" lang="en-GB" sz="1800" b="1" i="0" u="none" strike="noStrike" kern="1200" cap="none" spc="0" normalizeH="0" baseline="0" noProof="0">
                <a:ln>
                  <a:noFill/>
                </a:ln>
                <a:solidFill>
                  <a:srgbClr val="4D4D4D"/>
                </a:solidFill>
                <a:effectLst/>
                <a:uLnTx/>
                <a:uFillTx/>
                <a:latin typeface="Arial"/>
                <a:ea typeface="+mn-ea"/>
                <a:cs typeface="+mn-cs"/>
              </a:rPr>
              <a:t> reduction in Purchase Intent </a:t>
            </a:r>
            <a:r>
              <a:rPr kumimoji="0" lang="en-GB" sz="1800" b="1" i="0" u="sng" strike="noStrike" kern="1200" cap="none" spc="0" normalizeH="0" baseline="0" noProof="0">
                <a:ln>
                  <a:noFill/>
                </a:ln>
                <a:solidFill>
                  <a:srgbClr val="4D4D4D"/>
                </a:solidFill>
                <a:effectLst/>
                <a:uLnTx/>
                <a:uFillTx/>
                <a:latin typeface="Arial"/>
                <a:ea typeface="+mn-ea"/>
                <a:cs typeface="+mn-cs"/>
              </a:rPr>
              <a:t>over 8 weeks</a:t>
            </a:r>
            <a:r>
              <a:rPr kumimoji="0" lang="en-GB" sz="1800" b="1" i="0" u="none" strike="noStrike" kern="1200" cap="none" spc="0" normalizeH="0" baseline="0" noProof="0">
                <a:ln>
                  <a:noFill/>
                </a:ln>
                <a:solidFill>
                  <a:srgbClr val="4D4D4D"/>
                </a:solidFill>
                <a:effectLst/>
                <a:uLnTx/>
                <a:uFillTx/>
                <a:latin typeface="Arial"/>
                <a:ea typeface="+mn-ea"/>
                <a:cs typeface="+mn-cs"/>
              </a:rPr>
              <a:t> if TV is NOT included alongside…</a:t>
            </a:r>
            <a:endParaRPr kumimoji="0" lang="en-GB" sz="4800" b="0" i="0" u="none" strike="noStrike" kern="1200" cap="none" spc="0" normalizeH="0" baseline="0" noProof="0">
              <a:ln>
                <a:noFill/>
              </a:ln>
              <a:solidFill>
                <a:srgbClr val="4D4D4D"/>
              </a:solidFill>
              <a:effectLst/>
              <a:uLnTx/>
              <a:uFillTx/>
              <a:latin typeface="Arial"/>
              <a:ea typeface="+mn-ea"/>
              <a:cs typeface="+mn-cs"/>
            </a:endParaRPr>
          </a:p>
        </p:txBody>
      </p:sp>
      <p:graphicFrame>
        <p:nvGraphicFramePr>
          <p:cNvPr id="6" name="Table 5">
            <a:extLst>
              <a:ext uri="{FF2B5EF4-FFF2-40B4-BE49-F238E27FC236}">
                <a16:creationId xmlns:a16="http://schemas.microsoft.com/office/drawing/2014/main" id="{D55C59C7-4767-5CA1-12A4-2F38151B8EDB}"/>
              </a:ext>
            </a:extLst>
          </p:cNvPr>
          <p:cNvGraphicFramePr>
            <a:graphicFrameLocks noGrp="1"/>
          </p:cNvGraphicFramePr>
          <p:nvPr/>
        </p:nvGraphicFramePr>
        <p:xfrm>
          <a:off x="1844000" y="1907964"/>
          <a:ext cx="8490858" cy="822960"/>
        </p:xfrm>
        <a:graphic>
          <a:graphicData uri="http://schemas.openxmlformats.org/drawingml/2006/table">
            <a:tbl>
              <a:tblPr firstRow="1" bandRow="1">
                <a:tableStyleId>{5C22544A-7EE6-4342-B048-85BDC9FD1C3A}</a:tableStyleId>
              </a:tblPr>
              <a:tblGrid>
                <a:gridCol w="1415143">
                  <a:extLst>
                    <a:ext uri="{9D8B030D-6E8A-4147-A177-3AD203B41FA5}">
                      <a16:colId xmlns:a16="http://schemas.microsoft.com/office/drawing/2014/main" val="3135171904"/>
                    </a:ext>
                  </a:extLst>
                </a:gridCol>
                <a:gridCol w="1415143">
                  <a:extLst>
                    <a:ext uri="{9D8B030D-6E8A-4147-A177-3AD203B41FA5}">
                      <a16:colId xmlns:a16="http://schemas.microsoft.com/office/drawing/2014/main" val="3499192320"/>
                    </a:ext>
                  </a:extLst>
                </a:gridCol>
                <a:gridCol w="1415143">
                  <a:extLst>
                    <a:ext uri="{9D8B030D-6E8A-4147-A177-3AD203B41FA5}">
                      <a16:colId xmlns:a16="http://schemas.microsoft.com/office/drawing/2014/main" val="3455929872"/>
                    </a:ext>
                  </a:extLst>
                </a:gridCol>
                <a:gridCol w="1415143">
                  <a:extLst>
                    <a:ext uri="{9D8B030D-6E8A-4147-A177-3AD203B41FA5}">
                      <a16:colId xmlns:a16="http://schemas.microsoft.com/office/drawing/2014/main" val="3992263178"/>
                    </a:ext>
                  </a:extLst>
                </a:gridCol>
                <a:gridCol w="1415143">
                  <a:extLst>
                    <a:ext uri="{9D8B030D-6E8A-4147-A177-3AD203B41FA5}">
                      <a16:colId xmlns:a16="http://schemas.microsoft.com/office/drawing/2014/main" val="3065371543"/>
                    </a:ext>
                  </a:extLst>
                </a:gridCol>
                <a:gridCol w="1415143">
                  <a:extLst>
                    <a:ext uri="{9D8B030D-6E8A-4147-A177-3AD203B41FA5}">
                      <a16:colId xmlns:a16="http://schemas.microsoft.com/office/drawing/2014/main" val="686197095"/>
                    </a:ext>
                  </a:extLst>
                </a:gridCol>
              </a:tblGrid>
              <a:tr h="370840">
                <a:tc>
                  <a:txBody>
                    <a:bodyPr/>
                    <a:lstStyle/>
                    <a:p>
                      <a:pPr algn="ctr"/>
                      <a:r>
                        <a:rPr lang="en-GB" sz="1800">
                          <a:solidFill>
                            <a:schemeClr val="bg2"/>
                          </a:solidFill>
                        </a:rPr>
                        <a:t>Other online </a:t>
                      </a:r>
                      <a:r>
                        <a:rPr lang="en-GB" sz="1200" b="0">
                          <a:solidFill>
                            <a:schemeClr val="bg2"/>
                          </a:solidFill>
                        </a:rPr>
                        <a:t>(search, display)</a:t>
                      </a:r>
                      <a:endParaRPr lang="en-GB" sz="2000" b="0">
                        <a:solidFill>
                          <a:schemeClr val="bg2"/>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GB" sz="1800">
                          <a:solidFill>
                            <a:schemeClr val="bg2"/>
                          </a:solidFill>
                        </a:rPr>
                        <a:t>Audio   </a:t>
                      </a:r>
                    </a:p>
                    <a:p>
                      <a:pPr algn="ctr"/>
                      <a:r>
                        <a:rPr lang="en-GB" sz="1200" b="0">
                          <a:solidFill>
                            <a:schemeClr val="bg2"/>
                          </a:solidFill>
                        </a:rPr>
                        <a:t>(radio &amp; streaming)</a:t>
                      </a:r>
                      <a:endParaRPr lang="en-GB" sz="1800" b="0">
                        <a:solidFill>
                          <a:schemeClr val="bg2"/>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GB" sz="1800">
                          <a:solidFill>
                            <a:schemeClr val="bg2"/>
                          </a:solidFill>
                        </a:rPr>
                        <a:t>Social Media</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lang="en-GB" sz="1800">
                          <a:solidFill>
                            <a:schemeClr val="bg2"/>
                          </a:solidFill>
                        </a:rPr>
                        <a:t>Online Video</a:t>
                      </a:r>
                      <a:endParaRPr lang="en-GB" sz="1200" b="0">
                        <a:solidFill>
                          <a:schemeClr val="bg2"/>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GB" sz="1800">
                          <a:solidFill>
                            <a:schemeClr val="bg2"/>
                          </a:solidFill>
                        </a:rPr>
                        <a:t>Print       </a:t>
                      </a:r>
                      <a:r>
                        <a:rPr lang="en-GB" sz="1200" b="0">
                          <a:solidFill>
                            <a:schemeClr val="bg2"/>
                          </a:solidFill>
                        </a:rPr>
                        <a:t>(physical)</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GB" sz="1800">
                          <a:solidFill>
                            <a:schemeClr val="bg2"/>
                          </a:solidFill>
                        </a:rPr>
                        <a:t>OOH</a:t>
                      </a:r>
                      <a:endParaRPr lang="en-GB" sz="1200" b="0">
                        <a:solidFill>
                          <a:schemeClr val="bg2"/>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401596990"/>
                  </a:ext>
                </a:extLst>
              </a:tr>
            </a:tbl>
          </a:graphicData>
        </a:graphic>
      </p:graphicFrame>
      <p:graphicFrame>
        <p:nvGraphicFramePr>
          <p:cNvPr id="7" name="Chart 6">
            <a:extLst>
              <a:ext uri="{FF2B5EF4-FFF2-40B4-BE49-F238E27FC236}">
                <a16:creationId xmlns:a16="http://schemas.microsoft.com/office/drawing/2014/main" id="{3BE735DD-20F2-2942-7ECB-684938E2302F}"/>
              </a:ext>
            </a:extLst>
          </p:cNvPr>
          <p:cNvGraphicFramePr/>
          <p:nvPr/>
        </p:nvGraphicFramePr>
        <p:xfrm>
          <a:off x="1668675" y="2710536"/>
          <a:ext cx="8854649" cy="2959379"/>
        </p:xfrm>
        <a:graphic>
          <a:graphicData uri="http://schemas.openxmlformats.org/drawingml/2006/chart">
            <c:chart xmlns:c="http://schemas.openxmlformats.org/drawingml/2006/chart" xmlns:r="http://schemas.openxmlformats.org/officeDocument/2006/relationships" r:id="rId3"/>
          </a:graphicData>
        </a:graphic>
      </p:graphicFrame>
      <p:sp>
        <p:nvSpPr>
          <p:cNvPr id="8" name="Isosceles Triangle 7">
            <a:extLst>
              <a:ext uri="{FF2B5EF4-FFF2-40B4-BE49-F238E27FC236}">
                <a16:creationId xmlns:a16="http://schemas.microsoft.com/office/drawing/2014/main" id="{51E65979-31FC-459C-ADBB-43C3D532A1BD}"/>
              </a:ext>
            </a:extLst>
          </p:cNvPr>
          <p:cNvSpPr/>
          <p:nvPr/>
        </p:nvSpPr>
        <p:spPr>
          <a:xfrm flipH="1" flipV="1">
            <a:off x="1846475" y="3430460"/>
            <a:ext cx="1346200" cy="419100"/>
          </a:xfrm>
          <a:prstGeom prst="triangle">
            <a:avLst>
              <a:gd name="adj" fmla="val 48847"/>
            </a:avLst>
          </a:prstGeom>
          <a:solidFill>
            <a:srgbClr val="09BDB9"/>
          </a:solidFill>
          <a:ln w="44450">
            <a:noFill/>
            <a:headEnd type="oval"/>
            <a:tailEnd type="ova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4D4D4D"/>
              </a:solidFill>
              <a:effectLst/>
              <a:uLnTx/>
              <a:uFillTx/>
              <a:latin typeface="Century Gothic" panose="020F0302020204030204"/>
              <a:ea typeface="+mn-ea"/>
              <a:cs typeface="+mn-cs"/>
            </a:endParaRPr>
          </a:p>
        </p:txBody>
      </p:sp>
      <p:sp>
        <p:nvSpPr>
          <p:cNvPr id="9" name="Isosceles Triangle 8">
            <a:extLst>
              <a:ext uri="{FF2B5EF4-FFF2-40B4-BE49-F238E27FC236}">
                <a16:creationId xmlns:a16="http://schemas.microsoft.com/office/drawing/2014/main" id="{E7932A13-8FA5-6387-0B5F-AAF0E52726F9}"/>
              </a:ext>
            </a:extLst>
          </p:cNvPr>
          <p:cNvSpPr/>
          <p:nvPr/>
        </p:nvSpPr>
        <p:spPr>
          <a:xfrm flipH="1" flipV="1">
            <a:off x="3268875" y="3761108"/>
            <a:ext cx="1346200" cy="419100"/>
          </a:xfrm>
          <a:prstGeom prst="triangle">
            <a:avLst>
              <a:gd name="adj" fmla="val 48847"/>
            </a:avLst>
          </a:prstGeom>
          <a:solidFill>
            <a:srgbClr val="BBCF0E"/>
          </a:solidFill>
          <a:ln w="44450">
            <a:noFill/>
            <a:headEnd type="oval"/>
            <a:tailEnd type="ova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4D4D4D"/>
              </a:solidFill>
              <a:effectLst/>
              <a:uLnTx/>
              <a:uFillTx/>
              <a:latin typeface="Century Gothic" panose="020F0302020204030204"/>
              <a:ea typeface="+mn-ea"/>
              <a:cs typeface="+mn-cs"/>
            </a:endParaRPr>
          </a:p>
        </p:txBody>
      </p:sp>
      <p:sp>
        <p:nvSpPr>
          <p:cNvPr id="10" name="Isosceles Triangle 9">
            <a:extLst>
              <a:ext uri="{FF2B5EF4-FFF2-40B4-BE49-F238E27FC236}">
                <a16:creationId xmlns:a16="http://schemas.microsoft.com/office/drawing/2014/main" id="{E4440FBB-4813-A97B-EEB5-800CA33ED9C2}"/>
              </a:ext>
            </a:extLst>
          </p:cNvPr>
          <p:cNvSpPr/>
          <p:nvPr/>
        </p:nvSpPr>
        <p:spPr>
          <a:xfrm flipH="1" flipV="1">
            <a:off x="4678575" y="3981461"/>
            <a:ext cx="1346200" cy="419100"/>
          </a:xfrm>
          <a:prstGeom prst="triangle">
            <a:avLst>
              <a:gd name="adj" fmla="val 48847"/>
            </a:avLst>
          </a:prstGeom>
          <a:solidFill>
            <a:srgbClr val="0169B3"/>
          </a:solidFill>
          <a:ln w="44450">
            <a:noFill/>
            <a:headEnd type="oval"/>
            <a:tailEnd type="ova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4D4D4D"/>
              </a:solidFill>
              <a:effectLst/>
              <a:uLnTx/>
              <a:uFillTx/>
              <a:latin typeface="Century Gothic" panose="020F0302020204030204"/>
              <a:ea typeface="+mn-ea"/>
              <a:cs typeface="+mn-cs"/>
            </a:endParaRPr>
          </a:p>
        </p:txBody>
      </p:sp>
      <p:sp>
        <p:nvSpPr>
          <p:cNvPr id="11" name="Isosceles Triangle 10">
            <a:extLst>
              <a:ext uri="{FF2B5EF4-FFF2-40B4-BE49-F238E27FC236}">
                <a16:creationId xmlns:a16="http://schemas.microsoft.com/office/drawing/2014/main" id="{2F1415A9-39AD-B51E-BC9F-2853C02B861E}"/>
              </a:ext>
            </a:extLst>
          </p:cNvPr>
          <p:cNvSpPr/>
          <p:nvPr/>
        </p:nvSpPr>
        <p:spPr>
          <a:xfrm flipH="1" flipV="1">
            <a:off x="6126375" y="4354878"/>
            <a:ext cx="1346200" cy="419100"/>
          </a:xfrm>
          <a:prstGeom prst="triangle">
            <a:avLst>
              <a:gd name="adj" fmla="val 48847"/>
            </a:avLst>
          </a:prstGeom>
          <a:solidFill>
            <a:srgbClr val="766ACE"/>
          </a:solidFill>
          <a:ln w="44450">
            <a:noFill/>
            <a:headEnd type="oval"/>
            <a:tailEnd type="ova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4D4D4D"/>
              </a:solidFill>
              <a:effectLst/>
              <a:uLnTx/>
              <a:uFillTx/>
              <a:latin typeface="Century Gothic" panose="020F0302020204030204"/>
              <a:ea typeface="+mn-ea"/>
              <a:cs typeface="+mn-cs"/>
            </a:endParaRPr>
          </a:p>
        </p:txBody>
      </p:sp>
      <p:sp>
        <p:nvSpPr>
          <p:cNvPr id="12" name="Isosceles Triangle 11">
            <a:extLst>
              <a:ext uri="{FF2B5EF4-FFF2-40B4-BE49-F238E27FC236}">
                <a16:creationId xmlns:a16="http://schemas.microsoft.com/office/drawing/2014/main" id="{B9779712-127E-E621-026B-6C70E01B00DD}"/>
              </a:ext>
            </a:extLst>
          </p:cNvPr>
          <p:cNvSpPr/>
          <p:nvPr/>
        </p:nvSpPr>
        <p:spPr>
          <a:xfrm flipH="1" flipV="1">
            <a:off x="7561475" y="4719759"/>
            <a:ext cx="1346200" cy="419100"/>
          </a:xfrm>
          <a:prstGeom prst="triangle">
            <a:avLst>
              <a:gd name="adj" fmla="val 48847"/>
            </a:avLst>
          </a:prstGeom>
          <a:solidFill>
            <a:srgbClr val="372D86"/>
          </a:solidFill>
          <a:ln w="44450">
            <a:noFill/>
            <a:headEnd type="oval"/>
            <a:tailEnd type="ova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4D4D4D"/>
              </a:solidFill>
              <a:effectLst/>
              <a:uLnTx/>
              <a:uFillTx/>
              <a:latin typeface="Century Gothic" panose="020F0302020204030204"/>
              <a:ea typeface="+mn-ea"/>
              <a:cs typeface="+mn-cs"/>
            </a:endParaRPr>
          </a:p>
        </p:txBody>
      </p:sp>
      <p:sp>
        <p:nvSpPr>
          <p:cNvPr id="13" name="Isosceles Triangle 12">
            <a:extLst>
              <a:ext uri="{FF2B5EF4-FFF2-40B4-BE49-F238E27FC236}">
                <a16:creationId xmlns:a16="http://schemas.microsoft.com/office/drawing/2014/main" id="{17B2DD8C-4945-752A-7E46-D3C1B74BA2B6}"/>
              </a:ext>
            </a:extLst>
          </p:cNvPr>
          <p:cNvSpPr/>
          <p:nvPr/>
        </p:nvSpPr>
        <p:spPr>
          <a:xfrm flipH="1" flipV="1">
            <a:off x="8971175" y="4719759"/>
            <a:ext cx="1346200" cy="419100"/>
          </a:xfrm>
          <a:prstGeom prst="triangle">
            <a:avLst>
              <a:gd name="adj" fmla="val 48847"/>
            </a:avLst>
          </a:prstGeom>
          <a:solidFill>
            <a:srgbClr val="BE09A8"/>
          </a:solidFill>
          <a:ln w="44450">
            <a:noFill/>
            <a:headEnd type="oval"/>
            <a:tailEnd type="ova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4D4D4D"/>
              </a:solidFill>
              <a:effectLst/>
              <a:uLnTx/>
              <a:uFillTx/>
              <a:latin typeface="Century Gothic" panose="020F0302020204030204"/>
              <a:ea typeface="+mn-ea"/>
              <a:cs typeface="+mn-cs"/>
            </a:endParaRPr>
          </a:p>
        </p:txBody>
      </p:sp>
    </p:spTree>
    <p:extLst>
      <p:ext uri="{BB962C8B-B14F-4D97-AF65-F5344CB8AC3E}">
        <p14:creationId xmlns:p14="http://schemas.microsoft.com/office/powerpoint/2010/main" val="3388871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THUMBNAIL_REFRESH" val="1"/>
  <p:tag name="ARTICULATE_SLIDE_COUNT" val="36"/>
  <p:tag name="ISPRING_SCORM_RATE_SLIDES" val="0"/>
  <p:tag name="ISPRING_SCORM_RATE_QUIZZES" val="0"/>
  <p:tag name="ISPRING_SCORM_PASSING_SCORE" val="0.000000"/>
  <p:tag name="ISPRING_ULTRA_SCORM_COURSE_ID" val="A32961C3-60E5-4515-91E3-535CC9F0099D"/>
  <p:tag name="ISPRING_SCORM_ENDPOINT" val="&lt;endpoint&gt;&lt;enable&gt;0&lt;/enable&gt;&lt;lrs&gt;http://&lt;/lrs&gt;&lt;auth&gt;0&lt;/auth&gt;&lt;login&gt;&lt;/login&gt;&lt;password&gt;&lt;/password&gt;&lt;key&gt;&lt;/key&gt;&lt;name&gt;&lt;/name&gt;&lt;email&gt;&lt;/email&gt;&lt;/endpoint&gt;&#10;"/>
  <p:tag name="ISPRINGONLINEFOLDERID" val="0"/>
  <p:tag name="ISPRINGONLINEFOLDERPATH" val="Content List"/>
  <p:tag name="ISPRINGCLOUDFOLDERID" val="22"/>
  <p:tag name="ISPRINGCLOUDFOLDERPATH" val="Repository/Nickable Charts/Ultimate Nickables/"/>
  <p:tag name="ISPRINGCLOUDFOLDERDOMAIN" val="https://thinkbox.ispringcloud.eu"/>
  <p:tag name="ISPRING_PLAYERS_CUSTOMIZATION" val="UEsDBBQAAgAIACJV40qpAcR2+wIAALAIAAAUAAAAdW5pdmVyc2FsL3BsYXllci54bWytVU1v2zAMPadA/4Ohe6WkH2sb2C26AsUO61Ag67ZboNqKrcW2PEmum/76UZK/53QrsEMCm+J7pMhH2r9+yVLvmUnFRR6gBZ4jj+WhiHgeB+jx693RBbq+Ojzwi5TumPR4FKAy5wZAU+RFTIWSFxrAD1QnAeoZMDAjr5BcSK53wH0G3G2k41N0eDADl1wFKNG6WBJSVRXmChB5rERaGhKFQ5GRQjLFcs0kcWkgr8Eu9d/R8MtETvSuYKqHLPT7A9ckLceL4gOS6gQLGZPj+XxBftx/XoUJy+gRz5WmeciQB5Wc2VI+0XB7L6IyZcrYZr5LcsW0NklY28zXS764yD0lwwA5h3XGlKIxUzjNY0QclkyA/U1KVVLzqAGt4VVbXvNav7V5XzdutnOkcy7Kp5SrBI76kM46CfTJMKqf2etaBT02CrozTMiT7FfJJYvs67dWjPMFcgFbxdk8sapCOICnOxpqIXe3AAMV1R3EbdOwaxq2oJYDt9FXHQVqbrthVJeSNaWa+c88YuILlZIaWVxpWTKfjIw1lgzBPnFXrpvUNcRPdJae/UNvjN+oNT/VW52xgP/RmE9A1NaE5xF7uePgo1kGNdUMim1sWBcpNjG7nFT5lPV0PTC5HOumwEU8TWXMYAwjqinp7GQflEmqwCUs5QjbO9gLTnicpPDTkwzj0700GZXbSYbewV5wKsLtBLQ1t2Uk4zqOxNQqyCcT68QPS6VFxl+tPAd7Ri+tDt8auebopuDtwfn8j1EcxGgGc4MmVpd56u2r5vDBzKlWnc+6cJaBWmEemC4L59XMQlmMfCK2oWWqb/s5NfuwBx3lPDUd01zfQe+iWvFX5lU8Ml+6xYmpScKMZgL04eKkxwD9hO0yCG9N+yJuRN7UAWNi39y/rWiz5evWua7v67APNXzmrHIYN1MfQR2xFGUejXqIi+4jolLYaTeSUS9lG7jR4hhEKooAncJDfefLs8vuyueLywZr83pwgV0u71jpdcKdgkit6/Yifr0b4PE3UEsDBBQAAgAIAOtiAlMxtD4H3QQAAGoSAAAdAAAAdW5pdmVyc2FsL2NvbW1vbl9tZXNzYWdlcy5sbmetWG1v2zYQ/l6g/4EQUGADurQd0KIYEgeyxDhCZMqV6DjZMAiMxNhEKNHTi1Pv037Nfth+yY6U7dhNCklJAduQaN1zx3t57qjj06+ZRCtelELlJ9aHo/cW4nmiUpHPT6wpPfvls4XKiuUpkyrnJ1auLHQ6eP3qWLJ8XrM5h+vXrxA6znhZwm050HcP90ikJ9ZkGDvBeGKT69gPRkE89EbWwFHZkuVr5Ku5+unXT5+/fvj46efjdxu5LjDR2Pb9QyBkkD6+7wBEaBj4MaBhPyb4iloD/dtPLphS3yPYGmwu+klPQnxpDfRvq9w0DDGhceR7Lo69KCYBNb7wMcWuNbhWNVqwFUeVQivB71G14BDHShQclVKk5o9EwUJe8zZlbjC2PRKHOKKh51AvINYgUkWxfmtgWV0tVAHqSpSKkt1InhqdkDHm/2XBS1DNKsgoBJ9qIeBJlTGRH7WrnhE/sN3YnkziMY4iewTOpbtNAdIB/L2oFvBfytVbUHGfS8VSdFtwAAwixJZLKZLmSREtC23hRLJ1qxWhPfPIKKZB4EcxJu52xRrgPEVuwfRme6KEdoRDAChYyYtnyMYm1404sqXsh3Dujc59+FJtwrmYLyR8q752TDBkwoTnbVKQqTiEHI+iWRC62mmgCjG0ZGV5r4r0IEv349kG7BEngEJw6B441RhbYMgPAexVFDyp2sB8e0qc83hICVwOMTjXZ3WeLDrKQYU8maT7KVlDrPYTrzX/N2jxMLiCEgdGCvpIBBdARBd9JK5xBOSBozYZYl96I1tTgSafLTNsmSdhutDlGrEkATkd0pVQdQkr2iXAD4aDyn5aIvxlCpnk2f4T/NYAQrBNDs3FioMJRdqe0cC2DnZ1Tn+Zer/HZ7bnYzeGJAfqialpA1oZA+LMVYWYlEpvAPSydMXyhKMbnjAd2DU8lorUPKYT0FjyVy3+RqzakO6bDV8TF1+9Oepp2gHFP7Ywq0swr6p4tqzaVO+Z/xwrdLF914QuW3+e/sjBxA694LtByti6CVKXyJQiq2XTC14cn51lfWPUasQLPdU9Wj/akqgh/aEHrDUUqrsEhmFDNzaYD2R3KY+cgaJJ0zuguXj5bQ+dJNgAEIWei3EJrjow4VJzfnf5GR5GHoXGMeM3pahapzJTjU2Ang5tAmOw5BV/KMYbfquAxyRnq2Y4g/ZoIt0a0L3Z76BfUI/6YDIBwPlmriqRFBnYn3bAnI7x1gMNzR/sZKZqmZrileLOUD34ts7446nytlCZWZWs3CZv02lOX2JFs7mwUTrpMZfs6q9zfPbK7/lRirAdwiTi2MTR44uja1V2FIIS0K7wabSdfqAWMlYlC2irt6rO045AzVHGxWc2gG32HHFWJIv//vm3I8Y3ljSraLP6Wy8QPZcBC+Id2B9EVbz8sw2E2sNDOXPTRWpz9NvKdTwJUg+y8IccsVjTWjKVwdJRu15I8k3QbEpt53wMdRCZtFd1kbRPafsIYzu8AC4zxwNrMGbFHRAhVUr2QjGutgaXerAz0eoj/HAEX/FCO6mP8Msait429Sax7brmhQSUIJw375rOmcKBJ9m8mZBq3hnMObcJsO03eDwVVV/AEOPdCwd9qDYHWB9OyJBGHWrTNLgtlwFdNPcPZLF63O92d6V5K3T8bu8l0f9QSwMEFAACAAgA62ICU0dLVwP8AwAAFxEAACcAAAB1bml2ZXJzYWwvZmxhc2hfcHVibGlzaGluZ19zZXR0aW5ncy54bWzVWO9y2kYQ/85T3KiTj0F2atcOA3g8thgzwUCR3CbT6XgO3YKuPt2puhOEfOrT9MH6JN3TYQwBJyIpnWQYD+i0+9u/v13JzYv3qSAzyDVXsuUd1488AjJWjMtpy7uLOi/PPaINlYwKJaHlSeWRi3atmRVjwXUSgjEoqgnCSN3ITMtLjMkavj+fz+tcZ7m9q0RhEF/XY5X6WQ4apIHczwRd4JdZZKC9JUIFAPxLlVyqtWs1QpoO6VaxQgDhDD2X3AZFRUdQnXi+ExvT+GGaq0KyKyVUTvLpuOX9cH5pP48yDuqapyBtTnQbD+2xaVDGuPWCipB/AJIAnybo7tmJR+acmaTlvTqxKCjtb6OU2C50alGuFOZAmiV8CoYyaqi7dPYMvDf68cAdsYWkKY8jvENs/C3vOroPe93r4L4/iILw/ia67Tkf9lCKgrfRHkpRN+oF+8hXhb95NwxGvW7/zX00GPSi7vBJCzO6kZCmv5mxJmZWFXkMq4Q1TVKkY0m5wB79KI0aDHa5oPkUItXhWMQJFRo88kcG058LKrhZIBmOkAwPANmlziA2I1u2lmfyArwnOAeIjmEtVy1x+nrVEmfnG6H7zvpTWDu9bFJjaJxg8+BZ6VrTXz96FJsouRGavSZjJdgqIEjHwPo0hTVKhA9cdlDy2CMTLILAUAcZSBJSiTTkBsOPVwC6GGvDTUm/zlL6MudUEMTDOQHkNtxKR5zQXG9kfZV52/xx+7e+MqB/d+lwR8+J/qoKwchCFUTwByBGESx1keKvBMg6ocgkV2l5ipQ3RAuOzs04zIFdVDH0Dk2kBWrifMkEGGfhz4J/IGOYqBxxgc5wGuE51w6/vhdwRrV+AqWPPr5wNOn2r4O3L2yAlM2ojPcEx/6ANDOHwKcYu1RoQgiF2VyDwMzEtNBQ1odxVopVCbP+5RXRPC2Eq/h/XZc16ANW5zBW6MLVqEphPutBZbMJnZWctDwroZGNHEviMPFGjIOGywKqAsZUEiXFgtAYh7m2DJ9xVWg8cVx20PqLHHSqhMvS1SnOQzSWM8iroB0dv/rx5PSns/PXjbr/z19/v/yk0nLBDQW11tyGu3p2g1bT+miPfkbpE9t0S7ej8tS2KNsyuvsJYbnJtud807c7aPdKKjfnt7qRwuBydHVDRkF414vCRpWG6CtknYkT7KiJfaasojO4i7AkQRXR4Sj4pZIbWJtKbAjCSnCDSnG8qSI1cpt6uLalK7mA43zqxhMOdMFTjp35XVD0ObZ8Pbv/F4Z+9UOjo/iBGAo0jxOs6sE64buYgodM8beUNXe1et3beL9r+jvfpO2dlEueYi7tpl+9frdPT47wjXHnrVoN0Tb/mdGu/QtQSwMEFAACAAgA62ICU6GEF03jAgAAlAoAACEAAAB1bml2ZXJzYWwvZmxhc2hfc2tpbl9zZXR0aW5ncy54bWyVVsFu4jAQve9XRNl706XdlpUCElAqVepuqxb17iRDYuHYke3Q8vdrxw6xgUAaCymeec8zHj9PiMUG0+mPIIjTmnOgcgVlRZCEgKISJuGqwHSTsK8Av1cc0zxQzh3wQFpYGBkyI4y/g5QKIrSltQU4m4RJLSWjVymjUkW4ooyXiITTn9fNE0cN8hKLbYErzmPzXOCsUQpdmOEUG+P3vR59hJSVFaK7Z5azqwSlm5yzmmYX4xS7CjhR1dQb/3O/WPYGIFjIJ1VgL6flWI9hlIqDEKBTulvqcZFFUAKkjXT+VA44Xajzuz+gbbHAsqHNfunRR6tQDn6RxzM9+vFUre4Rrpej0c3deYKEL6mgNyM9eqGN8r+1OKvq6jsaqTjLdUF9zvxuMetXy55DGMrU9VOE0fz2cXx7kaA3pAMpxsNYjz6GLc/tgx4OyL669z7W15Uz8qrretAQ9KEnBKaS1xBH7cz4RME+X2qp7kfrdy0d5lXl/IpqAdM1IsLCOmMHfINPTDMXZS0d5IORuoSFSdhF+o6OsFjMm2bhZLg3OSly2B7hHGOH/KfqeoR0jB3yneAMXijZWY+T7KHLkNpDniN7nOfrr7xAkZpm1tvOWq+O9KyvrnBStYYWU7IMpkKns8Il6IOLo8ZmUoqOcoop2uIcSczoX41Lds1mRBwdOKzWTisrllgSOCW4JkfVpt1yNXNfj9brC9J8FrrNmXkgVRefhMzoMgwsZxI2a5iP4TGcMgliKBhJidKiVJ+8wRTdhBUe+BNds6GkEvEN8BVjpDdOHDlViKPTdY5tMU4dAK3LBPhSnRuGVji+zeAKnBdE/eQHhk/IfEKP0zBloZajCO916RisCADxtGhVaybGU9ZEYgJbINbrGJoN9+0sFkqlfYKbyWdYS1dy1jJIk7ZXdMfp9TnPcYLwofJiftdxHQNkL1Eimp15N7/tw04uXmtu+5nWuQsyBqslb2nlP66hMup/o/8BUEsDBBQAAgAIAOtiAlOpYJAf6AMAAKgQAAAmAAAAdW5pdmVyc2FsL2h0bWxfcHVibGlzaGluZ19zZXR0aW5ncy54bWzVWO9u2kgQ/85TrHzqx+K0l15SZIiixCioBDjs3LWqqmjxDngv613Xu4bST/c0fbA+yY29hEAgqWnL5U4oAo9nfvP3t2PHO/mUCDKFTHMlm86L+oFDQEaKcTlpOldh+/mxQ7ShklGhJDQdqRxy0qp5aT4SXMcBGIOqmiCM1I3UNJ3YmLThurPZrM51mhV3lcgN4ut6pBI3zUCDNJC5qaBz/DLzFLSzQKgAgH+JkguzVq1GiGeRLhXLBRDOMHLJi6SouDCJcFyrNaLRzSRTuWRnSqiMZJNR0/nl+LT43OpYpHOegCxKolsoLMSmQRnjRRBUBPwzkBj4JMZojw4dMuPMxE3n5WGBgtruJkqJbTOnBcqZwhJIs4BPwFBGDbWX1p+BT0bfCqyIzSVNeBTiHVKk33TOw+ug2zn3r3v90A+uL8LLro1hB6PQfxvuYBR2wq6/i35V+It3A3/Y7fTeXIf9fjfsDO6ssKJrBfHc9Yp5WFmVZxEsC+aZOE9GknKBI3qvjBoMDrmg2QRC1ebYxDEVGhzyVwqT33MquJkjFw6QCzcA6alOITLDom1Nx2Q5OHdwFhADw14uR+LV6+VIHB2vpe5a73dpbY3So8bQKMbhQVkZmueuim7VxkqupVZck5ESbJkQJCNgPZpggQdt6ZAxVl1gbv0UJAmoRNpxg/lGSwudj7ThpqRbe6F9mnEqCFIKzwUgl8FG/lFMM71W5mWpi2mPWu97yoD+YPO3oodU/1S5YGSuciL4DRCjCPY2T/BXDGSVQWScqaSUCqoN0YJjcFMOM2AnVRy9QxdJjpZ4nqQCjPXwMeefyQjGKkNcoFM8fVDOtcWv7wScUq3vQOltjM8sLzq9c//tsyJByqZURjuC40BAkpp94FPMXSp0IYTCaq5AYGUimmso+8M4K9WqpFn//o5onuTCdvxn92UFeo/d2Y8XOrc9qtKYb0ZQ2W1MpyUnC56V0MhGji2xmHgjwjOIyxyqAkZUEiXFnNAIT29dMHzKVa5RYrlsofV3BWhNCZdlqBN8JEBnGYOsCtrBi5e/Hr767ej4daPufv37y/NHjRYbbSBo4c2utLMHV2Y1q3uL8xtGj6zPDdu2ypJiRNmG0+2PBIvVtXnOe26xdLbvoHJV3ltBo6fbQYF/Ojy7IEM/uOqGQaPKCPQU8sxEMc7QuHhsrGLTvwqxCX4V1cHQ/6NSGNiNSvPvB5Xg+pXyeFNFa2h382BlL1cKAQ/wiT2Q8AgXPOE4i/8LUj7Ejx/n87/Cya3PhfxRUloa74mTQLMoxj7urfdPd9I9XVX/S4WyV8vXtrX3NM/d+kZcQ/n6fxdatX8AUEsDBBQAAgAIAOtiAlMyYqOLkAEAAAMGAAAfAAAAdW5pdmVyc2FsL2h0bWxfc2tpbl9zZXR0aW5ncy5qc42Uy27CMBBF93xFlG4r1AYKaXc8glSJRaV2V3XhhCFEOLZlOykp4t+LEx6247R4NvHVyR3PWJ59zzsuP/G9F29ff9f7N3Nfa6A0yQu4N3XcoedK9wXOVvCR5YAzAr6FlOdfL/LhSriMfVKbxtW7shWan08dNFPaGmGhi9wBChdYOsBvF7hzgD8XsKfV1dSkNToupKSkn1Aigcg+oTxHNePfPdRLL9GCaQm8QRf1cqBrlIBh+jd5dXwaq9C5hOYMkWpJU9qPUbJNOS3Iqst1UzHgxyvfnmp5Hs8iww5nQr5KyO3EUaiim2QchIBT3lGkwgljFAPWfNvdtFDDuF2QRZeZyOSZnjyq0GmGUmh1KZyoMDFy9LK5hygIBqM2J2EnG2IQqDAIjCrgt1hRVrAbLpBxmqqOtNDpaDYxr/KCYopWGUkbLpgOF+HQyanDKtsGnIcqdPBa6HCuwjeeELWe0Mbx+vKu0eF695YmjaF0ziqsrEvXIMAukbhE6hJZ5xRqDxJpDxK1//S+/juNbdc7/AJQSwMEFAACAAgATmlyVCkQ9LPCDwAAfiUAABcAAAB1bml2ZXJzYWwvdW5pdmVyc2FsLnBuZ+2a+1tSWffAabrNVF6apsbJC1Zv01zKa6lh4liWNaVNmmmmkjliXtDQQAGBKZ+ypoScSkdRaOI188o0hBcUtJs0KZJ5IUSlYowAlUQOKAh8wXrf7/P+D/7AOex99uectfZaZ+21zrMv/xQWYrNi/QoQCGRzYH9wOAi0JBgEWpz26TJLz+GXoWGW06Ls8JDdoIYeJ7mlsSQ5KDQIBLpHXjmXsNTS/uzM/uPZIJDtI+tvES/z7s8g0OY1B4KDjubGT4xIrozn4HlT2fTiY4Wh2277FIbWI8oeR6xZG/x4cPcf9zZrlj8MOu0W4NrfuIRz7fPPf/1CfPRbTdQK1snHxSvil/y47f5q3AaHoKzVHprdQf8uCTKf+1bFx4ADZRRBz+TcywDcWyD3UT7Tf7qi1EhI7qHO7spB91QOeAgCzA8Vik3kepe2LOBpmgrra5G0Y1u1YR+LlOoijbXbSMuduyy/sMjSbRvEIlPprur+Eio141NLx5n9NeeclhapCCpDnw3IOuII69pBALed6b3oPy0dV/WHvNR6seBuzNNK0Vfzfw/ZWwe8+XSj5fiDU9ASy+nSpkvWS8glqy1HV5LrJ5bT49WWKQb94nfe+jT7kAVoAVqAFqAFaAFagBagBWgBWoAWoAVoAVqAFqAFaAFagBagBeh/ocYVG3NiTR2KCBo+C2AxiNnAiApPTPKhQOCocYXD4L1y50TLOLRvAyyTVc1omeMH4pF0ViLiRIm8S1ITATMcb6D42m60fssduBI485rlLhiHoLYqf+8h7bCAYpxqeWCeR+BjBitxQpAeGMLi/1EvUkJ38bmZqdL5D8Zc7eZSfKhzn+jesh7eTEQ+fi5fHnkSBPKFGV/N/nRqv6APNqs4C7OQG8JGSgwEzwedQY9r92gDUYeSeev9cMnGmiZ2BuOTxSA/GLCnWkYlvh7y/utRmchEssUooCMyOyeLgG/T4ei6HKThhISFFePt6uLNK1Vl1MDpQRzYjz2cO+RInKoIEWbrxLAs3oiq7XWeVmmTiZMTahPjiCQdj0KUVwhVBa2TmJMAm0aTNCkb/SdQW/kujihR05ya3JCZl97fiCqFMrRpbeMpTbXiuwwmd3JKg4eQoziYtQ6gjtmaKIWLolubc/ZdhG4ivb1pw6XYa6XOSsTAbTW1S8eYNNw0kOMuuUX6VXdtPczYm7G3KOb3QdQI0Wx03LvOJ0J33FkFGUSNf7+uX77WVm/auvYgvOjkCLqKQ6qUWuVgk7jcoTsZ9J5aRuupAxXxhoim1ra5A+IB1AAgBAZ9pGNa+a544K11cmVVo2lvriU3Cuh7aNgMDkO3ZnWw29NuEtCYmnCc2GD4ey7c+IVpO8P08h+I6NBI5lpQZ59bu9SkZPzmoKJ5hh/1e3fyz4xWlKw+eziR7ubfeW/oTmM9o4k7iRQPMQixx/ZX855bHk1jhU6Ijy8rmi4TIRaD/oQByi8KtNwNXaUTum8SFFHJcAP326B/znePR6tSr+f2rlSJMHT9Z6bmT+FE+Eoz1y5Zl8SJqTLVGeh7nrEnBiuaepDkwrEkHoNpchI46upvH3hCut54ImcIWiHsznAE/WKE9Pt+4ZzcKKHfqDYfy200U+w/KNYAX/mqVH8Zb07thAArfhn73uElTfSQuGpVlyFrnfcgImdI6VCPS093DB5KaaJUNB6W7WCKl4FOEhug6pes5PiCACYevJl/k7zLK2BZ1eYPtovjr+vwljK+daoi1LTHtv0FY14wOzgU68YwS4pQZJugn5mlIz4gkAE5aM5+tdfikuTf4EJz79SdJUWZeOWJ2mQq5i17TDPrzp15w4qIL0MaxlBXFVmV0IYJOLOtUJUn8xe6t5ePARo0fUzIln/Uo5JA54sw9fGbf1J9iSyDVSfg1roUMzp28nGXrs5rcnpLgE8j3q4IPTSRAbeffcmDNmLNBglx5JFdYJ5Gx6niZvanSH1QpRD8znktA9Gz7mgeayw9rimj/mWfjIwNjSnuE+7Ejea+6NYS7/M1ntENNBxYr3TSpRz1JuwKo0FdeJVjExlerW20py3Li/xVbdko+YtKx2G0GFHrTpztEjZGO2/7TqGBeEg12h0c/iFwv765kcJX+7jgNb3KEvOwDJpzNkagxmJbe9VpI2fhPGxU1WcbOZcqKqIgF/uB+8jV3YRI13fSEwm3YEFHqiLL330zYPY/iI99fXuyymr20e4D5EIIcZWf0a+arNSQ3AGgULUnHJZWgX6BnoAvLUJJEhXg8+GSVrhMqGsZm3eRkQHcgXEvpgwP7GFQkfUv3WDcvD3d0VRYamG0eIDXtdS8xy7g7Fl9sy10opv04DTlK/KDZhinoSHRg8A9GsGrg7oI+wBkxTHe6+auYiSHw083EDbK1gfrzx1dToe64Z+nJvT25XR6eWke1MjPA6WCvLd61KCssjaygjB8Lm60c8aV8eRQXMi85lwOlx9njU2RV0TX3+zd9isOCYlYqa5EXfkZHaHbu/c8pAeQOSz/zqd7Mh+Cz6t8ghRXnB19YdE73JPOYNAPVTNaG9oFjuACABNyDSVmsUen2DqEj7GwtR3cLzGbqEckaal6XBTtmExIAzCcH3/+YHJfu/gW7IRoUNsnmE5FHFc+NG0guI/j6qMFZoV0lHt732F8fHHa43gGSWCn1EAQsYszvZhSjyE4lvasGcYCo2ImdDOzzSa3HSwY63AldFKQZohpF8o4+MDMBmkETaVeUUTFbu0m8SCydcH6MFW+Zxh4riHRiAG/pHLn/FihFcdKvpI19+GKm3rt1FCO6n3ZGNAvS6J5+w92iCihxHw3qa5W7xIp8e5UJXcRnyrAPRDiR+ENM7Ak0glHbdmZWUzAljrBYea+cVmh9PtLhoJMJvh2BRzOS7jP7+f2Z7+ydcBvxcaNGEZpZAM0THXiCd206BQMXT7mKeH1Jyagdw3ubHJ9sbzBVp1VbPen1Das4ljnzknbnXJSzOg+ok3ce8W55+5rY+IP40erWHHJ6LpzTF+KyZ971TnAaKzs5j4QwNFiEGgcDmbGOmp3cwcv7uAcq+tLo5jyVq0HMKX1qw3CRCxeJGyfqN04L5bG8x1whiE2YDIDZRMCJSZLJfMa16AKhczy0TvkWS7cKpPONdyfW074AQiCTr7qT0kqlzbkjEwMbM2kt1/Ut00+1ze73N3RpawWlKArrGvnaLpeBSAlgXrDQblqwxb+eOMi0Es+9I7w4kFnD2y9X80F0wHVhhd9jLJ3HeGeCVpqdlWFCOmA8MavSk2VKKR6tgGj8rp0tVhQ6l9zY1Q2ppmo0LZoUpItwrTYM+zlIOSR8/s5dSl51c/VWMX0X4JS57RX4/w7xMz7V9tN4eZ3AzIgmRZoIiXxZ+ykfh/sJDGO6hgB4iECFhGdNqBvJnhAuaIUxlplG4EV8uQ8Ut/yOl0vhCvURqWP2MQ+xB/3u9pYCl22A3h2U988+NgIuOXvRwRS4g+SO2V9AXgcx+W/VhP6Rtbne4rl8XkaOXP5cfcfFJD/Gm5Ron31V0T3dEwAgBHJLHETwjCJumrBOKOgPh5lcPa926doEyX9UmLxs8BvALtEfLwCF9meVdfue0NPjZTlDMeZFh/3bkVYkp/pyzxaszY9zZLr2JT0CWyUgphhYfbDmJKe+A1Zw5r1TebhsdDg5I+WlctYeOwEjn9AOc6N5Xj9G/ZtuKGt/Dpp1ieCfEE0FS2Lzd8feE3xIAJcQvjhqvtXipIvCsXAohPF96WT16CcBnpPGucnuVLpf6u9ccpWjigWBlIH0ZgfhBYlDj0hrQDroO+pAzTzE1g91HzBffTVdTKUy55G6JwRm652/A2PMD8HDi4tUeB+rIARZUqpyEequ0KdX35bGXgjRUhFInyB4XrqI+cmPxXrlPE4czI0EoeP7txxCnanm5B26nqpc36vTx/vVhVM3gvLVhmQyvGpNqRZvxNQRyXrtST/t5SwgGVw3pt/WaJeqv7B9pr8+6tWxBXvM14XIfW3dBXP+6rcAeeWtsV65XrVtamkKSmgS6HHqZ6K7sVj+SdcojnqRl+XveRMokHM03cyBS6ICPFgEly4tO3nka3tdgO6c1ObiQCS6J7SdVr8wQo5vDFL2jb3wI4RoBzKK057NKaJuSf8bYcx3xj/Tpf9oFeth3g46bjrLW7tOe/WnfIvv7sxqhuqgiKO9k0lxoqFPEvQMsz8WmaxxtcROvxHHVyCUxW3+klN0ju20ZnebrttkZaVSB4ZiJIpdIy5B9vPd1tTOxFqkftOxof1fOrVzVohFeVssqyNN3yioOqnGr/yztDPNr4dswQvOm2m1EAirIWvgw62GEbaW7BKhrlXQS0wXT3R/YioZ9QSzZ3me50w0zQxzMxNf9P2IYAIqqCGf/4/1YiAYbHYVWEH7VtcrTfFMvuxgmtJ72dmqsxJwB+BpoJNwJR6botJ//cAZXSqtW+p75eSrZ+coYskJaHlH7Mh7OTslw0BBsiwNeFKUhBvirRRSWWuWUGWFSeEkTvheMwMSATD9v6myWpzrugTdphjE+ZtrZnJNjbo2tL9M2yYoI5COBHmg4yfN4NWOaoLuN9nuDy8wlusOvKsTZcPpk6av15StNKLmRiAfZJG0F98fgS+8t1fw5NbVHnCs/5u3OOgV/uY7e4UPzLRQ+kDb7IBdZgGcD86qbu1mBseUWBMOltF+fxDnrbf/u/tK0HDp7W6pDUAriA5oNWUsQkEouwky3J90+AGf4hGJMtWFuY//aN97h28O4WA3WW4WWqZmrFPsLPQjYSkt4M+/7lBsvGvZ+xJdqHV+8+guVogMx63D+0XoaJ4ioVHENl3I3TydFoTC2m/858XaObb7RdqTYZhEaWGoJkSwGC7hLyuaWVopGRGK+EmFPHrE9eBmnvHVV13FDo7wRtwN7sHPzcvnf9j3Zqd/KGpn4TjyVP5nYX5+x9S+stl5dow42VfCZOtO6dr25pb/s9IuxZX20oA6H1PfL4ULwbrNdtB7zeZtd1miyNYqrNqcJjzMz1wP423J5YpNJU/sVtvKV7G6ghlZT4Uk2bmJgM3rbC88FAbsDcLYckb4qzbh2wTjGz50NS1wXHKpOFrS0037MTgTjuHqDarC4jqqRRQiiRXK6IjUsXs7nG2tUwsdc26Ut1xRLVF7dgO+NcKiK+vuF/ZQDTozLma2h2sQgdrFZl9/uk2BU9yVqeIbJIgNZIpkuI+JBNt3afzavOH0lL2gmsWr7fWmlfqYp5W1pJ3+QSssV63j1zZohmedj8ksJabfsEDu90GzEqDJZL+ngH6uEGo32lpUdlhvPZv+cX5rT+3hkIEgGv4tCaKy8a+fzYgv2Dtztg7AKnBzJ0+VmtefifxhleZW0Ghtf/A3rDght0nz/8fUEsDBBQAAgAIAE5pclTAqrEVSgAAAGsAAAAbAAAAdW5pdmVyc2FsL3VuaXZlcnNhbC5wbmcueG1ss7GvyM1RKEstKs7Mz7NVMtQzULK34+WyKShKLctMLVeoAIoBBSFASaESyDVCcMszU0oygEIGZhYIwYzUzPSMElslCwOERn2gmQBQSwECAAAUAAIACAAiVeNKqQHEdvsCAACwCAAAFAAAAAAAAAABAAAAAAAAAAAAdW5pdmVyc2FsL3BsYXllci54bWxQSwECAAAUAAIACADrYgJTMbQ+B90EAABqEgAAHQAAAAAAAAABAAAAAAAtAwAAdW5pdmVyc2FsL2NvbW1vbl9tZXNzYWdlcy5sbmdQSwECAAAUAAIACADrYgJTR0tXA/wDAAAXEQAAJwAAAAAAAAABAAAAAABFCAAAdW5pdmVyc2FsL2ZsYXNoX3B1Ymxpc2hpbmdfc2V0dGluZ3MueG1sUEsBAgAAFAACAAgA62ICU6GEF03jAgAAlAoAACEAAAAAAAAAAQAAAAAAhgwAAHVuaXZlcnNhbC9mbGFzaF9za2luX3NldHRpbmdzLnhtbFBLAQIAABQAAgAIAOtiAlOpYJAf6AMAAKgQAAAmAAAAAAAAAAEAAAAAAKgPAAB1bml2ZXJzYWwvaHRtbF9wdWJsaXNoaW5nX3NldHRpbmdzLnhtbFBLAQIAABQAAgAIAOtiAlMyYqOLkAEAAAMGAAAfAAAAAAAAAAEAAAAAANQTAAB1bml2ZXJzYWwvaHRtbF9za2luX3NldHRpbmdzLmpzUEsBAgAAFAACAAgATmlyVCkQ9LPCDwAAfiUAABcAAAAAAAAAAAAAAAAAoRUAAHVuaXZlcnNhbC91bml2ZXJzYWwucG5nUEsBAgAAFAACAAgATmlyVMCqsRVKAAAAawAAABsAAAAAAAAAAQAAAAAAmCUAAHVuaXZlcnNhbC91bml2ZXJzYWwucG5nLnhtbFBLBQYAAAAACAAIAGACAAAbJgAAAAA="/>
  <p:tag name="ISPRING_PRESENTATION_TITLE" val="Chart of the Month - September 2023"/>
  <p:tag name="ISPRING_FIRST_PUBLI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Thinkbox">
  <a:themeElements>
    <a:clrScheme name="THINKBOX">
      <a:dk1>
        <a:sysClr val="windowText" lastClr="000000"/>
      </a:dk1>
      <a:lt1>
        <a:sysClr val="window" lastClr="FFFFFF"/>
      </a:lt1>
      <a:dk2>
        <a:srgbClr val="372D87"/>
      </a:dk2>
      <a:lt2>
        <a:srgbClr val="4D4D4D"/>
      </a:lt2>
      <a:accent1>
        <a:srgbClr val="372D87"/>
      </a:accent1>
      <a:accent2>
        <a:srgbClr val="0069B4"/>
      </a:accent2>
      <a:accent3>
        <a:srgbClr val="E10514"/>
      </a:accent3>
      <a:accent4>
        <a:srgbClr val="EB7305"/>
      </a:accent4>
      <a:accent5>
        <a:srgbClr val="009B3C"/>
      </a:accent5>
      <a:accent6>
        <a:srgbClr val="87B923"/>
      </a:accent6>
      <a:hlink>
        <a:srgbClr val="000000"/>
      </a:hlink>
      <a:folHlink>
        <a:srgbClr val="000000"/>
      </a:folHlink>
    </a:clrScheme>
    <a:fontScheme name="Custom 3">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w="15875">
          <a:solidFill>
            <a:schemeClr val="accent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2225">
          <a:solidFill>
            <a:srgbClr val="D9D9D9"/>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sz="1600" dirty="0" err="1" smtClean="0">
            <a:solidFill>
              <a:schemeClr val="bg2"/>
            </a:solidFill>
          </a:defRPr>
        </a:defPPr>
      </a:lstStyle>
    </a:txDef>
  </a:objectDefaults>
  <a:extraClrSchemeLst/>
  <a:custClrLst>
    <a:custClr name="Yellow">
      <a:srgbClr val="FFCD00"/>
    </a:custClr>
    <a:custClr name="Light green">
      <a:srgbClr val="B9CD00"/>
    </a:custClr>
    <a:custClr name="Light blue ">
      <a:srgbClr val="00A5D7"/>
    </a:custClr>
  </a:custClrLst>
  <a:extLst>
    <a:ext uri="{05A4C25C-085E-4340-85A3-A5531E510DB2}">
      <thm15:themeFamily xmlns:thm15="http://schemas.microsoft.com/office/thememl/2012/main" name="ThinkboxPowerPoint_Template_Nov17_FINAL.pptx" id="{3F326CAD-93B2-44EF-A03C-22051131FAD6}" vid="{43955D0F-805C-462F-9BA3-8D8784816F2A}"/>
    </a:ext>
  </a:extLst>
</a:theme>
</file>

<file path=ppt/theme/theme2.xml><?xml version="1.0" encoding="utf-8"?>
<a:theme xmlns:a="http://schemas.openxmlformats.org/drawingml/2006/main" name="1_Thinkbox">
  <a:themeElements>
    <a:clrScheme name="THINKBOX">
      <a:dk1>
        <a:sysClr val="windowText" lastClr="000000"/>
      </a:dk1>
      <a:lt1>
        <a:sysClr val="window" lastClr="FFFFFF"/>
      </a:lt1>
      <a:dk2>
        <a:srgbClr val="372D87"/>
      </a:dk2>
      <a:lt2>
        <a:srgbClr val="4D4D4D"/>
      </a:lt2>
      <a:accent1>
        <a:srgbClr val="372D87"/>
      </a:accent1>
      <a:accent2>
        <a:srgbClr val="0069B4"/>
      </a:accent2>
      <a:accent3>
        <a:srgbClr val="E10514"/>
      </a:accent3>
      <a:accent4>
        <a:srgbClr val="EB7305"/>
      </a:accent4>
      <a:accent5>
        <a:srgbClr val="009B3C"/>
      </a:accent5>
      <a:accent6>
        <a:srgbClr val="87B923"/>
      </a:accent6>
      <a:hlink>
        <a:srgbClr val="000000"/>
      </a:hlink>
      <a:folHlink>
        <a:srgbClr val="000000"/>
      </a:folHlink>
    </a:clrScheme>
    <a:fontScheme name="Custom 3">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w="15875">
          <a:solidFill>
            <a:schemeClr val="accent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2225">
          <a:solidFill>
            <a:srgbClr val="D9D9D9"/>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sz="1600" dirty="0" err="1" smtClean="0">
            <a:solidFill>
              <a:schemeClr val="bg2"/>
            </a:solidFill>
          </a:defRPr>
        </a:defPPr>
      </a:lstStyle>
    </a:txDef>
  </a:objectDefaults>
  <a:extraClrSchemeLst/>
  <a:custClrLst>
    <a:custClr name="Yellow">
      <a:srgbClr val="FFCD00"/>
    </a:custClr>
    <a:custClr name="Light green">
      <a:srgbClr val="B9CD00"/>
    </a:custClr>
    <a:custClr name="Light blue ">
      <a:srgbClr val="00A5D7"/>
    </a:custClr>
  </a:custClrLst>
  <a:extLst>
    <a:ext uri="{05A4C25C-085E-4340-85A3-A5531E510DB2}">
      <thm15:themeFamily xmlns:thm15="http://schemas.microsoft.com/office/thememl/2012/main" name="Office Theme" id="{87B111D4-E9AF-426D-8C9F-EE971196E37C}" vid="{A929D647-F1B9-49CF-A84B-43D843FFC864}"/>
    </a:ext>
  </a:extLst>
</a:theme>
</file>

<file path=ppt/theme/theme3.xml><?xml version="1.0" encoding="utf-8"?>
<a:theme xmlns:a="http://schemas.openxmlformats.org/drawingml/2006/main" name="2_Thinkbox">
  <a:themeElements>
    <a:clrScheme name="THINKBOX">
      <a:dk1>
        <a:sysClr val="windowText" lastClr="000000"/>
      </a:dk1>
      <a:lt1>
        <a:sysClr val="window" lastClr="FFFFFF"/>
      </a:lt1>
      <a:dk2>
        <a:srgbClr val="372D87"/>
      </a:dk2>
      <a:lt2>
        <a:srgbClr val="4D4D4D"/>
      </a:lt2>
      <a:accent1>
        <a:srgbClr val="372D87"/>
      </a:accent1>
      <a:accent2>
        <a:srgbClr val="0069B4"/>
      </a:accent2>
      <a:accent3>
        <a:srgbClr val="E10514"/>
      </a:accent3>
      <a:accent4>
        <a:srgbClr val="EB7305"/>
      </a:accent4>
      <a:accent5>
        <a:srgbClr val="009B3C"/>
      </a:accent5>
      <a:accent6>
        <a:srgbClr val="87B923"/>
      </a:accent6>
      <a:hlink>
        <a:srgbClr val="000000"/>
      </a:hlink>
      <a:folHlink>
        <a:srgbClr val="000000"/>
      </a:folHlink>
    </a:clrScheme>
    <a:fontScheme name="Custom 3">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w="15875">
          <a:solidFill>
            <a:schemeClr val="accent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2225">
          <a:solidFill>
            <a:srgbClr val="D9D9D9"/>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sz="1600" dirty="0" err="1" smtClean="0">
            <a:solidFill>
              <a:schemeClr val="bg2"/>
            </a:solidFill>
          </a:defRPr>
        </a:defPPr>
      </a:lstStyle>
    </a:txDef>
  </a:objectDefaults>
  <a:extraClrSchemeLst/>
  <a:custClrLst>
    <a:custClr name="Yellow">
      <a:srgbClr val="FFCD00"/>
    </a:custClr>
    <a:custClr name="Light green">
      <a:srgbClr val="B9CD00"/>
    </a:custClr>
    <a:custClr name="Light blue ">
      <a:srgbClr val="00A5D7"/>
    </a:custClr>
  </a:custClrLst>
  <a:extLst>
    <a:ext uri="{05A4C25C-085E-4340-85A3-A5531E510DB2}">
      <thm15:themeFamily xmlns:thm15="http://schemas.microsoft.com/office/thememl/2012/main" name="Office Theme" id="{87B111D4-E9AF-426D-8C9F-EE971196E37C}" vid="{A929D647-F1B9-49CF-A84B-43D843FFC864}"/>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WPP Media">
    <a:dk1>
      <a:srgbClr val="000050"/>
    </a:dk1>
    <a:lt1>
      <a:srgbClr val="FFFFFF"/>
    </a:lt1>
    <a:dk2>
      <a:srgbClr val="000050"/>
    </a:dk2>
    <a:lt2>
      <a:srgbClr val="FFFFFF"/>
    </a:lt2>
    <a:accent1>
      <a:srgbClr val="B0F467"/>
    </a:accent1>
    <a:accent2>
      <a:srgbClr val="93DFE3"/>
    </a:accent2>
    <a:accent3>
      <a:srgbClr val="5465FF"/>
    </a:accent3>
    <a:accent4>
      <a:srgbClr val="788BFF"/>
    </a:accent4>
    <a:accent5>
      <a:srgbClr val="00DBEE"/>
    </a:accent5>
    <a:accent6>
      <a:srgbClr val="FCFE67"/>
    </a:accent6>
    <a:hlink>
      <a:srgbClr val="00DBEE"/>
    </a:hlink>
    <a:folHlink>
      <a:srgbClr val="00DBEE"/>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THINKBOX_01">
    <a:dk1>
      <a:sysClr val="windowText" lastClr="000000"/>
    </a:dk1>
    <a:lt1>
      <a:sysClr val="window" lastClr="FFFFFF"/>
    </a:lt1>
    <a:dk2>
      <a:srgbClr val="E10514"/>
    </a:dk2>
    <a:lt2>
      <a:srgbClr val="808080"/>
    </a:lt2>
    <a:accent1>
      <a:srgbClr val="E10514"/>
    </a:accent1>
    <a:accent2>
      <a:srgbClr val="EB7305"/>
    </a:accent2>
    <a:accent3>
      <a:srgbClr val="87B923"/>
    </a:accent3>
    <a:accent4>
      <a:srgbClr val="009B3C"/>
    </a:accent4>
    <a:accent5>
      <a:srgbClr val="0069B4"/>
    </a:accent5>
    <a:accent6>
      <a:srgbClr val="372D87"/>
    </a:accent6>
    <a:hlink>
      <a:srgbClr val="000000"/>
    </a:hlink>
    <a:folHlink>
      <a:srgbClr val="000000"/>
    </a:folHlink>
  </a:clrScheme>
  <a:fontScheme name="Custom 3">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THINKBOX_01">
    <a:dk1>
      <a:sysClr val="windowText" lastClr="000000"/>
    </a:dk1>
    <a:lt1>
      <a:sysClr val="window" lastClr="FFFFFF"/>
    </a:lt1>
    <a:dk2>
      <a:srgbClr val="E10514"/>
    </a:dk2>
    <a:lt2>
      <a:srgbClr val="808080"/>
    </a:lt2>
    <a:accent1>
      <a:srgbClr val="E10514"/>
    </a:accent1>
    <a:accent2>
      <a:srgbClr val="EB7305"/>
    </a:accent2>
    <a:accent3>
      <a:srgbClr val="87B923"/>
    </a:accent3>
    <a:accent4>
      <a:srgbClr val="009B3C"/>
    </a:accent4>
    <a:accent5>
      <a:srgbClr val="0069B4"/>
    </a:accent5>
    <a:accent6>
      <a:srgbClr val="372D87"/>
    </a:accent6>
    <a:hlink>
      <a:srgbClr val="000000"/>
    </a:hlink>
    <a:folHlink>
      <a:srgbClr val="000000"/>
    </a:folHlink>
  </a:clrScheme>
  <a:fontScheme name="Custom 3">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ThinkboxPowerPointTemplate</Template>
  <TotalTime>0</TotalTime>
  <Words>3410</Words>
  <Application>Microsoft Office PowerPoint</Application>
  <PresentationFormat>Widescreen</PresentationFormat>
  <Paragraphs>236</Paragraphs>
  <Slides>11</Slides>
  <Notes>11</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11</vt:i4>
      </vt:variant>
    </vt:vector>
  </HeadingPairs>
  <TitlesOfParts>
    <vt:vector size="19" baseType="lpstr">
      <vt:lpstr>Aptos</vt:lpstr>
      <vt:lpstr>Arial</vt:lpstr>
      <vt:lpstr>Arial (Body)</vt:lpstr>
      <vt:lpstr>Calibri</vt:lpstr>
      <vt:lpstr>Century Gothic</vt:lpstr>
      <vt:lpstr>Thinkbox</vt:lpstr>
      <vt:lpstr>1_Thinkbox</vt:lpstr>
      <vt:lpstr>2_Thinkbox</vt:lpstr>
      <vt:lpstr>Price promotions have big, obvious effects, but not all volume is incremental</vt:lpstr>
      <vt:lpstr>Short-term payback goes beyond ‘performance’ channels</vt:lpstr>
      <vt:lpstr>TV has the broadest cultural footprint</vt:lpstr>
      <vt:lpstr>Brand building drives LLM visibility</vt:lpstr>
      <vt:lpstr>On average, brands could double their investment and still generate a profitable return, unlocking 11% headline profit growth</vt:lpstr>
      <vt:lpstr>TV has the highest share of cultural availability</vt:lpstr>
      <vt:lpstr>30-second TV ads consistently account for half of all impacts </vt:lpstr>
      <vt:lpstr>TV advertising is the most trusted medium</vt:lpstr>
      <vt:lpstr>Total TV is fundamental for getting ads seen</vt:lpstr>
      <vt:lpstr>We feel most relaxed when watching TV</vt:lpstr>
      <vt:lpstr>TV is the battery that charges other media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Chart of the Month - September 2023</dc:title>
  <dc:creator>Nailah Uddin</dc:creator>
  <cp:lastModifiedBy>Nailah Uddin</cp:lastModifiedBy>
  <cp:revision>76</cp:revision>
  <dcterms:created xsi:type="dcterms:W3CDTF">2022-12-21T11:21:32Z</dcterms:created>
  <dcterms:modified xsi:type="dcterms:W3CDTF">2026-11-03T14:16:15Z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C1462182-D2AD-484E-BA59-D92BD6CB2974</vt:lpwstr>
  </property>
  <property fmtid="{D5CDD505-2E9C-101B-9397-08002B2CF9AE}" pid="3" name="ArticulatePath">
    <vt:lpwstr>Presentation1</vt:lpwstr>
  </property>
</Properties>
</file>