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310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C66308-9954-4B75-919C-A85FF3D2C60F}" v="8" dt="2026-06-05T13:42:33.9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24818" autoAdjust="0"/>
  </p:normalViewPr>
  <p:slideViewPr>
    <p:cSldViewPr snapToGrid="0">
      <p:cViewPr varScale="1">
        <p:scale>
          <a:sx n="74" d="100"/>
          <a:sy n="74" d="100"/>
        </p:scale>
        <p:origin x="376" y="56"/>
      </p:cViewPr>
      <p:guideLst/>
    </p:cSldViewPr>
  </p:slideViewPr>
  <p:notesTextViewPr>
    <p:cViewPr>
      <p:scale>
        <a:sx n="1" d="1"/>
        <a:sy n="1" d="1"/>
      </p:scale>
      <p:origin x="0" y="-3784"/>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rry Ward Masters" userId="b1ac75e6-209b-402f-9966-b841aec315d0" providerId="ADAL" clId="{EA65B2F7-BA76-4458-8988-4059F4782835}"/>
    <pc:docChg chg="custSel modSld">
      <pc:chgData name="Harry Ward Masters" userId="b1ac75e6-209b-402f-9966-b841aec315d0" providerId="ADAL" clId="{EA65B2F7-BA76-4458-8988-4059F4782835}" dt="2026-06-05T13:42:20.884" v="38" actId="6549"/>
      <pc:docMkLst>
        <pc:docMk/>
      </pc:docMkLst>
      <pc:sldChg chg="addSp delSp modSp mod modNotesTx">
        <pc:chgData name="Harry Ward Masters" userId="b1ac75e6-209b-402f-9966-b841aec315d0" providerId="ADAL" clId="{EA65B2F7-BA76-4458-8988-4059F4782835}" dt="2026-06-05T13:42:20.884" v="38" actId="6549"/>
        <pc:sldMkLst>
          <pc:docMk/>
          <pc:sldMk cId="2889476718" sldId="3106"/>
        </pc:sldMkLst>
        <pc:spChg chg="mod">
          <ac:chgData name="Harry Ward Masters" userId="b1ac75e6-209b-402f-9966-b841aec315d0" providerId="ADAL" clId="{EA65B2F7-BA76-4458-8988-4059F4782835}" dt="2026-06-05T13:40:39.956" v="20"/>
          <ac:spMkLst>
            <pc:docMk/>
            <pc:sldMk cId="2889476718" sldId="3106"/>
            <ac:spMk id="3" creationId="{EF493839-1DE8-A23F-AA15-A4D42AEE07A2}"/>
          </ac:spMkLst>
        </pc:spChg>
        <pc:spChg chg="mod">
          <ac:chgData name="Harry Ward Masters" userId="b1ac75e6-209b-402f-9966-b841aec315d0" providerId="ADAL" clId="{EA65B2F7-BA76-4458-8988-4059F4782835}" dt="2026-06-05T13:42:14.264" v="37" actId="255"/>
          <ac:spMkLst>
            <pc:docMk/>
            <pc:sldMk cId="2889476718" sldId="3106"/>
            <ac:spMk id="11" creationId="{CF0BE58F-C5A2-63CF-5E9C-828548CC96BD}"/>
          </ac:spMkLst>
        </pc:spChg>
        <pc:picChg chg="del">
          <ac:chgData name="Harry Ward Masters" userId="b1ac75e6-209b-402f-9966-b841aec315d0" providerId="ADAL" clId="{EA65B2F7-BA76-4458-8988-4059F4782835}" dt="2026-06-05T13:38:29.783" v="0" actId="478"/>
          <ac:picMkLst>
            <pc:docMk/>
            <pc:sldMk cId="2889476718" sldId="3106"/>
            <ac:picMk id="4" creationId="{DB43A1C5-4955-77CA-C1F6-6330A3104733}"/>
          </ac:picMkLst>
        </pc:picChg>
        <pc:picChg chg="add mod">
          <ac:chgData name="Harry Ward Masters" userId="b1ac75e6-209b-402f-9966-b841aec315d0" providerId="ADAL" clId="{EA65B2F7-BA76-4458-8988-4059F4782835}" dt="2026-06-05T13:39:41.646" v="8" actId="1076"/>
          <ac:picMkLst>
            <pc:docMk/>
            <pc:sldMk cId="2889476718" sldId="3106"/>
            <ac:picMk id="5" creationId="{C79728E3-4323-5B4B-4AAE-B81EF29EBF7F}"/>
          </ac:picMkLst>
        </pc:picChg>
        <pc:picChg chg="del">
          <ac:chgData name="Harry Ward Masters" userId="b1ac75e6-209b-402f-9966-b841aec315d0" providerId="ADAL" clId="{EA65B2F7-BA76-4458-8988-4059F4782835}" dt="2026-06-05T13:38:31.023" v="1" actId="478"/>
          <ac:picMkLst>
            <pc:docMk/>
            <pc:sldMk cId="2889476718" sldId="3106"/>
            <ac:picMk id="7" creationId="{822FBE5F-5726-259A-E3F5-B1FF941643DB}"/>
          </ac:picMkLst>
        </pc:picChg>
        <pc:picChg chg="add mod">
          <ac:chgData name="Harry Ward Masters" userId="b1ac75e6-209b-402f-9966-b841aec315d0" providerId="ADAL" clId="{EA65B2F7-BA76-4458-8988-4059F4782835}" dt="2026-06-05T13:40:11.750" v="14" actId="1076"/>
          <ac:picMkLst>
            <pc:docMk/>
            <pc:sldMk cId="2889476718" sldId="3106"/>
            <ac:picMk id="8" creationId="{B51C7CC7-DC33-D33F-D897-B1C14ED75E9C}"/>
          </ac:picMkLst>
        </pc:picChg>
        <pc:picChg chg="del">
          <ac:chgData name="Harry Ward Masters" userId="b1ac75e6-209b-402f-9966-b841aec315d0" providerId="ADAL" clId="{EA65B2F7-BA76-4458-8988-4059F4782835}" dt="2026-06-05T13:38:32.278" v="2" actId="478"/>
          <ac:picMkLst>
            <pc:docMk/>
            <pc:sldMk cId="2889476718" sldId="3106"/>
            <ac:picMk id="10" creationId="{F31BB4C9-486C-575F-656D-0F31FA6E6C3B}"/>
          </ac:picMkLst>
        </pc:picChg>
        <pc:picChg chg="add mod ord">
          <ac:chgData name="Harry Ward Masters" userId="b1ac75e6-209b-402f-9966-b841aec315d0" providerId="ADAL" clId="{EA65B2F7-BA76-4458-8988-4059F4782835}" dt="2026-06-05T13:40:19.623" v="17" actId="167"/>
          <ac:picMkLst>
            <pc:docMk/>
            <pc:sldMk cId="2889476718" sldId="3106"/>
            <ac:picMk id="12" creationId="{49B614FB-98DC-03D2-360A-6B22FFDF591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5B6A22-EF1C-41DF-99AE-74E280B46008}" type="datetimeFigureOut">
              <a:rPr lang="en-GB" smtClean="0"/>
              <a:t>05/06/2026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4F2ED6-C14B-487E-8DB0-094FF79BFCED}" type="slidenum">
              <a:rPr lang="en-GB" smtClean="0"/>
              <a:t>‹#›</a:t>
            </a:fld>
            <a:endParaRPr lang="en-GB"/>
          </a:p>
        </p:txBody>
      </p:sp>
    </p:spTree>
    <p:extLst>
      <p:ext uri="{BB962C8B-B14F-4D97-AF65-F5344CB8AC3E}">
        <p14:creationId xmlns:p14="http://schemas.microsoft.com/office/powerpoint/2010/main" val="986111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The Challenge</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Scottish Widows is a brand with over 210 years of history of providing life insurance, pensions and investments to customers. In 2025, they were on a mission to get 1 million app downloads for their pensions app. The brand didn’t see the app as just a product update but an opportunity to shift pensions to a modern approach. The opportunity for Scottish Widows was clear, 28% of UK adults were not on track for a minimum retirement lifestyle, with only 1 in 29 people using a pension app weekly. Scottish Widows saw the opportunity to close that gap and get more people checking their pensions. </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As a result, they tasked agency, </a:t>
            </a:r>
            <a:r>
              <a:rPr lang="en-GB" sz="1200" b="0" kern="1200" dirty="0" err="1">
                <a:solidFill>
                  <a:schemeClr val="tx1"/>
                </a:solidFill>
                <a:effectLst/>
                <a:latin typeface="+mn-lt"/>
                <a:ea typeface="+mn-ea"/>
                <a:cs typeface="+mn-cs"/>
              </a:rPr>
              <a:t>Broadlab</a:t>
            </a:r>
            <a:r>
              <a:rPr lang="en-GB" sz="1200" b="0" kern="1200" dirty="0">
                <a:solidFill>
                  <a:schemeClr val="tx1"/>
                </a:solidFill>
                <a:effectLst/>
                <a:latin typeface="+mn-lt"/>
                <a:ea typeface="+mn-ea"/>
                <a:cs typeface="+mn-cs"/>
              </a:rPr>
              <a:t> with a clear set of objectives. The campaign needed to drive sufficient app downloads to hit the threshold unlocking £100 million of life time value. The campaign needed to reach customers who hadn’t already downloaded the app. And finally it needed to deliver a cost-per-download at or below the target across all channels.</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The TV Solution</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With objectives in mind, </a:t>
            </a:r>
            <a:r>
              <a:rPr lang="en-GB" sz="1200" b="0" kern="1200" dirty="0" err="1">
                <a:solidFill>
                  <a:schemeClr val="tx1"/>
                </a:solidFill>
                <a:effectLst/>
                <a:latin typeface="+mn-lt"/>
                <a:ea typeface="+mn-ea"/>
                <a:cs typeface="+mn-cs"/>
              </a:rPr>
              <a:t>Broadlab</a:t>
            </a:r>
            <a:r>
              <a:rPr lang="en-GB" sz="1200" b="0" kern="1200" dirty="0">
                <a:solidFill>
                  <a:schemeClr val="tx1"/>
                </a:solidFill>
                <a:effectLst/>
                <a:latin typeface="+mn-lt"/>
                <a:ea typeface="+mn-ea"/>
                <a:cs typeface="+mn-cs"/>
              </a:rPr>
              <a:t> got to work in crafting an approach that would deliver results for Scottish Widows. Despite sitting on 4.5 million customer records, Scottish Widows faced 3 barriers blocking their usage. The first was consent. The customer database was largely made up of workplace pension members who, due to the B2B2C nature of the relationship, did not transact directly with Scottish Widows. This meant marketing consent had never been captured, and the only contact data available was postal addresses used for annual statements. No consent, no targeted digital campaigns. Second was eligibility: only customers with pension-eligible accounts could be targeted, making the pool too small. And finally was reach; only one third of customers were emailable and traditional direct mail lacked the creative cut-through to drive downloads at scale.</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The insight for the campaign came in the form of postcodes. </a:t>
            </a:r>
            <a:r>
              <a:rPr lang="en-GB" sz="1200" b="0" kern="1200" dirty="0" err="1">
                <a:solidFill>
                  <a:schemeClr val="tx1"/>
                </a:solidFill>
                <a:effectLst/>
                <a:latin typeface="+mn-lt"/>
                <a:ea typeface="+mn-ea"/>
                <a:cs typeface="+mn-cs"/>
              </a:rPr>
              <a:t>Broadlab</a:t>
            </a:r>
            <a:r>
              <a:rPr lang="en-GB" sz="1200" b="0" kern="1200" dirty="0">
                <a:solidFill>
                  <a:schemeClr val="tx1"/>
                </a:solidFill>
                <a:effectLst/>
                <a:latin typeface="+mn-lt"/>
                <a:ea typeface="+mn-ea"/>
                <a:cs typeface="+mn-cs"/>
              </a:rPr>
              <a:t> saw it was the oldest proxy for targeting in media. While they weren’t able to use individual customer data or leverage marketing consent that didn’t exist, they could activate postcode data derived from annual statement records in a compliant manner. Addressable TV was the clear channel of choice. It would allow Scottish Widows to reach the right households without requiring direct customer consent. Along with this, addressable TV provided a high attention, emotionally resonant campaign at scale, allowing Scottish Widows to treat TV as a performance channel.</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The Plan</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With a solution in place, </a:t>
            </a:r>
            <a:r>
              <a:rPr lang="en-GB" sz="1200" b="0" kern="1200" dirty="0" err="1">
                <a:solidFill>
                  <a:schemeClr val="tx1"/>
                </a:solidFill>
                <a:effectLst/>
                <a:latin typeface="+mn-lt"/>
                <a:ea typeface="+mn-ea"/>
                <a:cs typeface="+mn-cs"/>
              </a:rPr>
              <a:t>Broadlab</a:t>
            </a:r>
            <a:r>
              <a:rPr lang="en-GB" sz="1200" b="0" kern="1200" dirty="0">
                <a:solidFill>
                  <a:schemeClr val="tx1"/>
                </a:solidFill>
                <a:effectLst/>
                <a:latin typeface="+mn-lt"/>
                <a:ea typeface="+mn-ea"/>
                <a:cs typeface="+mn-cs"/>
              </a:rPr>
              <a:t> moved to put the plan into action. </a:t>
            </a:r>
            <a:r>
              <a:rPr lang="en-GB" sz="1200" b="0" kern="1200" dirty="0" err="1">
                <a:solidFill>
                  <a:schemeClr val="tx1"/>
                </a:solidFill>
                <a:effectLst/>
                <a:latin typeface="+mn-lt"/>
                <a:ea typeface="+mn-ea"/>
                <a:cs typeface="+mn-cs"/>
              </a:rPr>
              <a:t>Broadlab</a:t>
            </a:r>
            <a:r>
              <a:rPr lang="en-GB" sz="1200" b="0" kern="1200" dirty="0">
                <a:solidFill>
                  <a:schemeClr val="tx1"/>
                </a:solidFill>
                <a:effectLst/>
                <a:latin typeface="+mn-lt"/>
                <a:ea typeface="+mn-ea"/>
                <a:cs typeface="+mn-cs"/>
              </a:rPr>
              <a:t> designed a closed loop addressability system around TV with 6 steps that would connect CRM data to measurable outcomes. Step 1 saw </a:t>
            </a:r>
            <a:r>
              <a:rPr lang="en-GB" sz="1200" b="0" kern="1200" dirty="0" err="1">
                <a:solidFill>
                  <a:schemeClr val="tx1"/>
                </a:solidFill>
                <a:effectLst/>
                <a:latin typeface="+mn-lt"/>
                <a:ea typeface="+mn-ea"/>
                <a:cs typeface="+mn-cs"/>
              </a:rPr>
              <a:t>Broadlab</a:t>
            </a:r>
            <a:r>
              <a:rPr lang="en-GB" sz="1200" b="0" kern="1200" dirty="0">
                <a:solidFill>
                  <a:schemeClr val="tx1"/>
                </a:solidFill>
                <a:effectLst/>
                <a:latin typeface="+mn-lt"/>
                <a:ea typeface="+mn-ea"/>
                <a:cs typeface="+mn-cs"/>
              </a:rPr>
              <a:t> convert CRM data into postcodes, scoring each one and tiering each postcode on the likelihood of it containing high-value, non-app customers. Step 2 followed on the work of the previous step by converting postcode data into customer data by profiling those who had already downloaded the app. Modelling was deployed for step 3, which saw the data turned into audiences reachable via addressable TV without requiring individual-level marketing consent. Step 4 put the campaign into action with buys across BVOD, SVOD and other major platforms. A call to action was added through a QR code at the end of the creative to encourage download. Step 5 focused on measurement. This saw </a:t>
            </a:r>
            <a:r>
              <a:rPr lang="en-GB" sz="1200" b="0" kern="1200" dirty="0" err="1">
                <a:solidFill>
                  <a:schemeClr val="tx1"/>
                </a:solidFill>
                <a:effectLst/>
                <a:latin typeface="+mn-lt"/>
                <a:ea typeface="+mn-ea"/>
                <a:cs typeface="+mn-cs"/>
              </a:rPr>
              <a:t>Broadlab</a:t>
            </a:r>
            <a:r>
              <a:rPr lang="en-GB" sz="1200" b="0" kern="1200" dirty="0">
                <a:solidFill>
                  <a:schemeClr val="tx1"/>
                </a:solidFill>
                <a:effectLst/>
                <a:latin typeface="+mn-lt"/>
                <a:ea typeface="+mn-ea"/>
                <a:cs typeface="+mn-cs"/>
              </a:rPr>
              <a:t> employ a custom postcode-level attribution model that delivered weekly updates. This was placed against areas not targeted to show incrementality. And finally, step 6 was all about optimisation. Postcodes, audiences, publishers and creatives were rotated in real time throughout the campaign period. Driving down the cost per download from week 1 to campaign end. </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Flighting was considered with the best time for activation being in Q4 2025 with a small burst in Q1 2026. These periods matched with when pension decisions were made and new year finance planning in full swing. Learning from burst 1 in Q4 were applied to burst 2, this allowed the Scottish Widows to optimise the campaign right from the off with a plan that was designed to change and move with new insights.</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While addressable TV formed the backbone of the campaign, it was integrated with wider media activity, namely direct mail. Direct mail was the below the line channel that could reach the 66% of customers who weren’t emailable. Data from the postcode targeting fed directly into the direct mail drops allowing the drops to take place with far greater precious. This approach saw a 60% increase when both addressable and direct mail were live simultaneously.</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Results</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Campaign was a great success for Scottish Widows delivering and in some cases smashing targets. TV delivered over 27,200 incremental app downloads linked directly attributed to TV with a cost per download 51% below target, with TV CPA being the most efficient channel in the mix. The consistent rotation of postcodes meant that efficiency improved by 81% across the campaign. Addressable TV proved to 33% more efficiency for younger audiences than it was with the 50+ cohorts, providing TVs role not just as an awareness channel but as a CRM powered customer acquisition engine for the future.  </a:t>
            </a:r>
            <a:r>
              <a:rPr lang="en-GB" sz="1200" kern="1200" dirty="0">
                <a:solidFill>
                  <a:schemeClr val="tx1"/>
                </a:solidFill>
                <a:effectLst/>
                <a:latin typeface="+mn-lt"/>
                <a:ea typeface="+mn-ea"/>
                <a:cs typeface="+mn-cs"/>
              </a:rPr>
              <a:t>Running direct mail alongside TV produced results far exceeding either channel in isolation, with weekly downloads up 60% and postcodes receiving both channels generating a 53% uplift over direct mail alone. And finally, the triple-channel combination of CTV, direct mail and email delivered a 14.64% download rate against a 1.61% organic baseline, a 9x lift, with every multi-channel combination outperforming every single channel without exception.  This proves without doubt that TV isn’t just a brand channel or a performance channel, as we have now proven it’s value as a CRM channel. Which makes TV an ‘everything’ channel.</a:t>
            </a:r>
          </a:p>
          <a:p>
            <a:r>
              <a:rPr lang="en-GB" sz="1200" b="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Client quote</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‘As Lloyds Banking Group invests to lead in data, technology and AI-driven marketing, we’ve redefined what TV can do. By combining consultancy, advanced ID graphs, propensity modelling and closed-loop measurement, we used CTV to solve a real business challenge- driving app downloads where no direct customer data existed. The result was that TV outperformed every other channel. This is what happens when technology, data and innovative market thinking come together.’- </a:t>
            </a:r>
            <a:r>
              <a:rPr lang="en-GB" sz="1200" b="1" kern="1200" dirty="0">
                <a:solidFill>
                  <a:schemeClr val="tx1"/>
                </a:solidFill>
                <a:effectLst/>
                <a:latin typeface="+mn-lt"/>
                <a:ea typeface="+mn-ea"/>
                <a:cs typeface="+mn-cs"/>
              </a:rPr>
              <a:t>Sam Taylor, Head of Marketing, Lloyds Banking Group</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DFD36-33EA-4DB4-B32D-6EBE0B1D44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61461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0.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1.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2.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3.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4.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5.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6.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7.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8.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9.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0.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a:p>
        </p:txBody>
      </p:sp>
      <p:sp>
        <p:nvSpPr>
          <p:cNvPr id="2" name="Title 1"/>
          <p:cNvSpPr>
            <a:spLocks noGrp="1"/>
          </p:cNvSpPr>
          <p:nvPr>
            <p:ph type="ctrTitle"/>
          </p:nvPr>
        </p:nvSpPr>
        <p:spPr>
          <a:xfrm>
            <a:off x="358588" y="1292694"/>
            <a:ext cx="5298141" cy="2411176"/>
          </a:xfrm>
        </p:spPr>
        <p:txBody>
          <a:bodyPr anchor="t">
            <a:normAutofit/>
          </a:bodyPr>
          <a:lstStyle>
            <a:lvl1pPr algn="l">
              <a:defRPr sz="4000" b="1">
                <a:solidFill>
                  <a:schemeClr val="bg1"/>
                </a:solidFill>
              </a:defRPr>
            </a:lvl1pPr>
          </a:lstStyle>
          <a:p>
            <a:r>
              <a:rPr lang="en-US" dirty="0"/>
              <a:t>Click to edit Master title style</a:t>
            </a:r>
            <a:endParaRPr lang="en-GB" dirty="0"/>
          </a:p>
        </p:txBody>
      </p:sp>
      <p:sp>
        <p:nvSpPr>
          <p:cNvPr id="4" name="Date Placeholder 3"/>
          <p:cNvSpPr>
            <a:spLocks noGrp="1"/>
          </p:cNvSpPr>
          <p:nvPr>
            <p:ph type="dt" sz="half" idx="10"/>
          </p:nvPr>
        </p:nvSpPr>
        <p:spPr/>
        <p:txBody>
          <a:bodyPr/>
          <a:lstStyle/>
          <a:p>
            <a:fld id="{2E6EF22D-7DBE-4099-99F0-B83DD9779912}" type="datetimeFigureOut">
              <a:rPr lang="en-GB" smtClean="0"/>
              <a:t>05/06/2026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1" name="Text Placeholder 14"/>
          <p:cNvSpPr>
            <a:spLocks noGrp="1"/>
          </p:cNvSpPr>
          <p:nvPr>
            <p:ph type="body" sz="quarter" idx="15" hasCustomPrompt="1"/>
          </p:nvPr>
        </p:nvSpPr>
        <p:spPr>
          <a:xfrm>
            <a:off x="565622" y="571616"/>
            <a:ext cx="5530378" cy="352613"/>
          </a:xfrm>
        </p:spPr>
        <p:txBody>
          <a:bodyPr>
            <a:normAutofit/>
          </a:bodyPr>
          <a:lstStyle>
            <a:lvl1pPr marL="0" algn="l" defTabSz="914400" rtl="0" eaLnBrk="1" latinLnBrk="0" hangingPunct="1">
              <a:lnSpc>
                <a:spcPct val="90000"/>
              </a:lnSpc>
              <a:spcBef>
                <a:spcPct val="0"/>
              </a:spcBef>
              <a:buNone/>
              <a:defRPr lang="en-US" sz="1700" b="1" kern="1200" cap="none" spc="0" baseline="0" dirty="0" smtClean="0">
                <a:solidFill>
                  <a:schemeClr val="bg1"/>
                </a:solidFill>
                <a:latin typeface="+mj-lt"/>
                <a:ea typeface="+mj-ea"/>
                <a:cs typeface="+mj-cs"/>
              </a:defRPr>
            </a:lvl1pPr>
          </a:lstStyle>
          <a:p>
            <a:pPr lvl="0"/>
            <a:r>
              <a:rPr lang="en-US" dirty="0"/>
              <a:t>EDIT MASTER TEXT STYLES</a:t>
            </a:r>
          </a:p>
        </p:txBody>
      </p:sp>
      <p:sp>
        <p:nvSpPr>
          <p:cNvPr id="7" name="Text Placeholder 6">
            <a:extLst>
              <a:ext uri="{FF2B5EF4-FFF2-40B4-BE49-F238E27FC236}">
                <a16:creationId xmlns:a16="http://schemas.microsoft.com/office/drawing/2014/main" id="{77FD7B46-C0E5-4A41-9337-30B99A971FC8}"/>
              </a:ext>
            </a:extLst>
          </p:cNvPr>
          <p:cNvSpPr>
            <a:spLocks noGrp="1"/>
          </p:cNvSpPr>
          <p:nvPr>
            <p:ph type="body" sz="quarter" idx="16" hasCustomPrompt="1"/>
          </p:nvPr>
        </p:nvSpPr>
        <p:spPr>
          <a:xfrm>
            <a:off x="358588" y="3806104"/>
            <a:ext cx="5299200" cy="596244"/>
          </a:xfrm>
        </p:spPr>
        <p:txBody>
          <a:bodyPr lIns="108000" anchor="b" anchorCtr="0">
            <a:normAutofit/>
          </a:bodyPr>
          <a:lstStyle>
            <a:lvl1pPr>
              <a:defRPr sz="17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Speaker name</a:t>
            </a:r>
            <a:endParaRPr lang="en-GB" dirty="0"/>
          </a:p>
        </p:txBody>
      </p:sp>
    </p:spTree>
    <p:custDataLst>
      <p:tags r:id="rId1"/>
    </p:custDataLst>
    <p:extLst>
      <p:ext uri="{BB962C8B-B14F-4D97-AF65-F5344CB8AC3E}">
        <p14:creationId xmlns:p14="http://schemas.microsoft.com/office/powerpoint/2010/main" val="154943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x Portrait image">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t>05/06/2026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dirty="0"/>
              <a:t>Edit Master text styles</a:t>
            </a:r>
          </a:p>
        </p:txBody>
      </p:sp>
      <p:sp>
        <p:nvSpPr>
          <p:cNvPr id="17" name="Picture Placeholder 16"/>
          <p:cNvSpPr>
            <a:spLocks noGrp="1"/>
          </p:cNvSpPr>
          <p:nvPr>
            <p:ph type="pic" sz="quarter" idx="19"/>
          </p:nvPr>
        </p:nvSpPr>
        <p:spPr>
          <a:xfrm>
            <a:off x="479425" y="1428750"/>
            <a:ext cx="2680405" cy="3836988"/>
          </a:xfrm>
          <a:solidFill>
            <a:schemeClr val="bg1">
              <a:lumMod val="85000"/>
            </a:schemeClr>
          </a:solidFill>
        </p:spPr>
        <p:txBody>
          <a:bodyPr/>
          <a:lstStyle/>
          <a:p>
            <a:endParaRPr lang="en-GB" dirty="0"/>
          </a:p>
        </p:txBody>
      </p:sp>
      <p:sp>
        <p:nvSpPr>
          <p:cNvPr id="20" name="Picture Placeholder 16"/>
          <p:cNvSpPr>
            <a:spLocks noGrp="1"/>
          </p:cNvSpPr>
          <p:nvPr>
            <p:ph type="pic" sz="quarter" idx="20"/>
          </p:nvPr>
        </p:nvSpPr>
        <p:spPr>
          <a:xfrm>
            <a:off x="3330340" y="1428750"/>
            <a:ext cx="2680405" cy="3836988"/>
          </a:xfrm>
          <a:solidFill>
            <a:schemeClr val="bg1">
              <a:lumMod val="85000"/>
            </a:schemeClr>
          </a:solidFill>
        </p:spPr>
        <p:txBody>
          <a:bodyPr/>
          <a:lstStyle/>
          <a:p>
            <a:endParaRPr lang="en-GB"/>
          </a:p>
        </p:txBody>
      </p:sp>
      <p:sp>
        <p:nvSpPr>
          <p:cNvPr id="21" name="Picture Placeholder 16"/>
          <p:cNvSpPr>
            <a:spLocks noGrp="1"/>
          </p:cNvSpPr>
          <p:nvPr>
            <p:ph type="pic" sz="quarter" idx="21"/>
          </p:nvPr>
        </p:nvSpPr>
        <p:spPr>
          <a:xfrm>
            <a:off x="6181255" y="1428750"/>
            <a:ext cx="2680405" cy="3836988"/>
          </a:xfrm>
          <a:solidFill>
            <a:schemeClr val="bg1">
              <a:lumMod val="85000"/>
            </a:schemeClr>
          </a:solidFill>
        </p:spPr>
        <p:txBody>
          <a:bodyPr/>
          <a:lstStyle/>
          <a:p>
            <a:endParaRPr lang="en-GB" dirty="0"/>
          </a:p>
        </p:txBody>
      </p:sp>
      <p:sp>
        <p:nvSpPr>
          <p:cNvPr id="18" name="Picture Placeholder 16"/>
          <p:cNvSpPr>
            <a:spLocks noGrp="1"/>
          </p:cNvSpPr>
          <p:nvPr>
            <p:ph type="pic" sz="quarter" idx="22"/>
          </p:nvPr>
        </p:nvSpPr>
        <p:spPr>
          <a:xfrm>
            <a:off x="9032169" y="1428750"/>
            <a:ext cx="2680405" cy="3836988"/>
          </a:xfrm>
          <a:solidFill>
            <a:schemeClr val="bg1">
              <a:lumMod val="85000"/>
            </a:schemeClr>
          </a:solidFill>
        </p:spPr>
        <p:txBody>
          <a:bodyPr/>
          <a:lstStyle/>
          <a:p>
            <a:endParaRPr lang="en-GB" dirty="0"/>
          </a:p>
        </p:txBody>
      </p:sp>
    </p:spTree>
    <p:custDataLst>
      <p:tags r:id="rId1"/>
    </p:custDataLst>
    <p:extLst>
      <p:ext uri="{BB962C8B-B14F-4D97-AF65-F5344CB8AC3E}">
        <p14:creationId xmlns:p14="http://schemas.microsoft.com/office/powerpoint/2010/main" val="2861371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mp; on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05/06/2026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71174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Picture Placeholder 8"/>
          <p:cNvSpPr>
            <a:spLocks noGrp="1"/>
          </p:cNvSpPr>
          <p:nvPr>
            <p:ph type="pic" sz="quarter" idx="14"/>
          </p:nvPr>
        </p:nvSpPr>
        <p:spPr>
          <a:xfrm>
            <a:off x="5369668" y="1428750"/>
            <a:ext cx="6342907" cy="3836988"/>
          </a:xfrm>
          <a:prstGeom prst="rect">
            <a:avLst/>
          </a:prstGeom>
          <a:solidFill>
            <a:schemeClr val="bg1">
              <a:lumMod val="85000"/>
            </a:schemeClr>
          </a:solidFill>
        </p:spPr>
        <p:txBody>
          <a:bodyPr/>
          <a:lstStyle/>
          <a:p>
            <a:endParaRPr lang="en-GB" dirty="0"/>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spTree>
    <p:custDataLst>
      <p:tags r:id="rId1"/>
    </p:custDataLst>
    <p:extLst>
      <p:ext uri="{BB962C8B-B14F-4D97-AF65-F5344CB8AC3E}">
        <p14:creationId xmlns:p14="http://schemas.microsoft.com/office/powerpoint/2010/main" val="967830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mp; two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05/06/2026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5442018" cy="371174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Picture Placeholder 8"/>
          <p:cNvSpPr>
            <a:spLocks noGrp="1"/>
          </p:cNvSpPr>
          <p:nvPr>
            <p:ph type="pic" sz="quarter" idx="14"/>
          </p:nvPr>
        </p:nvSpPr>
        <p:spPr>
          <a:xfrm>
            <a:off x="7373566" y="447473"/>
            <a:ext cx="4339009" cy="2322372"/>
          </a:xfrm>
          <a:prstGeom prst="rect">
            <a:avLst/>
          </a:prstGeom>
          <a:solidFill>
            <a:schemeClr val="bg1">
              <a:lumMod val="85000"/>
            </a:schemeClr>
          </a:solidFill>
        </p:spPr>
        <p:txBody>
          <a:bodyPr/>
          <a:lstStyle/>
          <a:p>
            <a:endParaRPr lang="en-GB" dirty="0"/>
          </a:p>
        </p:txBody>
      </p:sp>
      <p:cxnSp>
        <p:nvCxnSpPr>
          <p:cNvPr id="10" name="Straight Connector 9"/>
          <p:cNvCxnSpPr/>
          <p:nvPr userDrawn="1"/>
        </p:nvCxnSpPr>
        <p:spPr>
          <a:xfrm>
            <a:off x="479425" y="1428750"/>
            <a:ext cx="5340351"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Picture Placeholder 8"/>
          <p:cNvSpPr>
            <a:spLocks noGrp="1"/>
          </p:cNvSpPr>
          <p:nvPr>
            <p:ph type="pic" sz="quarter" idx="15"/>
          </p:nvPr>
        </p:nvSpPr>
        <p:spPr>
          <a:xfrm>
            <a:off x="7373566" y="2943366"/>
            <a:ext cx="4339009" cy="2322372"/>
          </a:xfrm>
          <a:prstGeom prst="rect">
            <a:avLst/>
          </a:prstGeom>
          <a:solidFill>
            <a:schemeClr val="bg1">
              <a:lumMod val="85000"/>
            </a:schemeClr>
          </a:solidFill>
        </p:spPr>
        <p:txBody>
          <a:bodyPr/>
          <a:lstStyle/>
          <a:p>
            <a:endParaRPr lang="en-GB" dirty="0"/>
          </a:p>
        </p:txBody>
      </p:sp>
      <p:sp>
        <p:nvSpPr>
          <p:cNvPr id="12"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spTree>
    <p:custDataLst>
      <p:tags r:id="rId1"/>
    </p:custDataLst>
    <p:extLst>
      <p:ext uri="{BB962C8B-B14F-4D97-AF65-F5344CB8AC3E}">
        <p14:creationId xmlns:p14="http://schemas.microsoft.com/office/powerpoint/2010/main" val="3086203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mp; four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05/06/2026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71174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sp>
        <p:nvSpPr>
          <p:cNvPr id="18" name="Picture Placeholder 8">
            <a:extLst>
              <a:ext uri="{FF2B5EF4-FFF2-40B4-BE49-F238E27FC236}">
                <a16:creationId xmlns:a16="http://schemas.microsoft.com/office/drawing/2014/main" id="{C83E0A7E-A4E1-41C3-86F6-B6D82D556557}"/>
              </a:ext>
            </a:extLst>
          </p:cNvPr>
          <p:cNvSpPr>
            <a:spLocks noGrp="1"/>
          </p:cNvSpPr>
          <p:nvPr>
            <p:ph type="pic" sz="quarter" idx="14"/>
          </p:nvPr>
        </p:nvSpPr>
        <p:spPr>
          <a:xfrm>
            <a:off x="4930580" y="1428750"/>
            <a:ext cx="3318069" cy="1853970"/>
          </a:xfrm>
          <a:prstGeom prst="rect">
            <a:avLst/>
          </a:prstGeom>
          <a:solidFill>
            <a:schemeClr val="bg1">
              <a:lumMod val="85000"/>
            </a:schemeClr>
          </a:solidFill>
        </p:spPr>
        <p:txBody>
          <a:bodyPr/>
          <a:lstStyle/>
          <a:p>
            <a:endParaRPr lang="en-GB" dirty="0"/>
          </a:p>
        </p:txBody>
      </p:sp>
      <p:sp>
        <p:nvSpPr>
          <p:cNvPr id="19" name="Picture Placeholder 8">
            <a:extLst>
              <a:ext uri="{FF2B5EF4-FFF2-40B4-BE49-F238E27FC236}">
                <a16:creationId xmlns:a16="http://schemas.microsoft.com/office/drawing/2014/main" id="{2E7303BD-8C87-4547-94CC-49DD3934C1D4}"/>
              </a:ext>
            </a:extLst>
          </p:cNvPr>
          <p:cNvSpPr>
            <a:spLocks noGrp="1"/>
          </p:cNvSpPr>
          <p:nvPr>
            <p:ph type="pic" sz="quarter" idx="15"/>
          </p:nvPr>
        </p:nvSpPr>
        <p:spPr>
          <a:xfrm>
            <a:off x="8394505" y="1428750"/>
            <a:ext cx="3318069" cy="1853970"/>
          </a:xfrm>
          <a:prstGeom prst="rect">
            <a:avLst/>
          </a:prstGeom>
          <a:solidFill>
            <a:schemeClr val="bg1">
              <a:lumMod val="85000"/>
            </a:schemeClr>
          </a:solidFill>
        </p:spPr>
        <p:txBody>
          <a:bodyPr/>
          <a:lstStyle/>
          <a:p>
            <a:endParaRPr lang="en-GB" dirty="0"/>
          </a:p>
        </p:txBody>
      </p:sp>
      <p:sp>
        <p:nvSpPr>
          <p:cNvPr id="20" name="Picture Placeholder 8">
            <a:extLst>
              <a:ext uri="{FF2B5EF4-FFF2-40B4-BE49-F238E27FC236}">
                <a16:creationId xmlns:a16="http://schemas.microsoft.com/office/drawing/2014/main" id="{3F505454-5599-4E41-93B7-601ECB120810}"/>
              </a:ext>
            </a:extLst>
          </p:cNvPr>
          <p:cNvSpPr>
            <a:spLocks noGrp="1"/>
          </p:cNvSpPr>
          <p:nvPr>
            <p:ph type="pic" sz="quarter" idx="16"/>
          </p:nvPr>
        </p:nvSpPr>
        <p:spPr>
          <a:xfrm>
            <a:off x="8394505" y="3411769"/>
            <a:ext cx="3318069" cy="1853970"/>
          </a:xfrm>
          <a:prstGeom prst="rect">
            <a:avLst/>
          </a:prstGeom>
          <a:solidFill>
            <a:schemeClr val="bg1">
              <a:lumMod val="85000"/>
            </a:schemeClr>
          </a:solidFill>
        </p:spPr>
        <p:txBody>
          <a:bodyPr/>
          <a:lstStyle/>
          <a:p>
            <a:endParaRPr lang="en-GB" dirty="0"/>
          </a:p>
        </p:txBody>
      </p:sp>
      <p:sp>
        <p:nvSpPr>
          <p:cNvPr id="21" name="Picture Placeholder 8">
            <a:extLst>
              <a:ext uri="{FF2B5EF4-FFF2-40B4-BE49-F238E27FC236}">
                <a16:creationId xmlns:a16="http://schemas.microsoft.com/office/drawing/2014/main" id="{3189B23B-90CA-44D3-94DB-D124B4FC4F69}"/>
              </a:ext>
            </a:extLst>
          </p:cNvPr>
          <p:cNvSpPr>
            <a:spLocks noGrp="1"/>
          </p:cNvSpPr>
          <p:nvPr>
            <p:ph type="pic" sz="quarter" idx="17"/>
          </p:nvPr>
        </p:nvSpPr>
        <p:spPr>
          <a:xfrm>
            <a:off x="4930580" y="3411769"/>
            <a:ext cx="3318069" cy="1853970"/>
          </a:xfrm>
          <a:prstGeom prst="rect">
            <a:avLst/>
          </a:prstGeom>
          <a:solidFill>
            <a:schemeClr val="bg1">
              <a:lumMod val="85000"/>
            </a:schemeClr>
          </a:solidFill>
        </p:spPr>
        <p:txBody>
          <a:bodyPr/>
          <a:lstStyle/>
          <a:p>
            <a:endParaRPr lang="en-GB" dirty="0"/>
          </a:p>
        </p:txBody>
      </p:sp>
    </p:spTree>
    <p:custDataLst>
      <p:tags r:id="rId1"/>
    </p:custDataLst>
    <p:extLst>
      <p:ext uri="{BB962C8B-B14F-4D97-AF65-F5344CB8AC3E}">
        <p14:creationId xmlns:p14="http://schemas.microsoft.com/office/powerpoint/2010/main" val="872371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 images">
    <p:spTree>
      <p:nvGrpSpPr>
        <p:cNvPr id="1" name=""/>
        <p:cNvGrpSpPr/>
        <p:nvPr/>
      </p:nvGrpSpPr>
      <p:grpSpPr>
        <a:xfrm>
          <a:off x="0" y="0"/>
          <a:ext cx="0" cy="0"/>
          <a:chOff x="0" y="0"/>
          <a:chExt cx="0" cy="0"/>
        </a:xfrm>
      </p:grpSpPr>
      <p:sp>
        <p:nvSpPr>
          <p:cNvPr id="11" name="Picture Placeholder 8"/>
          <p:cNvSpPr>
            <a:spLocks noGrp="1"/>
          </p:cNvSpPr>
          <p:nvPr>
            <p:ph type="pic" sz="quarter" idx="14"/>
          </p:nvPr>
        </p:nvSpPr>
        <p:spPr>
          <a:xfrm>
            <a:off x="4273355" y="1428750"/>
            <a:ext cx="3645289" cy="1853970"/>
          </a:xfrm>
          <a:prstGeom prst="rect">
            <a:avLst/>
          </a:prstGeom>
          <a:solidFill>
            <a:schemeClr val="bg1">
              <a:lumMod val="85000"/>
            </a:schemeClr>
          </a:solidFill>
        </p:spPr>
        <p:txBody>
          <a:bodyPr/>
          <a:lstStyle/>
          <a:p>
            <a:endParaRPr lang="en-GB" dirty="0"/>
          </a:p>
        </p:txBody>
      </p:sp>
      <p:sp>
        <p:nvSpPr>
          <p:cNvPr id="12" name="Picture Placeholder 8"/>
          <p:cNvSpPr>
            <a:spLocks noGrp="1"/>
          </p:cNvSpPr>
          <p:nvPr>
            <p:ph type="pic" sz="quarter" idx="15"/>
          </p:nvPr>
        </p:nvSpPr>
        <p:spPr>
          <a:xfrm>
            <a:off x="8067285" y="1428750"/>
            <a:ext cx="3645289" cy="1853970"/>
          </a:xfrm>
          <a:prstGeom prst="rect">
            <a:avLst/>
          </a:prstGeom>
          <a:solidFill>
            <a:schemeClr val="bg1">
              <a:lumMod val="85000"/>
            </a:schemeClr>
          </a:solidFill>
        </p:spPr>
        <p:txBody>
          <a:bodyPr/>
          <a:lstStyle/>
          <a:p>
            <a:endParaRPr lang="en-GB" dirty="0"/>
          </a:p>
        </p:txBody>
      </p:sp>
      <p:sp>
        <p:nvSpPr>
          <p:cNvPr id="17" name="Picture Placeholder 8"/>
          <p:cNvSpPr>
            <a:spLocks noGrp="1"/>
          </p:cNvSpPr>
          <p:nvPr>
            <p:ph type="pic" sz="quarter" idx="19"/>
          </p:nvPr>
        </p:nvSpPr>
        <p:spPr>
          <a:xfrm>
            <a:off x="479425" y="1428750"/>
            <a:ext cx="3645289" cy="1853970"/>
          </a:xfrm>
          <a:prstGeom prst="rect">
            <a:avLst/>
          </a:prstGeom>
          <a:solidFill>
            <a:schemeClr val="bg1">
              <a:lumMod val="85000"/>
            </a:schemeClr>
          </a:solidFill>
        </p:spPr>
        <p:txBody>
          <a:bodyPr/>
          <a:lstStyle/>
          <a:p>
            <a:endParaRPr lang="en-GB" dirty="0"/>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05/06/2026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13" name="Picture Placeholder 8"/>
          <p:cNvSpPr>
            <a:spLocks noGrp="1"/>
          </p:cNvSpPr>
          <p:nvPr>
            <p:ph type="pic" sz="quarter" idx="16"/>
          </p:nvPr>
        </p:nvSpPr>
        <p:spPr>
          <a:xfrm>
            <a:off x="8067285" y="3411769"/>
            <a:ext cx="3645289" cy="1853970"/>
          </a:xfrm>
          <a:prstGeom prst="rect">
            <a:avLst/>
          </a:prstGeom>
          <a:solidFill>
            <a:schemeClr val="bg1">
              <a:lumMod val="85000"/>
            </a:schemeClr>
          </a:solidFill>
        </p:spPr>
        <p:txBody>
          <a:bodyPr/>
          <a:lstStyle/>
          <a:p>
            <a:endParaRPr lang="en-GB" dirty="0"/>
          </a:p>
        </p:txBody>
      </p:sp>
      <p:sp>
        <p:nvSpPr>
          <p:cNvPr id="14" name="Picture Placeholder 8"/>
          <p:cNvSpPr>
            <a:spLocks noGrp="1"/>
          </p:cNvSpPr>
          <p:nvPr>
            <p:ph type="pic" sz="quarter" idx="17"/>
          </p:nvPr>
        </p:nvSpPr>
        <p:spPr>
          <a:xfrm>
            <a:off x="4273355" y="3411769"/>
            <a:ext cx="3645289" cy="1853970"/>
          </a:xfrm>
          <a:prstGeom prst="rect">
            <a:avLst/>
          </a:prstGeom>
          <a:solidFill>
            <a:schemeClr val="bg1">
              <a:lumMod val="85000"/>
            </a:schemeClr>
          </a:solidFill>
        </p:spPr>
        <p:txBody>
          <a:bodyPr/>
          <a:lstStyle/>
          <a:p>
            <a:endParaRPr lang="en-GB" dirty="0"/>
          </a:p>
        </p:txBody>
      </p: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sp>
        <p:nvSpPr>
          <p:cNvPr id="18" name="Picture Placeholder 8"/>
          <p:cNvSpPr>
            <a:spLocks noGrp="1"/>
          </p:cNvSpPr>
          <p:nvPr>
            <p:ph type="pic" sz="quarter" idx="20"/>
          </p:nvPr>
        </p:nvSpPr>
        <p:spPr>
          <a:xfrm>
            <a:off x="479425" y="3411769"/>
            <a:ext cx="3645289" cy="1853970"/>
          </a:xfrm>
          <a:prstGeom prst="rect">
            <a:avLst/>
          </a:prstGeom>
          <a:solidFill>
            <a:schemeClr val="bg1">
              <a:lumMod val="85000"/>
            </a:schemeClr>
          </a:solidFill>
        </p:spPr>
        <p:txBody>
          <a:bodyPr/>
          <a:lstStyle/>
          <a:p>
            <a:endParaRPr lang="en-GB" dirty="0"/>
          </a:p>
        </p:txBody>
      </p:sp>
    </p:spTree>
    <p:custDataLst>
      <p:tags r:id="rId1"/>
    </p:custDataLst>
    <p:extLst>
      <p:ext uri="{BB962C8B-B14F-4D97-AF65-F5344CB8AC3E}">
        <p14:creationId xmlns:p14="http://schemas.microsoft.com/office/powerpoint/2010/main" val="2836297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a:p>
        </p:txBody>
      </p:sp>
      <p:sp>
        <p:nvSpPr>
          <p:cNvPr id="2" name="Title 1"/>
          <p:cNvSpPr>
            <a:spLocks noGrp="1"/>
          </p:cNvSpPr>
          <p:nvPr>
            <p:ph type="title"/>
          </p:nvPr>
        </p:nvSpPr>
        <p:spPr>
          <a:xfrm>
            <a:off x="371476" y="359944"/>
            <a:ext cx="5448300" cy="1021181"/>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371476" y="1614207"/>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fld id="{2E6EF22D-7DBE-4099-99F0-B83DD9779912}" type="datetimeFigureOut">
              <a:rPr lang="en-GB" smtClean="0"/>
              <a:t>05/06/2026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2680785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Long title 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a:p>
        </p:txBody>
      </p:sp>
      <p:sp>
        <p:nvSpPr>
          <p:cNvPr id="2" name="Title 1"/>
          <p:cNvSpPr>
            <a:spLocks noGrp="1"/>
          </p:cNvSpPr>
          <p:nvPr>
            <p:ph type="title"/>
          </p:nvPr>
        </p:nvSpPr>
        <p:spPr>
          <a:xfrm>
            <a:off x="371476" y="359944"/>
            <a:ext cx="5448300" cy="1468221"/>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371476" y="1930399"/>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fld id="{2E6EF22D-7DBE-4099-99F0-B83DD9779912}" type="datetimeFigureOut">
              <a:rPr lang="en-GB" smtClean="0"/>
              <a:t>05/06/2026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765002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ext in bubble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a:p>
        </p:txBody>
      </p:sp>
      <p:sp>
        <p:nvSpPr>
          <p:cNvPr id="2" name="Title 1"/>
          <p:cNvSpPr>
            <a:spLocks noGrp="1"/>
          </p:cNvSpPr>
          <p:nvPr>
            <p:ph type="title"/>
          </p:nvPr>
        </p:nvSpPr>
        <p:spPr>
          <a:xfrm>
            <a:off x="621221" y="651774"/>
            <a:ext cx="3714140" cy="1021181"/>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21221" y="1614207"/>
            <a:ext cx="3714140" cy="4051479"/>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fld id="{2E6EF22D-7DBE-4099-99F0-B83DD9779912}" type="datetimeFigureOut">
              <a:rPr lang="en-GB" smtClean="0"/>
              <a:t>05/06/2026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3654201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ey statistic">
    <p:spTree>
      <p:nvGrpSpPr>
        <p:cNvPr id="1" name=""/>
        <p:cNvGrpSpPr/>
        <p:nvPr/>
      </p:nvGrpSpPr>
      <p:grpSpPr>
        <a:xfrm>
          <a:off x="0" y="0"/>
          <a:ext cx="0" cy="0"/>
          <a:chOff x="0" y="0"/>
          <a:chExt cx="0" cy="0"/>
        </a:xfrm>
      </p:grpSpPr>
      <p:sp>
        <p:nvSpPr>
          <p:cNvPr id="8" name="Text Placeholder 7"/>
          <p:cNvSpPr>
            <a:spLocks noGrp="1"/>
          </p:cNvSpPr>
          <p:nvPr>
            <p:ph type="body" sz="quarter" idx="17"/>
          </p:nvPr>
        </p:nvSpPr>
        <p:spPr>
          <a:xfrm>
            <a:off x="377758" y="2033529"/>
            <a:ext cx="4368867" cy="305911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hasCustomPrompt="1"/>
          </p:nvPr>
        </p:nvSpPr>
        <p:spPr>
          <a:xfrm>
            <a:off x="371476" y="182083"/>
            <a:ext cx="4459604" cy="1745777"/>
          </a:xfrm>
        </p:spPr>
        <p:txBody>
          <a:bodyPr bIns="0">
            <a:noAutofit/>
          </a:bodyPr>
          <a:lstStyle>
            <a:lvl1pPr>
              <a:defRPr sz="12600" kern="5000" spc="-700" baseline="0"/>
            </a:lvl1pPr>
          </a:lstStyle>
          <a:p>
            <a:r>
              <a:rPr lang="en-US" dirty="0"/>
              <a:t>XXX%</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t>05/06/2026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9" y="5365115"/>
            <a:ext cx="11334816"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cxnSp>
        <p:nvCxnSpPr>
          <p:cNvPr id="11" name="Straight Connector 10"/>
          <p:cNvCxnSpPr/>
          <p:nvPr userDrawn="1"/>
        </p:nvCxnSpPr>
        <p:spPr>
          <a:xfrm>
            <a:off x="479425" y="1874892"/>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476236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15:clr>
            <a:srgbClr val="FBAE40"/>
          </p15:clr>
        </p15:guide>
        <p15:guide id="3" orient="horz" pos="216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ll Screen Video - Option 1">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EF22D-7DBE-4099-99F0-B83DD9779912}" type="datetimeFigureOut">
              <a:rPr lang="en-GB" smtClean="0"/>
              <a:t>05/06/2026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
        <p:nvSpPr>
          <p:cNvPr id="6" name="Picture Placeholder 5"/>
          <p:cNvSpPr>
            <a:spLocks noGrp="1"/>
          </p:cNvSpPr>
          <p:nvPr>
            <p:ph type="pic" sz="quarter" idx="13"/>
          </p:nvPr>
        </p:nvSpPr>
        <p:spPr>
          <a:xfrm>
            <a:off x="0" y="0"/>
            <a:ext cx="12192000" cy="5939790"/>
          </a:xfrm>
          <a:solidFill>
            <a:schemeClr val="bg1">
              <a:lumMod val="85000"/>
            </a:schemeClr>
          </a:solidFill>
        </p:spPr>
        <p:txBody>
          <a:bodyPr/>
          <a:lstStyle/>
          <a:p>
            <a:endParaRPr lang="en-GB"/>
          </a:p>
        </p:txBody>
      </p:sp>
    </p:spTree>
    <p:custDataLst>
      <p:tags r:id="rId1"/>
    </p:custDataLst>
    <p:extLst>
      <p:ext uri="{BB962C8B-B14F-4D97-AF65-F5344CB8AC3E}">
        <p14:creationId xmlns:p14="http://schemas.microsoft.com/office/powerpoint/2010/main" val="2097263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Divider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a:p>
        </p:txBody>
      </p:sp>
      <p:sp>
        <p:nvSpPr>
          <p:cNvPr id="2" name="Title 1"/>
          <p:cNvSpPr>
            <a:spLocks noGrp="1"/>
          </p:cNvSpPr>
          <p:nvPr>
            <p:ph type="ctrTitle"/>
          </p:nvPr>
        </p:nvSpPr>
        <p:spPr>
          <a:xfrm>
            <a:off x="371288" y="1140293"/>
            <a:ext cx="5298141" cy="2412000"/>
          </a:xfrm>
        </p:spPr>
        <p:txBody>
          <a:bodyPr anchor="t">
            <a:noAutofit/>
          </a:bodyPr>
          <a:lstStyle>
            <a:lvl1pPr algn="l">
              <a:defRPr sz="4000" b="1" baseline="0">
                <a:solidFill>
                  <a:schemeClr val="bg1"/>
                </a:solidFill>
              </a:defRPr>
            </a:lvl1pPr>
          </a:lstStyle>
          <a:p>
            <a:r>
              <a:rPr lang="en-US" dirty="0"/>
              <a:t>Click to edit Master title style</a:t>
            </a:r>
            <a:endParaRPr lang="en-GB" dirty="0"/>
          </a:p>
        </p:txBody>
      </p:sp>
      <p:sp>
        <p:nvSpPr>
          <p:cNvPr id="4" name="Date Placeholder 3"/>
          <p:cNvSpPr>
            <a:spLocks noGrp="1"/>
          </p:cNvSpPr>
          <p:nvPr>
            <p:ph type="dt" sz="half" idx="10"/>
          </p:nvPr>
        </p:nvSpPr>
        <p:spPr/>
        <p:txBody>
          <a:bodyPr/>
          <a:lstStyle/>
          <a:p>
            <a:fld id="{2E6EF22D-7DBE-4099-99F0-B83DD9779912}" type="datetimeFigureOut">
              <a:rPr lang="en-GB" smtClean="0"/>
              <a:t>05/06/2026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6" name="Text Placeholder 14"/>
          <p:cNvSpPr>
            <a:spLocks noGrp="1"/>
          </p:cNvSpPr>
          <p:nvPr>
            <p:ph type="body" sz="quarter" idx="14" hasCustomPrompt="1"/>
          </p:nvPr>
        </p:nvSpPr>
        <p:spPr>
          <a:xfrm>
            <a:off x="371288" y="651155"/>
            <a:ext cx="6450012" cy="352613"/>
          </a:xfrm>
        </p:spPr>
        <p:txBody>
          <a:bodyPr>
            <a:normAutofit/>
          </a:bodyPr>
          <a:lstStyle>
            <a:lvl1pPr marL="0" algn="l" defTabSz="914400" rtl="0" eaLnBrk="1" latinLnBrk="0" hangingPunct="1">
              <a:lnSpc>
                <a:spcPct val="90000"/>
              </a:lnSpc>
              <a:spcBef>
                <a:spcPct val="0"/>
              </a:spcBef>
              <a:buNone/>
              <a:defRPr lang="en-US" sz="1800" b="1" kern="1200" spc="30" baseline="0" dirty="0" smtClean="0">
                <a:solidFill>
                  <a:schemeClr val="bg1"/>
                </a:solidFill>
                <a:latin typeface="+mj-lt"/>
                <a:ea typeface="+mj-ea"/>
                <a:cs typeface="+mj-cs"/>
              </a:defRPr>
            </a:lvl1pPr>
          </a:lstStyle>
          <a:p>
            <a:pPr lvl="0"/>
            <a:r>
              <a:rPr lang="en-US" dirty="0"/>
              <a:t>EDIT MASTER TEXT STYLES</a:t>
            </a:r>
          </a:p>
        </p:txBody>
      </p:sp>
    </p:spTree>
    <p:custDataLst>
      <p:tags r:id="rId1"/>
    </p:custDataLst>
    <p:extLst>
      <p:ext uri="{BB962C8B-B14F-4D97-AF65-F5344CB8AC3E}">
        <p14:creationId xmlns:p14="http://schemas.microsoft.com/office/powerpoint/2010/main" val="434136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x Video - Option 1">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479425" y="447473"/>
            <a:ext cx="5535613" cy="2435428"/>
          </a:xfrm>
          <a:solidFill>
            <a:schemeClr val="bg1">
              <a:lumMod val="85000"/>
            </a:schemeClr>
          </a:solidFill>
        </p:spPr>
        <p:txBody>
          <a:bodyPr/>
          <a:lstStyle/>
          <a:p>
            <a:endParaRPr lang="en-GB" dirty="0"/>
          </a:p>
        </p:txBody>
      </p:sp>
      <p:sp>
        <p:nvSpPr>
          <p:cNvPr id="17" name="Picture Placeholder 5"/>
          <p:cNvSpPr>
            <a:spLocks noGrp="1"/>
          </p:cNvSpPr>
          <p:nvPr>
            <p:ph type="pic" sz="quarter" idx="14"/>
          </p:nvPr>
        </p:nvSpPr>
        <p:spPr>
          <a:xfrm>
            <a:off x="6176962" y="447472"/>
            <a:ext cx="5535613" cy="2435428"/>
          </a:xfrm>
          <a:solidFill>
            <a:schemeClr val="bg1">
              <a:lumMod val="85000"/>
            </a:schemeClr>
          </a:solidFill>
        </p:spPr>
        <p:txBody>
          <a:bodyPr/>
          <a:lstStyle/>
          <a:p>
            <a:endParaRPr lang="en-GB" dirty="0"/>
          </a:p>
        </p:txBody>
      </p:sp>
      <p:sp>
        <p:nvSpPr>
          <p:cNvPr id="18" name="Picture Placeholder 5"/>
          <p:cNvSpPr>
            <a:spLocks noGrp="1"/>
          </p:cNvSpPr>
          <p:nvPr>
            <p:ph type="pic" sz="quarter" idx="15"/>
          </p:nvPr>
        </p:nvSpPr>
        <p:spPr>
          <a:xfrm>
            <a:off x="6177278" y="3063315"/>
            <a:ext cx="5535613" cy="2435428"/>
          </a:xfrm>
          <a:solidFill>
            <a:schemeClr val="bg1">
              <a:lumMod val="85000"/>
            </a:schemeClr>
          </a:solidFill>
        </p:spPr>
        <p:txBody>
          <a:bodyPr/>
          <a:lstStyle/>
          <a:p>
            <a:endParaRPr lang="en-GB" dirty="0"/>
          </a:p>
        </p:txBody>
      </p:sp>
      <p:sp>
        <p:nvSpPr>
          <p:cNvPr id="19" name="Picture Placeholder 5"/>
          <p:cNvSpPr>
            <a:spLocks noGrp="1"/>
          </p:cNvSpPr>
          <p:nvPr>
            <p:ph type="pic" sz="quarter" idx="16"/>
          </p:nvPr>
        </p:nvSpPr>
        <p:spPr>
          <a:xfrm>
            <a:off x="479425" y="3058519"/>
            <a:ext cx="5535613" cy="2435428"/>
          </a:xfrm>
          <a:solidFill>
            <a:schemeClr val="bg1">
              <a:lumMod val="85000"/>
            </a:schemeClr>
          </a:solidFill>
        </p:spPr>
        <p:txBody>
          <a:bodyPr/>
          <a:lstStyle/>
          <a:p>
            <a:endParaRPr lang="en-GB" dirty="0"/>
          </a:p>
        </p:txBody>
      </p:sp>
      <p:sp>
        <p:nvSpPr>
          <p:cNvPr id="2" name="Date Placeholder 1"/>
          <p:cNvSpPr>
            <a:spLocks noGrp="1"/>
          </p:cNvSpPr>
          <p:nvPr>
            <p:ph type="dt" sz="half" idx="10"/>
          </p:nvPr>
        </p:nvSpPr>
        <p:spPr/>
        <p:txBody>
          <a:bodyPr/>
          <a:lstStyle/>
          <a:p>
            <a:fld id="{2E6EF22D-7DBE-4099-99F0-B83DD9779912}" type="datetimeFigureOut">
              <a:rPr lang="en-GB" smtClean="0"/>
              <a:t>05/06/2026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3740633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ull screen video - Option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4DE1B2C-E2EB-4D98-843F-9CDD27271EB2}"/>
              </a:ext>
            </a:extLst>
          </p:cNvPr>
          <p:cNvSpPr>
            <a:spLocks noGrp="1"/>
          </p:cNvSpPr>
          <p:nvPr>
            <p:ph type="dt" sz="half" idx="10"/>
          </p:nvPr>
        </p:nvSpPr>
        <p:spPr/>
        <p:txBody>
          <a:bodyPr/>
          <a:lstStyle/>
          <a:p>
            <a:fld id="{2E6EF22D-7DBE-4099-99F0-B83DD9779912}" type="datetimeFigureOut">
              <a:rPr lang="en-GB" smtClean="0"/>
              <a:pPr/>
              <a:t>05/06/2026</a:t>
            </a:fld>
            <a:endParaRPr lang="en-GB" dirty="0"/>
          </a:p>
        </p:txBody>
      </p:sp>
      <p:sp>
        <p:nvSpPr>
          <p:cNvPr id="4" name="Footer Placeholder 3">
            <a:extLst>
              <a:ext uri="{FF2B5EF4-FFF2-40B4-BE49-F238E27FC236}">
                <a16:creationId xmlns:a16="http://schemas.microsoft.com/office/drawing/2014/main" id="{09B3BE8F-C639-42D5-B26C-D4093C446871}"/>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348228E9-593B-43BF-9FE7-6F9613A7A563}"/>
              </a:ext>
            </a:extLst>
          </p:cNvPr>
          <p:cNvSpPr>
            <a:spLocks noGrp="1"/>
          </p:cNvSpPr>
          <p:nvPr>
            <p:ph type="sldNum" sz="quarter" idx="12"/>
          </p:nvPr>
        </p:nvSpPr>
        <p:spPr/>
        <p:txBody>
          <a:bodyPr/>
          <a:lstStyle/>
          <a:p>
            <a:fld id="{6623F64F-6692-49A2-80FF-3D660AAAEE7A}" type="slidenum">
              <a:rPr lang="en-GB" smtClean="0"/>
              <a:pPr/>
              <a:t>‹#›</a:t>
            </a:fld>
            <a:endParaRPr lang="en-GB" dirty="0"/>
          </a:p>
        </p:txBody>
      </p:sp>
      <p:sp>
        <p:nvSpPr>
          <p:cNvPr id="7" name="Media Placeholder 6">
            <a:extLst>
              <a:ext uri="{FF2B5EF4-FFF2-40B4-BE49-F238E27FC236}">
                <a16:creationId xmlns:a16="http://schemas.microsoft.com/office/drawing/2014/main" id="{89F17558-6D60-4901-A0B6-C4274AAB5238}"/>
              </a:ext>
            </a:extLst>
          </p:cNvPr>
          <p:cNvSpPr>
            <a:spLocks noGrp="1"/>
          </p:cNvSpPr>
          <p:nvPr>
            <p:ph type="media" sz="quarter" idx="13"/>
          </p:nvPr>
        </p:nvSpPr>
        <p:spPr>
          <a:xfrm>
            <a:off x="0" y="0"/>
            <a:ext cx="12192000" cy="6858000"/>
          </a:xfrm>
        </p:spPr>
        <p:txBody>
          <a:bodyPr/>
          <a:lstStyle/>
          <a:p>
            <a:endParaRPr lang="en-GB"/>
          </a:p>
        </p:txBody>
      </p:sp>
    </p:spTree>
    <p:custDataLst>
      <p:tags r:id="rId1"/>
    </p:custDataLst>
    <p:extLst>
      <p:ext uri="{BB962C8B-B14F-4D97-AF65-F5344CB8AC3E}">
        <p14:creationId xmlns:p14="http://schemas.microsoft.com/office/powerpoint/2010/main" val="1252329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05/06/2026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dirty="0"/>
              <a:t>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endParaRPr lang="en-GB" dirty="0"/>
          </a:p>
        </p:txBody>
      </p:sp>
      <p:sp>
        <p:nvSpPr>
          <p:cNvPr id="8" name="Freeform 8"/>
          <p:cNvSpPr>
            <a:spLocks/>
          </p:cNvSpPr>
          <p:nvPr userDrawn="1"/>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Tree>
    <p:custDataLst>
      <p:tags r:id="rId1"/>
    </p:custDataLst>
    <p:extLst>
      <p:ext uri="{BB962C8B-B14F-4D97-AF65-F5344CB8AC3E}">
        <p14:creationId xmlns:p14="http://schemas.microsoft.com/office/powerpoint/2010/main" val="2424808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ote with imag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05/06/2026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dirty="0"/>
              <a:t>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endParaRPr lang="en-GB" dirty="0"/>
          </a:p>
        </p:txBody>
      </p:sp>
      <p:sp>
        <p:nvSpPr>
          <p:cNvPr id="12" name="Picture Placeholder 8"/>
          <p:cNvSpPr>
            <a:spLocks noGrp="1"/>
          </p:cNvSpPr>
          <p:nvPr>
            <p:ph type="pic" sz="quarter" idx="16"/>
          </p:nvPr>
        </p:nvSpPr>
        <p:spPr>
          <a:xfrm>
            <a:off x="8313420" y="-9729"/>
            <a:ext cx="3878580" cy="5948364"/>
          </a:xfrm>
          <a:prstGeom prst="rect">
            <a:avLst/>
          </a:prstGeom>
          <a:solidFill>
            <a:schemeClr val="bg1">
              <a:lumMod val="85000"/>
            </a:schemeClr>
          </a:solidFill>
        </p:spPr>
        <p:txBody>
          <a:bodyPr/>
          <a:lstStyle>
            <a:lvl1pPr>
              <a:defRPr>
                <a:solidFill>
                  <a:schemeClr val="bg2"/>
                </a:solidFill>
              </a:defRPr>
            </a:lvl1pPr>
          </a:lstStyle>
          <a:p>
            <a:endParaRPr lang="en-GB" dirty="0"/>
          </a:p>
        </p:txBody>
      </p:sp>
      <p:sp>
        <p:nvSpPr>
          <p:cNvPr id="9" name="Freeform 8"/>
          <p:cNvSpPr>
            <a:spLocks/>
          </p:cNvSpPr>
          <p:nvPr userDrawn="1"/>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Tree>
    <p:custDataLst>
      <p:tags r:id="rId1"/>
    </p:custDataLst>
    <p:extLst>
      <p:ext uri="{BB962C8B-B14F-4D97-AF65-F5344CB8AC3E}">
        <p14:creationId xmlns:p14="http://schemas.microsoft.com/office/powerpoint/2010/main" val="2549933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Small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05/06/2026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3" y="3773511"/>
            <a:ext cx="1746970" cy="357149"/>
          </a:xfrm>
        </p:spPr>
        <p:txBody>
          <a:bodyPr/>
          <a:lstStyle>
            <a:lvl1pPr>
              <a:defRPr>
                <a:solidFill>
                  <a:schemeClr val="bg1"/>
                </a:solidFill>
              </a:defRPr>
            </a:lvl1pPr>
            <a:lvl2pPr marL="0" indent="0">
              <a:buNone/>
              <a:defRPr/>
            </a:lvl2pPr>
          </a:lstStyle>
          <a:p>
            <a:pPr lvl="0"/>
            <a:r>
              <a:rPr lang="en-US" dirty="0"/>
              <a:t>Edit Master text</a:t>
            </a:r>
          </a:p>
        </p:txBody>
      </p:sp>
    </p:spTree>
    <p:custDataLst>
      <p:tags r:id="rId1"/>
    </p:custDataLst>
    <p:extLst>
      <p:ext uri="{BB962C8B-B14F-4D97-AF65-F5344CB8AC3E}">
        <p14:creationId xmlns:p14="http://schemas.microsoft.com/office/powerpoint/2010/main" val="207213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Medium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05/06/2026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3" y="3773511"/>
            <a:ext cx="2858126" cy="357149"/>
          </a:xfrm>
        </p:spPr>
        <p:txBody>
          <a:bodyPr/>
          <a:lstStyle>
            <a:lvl1pPr>
              <a:defRPr>
                <a:solidFill>
                  <a:schemeClr val="bg1"/>
                </a:solidFill>
              </a:defRPr>
            </a:lvl1pPr>
            <a:lvl2pPr marL="0" indent="0">
              <a:buNone/>
              <a:defRPr/>
            </a:lvl2pPr>
          </a:lstStyle>
          <a:p>
            <a:pPr lvl="0"/>
            <a:r>
              <a:rPr lang="en-US" dirty="0"/>
              <a:t>Edit Master text</a:t>
            </a:r>
          </a:p>
        </p:txBody>
      </p:sp>
    </p:spTree>
    <p:custDataLst>
      <p:tags r:id="rId1"/>
    </p:custDataLst>
    <p:extLst>
      <p:ext uri="{BB962C8B-B14F-4D97-AF65-F5344CB8AC3E}">
        <p14:creationId xmlns:p14="http://schemas.microsoft.com/office/powerpoint/2010/main" val="3127454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Large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05/06/2026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2" y="3773511"/>
            <a:ext cx="5659748" cy="357149"/>
          </a:xfrm>
        </p:spPr>
        <p:txBody>
          <a:bodyPr/>
          <a:lstStyle>
            <a:lvl1pPr>
              <a:defRPr>
                <a:solidFill>
                  <a:schemeClr val="bg1"/>
                </a:solidFill>
              </a:defRPr>
            </a:lvl1pPr>
            <a:lvl2pPr marL="0" indent="0">
              <a:buNone/>
              <a:defRPr/>
            </a:lvl2pPr>
          </a:lstStyle>
          <a:p>
            <a:pPr lvl="0"/>
            <a:r>
              <a:rPr lang="en-US" dirty="0"/>
              <a:t>Edit Master text</a:t>
            </a:r>
          </a:p>
        </p:txBody>
      </p:sp>
    </p:spTree>
    <p:custDataLst>
      <p:tags r:id="rId1"/>
    </p:custDataLst>
    <p:extLst>
      <p:ext uri="{BB962C8B-B14F-4D97-AF65-F5344CB8AC3E}">
        <p14:creationId xmlns:p14="http://schemas.microsoft.com/office/powerpoint/2010/main" val="1498190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ess cuttings">
    <p:spTree>
      <p:nvGrpSpPr>
        <p:cNvPr id="1" name=""/>
        <p:cNvGrpSpPr/>
        <p:nvPr/>
      </p:nvGrpSpPr>
      <p:grpSpPr>
        <a:xfrm>
          <a:off x="0" y="0"/>
          <a:ext cx="0" cy="0"/>
          <a:chOff x="0" y="0"/>
          <a:chExt cx="0" cy="0"/>
        </a:xfrm>
      </p:grpSpPr>
      <p:sp>
        <p:nvSpPr>
          <p:cNvPr id="8" name="Rectangle 7"/>
          <p:cNvSpPr/>
          <p:nvPr userDrawn="1"/>
        </p:nvSpPr>
        <p:spPr>
          <a:xfrm>
            <a:off x="0" y="0"/>
            <a:ext cx="12192000" cy="5935980"/>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371475" y="359944"/>
            <a:ext cx="11341099" cy="1021181"/>
          </a:xfrm>
        </p:spPr>
        <p:txBody>
          <a:body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05/06/2026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spTree>
    <p:custDataLst>
      <p:tags r:id="rId1"/>
    </p:custDataLst>
    <p:extLst>
      <p:ext uri="{BB962C8B-B14F-4D97-AF65-F5344CB8AC3E}">
        <p14:creationId xmlns:p14="http://schemas.microsoft.com/office/powerpoint/2010/main" val="2340882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EF22D-7DBE-4099-99F0-B83DD9779912}" type="datetimeFigureOut">
              <a:rPr lang="en-GB" smtClean="0"/>
              <a:t>05/06/2026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
        <p:nvSpPr>
          <p:cNvPr id="5"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spTree>
    <p:custDataLst>
      <p:tags r:id="rId1"/>
    </p:custDataLst>
    <p:extLst>
      <p:ext uri="{BB962C8B-B14F-4D97-AF65-F5344CB8AC3E}">
        <p14:creationId xmlns:p14="http://schemas.microsoft.com/office/powerpoint/2010/main" val="970589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a:p>
        </p:txBody>
      </p:sp>
      <p:sp>
        <p:nvSpPr>
          <p:cNvPr id="2" name="Title 1"/>
          <p:cNvSpPr>
            <a:spLocks noGrp="1"/>
          </p:cNvSpPr>
          <p:nvPr>
            <p:ph type="ctrTitle"/>
          </p:nvPr>
        </p:nvSpPr>
        <p:spPr>
          <a:xfrm>
            <a:off x="403766" y="759293"/>
            <a:ext cx="5633780" cy="1663867"/>
          </a:xfrm>
          <a:solidFill>
            <a:schemeClr val="bg1">
              <a:alpha val="0"/>
            </a:schemeClr>
          </a:solidFill>
          <a:effectLst/>
        </p:spPr>
        <p:txBody>
          <a:bodyPr anchor="t">
            <a:normAutofit/>
          </a:bodyPr>
          <a:lstStyle>
            <a:lvl1pPr algn="l">
              <a:defRPr sz="5400" b="1">
                <a:solidFill>
                  <a:schemeClr val="bg1"/>
                </a:solidFill>
              </a:defRPr>
            </a:lvl1pPr>
          </a:lstStyle>
          <a:p>
            <a:r>
              <a:rPr lang="en-US" dirty="0"/>
              <a:t>Click to edit Master title style</a:t>
            </a:r>
            <a:endParaRPr lang="en-GB" dirty="0"/>
          </a:p>
        </p:txBody>
      </p:sp>
      <p:sp>
        <p:nvSpPr>
          <p:cNvPr id="4" name="Date Placeholder 3"/>
          <p:cNvSpPr>
            <a:spLocks noGrp="1"/>
          </p:cNvSpPr>
          <p:nvPr>
            <p:ph type="dt" sz="half" idx="10"/>
          </p:nvPr>
        </p:nvSpPr>
        <p:spPr/>
        <p:txBody>
          <a:bodyPr/>
          <a:lstStyle/>
          <a:p>
            <a:fld id="{2E6EF22D-7DBE-4099-99F0-B83DD9779912}" type="datetimeFigureOut">
              <a:rPr lang="en-GB" smtClean="0"/>
              <a:t>05/06/2026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0" name="Text Placeholder 9"/>
          <p:cNvSpPr>
            <a:spLocks noGrp="1"/>
          </p:cNvSpPr>
          <p:nvPr>
            <p:ph type="body" sz="quarter" idx="14"/>
          </p:nvPr>
        </p:nvSpPr>
        <p:spPr>
          <a:xfrm>
            <a:off x="552577" y="2627694"/>
            <a:ext cx="3757295" cy="365442"/>
          </a:xfrm>
        </p:spPr>
        <p:txBody>
          <a:bodyPr/>
          <a:lstStyle>
            <a:lvl1pPr>
              <a:defRPr b="1">
                <a:solidFill>
                  <a:schemeClr val="bg1"/>
                </a:solidFill>
              </a:defRPr>
            </a:lvl1pPr>
            <a:lvl2pPr marL="0" indent="0">
              <a:buNone/>
              <a:defRPr/>
            </a:lvl2pPr>
          </a:lstStyle>
          <a:p>
            <a:pPr lvl="0"/>
            <a:r>
              <a:rPr lang="en-US" dirty="0"/>
              <a:t>Edit Master text styles</a:t>
            </a:r>
          </a:p>
        </p:txBody>
      </p:sp>
    </p:spTree>
    <p:custDataLst>
      <p:tags r:id="rId1"/>
    </p:custDataLst>
    <p:extLst>
      <p:ext uri="{BB962C8B-B14F-4D97-AF65-F5344CB8AC3E}">
        <p14:creationId xmlns:p14="http://schemas.microsoft.com/office/powerpoint/2010/main" val="2458413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05/06/2026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0" name="Text Placeholder 7"/>
          <p:cNvSpPr>
            <a:spLocks noGrp="1"/>
          </p:cNvSpPr>
          <p:nvPr>
            <p:ph type="body" sz="quarter" idx="15"/>
          </p:nvPr>
        </p:nvSpPr>
        <p:spPr>
          <a:xfrm>
            <a:off x="377757" y="5365115"/>
            <a:ext cx="11334817" cy="304800"/>
          </a:xfrm>
        </p:spPr>
        <p:txBody>
          <a:bodyPr>
            <a:noAutofit/>
          </a:bodyPr>
          <a:lstStyle>
            <a:lvl1pPr>
              <a:defRPr sz="1000" b="0">
                <a:solidFill>
                  <a:schemeClr val="bg2"/>
                </a:solidFill>
              </a:defRPr>
            </a:lvl1pPr>
          </a:lstStyle>
          <a:p>
            <a:pPr lvl="0"/>
            <a:r>
              <a:rPr lang="en-US" dirty="0"/>
              <a:t>Edit Master text styles</a:t>
            </a:r>
          </a:p>
        </p:txBody>
      </p:sp>
    </p:spTree>
    <p:custDataLst>
      <p:tags r:id="rId1"/>
    </p:custDataLst>
    <p:extLst>
      <p:ext uri="{BB962C8B-B14F-4D97-AF65-F5344CB8AC3E}">
        <p14:creationId xmlns:p14="http://schemas.microsoft.com/office/powerpoint/2010/main" val="2512923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E5681-5495-7C97-86BA-04FE618A14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00686EB-F49C-7596-3630-EA9C73F6D5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FDE3583-63D3-B3B9-D3D8-A02EB9BE4BE5}"/>
              </a:ext>
            </a:extLst>
          </p:cNvPr>
          <p:cNvSpPr>
            <a:spLocks noGrp="1"/>
          </p:cNvSpPr>
          <p:nvPr>
            <p:ph type="dt" sz="half" idx="10"/>
          </p:nvPr>
        </p:nvSpPr>
        <p:spPr/>
        <p:txBody>
          <a:bodyPr/>
          <a:lstStyle/>
          <a:p>
            <a:fld id="{CE9F1112-95FC-48AC-9B8F-A58D72F711CA}" type="datetimeFigureOut">
              <a:rPr lang="en-GB" smtClean="0"/>
              <a:t>05/06/2026</a:t>
            </a:fld>
            <a:endParaRPr lang="en-GB"/>
          </a:p>
        </p:txBody>
      </p:sp>
      <p:sp>
        <p:nvSpPr>
          <p:cNvPr id="5" name="Footer Placeholder 4">
            <a:extLst>
              <a:ext uri="{FF2B5EF4-FFF2-40B4-BE49-F238E27FC236}">
                <a16:creationId xmlns:a16="http://schemas.microsoft.com/office/drawing/2014/main" id="{3728881C-BAC9-A3B5-716D-DA74A69618F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298AD51-5FE7-7F24-8DCD-AE45926F6FAC}"/>
              </a:ext>
            </a:extLst>
          </p:cNvPr>
          <p:cNvSpPr>
            <a:spLocks noGrp="1"/>
          </p:cNvSpPr>
          <p:nvPr>
            <p:ph type="sldNum" sz="quarter" idx="12"/>
          </p:nvPr>
        </p:nvSpPr>
        <p:spPr/>
        <p:txBody>
          <a:bodyPr/>
          <a:lstStyle/>
          <a:p>
            <a:fld id="{315039D5-A155-437D-9C5B-4308CFA9D3E6}" type="slidenum">
              <a:rPr lang="en-GB" smtClean="0"/>
              <a:t>‹#›</a:t>
            </a:fld>
            <a:endParaRPr lang="en-GB"/>
          </a:p>
        </p:txBody>
      </p:sp>
    </p:spTree>
    <p:extLst>
      <p:ext uri="{BB962C8B-B14F-4D97-AF65-F5344CB8AC3E}">
        <p14:creationId xmlns:p14="http://schemas.microsoft.com/office/powerpoint/2010/main" val="16709775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59944"/>
            <a:ext cx="11341099" cy="1021181"/>
          </a:xfrm>
        </p:spPr>
        <p:txBody>
          <a:bodyPr/>
          <a:lstStyle>
            <a:lvl1pPr>
              <a:defRPr/>
            </a:lvl1pPr>
          </a:lstStyle>
          <a:p>
            <a:r>
              <a:rPr lang="en-US" dirty="0"/>
              <a:t>Click to edit </a:t>
            </a:r>
            <a:br>
              <a:rPr lang="en-US" dirty="0"/>
            </a:br>
            <a:r>
              <a:rPr lang="en-US" dirty="0"/>
              <a:t>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05/06/2026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9" name="Content Placeholder 7"/>
          <p:cNvSpPr>
            <a:spLocks noGrp="1"/>
          </p:cNvSpPr>
          <p:nvPr>
            <p:ph sz="quarter" idx="14"/>
          </p:nvPr>
        </p:nvSpPr>
        <p:spPr>
          <a:xfrm>
            <a:off x="379142" y="1614207"/>
            <a:ext cx="11296030" cy="365153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cxnSp>
        <p:nvCxnSpPr>
          <p:cNvPr id="8" name="Straight Connector 7"/>
          <p:cNvCxnSpPr/>
          <p:nvPr userDrawn="1"/>
        </p:nvCxnSpPr>
        <p:spPr>
          <a:xfrm>
            <a:off x="479425" y="1428750"/>
            <a:ext cx="1123315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433723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05/06/2026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9" name="Content Placeholder 7"/>
          <p:cNvSpPr>
            <a:spLocks noGrp="1"/>
          </p:cNvSpPr>
          <p:nvPr>
            <p:ph sz="quarter" idx="14"/>
          </p:nvPr>
        </p:nvSpPr>
        <p:spPr>
          <a:xfrm>
            <a:off x="379142" y="1614207"/>
            <a:ext cx="5562600" cy="365153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cxnSp>
        <p:nvCxnSpPr>
          <p:cNvPr id="8" name="Straight Connector 7"/>
          <p:cNvCxnSpPr/>
          <p:nvPr userDrawn="1"/>
        </p:nvCxnSpPr>
        <p:spPr>
          <a:xfrm>
            <a:off x="479425"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Content Placeholder 7"/>
          <p:cNvSpPr>
            <a:spLocks noGrp="1"/>
          </p:cNvSpPr>
          <p:nvPr>
            <p:ph sz="quarter" idx="16"/>
          </p:nvPr>
        </p:nvSpPr>
        <p:spPr>
          <a:xfrm>
            <a:off x="6096000" y="1614207"/>
            <a:ext cx="5562600" cy="365153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12" name="Straight Connector 11"/>
          <p:cNvCxnSpPr/>
          <p:nvPr userDrawn="1"/>
        </p:nvCxnSpPr>
        <p:spPr>
          <a:xfrm>
            <a:off x="6196283"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317001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mp; graph">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6272054" y="359945"/>
            <a:ext cx="5594826" cy="5197576"/>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05/06/2026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651531"/>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3"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spTree>
    <p:custDataLst>
      <p:tags r:id="rId1"/>
    </p:custDataLst>
    <p:extLst>
      <p:ext uri="{BB962C8B-B14F-4D97-AF65-F5344CB8AC3E}">
        <p14:creationId xmlns:p14="http://schemas.microsoft.com/office/powerpoint/2010/main" val="4294679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mp; half pag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05/06/2026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651531"/>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Picture Placeholder 8"/>
          <p:cNvSpPr>
            <a:spLocks noGrp="1"/>
          </p:cNvSpPr>
          <p:nvPr>
            <p:ph type="pic" sz="quarter" idx="14"/>
          </p:nvPr>
        </p:nvSpPr>
        <p:spPr>
          <a:xfrm>
            <a:off x="6007894" y="-9729"/>
            <a:ext cx="6184106" cy="5948364"/>
          </a:xfrm>
          <a:prstGeom prst="rect">
            <a:avLst/>
          </a:prstGeom>
          <a:solidFill>
            <a:schemeClr val="bg1">
              <a:lumMod val="85000"/>
            </a:schemeClr>
          </a:solidFill>
        </p:spPr>
        <p:txBody>
          <a:bodyPr/>
          <a:lstStyle/>
          <a:p>
            <a:endParaRPr lang="en-GB" dirty="0"/>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8"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spTree>
    <p:custDataLst>
      <p:tags r:id="rId1"/>
    </p:custDataLst>
    <p:extLst>
      <p:ext uri="{BB962C8B-B14F-4D97-AF65-F5344CB8AC3E}">
        <p14:creationId xmlns:p14="http://schemas.microsoft.com/office/powerpoint/2010/main" val="3093638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t>05/06/2026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dirty="0"/>
              <a:t>Edit Master text styles</a:t>
            </a:r>
          </a:p>
        </p:txBody>
      </p:sp>
      <p:sp>
        <p:nvSpPr>
          <p:cNvPr id="9" name="Text Placeholder 6"/>
          <p:cNvSpPr>
            <a:spLocks noGrp="1"/>
          </p:cNvSpPr>
          <p:nvPr>
            <p:ph type="body" sz="quarter" idx="13"/>
          </p:nvPr>
        </p:nvSpPr>
        <p:spPr>
          <a:xfrm>
            <a:off x="377759" y="3831702"/>
            <a:ext cx="3713546" cy="1443039"/>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cxnSp>
        <p:nvCxnSpPr>
          <p:cNvPr id="10" name="Straight Connector 9"/>
          <p:cNvCxnSpPr/>
          <p:nvPr userDrawn="1"/>
        </p:nvCxnSpPr>
        <p:spPr>
          <a:xfrm>
            <a:off x="487996"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4184266" y="3822699"/>
            <a:ext cx="3713546" cy="1443039"/>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cxnSp>
        <p:nvCxnSpPr>
          <p:cNvPr id="13" name="Straight Connector 12"/>
          <p:cNvCxnSpPr/>
          <p:nvPr userDrawn="1"/>
        </p:nvCxnSpPr>
        <p:spPr>
          <a:xfrm>
            <a:off x="427335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7990774" y="3822699"/>
            <a:ext cx="3713546" cy="1443039"/>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cxnSp>
        <p:nvCxnSpPr>
          <p:cNvPr id="22" name="Straight Connector 21"/>
          <p:cNvCxnSpPr/>
          <p:nvPr userDrawn="1"/>
        </p:nvCxnSpPr>
        <p:spPr>
          <a:xfrm>
            <a:off x="806728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8">
            <a:extLst>
              <a:ext uri="{FF2B5EF4-FFF2-40B4-BE49-F238E27FC236}">
                <a16:creationId xmlns:a16="http://schemas.microsoft.com/office/drawing/2014/main" id="{8DFCE19A-1050-41D6-952B-88D1EA6241CC}"/>
              </a:ext>
            </a:extLst>
          </p:cNvPr>
          <p:cNvSpPr>
            <a:spLocks noGrp="1"/>
          </p:cNvSpPr>
          <p:nvPr>
            <p:ph type="pic" sz="quarter" idx="14"/>
          </p:nvPr>
        </p:nvSpPr>
        <p:spPr>
          <a:xfrm>
            <a:off x="4273355" y="1428749"/>
            <a:ext cx="3645289" cy="2106775"/>
          </a:xfrm>
          <a:prstGeom prst="rect">
            <a:avLst/>
          </a:prstGeom>
          <a:solidFill>
            <a:schemeClr val="bg1">
              <a:lumMod val="85000"/>
            </a:schemeClr>
          </a:solidFill>
        </p:spPr>
        <p:txBody>
          <a:bodyPr/>
          <a:lstStyle/>
          <a:p>
            <a:endParaRPr lang="en-GB" dirty="0"/>
          </a:p>
        </p:txBody>
      </p:sp>
      <p:sp>
        <p:nvSpPr>
          <p:cNvPr id="28" name="Picture Placeholder 8">
            <a:extLst>
              <a:ext uri="{FF2B5EF4-FFF2-40B4-BE49-F238E27FC236}">
                <a16:creationId xmlns:a16="http://schemas.microsoft.com/office/drawing/2014/main" id="{474332AB-8E82-4D2C-A077-AD78447B3B65}"/>
              </a:ext>
            </a:extLst>
          </p:cNvPr>
          <p:cNvSpPr>
            <a:spLocks noGrp="1"/>
          </p:cNvSpPr>
          <p:nvPr>
            <p:ph type="pic" sz="quarter" idx="15"/>
          </p:nvPr>
        </p:nvSpPr>
        <p:spPr>
          <a:xfrm>
            <a:off x="8067285" y="1428749"/>
            <a:ext cx="3645289" cy="2106775"/>
          </a:xfrm>
          <a:prstGeom prst="rect">
            <a:avLst/>
          </a:prstGeom>
          <a:solidFill>
            <a:schemeClr val="bg1">
              <a:lumMod val="85000"/>
            </a:schemeClr>
          </a:solidFill>
        </p:spPr>
        <p:txBody>
          <a:bodyPr/>
          <a:lstStyle/>
          <a:p>
            <a:endParaRPr lang="en-GB" dirty="0"/>
          </a:p>
        </p:txBody>
      </p:sp>
      <p:sp>
        <p:nvSpPr>
          <p:cNvPr id="29" name="Picture Placeholder 8">
            <a:extLst>
              <a:ext uri="{FF2B5EF4-FFF2-40B4-BE49-F238E27FC236}">
                <a16:creationId xmlns:a16="http://schemas.microsoft.com/office/drawing/2014/main" id="{44395837-4037-4FBC-A80F-2DFA7942FF5A}"/>
              </a:ext>
            </a:extLst>
          </p:cNvPr>
          <p:cNvSpPr>
            <a:spLocks noGrp="1"/>
          </p:cNvSpPr>
          <p:nvPr>
            <p:ph type="pic" sz="quarter" idx="22"/>
          </p:nvPr>
        </p:nvSpPr>
        <p:spPr>
          <a:xfrm>
            <a:off x="479425" y="1428749"/>
            <a:ext cx="3645289" cy="2106775"/>
          </a:xfrm>
          <a:prstGeom prst="rect">
            <a:avLst/>
          </a:prstGeom>
          <a:solidFill>
            <a:schemeClr val="bg1">
              <a:lumMod val="85000"/>
            </a:schemeClr>
          </a:solidFill>
        </p:spPr>
        <p:txBody>
          <a:bodyPr/>
          <a:lstStyle/>
          <a:p>
            <a:endParaRPr lang="en-GB" dirty="0"/>
          </a:p>
        </p:txBody>
      </p:sp>
    </p:spTree>
    <p:custDataLst>
      <p:tags r:id="rId1"/>
    </p:custDataLst>
    <p:extLst>
      <p:ext uri="{BB962C8B-B14F-4D97-AF65-F5344CB8AC3E}">
        <p14:creationId xmlns:p14="http://schemas.microsoft.com/office/powerpoint/2010/main" val="1157552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t>05/06/2026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dirty="0"/>
              <a:t>Edit Master text styles</a:t>
            </a:r>
          </a:p>
        </p:txBody>
      </p:sp>
      <p:sp>
        <p:nvSpPr>
          <p:cNvPr id="9" name="Text Placeholder 6"/>
          <p:cNvSpPr>
            <a:spLocks noGrp="1"/>
          </p:cNvSpPr>
          <p:nvPr>
            <p:ph type="body" sz="quarter" idx="13"/>
          </p:nvPr>
        </p:nvSpPr>
        <p:spPr>
          <a:xfrm>
            <a:off x="377759" y="3831702"/>
            <a:ext cx="2792238" cy="1443039"/>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cxnSp>
        <p:nvCxnSpPr>
          <p:cNvPr id="10" name="Straight Connector 9"/>
          <p:cNvCxnSpPr/>
          <p:nvPr userDrawn="1"/>
        </p:nvCxnSpPr>
        <p:spPr>
          <a:xfrm>
            <a:off x="487997"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3337118" y="3822699"/>
            <a:ext cx="2680405" cy="1443039"/>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cxnSp>
        <p:nvCxnSpPr>
          <p:cNvPr id="13" name="Straight Connector 12"/>
          <p:cNvCxnSpPr/>
          <p:nvPr userDrawn="1"/>
        </p:nvCxnSpPr>
        <p:spPr>
          <a:xfrm>
            <a:off x="3330340"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6184644" y="3822699"/>
            <a:ext cx="2680405" cy="1443039"/>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cxnSp>
        <p:nvCxnSpPr>
          <p:cNvPr id="22" name="Straight Connector 21"/>
          <p:cNvCxnSpPr/>
          <p:nvPr userDrawn="1"/>
        </p:nvCxnSpPr>
        <p:spPr>
          <a:xfrm>
            <a:off x="6181255"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16">
            <a:extLst>
              <a:ext uri="{FF2B5EF4-FFF2-40B4-BE49-F238E27FC236}">
                <a16:creationId xmlns:a16="http://schemas.microsoft.com/office/drawing/2014/main" id="{CCB00622-CF55-4D6B-A1E3-FEDA9C507933}"/>
              </a:ext>
            </a:extLst>
          </p:cNvPr>
          <p:cNvSpPr>
            <a:spLocks noGrp="1"/>
          </p:cNvSpPr>
          <p:nvPr>
            <p:ph type="pic" sz="quarter" idx="23"/>
          </p:nvPr>
        </p:nvSpPr>
        <p:spPr>
          <a:xfrm>
            <a:off x="479425" y="1428750"/>
            <a:ext cx="2680405" cy="2106774"/>
          </a:xfrm>
          <a:solidFill>
            <a:schemeClr val="bg1">
              <a:lumMod val="85000"/>
            </a:schemeClr>
          </a:solidFill>
        </p:spPr>
        <p:txBody>
          <a:bodyPr/>
          <a:lstStyle/>
          <a:p>
            <a:endParaRPr lang="en-GB" dirty="0"/>
          </a:p>
        </p:txBody>
      </p:sp>
      <p:sp>
        <p:nvSpPr>
          <p:cNvPr id="28" name="Picture Placeholder 16">
            <a:extLst>
              <a:ext uri="{FF2B5EF4-FFF2-40B4-BE49-F238E27FC236}">
                <a16:creationId xmlns:a16="http://schemas.microsoft.com/office/drawing/2014/main" id="{2B88D738-52E2-4893-86C8-E779DC5CA1A3}"/>
              </a:ext>
            </a:extLst>
          </p:cNvPr>
          <p:cNvSpPr>
            <a:spLocks noGrp="1"/>
          </p:cNvSpPr>
          <p:nvPr>
            <p:ph type="pic" sz="quarter" idx="24"/>
          </p:nvPr>
        </p:nvSpPr>
        <p:spPr>
          <a:xfrm>
            <a:off x="3330340" y="1428750"/>
            <a:ext cx="2680405" cy="2106774"/>
          </a:xfrm>
          <a:solidFill>
            <a:schemeClr val="bg1">
              <a:lumMod val="85000"/>
            </a:schemeClr>
          </a:solidFill>
        </p:spPr>
        <p:txBody>
          <a:bodyPr/>
          <a:lstStyle/>
          <a:p>
            <a:endParaRPr lang="en-GB"/>
          </a:p>
        </p:txBody>
      </p:sp>
      <p:sp>
        <p:nvSpPr>
          <p:cNvPr id="29" name="Picture Placeholder 16">
            <a:extLst>
              <a:ext uri="{FF2B5EF4-FFF2-40B4-BE49-F238E27FC236}">
                <a16:creationId xmlns:a16="http://schemas.microsoft.com/office/drawing/2014/main" id="{796217F8-03C9-4D68-93B3-20FA2E83EE1B}"/>
              </a:ext>
            </a:extLst>
          </p:cNvPr>
          <p:cNvSpPr>
            <a:spLocks noGrp="1"/>
          </p:cNvSpPr>
          <p:nvPr>
            <p:ph type="pic" sz="quarter" idx="25"/>
          </p:nvPr>
        </p:nvSpPr>
        <p:spPr>
          <a:xfrm>
            <a:off x="6181255" y="1428750"/>
            <a:ext cx="2680405" cy="2106774"/>
          </a:xfrm>
          <a:solidFill>
            <a:schemeClr val="bg1">
              <a:lumMod val="85000"/>
            </a:schemeClr>
          </a:solidFill>
        </p:spPr>
        <p:txBody>
          <a:bodyPr/>
          <a:lstStyle/>
          <a:p>
            <a:endParaRPr lang="en-GB" dirty="0"/>
          </a:p>
        </p:txBody>
      </p:sp>
      <p:sp>
        <p:nvSpPr>
          <p:cNvPr id="30" name="Picture Placeholder 16">
            <a:extLst>
              <a:ext uri="{FF2B5EF4-FFF2-40B4-BE49-F238E27FC236}">
                <a16:creationId xmlns:a16="http://schemas.microsoft.com/office/drawing/2014/main" id="{2723B1CA-8DFB-497B-9F08-8CA0C90D7E3E}"/>
              </a:ext>
            </a:extLst>
          </p:cNvPr>
          <p:cNvSpPr>
            <a:spLocks noGrp="1"/>
          </p:cNvSpPr>
          <p:nvPr>
            <p:ph type="pic" sz="quarter" idx="26"/>
          </p:nvPr>
        </p:nvSpPr>
        <p:spPr>
          <a:xfrm>
            <a:off x="9032169" y="1428750"/>
            <a:ext cx="2680405" cy="2106774"/>
          </a:xfrm>
          <a:solidFill>
            <a:schemeClr val="bg1">
              <a:lumMod val="85000"/>
            </a:schemeClr>
          </a:solidFill>
        </p:spPr>
        <p:txBody>
          <a:bodyPr/>
          <a:lstStyle/>
          <a:p>
            <a:endParaRPr lang="en-GB" dirty="0"/>
          </a:p>
        </p:txBody>
      </p:sp>
      <p:cxnSp>
        <p:nvCxnSpPr>
          <p:cNvPr id="31" name="Straight Connector 30">
            <a:extLst>
              <a:ext uri="{FF2B5EF4-FFF2-40B4-BE49-F238E27FC236}">
                <a16:creationId xmlns:a16="http://schemas.microsoft.com/office/drawing/2014/main" id="{B54C563D-6383-41D0-9D47-C959095D88EA}"/>
              </a:ext>
            </a:extLst>
          </p:cNvPr>
          <p:cNvCxnSpPr/>
          <p:nvPr userDrawn="1"/>
        </p:nvCxnSpPr>
        <p:spPr>
          <a:xfrm>
            <a:off x="9030574"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32" name="Text Placeholder 6">
            <a:extLst>
              <a:ext uri="{FF2B5EF4-FFF2-40B4-BE49-F238E27FC236}">
                <a16:creationId xmlns:a16="http://schemas.microsoft.com/office/drawing/2014/main" id="{334F0F9F-7167-4551-BFAC-B216392DF765}"/>
              </a:ext>
            </a:extLst>
          </p:cNvPr>
          <p:cNvSpPr>
            <a:spLocks noGrp="1"/>
          </p:cNvSpPr>
          <p:nvPr>
            <p:ph type="body" sz="quarter" idx="27"/>
          </p:nvPr>
        </p:nvSpPr>
        <p:spPr>
          <a:xfrm>
            <a:off x="9032170" y="3822699"/>
            <a:ext cx="2680405" cy="1443039"/>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Tree>
    <p:custDataLst>
      <p:tags r:id="rId1"/>
    </p:custDataLst>
    <p:extLst>
      <p:ext uri="{BB962C8B-B14F-4D97-AF65-F5344CB8AC3E}">
        <p14:creationId xmlns:p14="http://schemas.microsoft.com/office/powerpoint/2010/main" val="582851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ags" Target="../tags/tag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0" y="5934826"/>
            <a:ext cx="12192000" cy="923174"/>
          </a:xfrm>
          <a:prstGeom prst="rect">
            <a:avLst/>
          </a:prstGeom>
        </p:spPr>
      </p:pic>
      <p:sp>
        <p:nvSpPr>
          <p:cNvPr id="2" name="Title Placeholder 1"/>
          <p:cNvSpPr>
            <a:spLocks noGrp="1"/>
          </p:cNvSpPr>
          <p:nvPr>
            <p:ph type="title"/>
          </p:nvPr>
        </p:nvSpPr>
        <p:spPr>
          <a:xfrm>
            <a:off x="371476" y="359944"/>
            <a:ext cx="5448300" cy="1021181"/>
          </a:xfrm>
          <a:prstGeom prst="rect">
            <a:avLst/>
          </a:prstGeom>
        </p:spPr>
        <p:txBody>
          <a:bodyPr vert="horz" lIns="91440" tIns="45720" rIns="91440" bIns="45720" rtlCol="0" anchor="t">
            <a:normAutofit/>
          </a:bodyPr>
          <a:lstStyle/>
          <a:p>
            <a:r>
              <a:rPr lang="en-US" dirty="0"/>
              <a:t>Click to edit </a:t>
            </a:r>
            <a:br>
              <a:rPr lang="en-US" dirty="0"/>
            </a:br>
            <a:r>
              <a:rPr lang="en-US" dirty="0"/>
              <a:t>Master title style</a:t>
            </a:r>
            <a:endParaRPr lang="en-GB" dirty="0"/>
          </a:p>
        </p:txBody>
      </p:sp>
      <p:sp>
        <p:nvSpPr>
          <p:cNvPr id="4" name="Date Placeholder 3"/>
          <p:cNvSpPr>
            <a:spLocks noGrp="1"/>
          </p:cNvSpPr>
          <p:nvPr>
            <p:ph type="dt" sz="half" idx="2"/>
          </p:nvPr>
        </p:nvSpPr>
        <p:spPr>
          <a:xfrm>
            <a:off x="5644972" y="6390640"/>
            <a:ext cx="892988" cy="365125"/>
          </a:xfrm>
          <a:prstGeom prst="rect">
            <a:avLst/>
          </a:prstGeom>
        </p:spPr>
        <p:txBody>
          <a:bodyPr vert="horz" lIns="91440" tIns="45720" rIns="91440" bIns="45720" rtlCol="0" anchor="ctr"/>
          <a:lstStyle>
            <a:lvl1pPr algn="ctr">
              <a:defRPr sz="1000" b="0">
                <a:solidFill>
                  <a:schemeClr val="bg1"/>
                </a:solidFill>
              </a:defRPr>
            </a:lvl1pPr>
          </a:lstStyle>
          <a:p>
            <a:fld id="{2E6EF22D-7DBE-4099-99F0-B83DD9779912}" type="datetimeFigureOut">
              <a:rPr lang="en-GB" smtClean="0"/>
              <a:pPr/>
              <a:t>05/06/2026</a:t>
            </a:fld>
            <a:endParaRPr lang="en-GB" dirty="0"/>
          </a:p>
        </p:txBody>
      </p:sp>
      <p:sp>
        <p:nvSpPr>
          <p:cNvPr id="5" name="Footer Placeholder 4"/>
          <p:cNvSpPr>
            <a:spLocks noGrp="1"/>
          </p:cNvSpPr>
          <p:nvPr>
            <p:ph type="ftr" sz="quarter" idx="3"/>
          </p:nvPr>
        </p:nvSpPr>
        <p:spPr>
          <a:xfrm>
            <a:off x="792480" y="6390640"/>
            <a:ext cx="4790564" cy="365125"/>
          </a:xfrm>
          <a:prstGeom prst="rect">
            <a:avLst/>
          </a:prstGeom>
        </p:spPr>
        <p:txBody>
          <a:bodyPr vert="horz" lIns="91440" tIns="45720" rIns="91440" bIns="45720" rtlCol="0" anchor="ctr"/>
          <a:lstStyle>
            <a:lvl1pPr algn="l">
              <a:defRPr sz="1000" b="0">
                <a:solidFill>
                  <a:schemeClr val="bg1"/>
                </a:solidFill>
              </a:defRPr>
            </a:lvl1pPr>
          </a:lstStyle>
          <a:p>
            <a:endParaRPr lang="en-GB" dirty="0"/>
          </a:p>
        </p:txBody>
      </p:sp>
      <p:sp>
        <p:nvSpPr>
          <p:cNvPr id="6" name="Slide Number Placeholder 5"/>
          <p:cNvSpPr>
            <a:spLocks noGrp="1"/>
          </p:cNvSpPr>
          <p:nvPr>
            <p:ph type="sldNum" sz="quarter" idx="4"/>
          </p:nvPr>
        </p:nvSpPr>
        <p:spPr>
          <a:xfrm>
            <a:off x="384485" y="6390640"/>
            <a:ext cx="358465" cy="365125"/>
          </a:xfrm>
          <a:prstGeom prst="rect">
            <a:avLst/>
          </a:prstGeom>
        </p:spPr>
        <p:txBody>
          <a:bodyPr vert="horz" lIns="91440" tIns="45720" rIns="91440" bIns="45720" rtlCol="0" anchor="ctr"/>
          <a:lstStyle>
            <a:lvl1pPr algn="l">
              <a:defRPr sz="1000" b="0">
                <a:solidFill>
                  <a:schemeClr val="bg1"/>
                </a:solidFill>
              </a:defRPr>
            </a:lvl1pPr>
          </a:lstStyle>
          <a:p>
            <a:fld id="{6623F64F-6692-49A2-80FF-3D660AAAEE7A}" type="slidenum">
              <a:rPr lang="en-GB" smtClean="0"/>
              <a:pPr/>
              <a:t>‹#›</a:t>
            </a:fld>
            <a:endParaRPr lang="en-GB" dirty="0"/>
          </a:p>
        </p:txBody>
      </p:sp>
      <p:sp>
        <p:nvSpPr>
          <p:cNvPr id="11" name="Text Placeholder 10"/>
          <p:cNvSpPr>
            <a:spLocks noGrp="1"/>
          </p:cNvSpPr>
          <p:nvPr>
            <p:ph type="body" idx="1"/>
          </p:nvPr>
        </p:nvSpPr>
        <p:spPr>
          <a:xfrm>
            <a:off x="377757" y="1614207"/>
            <a:ext cx="11334817" cy="365153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ustDataLst>
      <p:tags r:id="rId32"/>
    </p:custDataLst>
    <p:extLst>
      <p:ext uri="{BB962C8B-B14F-4D97-AF65-F5344CB8AC3E}">
        <p14:creationId xmlns:p14="http://schemas.microsoft.com/office/powerpoint/2010/main" val="28446295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0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1000"/>
        </a:spcBef>
        <a:spcAft>
          <a:spcPts val="0"/>
        </a:spcAft>
        <a:buFont typeface="Arial" panose="020B0604020202020204" pitchFamily="34" charset="0"/>
        <a:buNone/>
        <a:defRPr sz="1600" b="0" kern="1200" baseline="0">
          <a:solidFill>
            <a:schemeClr val="bg2"/>
          </a:solidFill>
          <a:latin typeface="+mn-lt"/>
          <a:ea typeface="+mn-ea"/>
          <a:cs typeface="+mn-cs"/>
        </a:defRPr>
      </a:lvl1pPr>
      <a:lvl2pPr marL="225425" indent="-225425"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tabLst>
          <a:tab pos="447675" algn="l"/>
        </a:tabLst>
        <a:defRPr sz="1400" kern="1200">
          <a:solidFill>
            <a:schemeClr val="bg2"/>
          </a:solidFill>
          <a:latin typeface="+mn-lt"/>
          <a:ea typeface="+mn-ea"/>
          <a:cs typeface="+mn-cs"/>
        </a:defRPr>
      </a:lvl3pPr>
      <a:lvl4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302">
          <p15:clr>
            <a:srgbClr val="F26B43"/>
          </p15:clr>
        </p15:guide>
        <p15:guide id="3" pos="7378">
          <p15:clr>
            <a:srgbClr val="F26B43"/>
          </p15:clr>
        </p15:guide>
        <p15:guide id="4" orient="horz" pos="2160">
          <p15:clr>
            <a:srgbClr val="F26B43"/>
          </p15:clr>
        </p15:guide>
        <p15:guide id="5" orient="horz" pos="4165">
          <p15:clr>
            <a:srgbClr val="F26B43"/>
          </p15:clr>
        </p15:guide>
        <p15:guide id="6" orient="horz" pos="3317">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4.png"/><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9B614FB-98DC-03D2-360A-6B22FFDF59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1306" y="240123"/>
            <a:ext cx="3470694" cy="937088"/>
          </a:xfrm>
          <a:prstGeom prst="rect">
            <a:avLst/>
          </a:prstGeom>
        </p:spPr>
      </p:pic>
      <p:sp>
        <p:nvSpPr>
          <p:cNvPr id="3" name="Title 2">
            <a:extLst>
              <a:ext uri="{FF2B5EF4-FFF2-40B4-BE49-F238E27FC236}">
                <a16:creationId xmlns:a16="http://schemas.microsoft.com/office/drawing/2014/main" id="{EF493839-1DE8-A23F-AA15-A4D42AEE07A2}"/>
              </a:ext>
            </a:extLst>
          </p:cNvPr>
          <p:cNvSpPr>
            <a:spLocks noGrp="1"/>
          </p:cNvSpPr>
          <p:nvPr>
            <p:ph type="title"/>
          </p:nvPr>
        </p:nvSpPr>
        <p:spPr/>
        <p:txBody>
          <a:bodyPr>
            <a:normAutofit fontScale="90000"/>
          </a:bodyPr>
          <a:lstStyle/>
          <a:p>
            <a:pPr>
              <a:lnSpc>
                <a:spcPct val="115000"/>
              </a:lnSpc>
              <a:spcAft>
                <a:spcPts val="1000"/>
              </a:spcAft>
            </a:pPr>
            <a:r>
              <a:rPr lang="en-GB" dirty="0"/>
              <a:t>Scottish Widows: Targeting the right audience with TV</a:t>
            </a:r>
            <a:br>
              <a:rPr lang="en-GB" dirty="0"/>
            </a:br>
            <a:br>
              <a:rPr lang="en-GB" sz="3200" dirty="0">
                <a:effectLst/>
                <a:latin typeface="Calibri" panose="020F0502020204030204" pitchFamily="34" charset="0"/>
                <a:ea typeface="Calibri" panose="020F0502020204030204" pitchFamily="34" charset="0"/>
                <a:cs typeface="Times New Roman" panose="02020603050405020304" pitchFamily="18" charset="0"/>
              </a:rPr>
            </a:br>
            <a:endParaRPr lang="en-GB" dirty="0"/>
          </a:p>
        </p:txBody>
      </p:sp>
      <p:sp>
        <p:nvSpPr>
          <p:cNvPr id="11" name="TextBox 10">
            <a:extLst>
              <a:ext uri="{FF2B5EF4-FFF2-40B4-BE49-F238E27FC236}">
                <a16:creationId xmlns:a16="http://schemas.microsoft.com/office/drawing/2014/main" id="{CF0BE58F-C5A2-63CF-5E9C-828548CC96BD}"/>
              </a:ext>
            </a:extLst>
          </p:cNvPr>
          <p:cNvSpPr txBox="1"/>
          <p:nvPr/>
        </p:nvSpPr>
        <p:spPr>
          <a:xfrm>
            <a:off x="274320" y="1381125"/>
            <a:ext cx="5594333" cy="4216539"/>
          </a:xfrm>
          <a:prstGeom prst="rect">
            <a:avLst/>
          </a:prstGeom>
          <a:noFill/>
        </p:spPr>
        <p:txBody>
          <a:bodyPr wrap="square" rtlCol="0">
            <a:spAutoFit/>
          </a:bodyPr>
          <a:lstStyle/>
          <a:p>
            <a:pPr algn="l"/>
            <a:r>
              <a:rPr lang="en-GB" sz="1400" b="1" u="sng" dirty="0">
                <a:solidFill>
                  <a:schemeClr val="bg2"/>
                </a:solidFill>
              </a:rPr>
              <a:t>The Challenge:</a:t>
            </a:r>
          </a:p>
          <a:p>
            <a:r>
              <a:rPr lang="en-GB" sz="1400" dirty="0"/>
              <a:t>Scottish Widows were on a mission to get 1 million regularly using their pensions app. With only 29% of UK adults on course for a minimum retirement lifestyle. They needed to drive app downloads to unlock £100 million in life time value, Reach customers who hadn’t already downloaded and drive a cost per download at or below target across channels.</a:t>
            </a:r>
            <a:endParaRPr lang="en-GB" sz="1400" b="1" u="sng" dirty="0">
              <a:solidFill>
                <a:schemeClr val="bg2"/>
              </a:solidFill>
            </a:endParaRPr>
          </a:p>
          <a:p>
            <a:pPr algn="l"/>
            <a:r>
              <a:rPr lang="en-GB" sz="1400" b="1" u="sng" dirty="0">
                <a:solidFill>
                  <a:schemeClr val="bg2"/>
                </a:solidFill>
              </a:rPr>
              <a:t>The Solution:</a:t>
            </a:r>
          </a:p>
          <a:p>
            <a:r>
              <a:rPr lang="en-GB" sz="1400" dirty="0"/>
              <a:t>Taking 4.5 million customer records and turning them into targetable postcodes. Scottish Widows’ B2B2C relationship with workplace pension members meant customers did not transact directly with the brand, leaving limited email coverage and no marketing consent, only postal address data used for annual statements. Targeting users across Addressable inventory.</a:t>
            </a:r>
            <a:endParaRPr lang="en-GB" sz="1400" b="1" u="sng" dirty="0">
              <a:solidFill>
                <a:schemeClr val="bg2"/>
              </a:solidFill>
            </a:endParaRPr>
          </a:p>
          <a:p>
            <a:pPr algn="l"/>
            <a:r>
              <a:rPr lang="en-GB" sz="1400" b="1" u="sng" dirty="0">
                <a:solidFill>
                  <a:schemeClr val="bg2"/>
                </a:solidFill>
              </a:rPr>
              <a:t>The Results:</a:t>
            </a:r>
          </a:p>
          <a:p>
            <a:pPr lvl="0"/>
            <a:r>
              <a:rPr lang="en-GB" sz="1400" dirty="0"/>
              <a:t>17,000 incremental app downloads, cost per download 42% below target and integration with direct mail showed 60% increase in weekly downloads when direct mail also live along with TV.</a:t>
            </a:r>
          </a:p>
          <a:p>
            <a:pPr algn="l"/>
            <a:endParaRPr lang="en-GB" sz="1600" dirty="0">
              <a:solidFill>
                <a:schemeClr val="bg2"/>
              </a:solidFill>
            </a:endParaRPr>
          </a:p>
        </p:txBody>
      </p:sp>
      <p:pic>
        <p:nvPicPr>
          <p:cNvPr id="5" name="Picture 4">
            <a:extLst>
              <a:ext uri="{FF2B5EF4-FFF2-40B4-BE49-F238E27FC236}">
                <a16:creationId xmlns:a16="http://schemas.microsoft.com/office/drawing/2014/main" id="{C79728E3-4323-5B4B-4AAE-B81EF29EBF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2330" y="1624009"/>
            <a:ext cx="5745350" cy="3232138"/>
          </a:xfrm>
          <a:prstGeom prst="rect">
            <a:avLst/>
          </a:prstGeom>
        </p:spPr>
      </p:pic>
      <p:pic>
        <p:nvPicPr>
          <p:cNvPr id="8" name="Picture 7">
            <a:extLst>
              <a:ext uri="{FF2B5EF4-FFF2-40B4-BE49-F238E27FC236}">
                <a16:creationId xmlns:a16="http://schemas.microsoft.com/office/drawing/2014/main" id="{B51C7CC7-DC33-D33F-D897-B1C14ED75E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66918" y="279306"/>
            <a:ext cx="2957820" cy="858722"/>
          </a:xfrm>
          <a:prstGeom prst="rect">
            <a:avLst/>
          </a:prstGeom>
        </p:spPr>
      </p:pic>
    </p:spTree>
    <p:extLst>
      <p:ext uri="{BB962C8B-B14F-4D97-AF65-F5344CB8AC3E}">
        <p14:creationId xmlns:p14="http://schemas.microsoft.com/office/powerpoint/2010/main" val="2889476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3_Thinkbox">
  <a:themeElements>
    <a:clrScheme name="THINKBOX">
      <a:dk1>
        <a:sysClr val="windowText" lastClr="000000"/>
      </a:dk1>
      <a:lt1>
        <a:sysClr val="window" lastClr="FFFFFF"/>
      </a:lt1>
      <a:dk2>
        <a:srgbClr val="372D87"/>
      </a:dk2>
      <a:lt2>
        <a:srgbClr val="4D4D4D"/>
      </a:lt2>
      <a:accent1>
        <a:srgbClr val="372D87"/>
      </a:accent1>
      <a:accent2>
        <a:srgbClr val="0069B4"/>
      </a:accent2>
      <a:accent3>
        <a:srgbClr val="E10514"/>
      </a:accent3>
      <a:accent4>
        <a:srgbClr val="EB7305"/>
      </a:accent4>
      <a:accent5>
        <a:srgbClr val="009B3C"/>
      </a:accent5>
      <a:accent6>
        <a:srgbClr val="87B923"/>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587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2225">
          <a:solidFill>
            <a:srgbClr val="D9D9D9"/>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1600" dirty="0" err="1" smtClean="0">
            <a:solidFill>
              <a:schemeClr val="bg2"/>
            </a:solidFill>
          </a:defRPr>
        </a:defPPr>
      </a:lstStyle>
    </a:txDef>
  </a:objectDefaults>
  <a:extraClrSchemeLst/>
  <a:custClrLst>
    <a:custClr name="Yellow">
      <a:srgbClr val="FFCD00"/>
    </a:custClr>
    <a:custClr name="Light green">
      <a:srgbClr val="B9CD00"/>
    </a:custClr>
    <a:custClr name="Light blue ">
      <a:srgbClr val="00A5D7"/>
    </a:custClr>
  </a:custClrLst>
  <a:extLst>
    <a:ext uri="{05A4C25C-085E-4340-85A3-A5531E510DB2}">
      <thm15:themeFamily xmlns:thm15="http://schemas.microsoft.com/office/thememl/2012/main" name="Office Theme" id="{87B111D4-E9AF-426D-8C9F-EE971196E37C}" vid="{A929D647-F1B9-49CF-A84B-43D843FFC86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1329</Words>
  <Application>Microsoft Office PowerPoint</Application>
  <PresentationFormat>Widescreen</PresentationFormat>
  <Paragraphs>31</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3_Thinkbox</vt:lpstr>
      <vt:lpstr>Scottish Widows: Targeting the right audience with TV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Volvo: using premium TV content to build a premium brand</dc:title>
  <dc:creator>Harry Ward Masters</dc:creator>
  <cp:lastModifiedBy>Harry Ward Masters</cp:lastModifiedBy>
  <cp:revision>3</cp:revision>
  <dcterms:created xsi:type="dcterms:W3CDTF">2023-08-07T12:56:43Z</dcterms:created>
  <dcterms:modified xsi:type="dcterms:W3CDTF">2026-06-05T13:42:42Z</dcterms:modified>
</cp:coreProperties>
</file>