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710"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BC8FF"/>
    <a:srgbClr val="39ACFF"/>
    <a:srgbClr val="000000"/>
    <a:srgbClr val="004F8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960" autoAdjust="0"/>
    <p:restoredTop sz="68428" autoAdjust="0"/>
  </p:normalViewPr>
  <p:slideViewPr>
    <p:cSldViewPr snapToGrid="0">
      <p:cViewPr varScale="1">
        <p:scale>
          <a:sx n="73" d="100"/>
          <a:sy n="73" d="100"/>
        </p:scale>
        <p:origin x="21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6C727F8-A33B-4492-879F-4827FC9D2527}" type="datetimeFigureOut">
              <a:rPr lang="en-GB" smtClean="0"/>
              <a:t>25/09/2019</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EF4BFFE-AA9D-476F-A275-7AE7429F8649}" type="slidenum">
              <a:rPr lang="en-GB" smtClean="0"/>
              <a:t>‹#›</a:t>
            </a:fld>
            <a:endParaRPr lang="en-GB"/>
          </a:p>
        </p:txBody>
      </p:sp>
    </p:spTree>
    <p:extLst>
      <p:ext uri="{BB962C8B-B14F-4D97-AF65-F5344CB8AC3E}">
        <p14:creationId xmlns:p14="http://schemas.microsoft.com/office/powerpoint/2010/main" val="34700230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www.thinkbox.tv/Case-studies/Regaine"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a:solidFill>
                  <a:schemeClr val="tx1"/>
                </a:solidFill>
                <a:effectLst/>
                <a:latin typeface="+mn-lt"/>
                <a:ea typeface="+mn-ea"/>
                <a:cs typeface="+mn-cs"/>
              </a:rPr>
              <a:t>The Challenge</a:t>
            </a:r>
          </a:p>
          <a:p>
            <a:r>
              <a:rPr lang="en-US" sz="1200" b="0" i="0" kern="1200" dirty="0">
                <a:solidFill>
                  <a:schemeClr val="tx1"/>
                </a:solidFill>
                <a:effectLst/>
                <a:latin typeface="+mn-lt"/>
                <a:ea typeface="+mn-ea"/>
                <a:cs typeface="+mn-cs"/>
              </a:rPr>
              <a:t>Despite affecting almost 8 million men in the UK, hair loss can cause significant anxiety. For male sufferers, finding a solution is a priority although </a:t>
            </a:r>
            <a:r>
              <a:rPr lang="en-US" sz="1200" b="0" i="0" kern="1200" dirty="0" err="1">
                <a:solidFill>
                  <a:schemeClr val="tx1"/>
                </a:solidFill>
                <a:effectLst/>
                <a:latin typeface="+mn-lt"/>
                <a:ea typeface="+mn-ea"/>
                <a:cs typeface="+mn-cs"/>
              </a:rPr>
              <a:t>scepticism</a:t>
            </a:r>
            <a:r>
              <a:rPr lang="en-US" sz="1200" b="0" i="0" kern="1200" dirty="0">
                <a:solidFill>
                  <a:schemeClr val="tx1"/>
                </a:solidFill>
                <a:effectLst/>
                <a:latin typeface="+mn-lt"/>
                <a:ea typeface="+mn-ea"/>
                <a:cs typeface="+mn-cs"/>
              </a:rPr>
              <a:t> around product efficacy consistently prevents trials. </a:t>
            </a:r>
          </a:p>
          <a:p>
            <a:r>
              <a:rPr lang="en-US" sz="1200" b="0" i="0" kern="1200" dirty="0">
                <a:solidFill>
                  <a:schemeClr val="tx1"/>
                </a:solidFill>
                <a:effectLst/>
                <a:latin typeface="+mn-lt"/>
                <a:ea typeface="+mn-ea"/>
                <a:cs typeface="+mn-cs"/>
              </a:rPr>
              <a:t>A high entry price point along with a requirement for long term habitual usage to yield results meant that the challenge to drive uplift in sales for Regaine was a tough one. The brand had to be positioned as the effective go-to product for hair loss. </a:t>
            </a:r>
          </a:p>
          <a:p>
            <a:r>
              <a:rPr lang="en-US" sz="1200" b="0" i="0" kern="1200" dirty="0">
                <a:solidFill>
                  <a:schemeClr val="tx1"/>
                </a:solidFill>
                <a:effectLst/>
                <a:latin typeface="+mn-lt"/>
                <a:ea typeface="+mn-ea"/>
                <a:cs typeface="+mn-cs"/>
              </a:rPr>
              <a:t>Following the launch of Foam, Regaine had high awareness levels of over 70% so the challenge was not in awareness but in overcoming the sensitivity of the subject and the </a:t>
            </a:r>
            <a:r>
              <a:rPr lang="en-US" sz="1200" b="0" i="0" kern="1200" dirty="0" err="1">
                <a:solidFill>
                  <a:schemeClr val="tx1"/>
                </a:solidFill>
                <a:effectLst/>
                <a:latin typeface="+mn-lt"/>
                <a:ea typeface="+mn-ea"/>
                <a:cs typeface="+mn-cs"/>
              </a:rPr>
              <a:t>scepticism</a:t>
            </a:r>
            <a:r>
              <a:rPr lang="en-US" sz="1200" b="0" i="0" kern="1200" dirty="0">
                <a:solidFill>
                  <a:schemeClr val="tx1"/>
                </a:solidFill>
                <a:effectLst/>
                <a:latin typeface="+mn-lt"/>
                <a:ea typeface="+mn-ea"/>
                <a:cs typeface="+mn-cs"/>
              </a:rPr>
              <a:t> of the category. Regaine is a trusted brand in this category and so were able to lead from the front and break down barriers. </a:t>
            </a:r>
          </a:p>
          <a:p>
            <a:r>
              <a:rPr lang="en-US" sz="1200" b="0" i="0" kern="1200" dirty="0">
                <a:solidFill>
                  <a:schemeClr val="tx1"/>
                </a:solidFill>
                <a:effectLst/>
                <a:latin typeface="+mn-lt"/>
                <a:ea typeface="+mn-ea"/>
                <a:cs typeface="+mn-cs"/>
              </a:rPr>
              <a:t>The key objectives were to drive uplift in sales, </a:t>
            </a:r>
            <a:r>
              <a:rPr lang="en-US" sz="1200" b="0" i="0" kern="1200" dirty="0" err="1">
                <a:solidFill>
                  <a:schemeClr val="tx1"/>
                </a:solidFill>
                <a:effectLst/>
                <a:latin typeface="+mn-lt"/>
                <a:ea typeface="+mn-ea"/>
                <a:cs typeface="+mn-cs"/>
              </a:rPr>
              <a:t>normalise</a:t>
            </a:r>
            <a:r>
              <a:rPr lang="en-US" sz="1200" b="0" i="0" kern="1200" dirty="0">
                <a:solidFill>
                  <a:schemeClr val="tx1"/>
                </a:solidFill>
                <a:effectLst/>
                <a:latin typeface="+mn-lt"/>
                <a:ea typeface="+mn-ea"/>
                <a:cs typeface="+mn-cs"/>
              </a:rPr>
              <a:t> the category and also unlock trade relationships in order to support point of sale. </a:t>
            </a:r>
          </a:p>
          <a:p>
            <a:endParaRPr lang="en-US" sz="1200" b="1" i="0" kern="1200" dirty="0">
              <a:solidFill>
                <a:schemeClr val="tx1"/>
              </a:solidFill>
              <a:effectLst/>
              <a:latin typeface="+mn-lt"/>
              <a:ea typeface="+mn-ea"/>
              <a:cs typeface="+mn-cs"/>
            </a:endParaRPr>
          </a:p>
          <a:p>
            <a:r>
              <a:rPr lang="en-US" sz="1200" b="1" i="0" kern="1200" dirty="0">
                <a:solidFill>
                  <a:schemeClr val="tx1"/>
                </a:solidFill>
                <a:effectLst/>
                <a:latin typeface="+mn-lt"/>
                <a:ea typeface="+mn-ea"/>
                <a:cs typeface="+mn-cs"/>
              </a:rPr>
              <a:t>The TV Solution</a:t>
            </a:r>
          </a:p>
          <a:p>
            <a:r>
              <a:rPr lang="en-US" sz="1200" b="0" i="0" kern="1200" dirty="0">
                <a:solidFill>
                  <a:schemeClr val="tx1"/>
                </a:solidFill>
                <a:effectLst/>
                <a:latin typeface="+mn-lt"/>
                <a:ea typeface="+mn-ea"/>
                <a:cs typeface="+mn-cs"/>
              </a:rPr>
              <a:t>Although previous campaigns had achieved strong awareness levels, to meet these new challenges they felt they needed to try something different. They knew that sports environments were particularly effective at delivering coverage against the male target audience as well as driving spikes in activity through search and online. So the TV solution was based around key sporting environments.</a:t>
            </a:r>
          </a:p>
          <a:p>
            <a:r>
              <a:rPr lang="en-US" sz="1200" b="0" i="0" kern="1200" dirty="0">
                <a:solidFill>
                  <a:schemeClr val="tx1"/>
                </a:solidFill>
                <a:effectLst/>
                <a:latin typeface="+mn-lt"/>
                <a:ea typeface="+mn-ea"/>
                <a:cs typeface="+mn-cs"/>
              </a:rPr>
              <a:t>Working with their media agency Primus, they developed a highly targeted, low weight programme strategy buying around 40 ratings a month for a 6 month period. Every spot was hand-picked and featured </a:t>
            </a:r>
            <a:r>
              <a:rPr lang="en-US" sz="1200" b="0" i="0" kern="1200" dirty="0" err="1">
                <a:solidFill>
                  <a:schemeClr val="tx1"/>
                </a:solidFill>
                <a:effectLst/>
                <a:latin typeface="+mn-lt"/>
                <a:ea typeface="+mn-ea"/>
                <a:cs typeface="+mn-cs"/>
              </a:rPr>
              <a:t>programmes</a:t>
            </a:r>
            <a:r>
              <a:rPr lang="en-US" sz="1200" b="0" i="0" kern="1200" dirty="0">
                <a:solidFill>
                  <a:schemeClr val="tx1"/>
                </a:solidFill>
                <a:effectLst/>
                <a:latin typeface="+mn-lt"/>
                <a:ea typeface="+mn-ea"/>
                <a:cs typeface="+mn-cs"/>
              </a:rPr>
              <a:t> such as Champions League on ITV, Ten </a:t>
            </a:r>
            <a:r>
              <a:rPr lang="en-US" sz="1200" b="0" i="0" kern="1200" dirty="0" err="1">
                <a:solidFill>
                  <a:schemeClr val="tx1"/>
                </a:solidFill>
                <a:effectLst/>
                <a:latin typeface="+mn-lt"/>
                <a:ea typeface="+mn-ea"/>
                <a:cs typeface="+mn-cs"/>
              </a:rPr>
              <a:t>O’Clock</a:t>
            </a:r>
            <a:r>
              <a:rPr lang="en-US" sz="1200" b="0" i="0" kern="1200" dirty="0">
                <a:solidFill>
                  <a:schemeClr val="tx1"/>
                </a:solidFill>
                <a:effectLst/>
                <a:latin typeface="+mn-lt"/>
                <a:ea typeface="+mn-ea"/>
                <a:cs typeface="+mn-cs"/>
              </a:rPr>
              <a:t> Live and Comedy Gala on Channel 4 plus relevant programming on ITV4 and Sky channels. By buying TV spots around prominent matches, they were able to build fame and also heighten awareness of the issue. Sport was a highly efficient way of reaching the target audience of ABC1 men aged 25 to 34 and so 66% of all impacts were delivered here.   </a:t>
            </a:r>
          </a:p>
          <a:p>
            <a:r>
              <a:rPr lang="en-US" sz="1200" b="0" i="0" kern="1200" dirty="0">
                <a:solidFill>
                  <a:schemeClr val="tx1"/>
                </a:solidFill>
                <a:effectLst/>
                <a:latin typeface="+mn-lt"/>
                <a:ea typeface="+mn-ea"/>
                <a:cs typeface="+mn-cs"/>
              </a:rPr>
              <a:t>As hair loss is a personal and often embarrassing topic for sufferers, instead of consulting peers for advice, most research is conducted through the privacy of online. Regaine knew they needed to encourage men to seek out information online and so they executed a targeted VOD campaign on various sites including ITV Player and 4oD. The VOD activity meant they were able to drive awareness and also provide a more private environment to talk to men about personal care and a prompt for the research journey. In addition, the target audience fitted well with the average VOD viewer and complemented the TV activity well.   </a:t>
            </a:r>
          </a:p>
          <a:p>
            <a:endParaRPr lang="en-US" sz="1200" b="1" i="0" kern="1200" dirty="0">
              <a:solidFill>
                <a:schemeClr val="tx1"/>
              </a:solidFill>
              <a:effectLst/>
              <a:latin typeface="+mn-lt"/>
              <a:ea typeface="+mn-ea"/>
              <a:cs typeface="+mn-cs"/>
            </a:endParaRPr>
          </a:p>
          <a:p>
            <a:r>
              <a:rPr lang="en-US" sz="1200" b="1" i="0" kern="1200" dirty="0">
                <a:solidFill>
                  <a:schemeClr val="tx1"/>
                </a:solidFill>
                <a:effectLst/>
                <a:latin typeface="+mn-lt"/>
                <a:ea typeface="+mn-ea"/>
                <a:cs typeface="+mn-cs"/>
              </a:rPr>
              <a:t>Results</a:t>
            </a:r>
          </a:p>
          <a:p>
            <a:r>
              <a:rPr lang="en-US" sz="1200" b="0" i="0" kern="1200" dirty="0">
                <a:solidFill>
                  <a:schemeClr val="tx1"/>
                </a:solidFill>
                <a:effectLst/>
                <a:latin typeface="+mn-lt"/>
                <a:ea typeface="+mn-ea"/>
                <a:cs typeface="+mn-cs"/>
              </a:rPr>
              <a:t>The targeted TV approach increased annual ROI by 155%</a:t>
            </a:r>
          </a:p>
          <a:p>
            <a:r>
              <a:rPr lang="en-US" sz="1200" b="0" i="0" kern="1200" dirty="0">
                <a:solidFill>
                  <a:schemeClr val="tx1"/>
                </a:solidFill>
                <a:effectLst/>
                <a:latin typeface="+mn-lt"/>
                <a:ea typeface="+mn-ea"/>
                <a:cs typeface="+mn-cs"/>
              </a:rPr>
              <a:t>The campaign achieved 60% reach against the target audience of ABC1 men 25-34</a:t>
            </a:r>
          </a:p>
          <a:p>
            <a:r>
              <a:rPr lang="en-US" sz="1200" b="0" i="0" kern="1200" dirty="0">
                <a:solidFill>
                  <a:schemeClr val="tx1"/>
                </a:solidFill>
                <a:effectLst/>
                <a:latin typeface="+mn-lt"/>
                <a:ea typeface="+mn-ea"/>
                <a:cs typeface="+mn-cs"/>
              </a:rPr>
              <a:t>55% increase in branded search</a:t>
            </a:r>
          </a:p>
          <a:p>
            <a:r>
              <a:rPr lang="en-US" sz="1200" b="0" i="0" kern="1200" dirty="0">
                <a:solidFill>
                  <a:schemeClr val="tx1"/>
                </a:solidFill>
                <a:effectLst/>
                <a:latin typeface="+mn-lt"/>
                <a:ea typeface="+mn-ea"/>
                <a:cs typeface="+mn-cs"/>
              </a:rPr>
              <a:t>88% increase in clicks </a:t>
            </a:r>
          </a:p>
          <a:p>
            <a:endParaRPr lang="en-GB" dirty="0"/>
          </a:p>
          <a:p>
            <a:r>
              <a:rPr lang="en-GB" dirty="0"/>
              <a:t>To read the full case study and access the creative visit: </a:t>
            </a:r>
            <a:r>
              <a:rPr lang="en-GB" dirty="0">
                <a:hlinkClick r:id="rId3"/>
              </a:rPr>
              <a:t>https://www.thinkbox.tv/Case-studies/Regaine</a:t>
            </a:r>
            <a:endParaRPr lang="en-GB" dirty="0"/>
          </a:p>
        </p:txBody>
      </p:sp>
      <p:sp>
        <p:nvSpPr>
          <p:cNvPr id="4" name="Slide Number Placeholder 3"/>
          <p:cNvSpPr>
            <a:spLocks noGrp="1"/>
          </p:cNvSpPr>
          <p:nvPr>
            <p:ph type="sldNum" sz="quarter" idx="5"/>
          </p:nvPr>
        </p:nvSpPr>
        <p:spPr/>
        <p:txBody>
          <a:bodyPr/>
          <a:lstStyle/>
          <a:p>
            <a:fld id="{9EF4BFFE-AA9D-476F-A275-7AE7429F8649}" type="slidenum">
              <a:rPr lang="en-GB" smtClean="0"/>
              <a:t>1</a:t>
            </a:fld>
            <a:endParaRPr lang="en-GB"/>
          </a:p>
        </p:txBody>
      </p:sp>
    </p:spTree>
    <p:extLst>
      <p:ext uri="{BB962C8B-B14F-4D97-AF65-F5344CB8AC3E}">
        <p14:creationId xmlns:p14="http://schemas.microsoft.com/office/powerpoint/2010/main" val="245887177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xml"/></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1.xml"/></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2.xml"/></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3.xml"/></Relationships>
</file>

<file path=ppt/slideLayouts/_rels/slideLayout1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4.xml"/></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5.xml"/></Relationships>
</file>

<file path=ppt/slideLayouts/_rels/slideLayout1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6.xml"/></Relationships>
</file>

<file path=ppt/slideLayouts/_rels/slideLayout1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7.xml"/></Relationships>
</file>

<file path=ppt/slideLayouts/_rels/slideLayout1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8.xml"/></Relationships>
</file>

<file path=ppt/slideLayouts/_rels/slideLayout1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9.xml"/></Relationships>
</file>

<file path=ppt/slideLayouts/_rels/slideLayout1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0.xml"/></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2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1.xml"/></Relationships>
</file>

<file path=ppt/slideLayouts/_rels/slideLayout2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2.xml"/></Relationships>
</file>

<file path=ppt/slideLayouts/_rels/slideLayout2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3.xml"/></Relationships>
</file>

<file path=ppt/slideLayouts/_rels/slideLayout2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4.xml"/></Relationships>
</file>

<file path=ppt/slideLayouts/_rels/slideLayout2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5.xml"/></Relationships>
</file>

<file path=ppt/slideLayouts/_rels/slideLayout2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6.xml"/></Relationships>
</file>

<file path=ppt/slideLayouts/_rels/slideLayout2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7.xml"/></Relationships>
</file>

<file path=ppt/slideLayouts/_rels/slideLayout2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8.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4.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5.xml"/></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6.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7.xml"/></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8.xml"/></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9.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0.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13" name="Picture Placeholder 12"/>
          <p:cNvSpPr>
            <a:spLocks noGrp="1"/>
          </p:cNvSpPr>
          <p:nvPr>
            <p:ph type="pic" sz="quarter" idx="13"/>
          </p:nvPr>
        </p:nvSpPr>
        <p:spPr>
          <a:xfrm>
            <a:off x="0" y="0"/>
            <a:ext cx="12192000" cy="6858000"/>
          </a:xfrm>
          <a:prstGeom prst="rect">
            <a:avLst/>
          </a:prstGeom>
          <a:solidFill>
            <a:schemeClr val="bg1">
              <a:lumMod val="85000"/>
            </a:schemeClr>
          </a:solidFill>
          <a:ln>
            <a:noFill/>
          </a:ln>
        </p:spPr>
        <p:txBody>
          <a:bodyPr/>
          <a:lstStyle/>
          <a:p>
            <a:endParaRPr lang="en-GB"/>
          </a:p>
        </p:txBody>
      </p:sp>
      <p:sp>
        <p:nvSpPr>
          <p:cNvPr id="2" name="Title 1"/>
          <p:cNvSpPr>
            <a:spLocks noGrp="1"/>
          </p:cNvSpPr>
          <p:nvPr>
            <p:ph type="ctrTitle"/>
          </p:nvPr>
        </p:nvSpPr>
        <p:spPr>
          <a:xfrm>
            <a:off x="358588" y="1292694"/>
            <a:ext cx="5298141" cy="2411176"/>
          </a:xfrm>
        </p:spPr>
        <p:txBody>
          <a:bodyPr anchor="t">
            <a:normAutofit/>
          </a:bodyPr>
          <a:lstStyle>
            <a:lvl1pPr algn="l">
              <a:defRPr sz="4000" b="1">
                <a:solidFill>
                  <a:schemeClr val="bg1"/>
                </a:solidFill>
              </a:defRPr>
            </a:lvl1pPr>
          </a:lstStyle>
          <a:p>
            <a:r>
              <a:rPr lang="en-US" dirty="0"/>
              <a:t>Click to edit Master title style</a:t>
            </a:r>
            <a:endParaRPr lang="en-GB" dirty="0"/>
          </a:p>
        </p:txBody>
      </p:sp>
      <p:sp>
        <p:nvSpPr>
          <p:cNvPr id="4" name="Date Placeholder 3"/>
          <p:cNvSpPr>
            <a:spLocks noGrp="1"/>
          </p:cNvSpPr>
          <p:nvPr>
            <p:ph type="dt" sz="half" idx="10"/>
          </p:nvPr>
        </p:nvSpPr>
        <p:spPr/>
        <p:txBody>
          <a:bodyPr/>
          <a:lstStyle/>
          <a:p>
            <a:fld id="{2E6EF22D-7DBE-4099-99F0-B83DD9779912}" type="datetimeFigureOut">
              <a:rPr lang="en-GB" smtClean="0"/>
              <a:t>25/09/2019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23F64F-6692-49A2-80FF-3D660AAAEE7A}" type="slidenum">
              <a:rPr lang="en-GB" smtClean="0"/>
              <a:t>‹#›</a:t>
            </a:fld>
            <a:endParaRPr lang="en-GB"/>
          </a:p>
        </p:txBody>
      </p:sp>
      <p:sp>
        <p:nvSpPr>
          <p:cNvPr id="11" name="Text Placeholder 14"/>
          <p:cNvSpPr>
            <a:spLocks noGrp="1"/>
          </p:cNvSpPr>
          <p:nvPr>
            <p:ph type="body" sz="quarter" idx="15" hasCustomPrompt="1"/>
          </p:nvPr>
        </p:nvSpPr>
        <p:spPr>
          <a:xfrm>
            <a:off x="565622" y="571616"/>
            <a:ext cx="5530378" cy="352613"/>
          </a:xfrm>
        </p:spPr>
        <p:txBody>
          <a:bodyPr>
            <a:normAutofit/>
          </a:bodyPr>
          <a:lstStyle>
            <a:lvl1pPr marL="0" algn="l" defTabSz="914400" rtl="0" eaLnBrk="1" latinLnBrk="0" hangingPunct="1">
              <a:lnSpc>
                <a:spcPct val="90000"/>
              </a:lnSpc>
              <a:spcBef>
                <a:spcPct val="0"/>
              </a:spcBef>
              <a:buNone/>
              <a:defRPr lang="en-US" sz="1700" b="1" kern="1200" cap="none" spc="0" baseline="0" dirty="0" smtClean="0">
                <a:solidFill>
                  <a:schemeClr val="bg1"/>
                </a:solidFill>
                <a:latin typeface="+mj-lt"/>
                <a:ea typeface="+mj-ea"/>
                <a:cs typeface="+mj-cs"/>
              </a:defRPr>
            </a:lvl1pPr>
          </a:lstStyle>
          <a:p>
            <a:pPr lvl="0"/>
            <a:r>
              <a:rPr lang="en-US" dirty="0"/>
              <a:t>EDIT MASTER TEXT STYLES</a:t>
            </a:r>
          </a:p>
        </p:txBody>
      </p:sp>
      <p:sp>
        <p:nvSpPr>
          <p:cNvPr id="7" name="Text Placeholder 6">
            <a:extLst>
              <a:ext uri="{FF2B5EF4-FFF2-40B4-BE49-F238E27FC236}">
                <a16:creationId xmlns:a16="http://schemas.microsoft.com/office/drawing/2014/main" id="{77FD7B46-C0E5-4A41-9337-30B99A971FC8}"/>
              </a:ext>
            </a:extLst>
          </p:cNvPr>
          <p:cNvSpPr>
            <a:spLocks noGrp="1"/>
          </p:cNvSpPr>
          <p:nvPr>
            <p:ph type="body" sz="quarter" idx="16" hasCustomPrompt="1"/>
          </p:nvPr>
        </p:nvSpPr>
        <p:spPr>
          <a:xfrm>
            <a:off x="358588" y="3806104"/>
            <a:ext cx="5299200" cy="596244"/>
          </a:xfrm>
        </p:spPr>
        <p:txBody>
          <a:bodyPr lIns="108000" anchor="b" anchorCtr="0">
            <a:normAutofit/>
          </a:bodyPr>
          <a:lstStyle>
            <a:lvl1pPr>
              <a:defRPr sz="17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Speaker name</a:t>
            </a:r>
            <a:endParaRPr lang="en-GB" dirty="0"/>
          </a:p>
        </p:txBody>
      </p:sp>
    </p:spTree>
    <p:custDataLst>
      <p:tags r:id="rId1"/>
    </p:custDataLst>
    <p:extLst>
      <p:ext uri="{BB962C8B-B14F-4D97-AF65-F5344CB8AC3E}">
        <p14:creationId xmlns:p14="http://schemas.microsoft.com/office/powerpoint/2010/main" val="19022472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pos="3840">
          <p15:clr>
            <a:srgbClr val="FBAE40"/>
          </p15:clr>
        </p15:guide>
        <p15:guide id="2" pos="302">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ext &amp; one 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25/09/2019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911237"/>
            <a:ext cx="4368867" cy="3414712"/>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 name="Picture Placeholder 8"/>
          <p:cNvSpPr>
            <a:spLocks noGrp="1"/>
          </p:cNvSpPr>
          <p:nvPr>
            <p:ph type="pic" sz="quarter" idx="14"/>
          </p:nvPr>
        </p:nvSpPr>
        <p:spPr>
          <a:xfrm>
            <a:off x="5369668" y="1752600"/>
            <a:ext cx="6342907" cy="3513138"/>
          </a:xfrm>
          <a:prstGeom prst="rect">
            <a:avLst/>
          </a:prstGeom>
          <a:solidFill>
            <a:schemeClr val="bg1">
              <a:lumMod val="85000"/>
            </a:schemeClr>
          </a:solidFill>
        </p:spPr>
        <p:txBody>
          <a:bodyPr/>
          <a:lstStyle/>
          <a:p>
            <a:endParaRPr lang="en-GB" dirty="0"/>
          </a:p>
        </p:txBody>
      </p:sp>
      <p:cxnSp>
        <p:nvCxnSpPr>
          <p:cNvPr id="10" name="Straight Connector 9"/>
          <p:cNvCxnSpPr/>
          <p:nvPr userDrawn="1"/>
        </p:nvCxnSpPr>
        <p:spPr>
          <a:xfrm>
            <a:off x="479425" y="1752600"/>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1" name="Text Placeholder 7"/>
          <p:cNvSpPr>
            <a:spLocks noGrp="1"/>
          </p:cNvSpPr>
          <p:nvPr>
            <p:ph type="body" sz="quarter" idx="15"/>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270179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xt &amp; two imag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25/09/2019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911237"/>
            <a:ext cx="5442018" cy="3414712"/>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 name="Picture Placeholder 8"/>
          <p:cNvSpPr>
            <a:spLocks noGrp="1"/>
          </p:cNvSpPr>
          <p:nvPr>
            <p:ph type="pic" sz="quarter" idx="14"/>
          </p:nvPr>
        </p:nvSpPr>
        <p:spPr>
          <a:xfrm>
            <a:off x="7373566" y="447473"/>
            <a:ext cx="4339009" cy="2322372"/>
          </a:xfrm>
          <a:prstGeom prst="rect">
            <a:avLst/>
          </a:prstGeom>
          <a:solidFill>
            <a:schemeClr val="bg1">
              <a:lumMod val="85000"/>
            </a:schemeClr>
          </a:solidFill>
        </p:spPr>
        <p:txBody>
          <a:bodyPr/>
          <a:lstStyle/>
          <a:p>
            <a:endParaRPr lang="en-GB" dirty="0"/>
          </a:p>
        </p:txBody>
      </p:sp>
      <p:cxnSp>
        <p:nvCxnSpPr>
          <p:cNvPr id="10" name="Straight Connector 9"/>
          <p:cNvCxnSpPr/>
          <p:nvPr userDrawn="1"/>
        </p:nvCxnSpPr>
        <p:spPr>
          <a:xfrm>
            <a:off x="479425" y="1752600"/>
            <a:ext cx="5340351"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1" name="Picture Placeholder 8"/>
          <p:cNvSpPr>
            <a:spLocks noGrp="1"/>
          </p:cNvSpPr>
          <p:nvPr>
            <p:ph type="pic" sz="quarter" idx="15"/>
          </p:nvPr>
        </p:nvSpPr>
        <p:spPr>
          <a:xfrm>
            <a:off x="7373566" y="2943366"/>
            <a:ext cx="4339009" cy="2322372"/>
          </a:xfrm>
          <a:prstGeom prst="rect">
            <a:avLst/>
          </a:prstGeom>
          <a:solidFill>
            <a:schemeClr val="bg1">
              <a:lumMod val="85000"/>
            </a:schemeClr>
          </a:solidFill>
        </p:spPr>
        <p:txBody>
          <a:bodyPr/>
          <a:lstStyle/>
          <a:p>
            <a:endParaRPr lang="en-GB" dirty="0"/>
          </a:p>
        </p:txBody>
      </p:sp>
      <p:sp>
        <p:nvSpPr>
          <p:cNvPr id="12" name="Text Placeholder 7"/>
          <p:cNvSpPr>
            <a:spLocks noGrp="1"/>
          </p:cNvSpPr>
          <p:nvPr>
            <p:ph type="body" sz="quarter" idx="16"/>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19201296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ext &amp; four imag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25/09/2019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911237"/>
            <a:ext cx="4368867" cy="3414712"/>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cxnSp>
        <p:nvCxnSpPr>
          <p:cNvPr id="10" name="Straight Connector 9"/>
          <p:cNvCxnSpPr/>
          <p:nvPr userDrawn="1"/>
        </p:nvCxnSpPr>
        <p:spPr>
          <a:xfrm>
            <a:off x="479425" y="1752600"/>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1" name="Picture Placeholder 8"/>
          <p:cNvSpPr>
            <a:spLocks noGrp="1"/>
          </p:cNvSpPr>
          <p:nvPr>
            <p:ph type="pic" sz="quarter" idx="14"/>
          </p:nvPr>
        </p:nvSpPr>
        <p:spPr>
          <a:xfrm>
            <a:off x="5226050" y="1752600"/>
            <a:ext cx="3159193" cy="1672994"/>
          </a:xfrm>
          <a:prstGeom prst="rect">
            <a:avLst/>
          </a:prstGeom>
          <a:solidFill>
            <a:schemeClr val="bg1">
              <a:lumMod val="85000"/>
            </a:schemeClr>
          </a:solidFill>
        </p:spPr>
        <p:txBody>
          <a:bodyPr/>
          <a:lstStyle/>
          <a:p>
            <a:endParaRPr lang="en-GB" dirty="0"/>
          </a:p>
        </p:txBody>
      </p:sp>
      <p:sp>
        <p:nvSpPr>
          <p:cNvPr id="12" name="Picture Placeholder 8"/>
          <p:cNvSpPr>
            <a:spLocks noGrp="1"/>
          </p:cNvSpPr>
          <p:nvPr>
            <p:ph type="pic" sz="quarter" idx="15"/>
          </p:nvPr>
        </p:nvSpPr>
        <p:spPr>
          <a:xfrm>
            <a:off x="8553381" y="1752600"/>
            <a:ext cx="3159193" cy="1672994"/>
          </a:xfrm>
          <a:prstGeom prst="rect">
            <a:avLst/>
          </a:prstGeom>
          <a:solidFill>
            <a:schemeClr val="bg1">
              <a:lumMod val="85000"/>
            </a:schemeClr>
          </a:solidFill>
        </p:spPr>
        <p:txBody>
          <a:bodyPr/>
          <a:lstStyle/>
          <a:p>
            <a:endParaRPr lang="en-GB" dirty="0"/>
          </a:p>
        </p:txBody>
      </p:sp>
      <p:sp>
        <p:nvSpPr>
          <p:cNvPr id="13" name="Picture Placeholder 8"/>
          <p:cNvSpPr>
            <a:spLocks noGrp="1"/>
          </p:cNvSpPr>
          <p:nvPr>
            <p:ph type="pic" sz="quarter" idx="16"/>
          </p:nvPr>
        </p:nvSpPr>
        <p:spPr>
          <a:xfrm>
            <a:off x="8553381" y="3592744"/>
            <a:ext cx="3159193" cy="1672994"/>
          </a:xfrm>
          <a:prstGeom prst="rect">
            <a:avLst/>
          </a:prstGeom>
          <a:solidFill>
            <a:schemeClr val="bg1">
              <a:lumMod val="85000"/>
            </a:schemeClr>
          </a:solidFill>
        </p:spPr>
        <p:txBody>
          <a:bodyPr/>
          <a:lstStyle/>
          <a:p>
            <a:endParaRPr lang="en-GB" dirty="0"/>
          </a:p>
        </p:txBody>
      </p:sp>
      <p:sp>
        <p:nvSpPr>
          <p:cNvPr id="14" name="Picture Placeholder 8"/>
          <p:cNvSpPr>
            <a:spLocks noGrp="1"/>
          </p:cNvSpPr>
          <p:nvPr>
            <p:ph type="pic" sz="quarter" idx="17"/>
          </p:nvPr>
        </p:nvSpPr>
        <p:spPr>
          <a:xfrm>
            <a:off x="5226050" y="3592744"/>
            <a:ext cx="3159193" cy="1672994"/>
          </a:xfrm>
          <a:prstGeom prst="rect">
            <a:avLst/>
          </a:prstGeom>
          <a:solidFill>
            <a:schemeClr val="bg1">
              <a:lumMod val="85000"/>
            </a:schemeClr>
          </a:solidFill>
        </p:spPr>
        <p:txBody>
          <a:bodyPr/>
          <a:lstStyle/>
          <a:p>
            <a:endParaRPr lang="en-GB" dirty="0"/>
          </a:p>
        </p:txBody>
      </p:sp>
      <p:sp>
        <p:nvSpPr>
          <p:cNvPr id="15" name="Text Placeholder 7"/>
          <p:cNvSpPr>
            <a:spLocks noGrp="1"/>
          </p:cNvSpPr>
          <p:nvPr>
            <p:ph type="body" sz="quarter" idx="18"/>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37148791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6 images">
    <p:spTree>
      <p:nvGrpSpPr>
        <p:cNvPr id="1" name=""/>
        <p:cNvGrpSpPr/>
        <p:nvPr/>
      </p:nvGrpSpPr>
      <p:grpSpPr>
        <a:xfrm>
          <a:off x="0" y="0"/>
          <a:ext cx="0" cy="0"/>
          <a:chOff x="0" y="0"/>
          <a:chExt cx="0" cy="0"/>
        </a:xfrm>
      </p:grpSpPr>
      <p:sp>
        <p:nvSpPr>
          <p:cNvPr id="11" name="Picture Placeholder 8"/>
          <p:cNvSpPr>
            <a:spLocks noGrp="1"/>
          </p:cNvSpPr>
          <p:nvPr>
            <p:ph type="pic" sz="quarter" idx="14"/>
          </p:nvPr>
        </p:nvSpPr>
        <p:spPr>
          <a:xfrm>
            <a:off x="4273355" y="1752600"/>
            <a:ext cx="3645289" cy="1672994"/>
          </a:xfrm>
          <a:prstGeom prst="rect">
            <a:avLst/>
          </a:prstGeom>
          <a:solidFill>
            <a:schemeClr val="bg1">
              <a:lumMod val="85000"/>
            </a:schemeClr>
          </a:solidFill>
        </p:spPr>
        <p:txBody>
          <a:bodyPr/>
          <a:lstStyle/>
          <a:p>
            <a:endParaRPr lang="en-GB" dirty="0"/>
          </a:p>
        </p:txBody>
      </p:sp>
      <p:sp>
        <p:nvSpPr>
          <p:cNvPr id="12" name="Picture Placeholder 8"/>
          <p:cNvSpPr>
            <a:spLocks noGrp="1"/>
          </p:cNvSpPr>
          <p:nvPr>
            <p:ph type="pic" sz="quarter" idx="15"/>
          </p:nvPr>
        </p:nvSpPr>
        <p:spPr>
          <a:xfrm>
            <a:off x="8067285" y="1752600"/>
            <a:ext cx="3645289" cy="1672994"/>
          </a:xfrm>
          <a:prstGeom prst="rect">
            <a:avLst/>
          </a:prstGeom>
          <a:solidFill>
            <a:schemeClr val="bg1">
              <a:lumMod val="85000"/>
            </a:schemeClr>
          </a:solidFill>
        </p:spPr>
        <p:txBody>
          <a:bodyPr/>
          <a:lstStyle/>
          <a:p>
            <a:endParaRPr lang="en-GB" dirty="0"/>
          </a:p>
        </p:txBody>
      </p:sp>
      <p:sp>
        <p:nvSpPr>
          <p:cNvPr id="17" name="Picture Placeholder 8"/>
          <p:cNvSpPr>
            <a:spLocks noGrp="1"/>
          </p:cNvSpPr>
          <p:nvPr>
            <p:ph type="pic" sz="quarter" idx="19"/>
          </p:nvPr>
        </p:nvSpPr>
        <p:spPr>
          <a:xfrm>
            <a:off x="479425" y="1752600"/>
            <a:ext cx="3645289" cy="1672994"/>
          </a:xfrm>
          <a:prstGeom prst="rect">
            <a:avLst/>
          </a:prstGeom>
          <a:solidFill>
            <a:schemeClr val="bg1">
              <a:lumMod val="85000"/>
            </a:schemeClr>
          </a:solidFill>
        </p:spPr>
        <p:txBody>
          <a:bodyPr/>
          <a:lstStyle/>
          <a:p>
            <a:endParaRPr lang="en-GB" dirty="0"/>
          </a:p>
        </p:txBody>
      </p:sp>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25/09/2019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13" name="Picture Placeholder 8"/>
          <p:cNvSpPr>
            <a:spLocks noGrp="1"/>
          </p:cNvSpPr>
          <p:nvPr>
            <p:ph type="pic" sz="quarter" idx="16"/>
          </p:nvPr>
        </p:nvSpPr>
        <p:spPr>
          <a:xfrm>
            <a:off x="8067285" y="3592744"/>
            <a:ext cx="3645289" cy="1672994"/>
          </a:xfrm>
          <a:prstGeom prst="rect">
            <a:avLst/>
          </a:prstGeom>
          <a:solidFill>
            <a:schemeClr val="bg1">
              <a:lumMod val="85000"/>
            </a:schemeClr>
          </a:solidFill>
        </p:spPr>
        <p:txBody>
          <a:bodyPr/>
          <a:lstStyle/>
          <a:p>
            <a:endParaRPr lang="en-GB" dirty="0"/>
          </a:p>
        </p:txBody>
      </p:sp>
      <p:sp>
        <p:nvSpPr>
          <p:cNvPr id="14" name="Picture Placeholder 8"/>
          <p:cNvSpPr>
            <a:spLocks noGrp="1"/>
          </p:cNvSpPr>
          <p:nvPr>
            <p:ph type="pic" sz="quarter" idx="17"/>
          </p:nvPr>
        </p:nvSpPr>
        <p:spPr>
          <a:xfrm>
            <a:off x="4273355" y="3592744"/>
            <a:ext cx="3645289" cy="1672994"/>
          </a:xfrm>
          <a:prstGeom prst="rect">
            <a:avLst/>
          </a:prstGeom>
          <a:solidFill>
            <a:schemeClr val="bg1">
              <a:lumMod val="85000"/>
            </a:schemeClr>
          </a:solidFill>
        </p:spPr>
        <p:txBody>
          <a:bodyPr/>
          <a:lstStyle/>
          <a:p>
            <a:endParaRPr lang="en-GB" dirty="0"/>
          </a:p>
        </p:txBody>
      </p:sp>
      <p:sp>
        <p:nvSpPr>
          <p:cNvPr id="15" name="Text Placeholder 7"/>
          <p:cNvSpPr>
            <a:spLocks noGrp="1"/>
          </p:cNvSpPr>
          <p:nvPr>
            <p:ph type="body" sz="quarter" idx="18"/>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
        <p:nvSpPr>
          <p:cNvPr id="18" name="Picture Placeholder 8"/>
          <p:cNvSpPr>
            <a:spLocks noGrp="1"/>
          </p:cNvSpPr>
          <p:nvPr>
            <p:ph type="pic" sz="quarter" idx="20"/>
          </p:nvPr>
        </p:nvSpPr>
        <p:spPr>
          <a:xfrm>
            <a:off x="479425" y="3592744"/>
            <a:ext cx="3645289" cy="1672994"/>
          </a:xfrm>
          <a:prstGeom prst="rect">
            <a:avLst/>
          </a:prstGeom>
          <a:solidFill>
            <a:schemeClr val="bg1">
              <a:lumMod val="85000"/>
            </a:schemeClr>
          </a:solidFill>
        </p:spPr>
        <p:txBody>
          <a:bodyPr/>
          <a:lstStyle/>
          <a:p>
            <a:endParaRPr lang="en-GB" dirty="0"/>
          </a:p>
        </p:txBody>
      </p:sp>
    </p:spTree>
    <p:custDataLst>
      <p:tags r:id="rId1"/>
    </p:custDataLst>
    <p:extLst>
      <p:ext uri="{BB962C8B-B14F-4D97-AF65-F5344CB8AC3E}">
        <p14:creationId xmlns:p14="http://schemas.microsoft.com/office/powerpoint/2010/main" val="31305710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Text &amp; full screen image">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0" y="0"/>
            <a:ext cx="12192000" cy="6858000"/>
          </a:xfrm>
          <a:solidFill>
            <a:schemeClr val="bg1">
              <a:lumMod val="85000"/>
            </a:schemeClr>
          </a:solidFill>
        </p:spPr>
        <p:txBody>
          <a:bodyPr/>
          <a:lstStyle/>
          <a:p>
            <a:endParaRPr lang="en-GB"/>
          </a:p>
        </p:txBody>
      </p:sp>
      <p:sp>
        <p:nvSpPr>
          <p:cNvPr id="2" name="Title 1"/>
          <p:cNvSpPr>
            <a:spLocks noGrp="1"/>
          </p:cNvSpPr>
          <p:nvPr>
            <p:ph type="title"/>
          </p:nvPr>
        </p:nvSpPr>
        <p:spPr>
          <a:xfrm>
            <a:off x="371476" y="359944"/>
            <a:ext cx="5448300" cy="1021181"/>
          </a:xfrm>
        </p:spPr>
        <p:txBody>
          <a:bodyPr/>
          <a:lstStyle>
            <a:lvl1pPr>
              <a:defRPr>
                <a:solidFill>
                  <a:schemeClr val="bg1"/>
                </a:solidFill>
              </a:defRPr>
            </a:lvl1pPr>
          </a:lstStyle>
          <a:p>
            <a:r>
              <a:rPr lang="en-US" dirty="0"/>
              <a:t>Click to edit Master title style</a:t>
            </a:r>
            <a:endParaRPr lang="en-GB" dirty="0"/>
          </a:p>
        </p:txBody>
      </p:sp>
      <p:sp>
        <p:nvSpPr>
          <p:cNvPr id="3" name="Content Placeholder 2"/>
          <p:cNvSpPr>
            <a:spLocks noGrp="1"/>
          </p:cNvSpPr>
          <p:nvPr>
            <p:ph sz="half" idx="1"/>
          </p:nvPr>
        </p:nvSpPr>
        <p:spPr>
          <a:xfrm>
            <a:off x="371476" y="1506537"/>
            <a:ext cx="5181600" cy="4119563"/>
          </a:xfrm>
          <a:prstGeom prst="rect">
            <a:avLst/>
          </a:prstGeom>
        </p:spPr>
        <p:txBody>
          <a:bodyPr/>
          <a:lstStyle>
            <a:lvl1pP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Date Placeholder 4"/>
          <p:cNvSpPr>
            <a:spLocks noGrp="1"/>
          </p:cNvSpPr>
          <p:nvPr>
            <p:ph type="dt" sz="half" idx="10"/>
          </p:nvPr>
        </p:nvSpPr>
        <p:spPr/>
        <p:txBody>
          <a:bodyPr/>
          <a:lstStyle/>
          <a:p>
            <a:fld id="{2E6EF22D-7DBE-4099-99F0-B83DD9779912}" type="datetimeFigureOut">
              <a:rPr lang="en-GB" smtClean="0"/>
              <a:t>25/09/2019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623F64F-6692-49A2-80FF-3D660AAAEE7A}" type="slidenum">
              <a:rPr lang="en-GB" smtClean="0"/>
              <a:t>‹#›</a:t>
            </a:fld>
            <a:endParaRPr lang="en-GB"/>
          </a:p>
        </p:txBody>
      </p:sp>
    </p:spTree>
    <p:custDataLst>
      <p:tags r:id="rId1"/>
    </p:custDataLst>
    <p:extLst>
      <p:ext uri="{BB962C8B-B14F-4D97-AF65-F5344CB8AC3E}">
        <p14:creationId xmlns:p14="http://schemas.microsoft.com/office/powerpoint/2010/main" val="40668389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Long title text &amp; full screen image">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0" y="0"/>
            <a:ext cx="12192000" cy="6858000"/>
          </a:xfrm>
          <a:solidFill>
            <a:schemeClr val="bg1">
              <a:lumMod val="85000"/>
            </a:schemeClr>
          </a:solidFill>
        </p:spPr>
        <p:txBody>
          <a:bodyPr/>
          <a:lstStyle/>
          <a:p>
            <a:endParaRPr lang="en-GB"/>
          </a:p>
        </p:txBody>
      </p:sp>
      <p:sp>
        <p:nvSpPr>
          <p:cNvPr id="2" name="Title 1"/>
          <p:cNvSpPr>
            <a:spLocks noGrp="1"/>
          </p:cNvSpPr>
          <p:nvPr>
            <p:ph type="title"/>
          </p:nvPr>
        </p:nvSpPr>
        <p:spPr>
          <a:xfrm>
            <a:off x="371476" y="359944"/>
            <a:ext cx="5448300" cy="1468221"/>
          </a:xfrm>
        </p:spPr>
        <p:txBody>
          <a:bodyPr/>
          <a:lstStyle>
            <a:lvl1pPr>
              <a:defRPr>
                <a:solidFill>
                  <a:schemeClr val="bg1"/>
                </a:solidFill>
              </a:defRPr>
            </a:lvl1pPr>
          </a:lstStyle>
          <a:p>
            <a:r>
              <a:rPr lang="en-US" dirty="0"/>
              <a:t>Click to edit Master title style</a:t>
            </a:r>
            <a:endParaRPr lang="en-GB" dirty="0"/>
          </a:p>
        </p:txBody>
      </p:sp>
      <p:sp>
        <p:nvSpPr>
          <p:cNvPr id="3" name="Content Placeholder 2"/>
          <p:cNvSpPr>
            <a:spLocks noGrp="1"/>
          </p:cNvSpPr>
          <p:nvPr>
            <p:ph sz="half" idx="1"/>
          </p:nvPr>
        </p:nvSpPr>
        <p:spPr>
          <a:xfrm>
            <a:off x="371476" y="1930399"/>
            <a:ext cx="5181600" cy="4119563"/>
          </a:xfrm>
          <a:prstGeom prst="rect">
            <a:avLst/>
          </a:prstGeom>
        </p:spPr>
        <p:txBody>
          <a:bodyPr/>
          <a:lstStyle>
            <a:lvl1pP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Date Placeholder 4"/>
          <p:cNvSpPr>
            <a:spLocks noGrp="1"/>
          </p:cNvSpPr>
          <p:nvPr>
            <p:ph type="dt" sz="half" idx="10"/>
          </p:nvPr>
        </p:nvSpPr>
        <p:spPr/>
        <p:txBody>
          <a:bodyPr/>
          <a:lstStyle/>
          <a:p>
            <a:fld id="{2E6EF22D-7DBE-4099-99F0-B83DD9779912}" type="datetimeFigureOut">
              <a:rPr lang="en-GB" smtClean="0"/>
              <a:t>25/09/2019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623F64F-6692-49A2-80FF-3D660AAAEE7A}" type="slidenum">
              <a:rPr lang="en-GB" smtClean="0"/>
              <a:t>‹#›</a:t>
            </a:fld>
            <a:endParaRPr lang="en-GB"/>
          </a:p>
        </p:txBody>
      </p:sp>
    </p:spTree>
    <p:custDataLst>
      <p:tags r:id="rId1"/>
    </p:custDataLst>
    <p:extLst>
      <p:ext uri="{BB962C8B-B14F-4D97-AF65-F5344CB8AC3E}">
        <p14:creationId xmlns:p14="http://schemas.microsoft.com/office/powerpoint/2010/main" val="33687394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Text in bubble &amp; full screen image">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0" y="0"/>
            <a:ext cx="12192000" cy="6858000"/>
          </a:xfrm>
          <a:solidFill>
            <a:schemeClr val="bg1">
              <a:lumMod val="85000"/>
            </a:schemeClr>
          </a:solidFill>
        </p:spPr>
        <p:txBody>
          <a:bodyPr/>
          <a:lstStyle/>
          <a:p>
            <a:endParaRPr lang="en-GB"/>
          </a:p>
        </p:txBody>
      </p:sp>
      <p:sp>
        <p:nvSpPr>
          <p:cNvPr id="2" name="Title 1"/>
          <p:cNvSpPr>
            <a:spLocks noGrp="1"/>
          </p:cNvSpPr>
          <p:nvPr>
            <p:ph type="title"/>
          </p:nvPr>
        </p:nvSpPr>
        <p:spPr>
          <a:xfrm>
            <a:off x="621221" y="651774"/>
            <a:ext cx="3714140" cy="1021181"/>
          </a:xfrm>
        </p:spPr>
        <p:txBody>
          <a:bodyPr/>
          <a:lstStyle>
            <a:lvl1pPr>
              <a:defRPr>
                <a:solidFill>
                  <a:schemeClr val="bg1"/>
                </a:solidFill>
              </a:defRPr>
            </a:lvl1pPr>
          </a:lstStyle>
          <a:p>
            <a:r>
              <a:rPr lang="en-US" dirty="0"/>
              <a:t>Click to edit Master title style</a:t>
            </a:r>
            <a:endParaRPr lang="en-GB" dirty="0"/>
          </a:p>
        </p:txBody>
      </p:sp>
      <p:sp>
        <p:nvSpPr>
          <p:cNvPr id="3" name="Content Placeholder 2"/>
          <p:cNvSpPr>
            <a:spLocks noGrp="1"/>
          </p:cNvSpPr>
          <p:nvPr>
            <p:ph sz="half" idx="1"/>
          </p:nvPr>
        </p:nvSpPr>
        <p:spPr>
          <a:xfrm>
            <a:off x="621221" y="1814300"/>
            <a:ext cx="3714140" cy="4051479"/>
          </a:xfrm>
          <a:prstGeom prst="rect">
            <a:avLst/>
          </a:prstGeom>
        </p:spPr>
        <p:txBody>
          <a:bodyPr/>
          <a:lstStyle>
            <a:lvl1pP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Date Placeholder 4"/>
          <p:cNvSpPr>
            <a:spLocks noGrp="1"/>
          </p:cNvSpPr>
          <p:nvPr>
            <p:ph type="dt" sz="half" idx="10"/>
          </p:nvPr>
        </p:nvSpPr>
        <p:spPr/>
        <p:txBody>
          <a:bodyPr/>
          <a:lstStyle/>
          <a:p>
            <a:fld id="{2E6EF22D-7DBE-4099-99F0-B83DD9779912}" type="datetimeFigureOut">
              <a:rPr lang="en-GB" smtClean="0"/>
              <a:t>25/09/2019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623F64F-6692-49A2-80FF-3D660AAAEE7A}" type="slidenum">
              <a:rPr lang="en-GB" smtClean="0"/>
              <a:t>‹#›</a:t>
            </a:fld>
            <a:endParaRPr lang="en-GB"/>
          </a:p>
        </p:txBody>
      </p:sp>
    </p:spTree>
    <p:custDataLst>
      <p:tags r:id="rId1"/>
    </p:custDataLst>
    <p:extLst>
      <p:ext uri="{BB962C8B-B14F-4D97-AF65-F5344CB8AC3E}">
        <p14:creationId xmlns:p14="http://schemas.microsoft.com/office/powerpoint/2010/main" val="1506931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Key statistic">
    <p:spTree>
      <p:nvGrpSpPr>
        <p:cNvPr id="1" name=""/>
        <p:cNvGrpSpPr/>
        <p:nvPr/>
      </p:nvGrpSpPr>
      <p:grpSpPr>
        <a:xfrm>
          <a:off x="0" y="0"/>
          <a:ext cx="0" cy="0"/>
          <a:chOff x="0" y="0"/>
          <a:chExt cx="0" cy="0"/>
        </a:xfrm>
      </p:grpSpPr>
      <p:sp>
        <p:nvSpPr>
          <p:cNvPr id="8" name="Text Placeholder 7"/>
          <p:cNvSpPr>
            <a:spLocks noGrp="1"/>
          </p:cNvSpPr>
          <p:nvPr>
            <p:ph type="body" sz="quarter" idx="17"/>
          </p:nvPr>
        </p:nvSpPr>
        <p:spPr>
          <a:xfrm>
            <a:off x="377758" y="2033529"/>
            <a:ext cx="4368867" cy="3059113"/>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 name="Title 1"/>
          <p:cNvSpPr>
            <a:spLocks noGrp="1"/>
          </p:cNvSpPr>
          <p:nvPr>
            <p:ph type="title" hasCustomPrompt="1"/>
          </p:nvPr>
        </p:nvSpPr>
        <p:spPr>
          <a:xfrm>
            <a:off x="371476" y="182083"/>
            <a:ext cx="4459604" cy="1745777"/>
          </a:xfrm>
        </p:spPr>
        <p:txBody>
          <a:bodyPr bIns="0">
            <a:noAutofit/>
          </a:bodyPr>
          <a:lstStyle>
            <a:lvl1pPr>
              <a:defRPr sz="12600" kern="5000" spc="-700" baseline="0"/>
            </a:lvl1pPr>
          </a:lstStyle>
          <a:p>
            <a:r>
              <a:rPr lang="en-US" dirty="0"/>
              <a:t>XXX%</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t>25/09/2019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6" name="Text Placeholder 7"/>
          <p:cNvSpPr>
            <a:spLocks noGrp="1"/>
          </p:cNvSpPr>
          <p:nvPr>
            <p:ph type="body" sz="quarter" idx="16"/>
          </p:nvPr>
        </p:nvSpPr>
        <p:spPr>
          <a:xfrm>
            <a:off x="377759" y="5365115"/>
            <a:ext cx="11334816"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cxnSp>
        <p:nvCxnSpPr>
          <p:cNvPr id="11" name="Straight Connector 10"/>
          <p:cNvCxnSpPr/>
          <p:nvPr userDrawn="1"/>
        </p:nvCxnSpPr>
        <p:spPr>
          <a:xfrm>
            <a:off x="479425" y="1874892"/>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13217276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pos="3840">
          <p15:clr>
            <a:srgbClr val="FBAE40"/>
          </p15:clr>
        </p15:guide>
        <p15:guide id="2">
          <p15:clr>
            <a:srgbClr val="FBAE40"/>
          </p15:clr>
        </p15:guide>
        <p15:guide id="3" orient="horz" pos="2160">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Vide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6EF22D-7DBE-4099-99F0-B83DD9779912}" type="datetimeFigureOut">
              <a:rPr lang="en-GB" smtClean="0"/>
              <a:t>25/09/2019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623F64F-6692-49A2-80FF-3D660AAAEE7A}" type="slidenum">
              <a:rPr lang="en-GB" smtClean="0"/>
              <a:t>‹#›</a:t>
            </a:fld>
            <a:endParaRPr lang="en-GB"/>
          </a:p>
        </p:txBody>
      </p:sp>
      <p:sp>
        <p:nvSpPr>
          <p:cNvPr id="6" name="Picture Placeholder 5"/>
          <p:cNvSpPr>
            <a:spLocks noGrp="1"/>
          </p:cNvSpPr>
          <p:nvPr>
            <p:ph type="pic" sz="quarter" idx="13"/>
          </p:nvPr>
        </p:nvSpPr>
        <p:spPr>
          <a:xfrm>
            <a:off x="0" y="0"/>
            <a:ext cx="12192000" cy="5939790"/>
          </a:xfrm>
          <a:solidFill>
            <a:schemeClr val="bg1">
              <a:lumMod val="85000"/>
            </a:schemeClr>
          </a:solidFill>
        </p:spPr>
        <p:txBody>
          <a:bodyPr/>
          <a:lstStyle/>
          <a:p>
            <a:endParaRPr lang="en-GB"/>
          </a:p>
        </p:txBody>
      </p:sp>
    </p:spTree>
    <p:custDataLst>
      <p:tags r:id="rId1"/>
    </p:custDataLst>
    <p:extLst>
      <p:ext uri="{BB962C8B-B14F-4D97-AF65-F5344CB8AC3E}">
        <p14:creationId xmlns:p14="http://schemas.microsoft.com/office/powerpoint/2010/main" val="4142073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4x Video">
    <p:spTree>
      <p:nvGrpSpPr>
        <p:cNvPr id="1" name=""/>
        <p:cNvGrpSpPr/>
        <p:nvPr/>
      </p:nvGrpSpPr>
      <p:grpSpPr>
        <a:xfrm>
          <a:off x="0" y="0"/>
          <a:ext cx="0" cy="0"/>
          <a:chOff x="0" y="0"/>
          <a:chExt cx="0" cy="0"/>
        </a:xfrm>
      </p:grpSpPr>
      <p:sp>
        <p:nvSpPr>
          <p:cNvPr id="6" name="Picture Placeholder 5"/>
          <p:cNvSpPr>
            <a:spLocks noGrp="1"/>
          </p:cNvSpPr>
          <p:nvPr>
            <p:ph type="pic" sz="quarter" idx="13"/>
          </p:nvPr>
        </p:nvSpPr>
        <p:spPr>
          <a:xfrm>
            <a:off x="479425" y="447473"/>
            <a:ext cx="5535613" cy="2435428"/>
          </a:xfrm>
          <a:solidFill>
            <a:schemeClr val="bg1">
              <a:lumMod val="85000"/>
            </a:schemeClr>
          </a:solidFill>
        </p:spPr>
        <p:txBody>
          <a:bodyPr/>
          <a:lstStyle/>
          <a:p>
            <a:endParaRPr lang="en-GB" dirty="0"/>
          </a:p>
        </p:txBody>
      </p:sp>
      <p:sp>
        <p:nvSpPr>
          <p:cNvPr id="17" name="Picture Placeholder 5"/>
          <p:cNvSpPr>
            <a:spLocks noGrp="1"/>
          </p:cNvSpPr>
          <p:nvPr>
            <p:ph type="pic" sz="quarter" idx="14"/>
          </p:nvPr>
        </p:nvSpPr>
        <p:spPr>
          <a:xfrm>
            <a:off x="6176962" y="447472"/>
            <a:ext cx="5535613" cy="2435428"/>
          </a:xfrm>
          <a:solidFill>
            <a:schemeClr val="bg1">
              <a:lumMod val="85000"/>
            </a:schemeClr>
          </a:solidFill>
        </p:spPr>
        <p:txBody>
          <a:bodyPr/>
          <a:lstStyle/>
          <a:p>
            <a:endParaRPr lang="en-GB" dirty="0"/>
          </a:p>
        </p:txBody>
      </p:sp>
      <p:sp>
        <p:nvSpPr>
          <p:cNvPr id="18" name="Picture Placeholder 5"/>
          <p:cNvSpPr>
            <a:spLocks noGrp="1"/>
          </p:cNvSpPr>
          <p:nvPr>
            <p:ph type="pic" sz="quarter" idx="15"/>
          </p:nvPr>
        </p:nvSpPr>
        <p:spPr>
          <a:xfrm>
            <a:off x="6177278" y="3063315"/>
            <a:ext cx="5535613" cy="2435428"/>
          </a:xfrm>
          <a:solidFill>
            <a:schemeClr val="bg1">
              <a:lumMod val="85000"/>
            </a:schemeClr>
          </a:solidFill>
        </p:spPr>
        <p:txBody>
          <a:bodyPr/>
          <a:lstStyle/>
          <a:p>
            <a:endParaRPr lang="en-GB" dirty="0"/>
          </a:p>
        </p:txBody>
      </p:sp>
      <p:sp>
        <p:nvSpPr>
          <p:cNvPr id="19" name="Picture Placeholder 5"/>
          <p:cNvSpPr>
            <a:spLocks noGrp="1"/>
          </p:cNvSpPr>
          <p:nvPr>
            <p:ph type="pic" sz="quarter" idx="16"/>
          </p:nvPr>
        </p:nvSpPr>
        <p:spPr>
          <a:xfrm>
            <a:off x="479425" y="3058519"/>
            <a:ext cx="5535613" cy="2435428"/>
          </a:xfrm>
          <a:solidFill>
            <a:schemeClr val="bg1">
              <a:lumMod val="85000"/>
            </a:schemeClr>
          </a:solidFill>
        </p:spPr>
        <p:txBody>
          <a:bodyPr/>
          <a:lstStyle/>
          <a:p>
            <a:endParaRPr lang="en-GB" dirty="0"/>
          </a:p>
        </p:txBody>
      </p:sp>
      <p:sp>
        <p:nvSpPr>
          <p:cNvPr id="2" name="Date Placeholder 1"/>
          <p:cNvSpPr>
            <a:spLocks noGrp="1"/>
          </p:cNvSpPr>
          <p:nvPr>
            <p:ph type="dt" sz="half" idx="10"/>
          </p:nvPr>
        </p:nvSpPr>
        <p:spPr/>
        <p:txBody>
          <a:bodyPr/>
          <a:lstStyle/>
          <a:p>
            <a:fld id="{2E6EF22D-7DBE-4099-99F0-B83DD9779912}" type="datetimeFigureOut">
              <a:rPr lang="en-GB" smtClean="0"/>
              <a:t>25/09/2019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623F64F-6692-49A2-80FF-3D660AAAEE7A}" type="slidenum">
              <a:rPr lang="en-GB" smtClean="0"/>
              <a:t>‹#›</a:t>
            </a:fld>
            <a:endParaRPr lang="en-GB"/>
          </a:p>
        </p:txBody>
      </p:sp>
    </p:spTree>
    <p:custDataLst>
      <p:tags r:id="rId1"/>
    </p:custDataLst>
    <p:extLst>
      <p:ext uri="{BB962C8B-B14F-4D97-AF65-F5344CB8AC3E}">
        <p14:creationId xmlns:p14="http://schemas.microsoft.com/office/powerpoint/2010/main" val="31001948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Divider slide">
    <p:spTree>
      <p:nvGrpSpPr>
        <p:cNvPr id="1" name=""/>
        <p:cNvGrpSpPr/>
        <p:nvPr/>
      </p:nvGrpSpPr>
      <p:grpSpPr>
        <a:xfrm>
          <a:off x="0" y="0"/>
          <a:ext cx="0" cy="0"/>
          <a:chOff x="0" y="0"/>
          <a:chExt cx="0" cy="0"/>
        </a:xfrm>
      </p:grpSpPr>
      <p:sp>
        <p:nvSpPr>
          <p:cNvPr id="13" name="Picture Placeholder 12"/>
          <p:cNvSpPr>
            <a:spLocks noGrp="1"/>
          </p:cNvSpPr>
          <p:nvPr>
            <p:ph type="pic" sz="quarter" idx="13"/>
          </p:nvPr>
        </p:nvSpPr>
        <p:spPr>
          <a:xfrm>
            <a:off x="0" y="0"/>
            <a:ext cx="12192000" cy="6858000"/>
          </a:xfrm>
          <a:prstGeom prst="rect">
            <a:avLst/>
          </a:prstGeom>
          <a:solidFill>
            <a:schemeClr val="bg1">
              <a:lumMod val="85000"/>
            </a:schemeClr>
          </a:solidFill>
          <a:ln>
            <a:noFill/>
          </a:ln>
        </p:spPr>
        <p:txBody>
          <a:bodyPr/>
          <a:lstStyle/>
          <a:p>
            <a:endParaRPr lang="en-GB"/>
          </a:p>
        </p:txBody>
      </p:sp>
      <p:sp>
        <p:nvSpPr>
          <p:cNvPr id="2" name="Title 1"/>
          <p:cNvSpPr>
            <a:spLocks noGrp="1"/>
          </p:cNvSpPr>
          <p:nvPr>
            <p:ph type="ctrTitle"/>
          </p:nvPr>
        </p:nvSpPr>
        <p:spPr>
          <a:xfrm>
            <a:off x="371288" y="1140293"/>
            <a:ext cx="5298141" cy="2412000"/>
          </a:xfrm>
        </p:spPr>
        <p:txBody>
          <a:bodyPr anchor="t">
            <a:noAutofit/>
          </a:bodyPr>
          <a:lstStyle>
            <a:lvl1pPr algn="l">
              <a:defRPr sz="4000" b="1" baseline="0">
                <a:solidFill>
                  <a:schemeClr val="bg1"/>
                </a:solidFill>
              </a:defRPr>
            </a:lvl1pPr>
          </a:lstStyle>
          <a:p>
            <a:r>
              <a:rPr lang="en-US" dirty="0"/>
              <a:t>Click to edit Master title style</a:t>
            </a:r>
            <a:endParaRPr lang="en-GB" dirty="0"/>
          </a:p>
        </p:txBody>
      </p:sp>
      <p:sp>
        <p:nvSpPr>
          <p:cNvPr id="4" name="Date Placeholder 3"/>
          <p:cNvSpPr>
            <a:spLocks noGrp="1"/>
          </p:cNvSpPr>
          <p:nvPr>
            <p:ph type="dt" sz="half" idx="10"/>
          </p:nvPr>
        </p:nvSpPr>
        <p:spPr/>
        <p:txBody>
          <a:bodyPr/>
          <a:lstStyle/>
          <a:p>
            <a:fld id="{2E6EF22D-7DBE-4099-99F0-B83DD9779912}" type="datetimeFigureOut">
              <a:rPr lang="en-GB" smtClean="0"/>
              <a:t>25/09/2019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23F64F-6692-49A2-80FF-3D660AAAEE7A}" type="slidenum">
              <a:rPr lang="en-GB" smtClean="0"/>
              <a:t>‹#›</a:t>
            </a:fld>
            <a:endParaRPr lang="en-GB"/>
          </a:p>
        </p:txBody>
      </p:sp>
      <p:sp>
        <p:nvSpPr>
          <p:cNvPr id="16" name="Text Placeholder 14"/>
          <p:cNvSpPr>
            <a:spLocks noGrp="1"/>
          </p:cNvSpPr>
          <p:nvPr>
            <p:ph type="body" sz="quarter" idx="14" hasCustomPrompt="1"/>
          </p:nvPr>
        </p:nvSpPr>
        <p:spPr>
          <a:xfrm>
            <a:off x="371288" y="651155"/>
            <a:ext cx="6450012" cy="352613"/>
          </a:xfrm>
        </p:spPr>
        <p:txBody>
          <a:bodyPr>
            <a:normAutofit/>
          </a:bodyPr>
          <a:lstStyle>
            <a:lvl1pPr marL="0" algn="l" defTabSz="914400" rtl="0" eaLnBrk="1" latinLnBrk="0" hangingPunct="1">
              <a:lnSpc>
                <a:spcPct val="90000"/>
              </a:lnSpc>
              <a:spcBef>
                <a:spcPct val="0"/>
              </a:spcBef>
              <a:buNone/>
              <a:defRPr lang="en-US" sz="1800" b="1" kern="1200" spc="30" baseline="0" dirty="0" smtClean="0">
                <a:solidFill>
                  <a:schemeClr val="bg1"/>
                </a:solidFill>
                <a:latin typeface="+mj-lt"/>
                <a:ea typeface="+mj-ea"/>
                <a:cs typeface="+mj-cs"/>
              </a:defRPr>
            </a:lvl1pPr>
          </a:lstStyle>
          <a:p>
            <a:pPr lvl="0"/>
            <a:r>
              <a:rPr lang="en-US" dirty="0"/>
              <a:t>EDIT MASTER TEXT STYLES</a:t>
            </a:r>
          </a:p>
        </p:txBody>
      </p:sp>
    </p:spTree>
    <p:custDataLst>
      <p:tags r:id="rId1"/>
    </p:custDataLst>
    <p:extLst>
      <p:ext uri="{BB962C8B-B14F-4D97-AF65-F5344CB8AC3E}">
        <p14:creationId xmlns:p14="http://schemas.microsoft.com/office/powerpoint/2010/main" val="30881830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pos="3840">
          <p15:clr>
            <a:srgbClr val="FBAE40"/>
          </p15:clr>
        </p15:guide>
        <p15:guide id="2" pos="302">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2" name="Title 1"/>
          <p:cNvSpPr>
            <a:spLocks noGrp="1"/>
          </p:cNvSpPr>
          <p:nvPr>
            <p:ph type="title"/>
          </p:nvPr>
        </p:nvSpPr>
        <p:spPr>
          <a:xfrm>
            <a:off x="371476" y="359944"/>
            <a:ext cx="8216264" cy="3190976"/>
          </a:xfrm>
        </p:spPr>
        <p:txBody>
          <a:bodyPr>
            <a:noAutofit/>
          </a:bodyPr>
          <a:lstStyle>
            <a:lvl1pPr>
              <a:defRPr sz="4400" b="0">
                <a:solidFill>
                  <a:schemeClr val="tx2"/>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25/09/2019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2" y="3773511"/>
            <a:ext cx="2858127" cy="357149"/>
          </a:xfrm>
        </p:spPr>
        <p:txBody>
          <a:bodyPr/>
          <a:lstStyle>
            <a:lvl1pPr>
              <a:defRPr>
                <a:solidFill>
                  <a:schemeClr val="bg2"/>
                </a:solidFill>
              </a:defRPr>
            </a:lvl1pPr>
            <a:lvl2pPr marL="0" indent="0">
              <a:buNone/>
              <a:defRPr/>
            </a:lvl2pPr>
          </a:lstStyle>
          <a:p>
            <a:pPr lvl="0"/>
            <a:r>
              <a:rPr lang="en-US" dirty="0"/>
              <a:t>Edit Master text styles</a:t>
            </a:r>
          </a:p>
        </p:txBody>
      </p:sp>
      <p:sp>
        <p:nvSpPr>
          <p:cNvPr id="17" name="Picture Placeholder 15"/>
          <p:cNvSpPr>
            <a:spLocks noGrp="1"/>
          </p:cNvSpPr>
          <p:nvPr>
            <p:ph type="pic" sz="quarter" idx="14"/>
          </p:nvPr>
        </p:nvSpPr>
        <p:spPr>
          <a:xfrm>
            <a:off x="477203" y="4393565"/>
            <a:ext cx="1092517" cy="1092518"/>
          </a:xfrm>
          <a:prstGeom prst="ellipse">
            <a:avLst/>
          </a:prstGeom>
        </p:spPr>
        <p:txBody>
          <a:bodyPr>
            <a:normAutofit/>
          </a:bodyPr>
          <a:lstStyle>
            <a:lvl1pPr>
              <a:defRPr sz="1100">
                <a:solidFill>
                  <a:schemeClr val="bg2"/>
                </a:solidFill>
              </a:defRPr>
            </a:lvl1pPr>
          </a:lstStyle>
          <a:p>
            <a:endParaRPr lang="en-GB" dirty="0"/>
          </a:p>
        </p:txBody>
      </p:sp>
      <p:sp>
        <p:nvSpPr>
          <p:cNvPr id="8" name="Freeform 8"/>
          <p:cNvSpPr>
            <a:spLocks/>
          </p:cNvSpPr>
          <p:nvPr userDrawn="1"/>
        </p:nvSpPr>
        <p:spPr bwMode="auto">
          <a:xfrm>
            <a:off x="463293" y="3652420"/>
            <a:ext cx="3019046" cy="576786"/>
          </a:xfrm>
          <a:custGeom>
            <a:avLst/>
            <a:gdLst>
              <a:gd name="T0" fmla="*/ 26 w 716"/>
              <a:gd name="T1" fmla="*/ 2 h 132"/>
              <a:gd name="T2" fmla="*/ 26 w 716"/>
              <a:gd name="T3" fmla="*/ 0 h 132"/>
              <a:gd name="T4" fmla="*/ 13 w 716"/>
              <a:gd name="T5" fmla="*/ 3 h 132"/>
              <a:gd name="T6" fmla="*/ 4 w 716"/>
              <a:gd name="T7" fmla="*/ 11 h 132"/>
              <a:gd name="T8" fmla="*/ 0 w 716"/>
              <a:gd name="T9" fmla="*/ 26 h 132"/>
              <a:gd name="T10" fmla="*/ 0 w 716"/>
              <a:gd name="T11" fmla="*/ 132 h 132"/>
              <a:gd name="T12" fmla="*/ 690 w 716"/>
              <a:gd name="T13" fmla="*/ 132 h 132"/>
              <a:gd name="T14" fmla="*/ 702 w 716"/>
              <a:gd name="T15" fmla="*/ 128 h 132"/>
              <a:gd name="T16" fmla="*/ 711 w 716"/>
              <a:gd name="T17" fmla="*/ 121 h 132"/>
              <a:gd name="T18" fmla="*/ 716 w 716"/>
              <a:gd name="T19" fmla="*/ 106 h 132"/>
              <a:gd name="T20" fmla="*/ 716 w 716"/>
              <a:gd name="T21" fmla="*/ 26 h 132"/>
              <a:gd name="T22" fmla="*/ 712 w 716"/>
              <a:gd name="T23" fmla="*/ 13 h 132"/>
              <a:gd name="T24" fmla="*/ 705 w 716"/>
              <a:gd name="T25" fmla="*/ 4 h 132"/>
              <a:gd name="T26" fmla="*/ 690 w 716"/>
              <a:gd name="T27" fmla="*/ 0 h 132"/>
              <a:gd name="T28" fmla="*/ 26 w 716"/>
              <a:gd name="T29" fmla="*/ 0 h 132"/>
              <a:gd name="T30" fmla="*/ 26 w 716"/>
              <a:gd name="T31" fmla="*/ 2 h 132"/>
              <a:gd name="T32" fmla="*/ 26 w 716"/>
              <a:gd name="T33" fmla="*/ 4 h 132"/>
              <a:gd name="T34" fmla="*/ 690 w 716"/>
              <a:gd name="T35" fmla="*/ 4 h 132"/>
              <a:gd name="T36" fmla="*/ 702 w 716"/>
              <a:gd name="T37" fmla="*/ 7 h 132"/>
              <a:gd name="T38" fmla="*/ 710 w 716"/>
              <a:gd name="T39" fmla="*/ 19 h 132"/>
              <a:gd name="T40" fmla="*/ 711 w 716"/>
              <a:gd name="T41" fmla="*/ 24 h 132"/>
              <a:gd name="T42" fmla="*/ 712 w 716"/>
              <a:gd name="T43" fmla="*/ 25 h 132"/>
              <a:gd name="T44" fmla="*/ 712 w 716"/>
              <a:gd name="T45" fmla="*/ 25 h 132"/>
              <a:gd name="T46" fmla="*/ 712 w 716"/>
              <a:gd name="T47" fmla="*/ 26 h 132"/>
              <a:gd name="T48" fmla="*/ 712 w 716"/>
              <a:gd name="T49" fmla="*/ 106 h 132"/>
              <a:gd name="T50" fmla="*/ 708 w 716"/>
              <a:gd name="T51" fmla="*/ 118 h 132"/>
              <a:gd name="T52" fmla="*/ 697 w 716"/>
              <a:gd name="T53" fmla="*/ 126 h 132"/>
              <a:gd name="T54" fmla="*/ 692 w 716"/>
              <a:gd name="T55" fmla="*/ 127 h 132"/>
              <a:gd name="T56" fmla="*/ 690 w 716"/>
              <a:gd name="T57" fmla="*/ 128 h 132"/>
              <a:gd name="T58" fmla="*/ 690 w 716"/>
              <a:gd name="T59" fmla="*/ 128 h 132"/>
              <a:gd name="T60" fmla="*/ 690 w 716"/>
              <a:gd name="T61" fmla="*/ 128 h 132"/>
              <a:gd name="T62" fmla="*/ 4 w 716"/>
              <a:gd name="T63" fmla="*/ 128 h 132"/>
              <a:gd name="T64" fmla="*/ 4 w 716"/>
              <a:gd name="T65" fmla="*/ 26 h 132"/>
              <a:gd name="T66" fmla="*/ 7 w 716"/>
              <a:gd name="T67" fmla="*/ 13 h 132"/>
              <a:gd name="T68" fmla="*/ 19 w 716"/>
              <a:gd name="T69" fmla="*/ 5 h 132"/>
              <a:gd name="T70" fmla="*/ 24 w 716"/>
              <a:gd name="T71" fmla="*/ 4 h 132"/>
              <a:gd name="T72" fmla="*/ 25 w 716"/>
              <a:gd name="T73" fmla="*/ 4 h 132"/>
              <a:gd name="T74" fmla="*/ 25 w 716"/>
              <a:gd name="T75" fmla="*/ 4 h 132"/>
              <a:gd name="T76" fmla="*/ 26 w 716"/>
              <a:gd name="T77" fmla="*/ 4 h 132"/>
              <a:gd name="T78" fmla="*/ 26 w 716"/>
              <a:gd name="T79" fmla="*/ 2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716" h="132">
                <a:moveTo>
                  <a:pt x="26" y="2"/>
                </a:moveTo>
                <a:cubicBezTo>
                  <a:pt x="26" y="0"/>
                  <a:pt x="26" y="0"/>
                  <a:pt x="26" y="0"/>
                </a:cubicBezTo>
                <a:cubicBezTo>
                  <a:pt x="25" y="0"/>
                  <a:pt x="19" y="0"/>
                  <a:pt x="13" y="3"/>
                </a:cubicBezTo>
                <a:cubicBezTo>
                  <a:pt x="9" y="4"/>
                  <a:pt x="6" y="7"/>
                  <a:pt x="4" y="11"/>
                </a:cubicBezTo>
                <a:cubicBezTo>
                  <a:pt x="1" y="14"/>
                  <a:pt x="0" y="19"/>
                  <a:pt x="0" y="26"/>
                </a:cubicBezTo>
                <a:cubicBezTo>
                  <a:pt x="0" y="132"/>
                  <a:pt x="0" y="132"/>
                  <a:pt x="0" y="132"/>
                </a:cubicBezTo>
                <a:cubicBezTo>
                  <a:pt x="690" y="132"/>
                  <a:pt x="690" y="132"/>
                  <a:pt x="690" y="132"/>
                </a:cubicBezTo>
                <a:cubicBezTo>
                  <a:pt x="690" y="132"/>
                  <a:pt x="696" y="132"/>
                  <a:pt x="702" y="128"/>
                </a:cubicBezTo>
                <a:cubicBezTo>
                  <a:pt x="706" y="127"/>
                  <a:pt x="709" y="124"/>
                  <a:pt x="711" y="121"/>
                </a:cubicBezTo>
                <a:cubicBezTo>
                  <a:pt x="714" y="117"/>
                  <a:pt x="716" y="112"/>
                  <a:pt x="716" y="106"/>
                </a:cubicBezTo>
                <a:cubicBezTo>
                  <a:pt x="716" y="26"/>
                  <a:pt x="716" y="26"/>
                  <a:pt x="716" y="26"/>
                </a:cubicBezTo>
                <a:cubicBezTo>
                  <a:pt x="716" y="25"/>
                  <a:pt x="716" y="19"/>
                  <a:pt x="712" y="13"/>
                </a:cubicBezTo>
                <a:cubicBezTo>
                  <a:pt x="711" y="9"/>
                  <a:pt x="708" y="6"/>
                  <a:pt x="705" y="4"/>
                </a:cubicBezTo>
                <a:cubicBezTo>
                  <a:pt x="701" y="1"/>
                  <a:pt x="696" y="0"/>
                  <a:pt x="690" y="0"/>
                </a:cubicBezTo>
                <a:cubicBezTo>
                  <a:pt x="26" y="0"/>
                  <a:pt x="26" y="0"/>
                  <a:pt x="26" y="0"/>
                </a:cubicBezTo>
                <a:cubicBezTo>
                  <a:pt x="26" y="2"/>
                  <a:pt x="26" y="2"/>
                  <a:pt x="26" y="2"/>
                </a:cubicBezTo>
                <a:cubicBezTo>
                  <a:pt x="26" y="4"/>
                  <a:pt x="26" y="4"/>
                  <a:pt x="26" y="4"/>
                </a:cubicBezTo>
                <a:cubicBezTo>
                  <a:pt x="690" y="4"/>
                  <a:pt x="690" y="4"/>
                  <a:pt x="690" y="4"/>
                </a:cubicBezTo>
                <a:cubicBezTo>
                  <a:pt x="695" y="4"/>
                  <a:pt x="699" y="5"/>
                  <a:pt x="702" y="7"/>
                </a:cubicBezTo>
                <a:cubicBezTo>
                  <a:pt x="707" y="10"/>
                  <a:pt x="709" y="15"/>
                  <a:pt x="710" y="19"/>
                </a:cubicBezTo>
                <a:cubicBezTo>
                  <a:pt x="711" y="21"/>
                  <a:pt x="711" y="22"/>
                  <a:pt x="711" y="24"/>
                </a:cubicBezTo>
                <a:cubicBezTo>
                  <a:pt x="711" y="24"/>
                  <a:pt x="712" y="25"/>
                  <a:pt x="712" y="25"/>
                </a:cubicBezTo>
                <a:cubicBezTo>
                  <a:pt x="712" y="25"/>
                  <a:pt x="712" y="25"/>
                  <a:pt x="712" y="25"/>
                </a:cubicBezTo>
                <a:cubicBezTo>
                  <a:pt x="712" y="26"/>
                  <a:pt x="712" y="26"/>
                  <a:pt x="712" y="26"/>
                </a:cubicBezTo>
                <a:cubicBezTo>
                  <a:pt x="712" y="106"/>
                  <a:pt x="712" y="106"/>
                  <a:pt x="712" y="106"/>
                </a:cubicBezTo>
                <a:cubicBezTo>
                  <a:pt x="712" y="111"/>
                  <a:pt x="710" y="115"/>
                  <a:pt x="708" y="118"/>
                </a:cubicBezTo>
                <a:cubicBezTo>
                  <a:pt x="705" y="123"/>
                  <a:pt x="701" y="125"/>
                  <a:pt x="697" y="126"/>
                </a:cubicBezTo>
                <a:cubicBezTo>
                  <a:pt x="695" y="127"/>
                  <a:pt x="693" y="127"/>
                  <a:pt x="692" y="127"/>
                </a:cubicBezTo>
                <a:cubicBezTo>
                  <a:pt x="691" y="127"/>
                  <a:pt x="690" y="128"/>
                  <a:pt x="690" y="128"/>
                </a:cubicBezTo>
                <a:cubicBezTo>
                  <a:pt x="690" y="128"/>
                  <a:pt x="690" y="128"/>
                  <a:pt x="690" y="128"/>
                </a:cubicBezTo>
                <a:cubicBezTo>
                  <a:pt x="690" y="128"/>
                  <a:pt x="690" y="128"/>
                  <a:pt x="690" y="128"/>
                </a:cubicBezTo>
                <a:cubicBezTo>
                  <a:pt x="4" y="128"/>
                  <a:pt x="4" y="128"/>
                  <a:pt x="4" y="128"/>
                </a:cubicBezTo>
                <a:cubicBezTo>
                  <a:pt x="4" y="26"/>
                  <a:pt x="4" y="26"/>
                  <a:pt x="4" y="26"/>
                </a:cubicBezTo>
                <a:cubicBezTo>
                  <a:pt x="4" y="20"/>
                  <a:pt x="5" y="16"/>
                  <a:pt x="7" y="13"/>
                </a:cubicBezTo>
                <a:cubicBezTo>
                  <a:pt x="10" y="8"/>
                  <a:pt x="15" y="6"/>
                  <a:pt x="19" y="5"/>
                </a:cubicBezTo>
                <a:cubicBezTo>
                  <a:pt x="21" y="4"/>
                  <a:pt x="22" y="4"/>
                  <a:pt x="24" y="4"/>
                </a:cubicBezTo>
                <a:cubicBezTo>
                  <a:pt x="24" y="4"/>
                  <a:pt x="25" y="4"/>
                  <a:pt x="25" y="4"/>
                </a:cubicBezTo>
                <a:cubicBezTo>
                  <a:pt x="25" y="4"/>
                  <a:pt x="25" y="4"/>
                  <a:pt x="25" y="4"/>
                </a:cubicBezTo>
                <a:cubicBezTo>
                  <a:pt x="26" y="4"/>
                  <a:pt x="26" y="4"/>
                  <a:pt x="26" y="4"/>
                </a:cubicBezTo>
                <a:lnTo>
                  <a:pt x="26" y="2"/>
                </a:lnTo>
                <a:close/>
              </a:path>
            </a:pathLst>
          </a:custGeom>
          <a:solidFill>
            <a:schemeClr val="bg2"/>
          </a:solidFill>
          <a:ln>
            <a:noFill/>
          </a:ln>
        </p:spPr>
        <p:txBody>
          <a:bodyPr vert="horz" wrap="square" lIns="91440" tIns="45720" rIns="91440" bIns="45720" numCol="1" anchor="t" anchorCtr="0" compatLnSpc="1">
            <a:prstTxWarp prst="textNoShape">
              <a:avLst/>
            </a:prstTxWarp>
          </a:bodyPr>
          <a:lstStyle/>
          <a:p>
            <a:endParaRPr lang="en-GB"/>
          </a:p>
        </p:txBody>
      </p:sp>
    </p:spTree>
    <p:custDataLst>
      <p:tags r:id="rId1"/>
    </p:custDataLst>
    <p:extLst>
      <p:ext uri="{BB962C8B-B14F-4D97-AF65-F5344CB8AC3E}">
        <p14:creationId xmlns:p14="http://schemas.microsoft.com/office/powerpoint/2010/main" val="9420098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Quote with image">
    <p:spTree>
      <p:nvGrpSpPr>
        <p:cNvPr id="1" name=""/>
        <p:cNvGrpSpPr/>
        <p:nvPr/>
      </p:nvGrpSpPr>
      <p:grpSpPr>
        <a:xfrm>
          <a:off x="0" y="0"/>
          <a:ext cx="0" cy="0"/>
          <a:chOff x="0" y="0"/>
          <a:chExt cx="0" cy="0"/>
        </a:xfrm>
      </p:grpSpPr>
      <p:sp>
        <p:nvSpPr>
          <p:cNvPr id="2" name="Title 1"/>
          <p:cNvSpPr>
            <a:spLocks noGrp="1"/>
          </p:cNvSpPr>
          <p:nvPr>
            <p:ph type="title"/>
          </p:nvPr>
        </p:nvSpPr>
        <p:spPr>
          <a:xfrm>
            <a:off x="371476" y="359944"/>
            <a:ext cx="8216264" cy="3190976"/>
          </a:xfrm>
        </p:spPr>
        <p:txBody>
          <a:bodyPr>
            <a:noAutofit/>
          </a:bodyPr>
          <a:lstStyle>
            <a:lvl1pPr>
              <a:defRPr sz="4400" b="0">
                <a:solidFill>
                  <a:schemeClr val="tx2"/>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25/09/2019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2" y="3773511"/>
            <a:ext cx="2858127" cy="357149"/>
          </a:xfrm>
        </p:spPr>
        <p:txBody>
          <a:bodyPr/>
          <a:lstStyle>
            <a:lvl1pPr>
              <a:defRPr>
                <a:solidFill>
                  <a:schemeClr val="bg2"/>
                </a:solidFill>
              </a:defRPr>
            </a:lvl1pPr>
            <a:lvl2pPr marL="0" indent="0">
              <a:buNone/>
              <a:defRPr/>
            </a:lvl2pPr>
          </a:lstStyle>
          <a:p>
            <a:pPr lvl="0"/>
            <a:r>
              <a:rPr lang="en-US" dirty="0"/>
              <a:t>Edit Master text styles</a:t>
            </a:r>
          </a:p>
        </p:txBody>
      </p:sp>
      <p:sp>
        <p:nvSpPr>
          <p:cNvPr id="17" name="Picture Placeholder 15"/>
          <p:cNvSpPr>
            <a:spLocks noGrp="1"/>
          </p:cNvSpPr>
          <p:nvPr>
            <p:ph type="pic" sz="quarter" idx="14"/>
          </p:nvPr>
        </p:nvSpPr>
        <p:spPr>
          <a:xfrm>
            <a:off x="477203" y="4393565"/>
            <a:ext cx="1092517" cy="1092518"/>
          </a:xfrm>
          <a:prstGeom prst="ellipse">
            <a:avLst/>
          </a:prstGeom>
        </p:spPr>
        <p:txBody>
          <a:bodyPr>
            <a:normAutofit/>
          </a:bodyPr>
          <a:lstStyle>
            <a:lvl1pPr>
              <a:defRPr sz="1100">
                <a:solidFill>
                  <a:schemeClr val="bg2"/>
                </a:solidFill>
              </a:defRPr>
            </a:lvl1pPr>
          </a:lstStyle>
          <a:p>
            <a:endParaRPr lang="en-GB" dirty="0"/>
          </a:p>
        </p:txBody>
      </p:sp>
      <p:sp>
        <p:nvSpPr>
          <p:cNvPr id="12" name="Picture Placeholder 8"/>
          <p:cNvSpPr>
            <a:spLocks noGrp="1"/>
          </p:cNvSpPr>
          <p:nvPr>
            <p:ph type="pic" sz="quarter" idx="16"/>
          </p:nvPr>
        </p:nvSpPr>
        <p:spPr>
          <a:xfrm>
            <a:off x="8313420" y="-9729"/>
            <a:ext cx="3878580" cy="5948364"/>
          </a:xfrm>
          <a:prstGeom prst="rect">
            <a:avLst/>
          </a:prstGeom>
          <a:solidFill>
            <a:schemeClr val="bg1">
              <a:lumMod val="85000"/>
            </a:schemeClr>
          </a:solidFill>
        </p:spPr>
        <p:txBody>
          <a:bodyPr/>
          <a:lstStyle>
            <a:lvl1pPr>
              <a:defRPr>
                <a:solidFill>
                  <a:schemeClr val="bg2"/>
                </a:solidFill>
              </a:defRPr>
            </a:lvl1pPr>
          </a:lstStyle>
          <a:p>
            <a:endParaRPr lang="en-GB" dirty="0"/>
          </a:p>
        </p:txBody>
      </p:sp>
      <p:sp>
        <p:nvSpPr>
          <p:cNvPr id="9" name="Freeform 8"/>
          <p:cNvSpPr>
            <a:spLocks/>
          </p:cNvSpPr>
          <p:nvPr userDrawn="1"/>
        </p:nvSpPr>
        <p:spPr bwMode="auto">
          <a:xfrm>
            <a:off x="463293" y="3652420"/>
            <a:ext cx="3019046" cy="576786"/>
          </a:xfrm>
          <a:custGeom>
            <a:avLst/>
            <a:gdLst>
              <a:gd name="T0" fmla="*/ 26 w 716"/>
              <a:gd name="T1" fmla="*/ 2 h 132"/>
              <a:gd name="T2" fmla="*/ 26 w 716"/>
              <a:gd name="T3" fmla="*/ 0 h 132"/>
              <a:gd name="T4" fmla="*/ 13 w 716"/>
              <a:gd name="T5" fmla="*/ 3 h 132"/>
              <a:gd name="T6" fmla="*/ 4 w 716"/>
              <a:gd name="T7" fmla="*/ 11 h 132"/>
              <a:gd name="T8" fmla="*/ 0 w 716"/>
              <a:gd name="T9" fmla="*/ 26 h 132"/>
              <a:gd name="T10" fmla="*/ 0 w 716"/>
              <a:gd name="T11" fmla="*/ 132 h 132"/>
              <a:gd name="T12" fmla="*/ 690 w 716"/>
              <a:gd name="T13" fmla="*/ 132 h 132"/>
              <a:gd name="T14" fmla="*/ 702 w 716"/>
              <a:gd name="T15" fmla="*/ 128 h 132"/>
              <a:gd name="T16" fmla="*/ 711 w 716"/>
              <a:gd name="T17" fmla="*/ 121 h 132"/>
              <a:gd name="T18" fmla="*/ 716 w 716"/>
              <a:gd name="T19" fmla="*/ 106 h 132"/>
              <a:gd name="T20" fmla="*/ 716 w 716"/>
              <a:gd name="T21" fmla="*/ 26 h 132"/>
              <a:gd name="T22" fmla="*/ 712 w 716"/>
              <a:gd name="T23" fmla="*/ 13 h 132"/>
              <a:gd name="T24" fmla="*/ 705 w 716"/>
              <a:gd name="T25" fmla="*/ 4 h 132"/>
              <a:gd name="T26" fmla="*/ 690 w 716"/>
              <a:gd name="T27" fmla="*/ 0 h 132"/>
              <a:gd name="T28" fmla="*/ 26 w 716"/>
              <a:gd name="T29" fmla="*/ 0 h 132"/>
              <a:gd name="T30" fmla="*/ 26 w 716"/>
              <a:gd name="T31" fmla="*/ 2 h 132"/>
              <a:gd name="T32" fmla="*/ 26 w 716"/>
              <a:gd name="T33" fmla="*/ 4 h 132"/>
              <a:gd name="T34" fmla="*/ 690 w 716"/>
              <a:gd name="T35" fmla="*/ 4 h 132"/>
              <a:gd name="T36" fmla="*/ 702 w 716"/>
              <a:gd name="T37" fmla="*/ 7 h 132"/>
              <a:gd name="T38" fmla="*/ 710 w 716"/>
              <a:gd name="T39" fmla="*/ 19 h 132"/>
              <a:gd name="T40" fmla="*/ 711 w 716"/>
              <a:gd name="T41" fmla="*/ 24 h 132"/>
              <a:gd name="T42" fmla="*/ 712 w 716"/>
              <a:gd name="T43" fmla="*/ 25 h 132"/>
              <a:gd name="T44" fmla="*/ 712 w 716"/>
              <a:gd name="T45" fmla="*/ 25 h 132"/>
              <a:gd name="T46" fmla="*/ 712 w 716"/>
              <a:gd name="T47" fmla="*/ 26 h 132"/>
              <a:gd name="T48" fmla="*/ 712 w 716"/>
              <a:gd name="T49" fmla="*/ 106 h 132"/>
              <a:gd name="T50" fmla="*/ 708 w 716"/>
              <a:gd name="T51" fmla="*/ 118 h 132"/>
              <a:gd name="T52" fmla="*/ 697 w 716"/>
              <a:gd name="T53" fmla="*/ 126 h 132"/>
              <a:gd name="T54" fmla="*/ 692 w 716"/>
              <a:gd name="T55" fmla="*/ 127 h 132"/>
              <a:gd name="T56" fmla="*/ 690 w 716"/>
              <a:gd name="T57" fmla="*/ 128 h 132"/>
              <a:gd name="T58" fmla="*/ 690 w 716"/>
              <a:gd name="T59" fmla="*/ 128 h 132"/>
              <a:gd name="T60" fmla="*/ 690 w 716"/>
              <a:gd name="T61" fmla="*/ 128 h 132"/>
              <a:gd name="T62" fmla="*/ 4 w 716"/>
              <a:gd name="T63" fmla="*/ 128 h 132"/>
              <a:gd name="T64" fmla="*/ 4 w 716"/>
              <a:gd name="T65" fmla="*/ 26 h 132"/>
              <a:gd name="T66" fmla="*/ 7 w 716"/>
              <a:gd name="T67" fmla="*/ 13 h 132"/>
              <a:gd name="T68" fmla="*/ 19 w 716"/>
              <a:gd name="T69" fmla="*/ 5 h 132"/>
              <a:gd name="T70" fmla="*/ 24 w 716"/>
              <a:gd name="T71" fmla="*/ 4 h 132"/>
              <a:gd name="T72" fmla="*/ 25 w 716"/>
              <a:gd name="T73" fmla="*/ 4 h 132"/>
              <a:gd name="T74" fmla="*/ 25 w 716"/>
              <a:gd name="T75" fmla="*/ 4 h 132"/>
              <a:gd name="T76" fmla="*/ 26 w 716"/>
              <a:gd name="T77" fmla="*/ 4 h 132"/>
              <a:gd name="T78" fmla="*/ 26 w 716"/>
              <a:gd name="T79" fmla="*/ 2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716" h="132">
                <a:moveTo>
                  <a:pt x="26" y="2"/>
                </a:moveTo>
                <a:cubicBezTo>
                  <a:pt x="26" y="0"/>
                  <a:pt x="26" y="0"/>
                  <a:pt x="26" y="0"/>
                </a:cubicBezTo>
                <a:cubicBezTo>
                  <a:pt x="25" y="0"/>
                  <a:pt x="19" y="0"/>
                  <a:pt x="13" y="3"/>
                </a:cubicBezTo>
                <a:cubicBezTo>
                  <a:pt x="9" y="4"/>
                  <a:pt x="6" y="7"/>
                  <a:pt x="4" y="11"/>
                </a:cubicBezTo>
                <a:cubicBezTo>
                  <a:pt x="1" y="14"/>
                  <a:pt x="0" y="19"/>
                  <a:pt x="0" y="26"/>
                </a:cubicBezTo>
                <a:cubicBezTo>
                  <a:pt x="0" y="132"/>
                  <a:pt x="0" y="132"/>
                  <a:pt x="0" y="132"/>
                </a:cubicBezTo>
                <a:cubicBezTo>
                  <a:pt x="690" y="132"/>
                  <a:pt x="690" y="132"/>
                  <a:pt x="690" y="132"/>
                </a:cubicBezTo>
                <a:cubicBezTo>
                  <a:pt x="690" y="132"/>
                  <a:pt x="696" y="132"/>
                  <a:pt x="702" y="128"/>
                </a:cubicBezTo>
                <a:cubicBezTo>
                  <a:pt x="706" y="127"/>
                  <a:pt x="709" y="124"/>
                  <a:pt x="711" y="121"/>
                </a:cubicBezTo>
                <a:cubicBezTo>
                  <a:pt x="714" y="117"/>
                  <a:pt x="716" y="112"/>
                  <a:pt x="716" y="106"/>
                </a:cubicBezTo>
                <a:cubicBezTo>
                  <a:pt x="716" y="26"/>
                  <a:pt x="716" y="26"/>
                  <a:pt x="716" y="26"/>
                </a:cubicBezTo>
                <a:cubicBezTo>
                  <a:pt x="716" y="25"/>
                  <a:pt x="716" y="19"/>
                  <a:pt x="712" y="13"/>
                </a:cubicBezTo>
                <a:cubicBezTo>
                  <a:pt x="711" y="9"/>
                  <a:pt x="708" y="6"/>
                  <a:pt x="705" y="4"/>
                </a:cubicBezTo>
                <a:cubicBezTo>
                  <a:pt x="701" y="1"/>
                  <a:pt x="696" y="0"/>
                  <a:pt x="690" y="0"/>
                </a:cubicBezTo>
                <a:cubicBezTo>
                  <a:pt x="26" y="0"/>
                  <a:pt x="26" y="0"/>
                  <a:pt x="26" y="0"/>
                </a:cubicBezTo>
                <a:cubicBezTo>
                  <a:pt x="26" y="2"/>
                  <a:pt x="26" y="2"/>
                  <a:pt x="26" y="2"/>
                </a:cubicBezTo>
                <a:cubicBezTo>
                  <a:pt x="26" y="4"/>
                  <a:pt x="26" y="4"/>
                  <a:pt x="26" y="4"/>
                </a:cubicBezTo>
                <a:cubicBezTo>
                  <a:pt x="690" y="4"/>
                  <a:pt x="690" y="4"/>
                  <a:pt x="690" y="4"/>
                </a:cubicBezTo>
                <a:cubicBezTo>
                  <a:pt x="695" y="4"/>
                  <a:pt x="699" y="5"/>
                  <a:pt x="702" y="7"/>
                </a:cubicBezTo>
                <a:cubicBezTo>
                  <a:pt x="707" y="10"/>
                  <a:pt x="709" y="15"/>
                  <a:pt x="710" y="19"/>
                </a:cubicBezTo>
                <a:cubicBezTo>
                  <a:pt x="711" y="21"/>
                  <a:pt x="711" y="22"/>
                  <a:pt x="711" y="24"/>
                </a:cubicBezTo>
                <a:cubicBezTo>
                  <a:pt x="711" y="24"/>
                  <a:pt x="712" y="25"/>
                  <a:pt x="712" y="25"/>
                </a:cubicBezTo>
                <a:cubicBezTo>
                  <a:pt x="712" y="25"/>
                  <a:pt x="712" y="25"/>
                  <a:pt x="712" y="25"/>
                </a:cubicBezTo>
                <a:cubicBezTo>
                  <a:pt x="712" y="26"/>
                  <a:pt x="712" y="26"/>
                  <a:pt x="712" y="26"/>
                </a:cubicBezTo>
                <a:cubicBezTo>
                  <a:pt x="712" y="106"/>
                  <a:pt x="712" y="106"/>
                  <a:pt x="712" y="106"/>
                </a:cubicBezTo>
                <a:cubicBezTo>
                  <a:pt x="712" y="111"/>
                  <a:pt x="710" y="115"/>
                  <a:pt x="708" y="118"/>
                </a:cubicBezTo>
                <a:cubicBezTo>
                  <a:pt x="705" y="123"/>
                  <a:pt x="701" y="125"/>
                  <a:pt x="697" y="126"/>
                </a:cubicBezTo>
                <a:cubicBezTo>
                  <a:pt x="695" y="127"/>
                  <a:pt x="693" y="127"/>
                  <a:pt x="692" y="127"/>
                </a:cubicBezTo>
                <a:cubicBezTo>
                  <a:pt x="691" y="127"/>
                  <a:pt x="690" y="128"/>
                  <a:pt x="690" y="128"/>
                </a:cubicBezTo>
                <a:cubicBezTo>
                  <a:pt x="690" y="128"/>
                  <a:pt x="690" y="128"/>
                  <a:pt x="690" y="128"/>
                </a:cubicBezTo>
                <a:cubicBezTo>
                  <a:pt x="690" y="128"/>
                  <a:pt x="690" y="128"/>
                  <a:pt x="690" y="128"/>
                </a:cubicBezTo>
                <a:cubicBezTo>
                  <a:pt x="4" y="128"/>
                  <a:pt x="4" y="128"/>
                  <a:pt x="4" y="128"/>
                </a:cubicBezTo>
                <a:cubicBezTo>
                  <a:pt x="4" y="26"/>
                  <a:pt x="4" y="26"/>
                  <a:pt x="4" y="26"/>
                </a:cubicBezTo>
                <a:cubicBezTo>
                  <a:pt x="4" y="20"/>
                  <a:pt x="5" y="16"/>
                  <a:pt x="7" y="13"/>
                </a:cubicBezTo>
                <a:cubicBezTo>
                  <a:pt x="10" y="8"/>
                  <a:pt x="15" y="6"/>
                  <a:pt x="19" y="5"/>
                </a:cubicBezTo>
                <a:cubicBezTo>
                  <a:pt x="21" y="4"/>
                  <a:pt x="22" y="4"/>
                  <a:pt x="24" y="4"/>
                </a:cubicBezTo>
                <a:cubicBezTo>
                  <a:pt x="24" y="4"/>
                  <a:pt x="25" y="4"/>
                  <a:pt x="25" y="4"/>
                </a:cubicBezTo>
                <a:cubicBezTo>
                  <a:pt x="25" y="4"/>
                  <a:pt x="25" y="4"/>
                  <a:pt x="25" y="4"/>
                </a:cubicBezTo>
                <a:cubicBezTo>
                  <a:pt x="26" y="4"/>
                  <a:pt x="26" y="4"/>
                  <a:pt x="26" y="4"/>
                </a:cubicBezTo>
                <a:lnTo>
                  <a:pt x="26" y="2"/>
                </a:lnTo>
                <a:close/>
              </a:path>
            </a:pathLst>
          </a:custGeom>
          <a:solidFill>
            <a:schemeClr val="bg2"/>
          </a:solidFill>
          <a:ln>
            <a:noFill/>
          </a:ln>
        </p:spPr>
        <p:txBody>
          <a:bodyPr vert="horz" wrap="square" lIns="91440" tIns="45720" rIns="91440" bIns="45720" numCol="1" anchor="t" anchorCtr="0" compatLnSpc="1">
            <a:prstTxWarp prst="textNoShape">
              <a:avLst/>
            </a:prstTxWarp>
          </a:bodyPr>
          <a:lstStyle/>
          <a:p>
            <a:endParaRPr lang="en-GB"/>
          </a:p>
        </p:txBody>
      </p:sp>
    </p:spTree>
    <p:custDataLst>
      <p:tags r:id="rId1"/>
    </p:custDataLst>
    <p:extLst>
      <p:ext uri="{BB962C8B-B14F-4D97-AF65-F5344CB8AC3E}">
        <p14:creationId xmlns:p14="http://schemas.microsoft.com/office/powerpoint/2010/main" val="22680065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Quote with full screen image - Small bubble">
    <p:spTree>
      <p:nvGrpSpPr>
        <p:cNvPr id="1" name=""/>
        <p:cNvGrpSpPr/>
        <p:nvPr/>
      </p:nvGrpSpPr>
      <p:grpSpPr>
        <a:xfrm>
          <a:off x="0" y="0"/>
          <a:ext cx="0" cy="0"/>
          <a:chOff x="0" y="0"/>
          <a:chExt cx="0" cy="0"/>
        </a:xfrm>
      </p:grpSpPr>
      <p:sp>
        <p:nvSpPr>
          <p:cNvPr id="12" name="Picture Placeholder 8"/>
          <p:cNvSpPr>
            <a:spLocks noGrp="1"/>
          </p:cNvSpPr>
          <p:nvPr>
            <p:ph type="pic" sz="quarter" idx="16"/>
          </p:nvPr>
        </p:nvSpPr>
        <p:spPr>
          <a:xfrm>
            <a:off x="0" y="-9730"/>
            <a:ext cx="12192000" cy="6867729"/>
          </a:xfrm>
          <a:prstGeom prst="rect">
            <a:avLst/>
          </a:prstGeom>
          <a:solidFill>
            <a:schemeClr val="bg1">
              <a:lumMod val="85000"/>
            </a:schemeClr>
          </a:solidFill>
        </p:spPr>
        <p:txBody>
          <a:bodyPr/>
          <a:lstStyle/>
          <a:p>
            <a:endParaRPr lang="en-GB" dirty="0"/>
          </a:p>
        </p:txBody>
      </p:sp>
      <p:sp>
        <p:nvSpPr>
          <p:cNvPr id="2" name="Title 1"/>
          <p:cNvSpPr>
            <a:spLocks noGrp="1"/>
          </p:cNvSpPr>
          <p:nvPr>
            <p:ph type="title"/>
          </p:nvPr>
        </p:nvSpPr>
        <p:spPr>
          <a:xfrm>
            <a:off x="371476" y="359944"/>
            <a:ext cx="8216264" cy="3190976"/>
          </a:xfrm>
        </p:spPr>
        <p:txBody>
          <a:bodyPr>
            <a:noAutofit/>
          </a:bodyPr>
          <a:lstStyle>
            <a:lvl1pPr>
              <a:defRPr sz="4400" b="0">
                <a:solidFill>
                  <a:schemeClr val="bg1"/>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25/09/2019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3" y="3773511"/>
            <a:ext cx="1746970" cy="357149"/>
          </a:xfrm>
        </p:spPr>
        <p:txBody>
          <a:bodyPr/>
          <a:lstStyle>
            <a:lvl1pPr>
              <a:defRPr>
                <a:solidFill>
                  <a:schemeClr val="bg1"/>
                </a:solidFill>
              </a:defRPr>
            </a:lvl1pPr>
            <a:lvl2pPr marL="0" indent="0">
              <a:buNone/>
              <a:defRPr/>
            </a:lvl2pPr>
          </a:lstStyle>
          <a:p>
            <a:pPr lvl="0"/>
            <a:r>
              <a:rPr lang="en-US" dirty="0"/>
              <a:t>Edit Master text</a:t>
            </a:r>
          </a:p>
        </p:txBody>
      </p:sp>
    </p:spTree>
    <p:custDataLst>
      <p:tags r:id="rId1"/>
    </p:custDataLst>
    <p:extLst>
      <p:ext uri="{BB962C8B-B14F-4D97-AF65-F5344CB8AC3E}">
        <p14:creationId xmlns:p14="http://schemas.microsoft.com/office/powerpoint/2010/main" val="23664097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Quote with full screen image - Medium bubble">
    <p:spTree>
      <p:nvGrpSpPr>
        <p:cNvPr id="1" name=""/>
        <p:cNvGrpSpPr/>
        <p:nvPr/>
      </p:nvGrpSpPr>
      <p:grpSpPr>
        <a:xfrm>
          <a:off x="0" y="0"/>
          <a:ext cx="0" cy="0"/>
          <a:chOff x="0" y="0"/>
          <a:chExt cx="0" cy="0"/>
        </a:xfrm>
      </p:grpSpPr>
      <p:sp>
        <p:nvSpPr>
          <p:cNvPr id="12" name="Picture Placeholder 8"/>
          <p:cNvSpPr>
            <a:spLocks noGrp="1"/>
          </p:cNvSpPr>
          <p:nvPr>
            <p:ph type="pic" sz="quarter" idx="16"/>
          </p:nvPr>
        </p:nvSpPr>
        <p:spPr>
          <a:xfrm>
            <a:off x="0" y="-9730"/>
            <a:ext cx="12192000" cy="6867729"/>
          </a:xfrm>
          <a:prstGeom prst="rect">
            <a:avLst/>
          </a:prstGeom>
          <a:solidFill>
            <a:schemeClr val="bg1">
              <a:lumMod val="85000"/>
            </a:schemeClr>
          </a:solidFill>
        </p:spPr>
        <p:txBody>
          <a:bodyPr/>
          <a:lstStyle/>
          <a:p>
            <a:endParaRPr lang="en-GB" dirty="0"/>
          </a:p>
        </p:txBody>
      </p:sp>
      <p:sp>
        <p:nvSpPr>
          <p:cNvPr id="2" name="Title 1"/>
          <p:cNvSpPr>
            <a:spLocks noGrp="1"/>
          </p:cNvSpPr>
          <p:nvPr>
            <p:ph type="title"/>
          </p:nvPr>
        </p:nvSpPr>
        <p:spPr>
          <a:xfrm>
            <a:off x="371476" y="359944"/>
            <a:ext cx="8216264" cy="3190976"/>
          </a:xfrm>
        </p:spPr>
        <p:txBody>
          <a:bodyPr>
            <a:noAutofit/>
          </a:bodyPr>
          <a:lstStyle>
            <a:lvl1pPr>
              <a:defRPr sz="4400" b="0">
                <a:solidFill>
                  <a:schemeClr val="bg1"/>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25/09/2019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3" y="3773511"/>
            <a:ext cx="2858126" cy="357149"/>
          </a:xfrm>
        </p:spPr>
        <p:txBody>
          <a:bodyPr/>
          <a:lstStyle>
            <a:lvl1pPr>
              <a:defRPr>
                <a:solidFill>
                  <a:schemeClr val="bg1"/>
                </a:solidFill>
              </a:defRPr>
            </a:lvl1pPr>
            <a:lvl2pPr marL="0" indent="0">
              <a:buNone/>
              <a:defRPr/>
            </a:lvl2pPr>
          </a:lstStyle>
          <a:p>
            <a:pPr lvl="0"/>
            <a:r>
              <a:rPr lang="en-US" dirty="0"/>
              <a:t>Edit Master text</a:t>
            </a:r>
          </a:p>
        </p:txBody>
      </p:sp>
    </p:spTree>
    <p:custDataLst>
      <p:tags r:id="rId1"/>
    </p:custDataLst>
    <p:extLst>
      <p:ext uri="{BB962C8B-B14F-4D97-AF65-F5344CB8AC3E}">
        <p14:creationId xmlns:p14="http://schemas.microsoft.com/office/powerpoint/2010/main" val="40587802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Quote with full screen image - Large bubble">
    <p:spTree>
      <p:nvGrpSpPr>
        <p:cNvPr id="1" name=""/>
        <p:cNvGrpSpPr/>
        <p:nvPr/>
      </p:nvGrpSpPr>
      <p:grpSpPr>
        <a:xfrm>
          <a:off x="0" y="0"/>
          <a:ext cx="0" cy="0"/>
          <a:chOff x="0" y="0"/>
          <a:chExt cx="0" cy="0"/>
        </a:xfrm>
      </p:grpSpPr>
      <p:sp>
        <p:nvSpPr>
          <p:cNvPr id="12" name="Picture Placeholder 8"/>
          <p:cNvSpPr>
            <a:spLocks noGrp="1"/>
          </p:cNvSpPr>
          <p:nvPr>
            <p:ph type="pic" sz="quarter" idx="16"/>
          </p:nvPr>
        </p:nvSpPr>
        <p:spPr>
          <a:xfrm>
            <a:off x="0" y="-9730"/>
            <a:ext cx="12192000" cy="6867729"/>
          </a:xfrm>
          <a:prstGeom prst="rect">
            <a:avLst/>
          </a:prstGeom>
          <a:solidFill>
            <a:schemeClr val="bg1">
              <a:lumMod val="85000"/>
            </a:schemeClr>
          </a:solidFill>
        </p:spPr>
        <p:txBody>
          <a:bodyPr/>
          <a:lstStyle/>
          <a:p>
            <a:endParaRPr lang="en-GB" dirty="0"/>
          </a:p>
        </p:txBody>
      </p:sp>
      <p:sp>
        <p:nvSpPr>
          <p:cNvPr id="2" name="Title 1"/>
          <p:cNvSpPr>
            <a:spLocks noGrp="1"/>
          </p:cNvSpPr>
          <p:nvPr>
            <p:ph type="title"/>
          </p:nvPr>
        </p:nvSpPr>
        <p:spPr>
          <a:xfrm>
            <a:off x="371476" y="359944"/>
            <a:ext cx="8216264" cy="3190976"/>
          </a:xfrm>
        </p:spPr>
        <p:txBody>
          <a:bodyPr>
            <a:noAutofit/>
          </a:bodyPr>
          <a:lstStyle>
            <a:lvl1pPr>
              <a:defRPr sz="4400" b="0">
                <a:solidFill>
                  <a:schemeClr val="bg1"/>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25/09/2019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2" y="3773511"/>
            <a:ext cx="5659748" cy="357149"/>
          </a:xfrm>
        </p:spPr>
        <p:txBody>
          <a:bodyPr/>
          <a:lstStyle>
            <a:lvl1pPr>
              <a:defRPr>
                <a:solidFill>
                  <a:schemeClr val="bg1"/>
                </a:solidFill>
              </a:defRPr>
            </a:lvl1pPr>
            <a:lvl2pPr marL="0" indent="0">
              <a:buNone/>
              <a:defRPr/>
            </a:lvl2pPr>
          </a:lstStyle>
          <a:p>
            <a:pPr lvl="0"/>
            <a:r>
              <a:rPr lang="en-US" dirty="0"/>
              <a:t>Edit Master text</a:t>
            </a:r>
          </a:p>
        </p:txBody>
      </p:sp>
    </p:spTree>
    <p:custDataLst>
      <p:tags r:id="rId1"/>
    </p:custDataLst>
    <p:extLst>
      <p:ext uri="{BB962C8B-B14F-4D97-AF65-F5344CB8AC3E}">
        <p14:creationId xmlns:p14="http://schemas.microsoft.com/office/powerpoint/2010/main" val="31773168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Press cuttings">
    <p:spTree>
      <p:nvGrpSpPr>
        <p:cNvPr id="1" name=""/>
        <p:cNvGrpSpPr/>
        <p:nvPr/>
      </p:nvGrpSpPr>
      <p:grpSpPr>
        <a:xfrm>
          <a:off x="0" y="0"/>
          <a:ext cx="0" cy="0"/>
          <a:chOff x="0" y="0"/>
          <a:chExt cx="0" cy="0"/>
        </a:xfrm>
      </p:grpSpPr>
      <p:sp>
        <p:nvSpPr>
          <p:cNvPr id="8" name="Rectangle 7"/>
          <p:cNvSpPr/>
          <p:nvPr userDrawn="1"/>
        </p:nvSpPr>
        <p:spPr>
          <a:xfrm>
            <a:off x="0" y="0"/>
            <a:ext cx="12192000" cy="5935980"/>
          </a:xfrm>
          <a:prstGeom prst="rect">
            <a:avLst/>
          </a:prstGeom>
          <a:solidFill>
            <a:srgbClr val="E5E5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25/09/2019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0" name="Text Placeholder 7"/>
          <p:cNvSpPr>
            <a:spLocks noGrp="1"/>
          </p:cNvSpPr>
          <p:nvPr>
            <p:ph type="body" sz="quarter" idx="15"/>
          </p:nvPr>
        </p:nvSpPr>
        <p:spPr>
          <a:xfrm>
            <a:off x="377758" y="5365115"/>
            <a:ext cx="5718242"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27375652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6EF22D-7DBE-4099-99F0-B83DD9779912}" type="datetimeFigureOut">
              <a:rPr lang="en-GB" smtClean="0"/>
              <a:t>25/09/2019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623F64F-6692-49A2-80FF-3D660AAAEE7A}" type="slidenum">
              <a:rPr lang="en-GB" smtClean="0"/>
              <a:t>‹#›</a:t>
            </a:fld>
            <a:endParaRPr lang="en-GB"/>
          </a:p>
        </p:txBody>
      </p:sp>
      <p:sp>
        <p:nvSpPr>
          <p:cNvPr id="5" name="Text Placeholder 7"/>
          <p:cNvSpPr>
            <a:spLocks noGrp="1"/>
          </p:cNvSpPr>
          <p:nvPr>
            <p:ph type="body" sz="quarter" idx="16"/>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9884794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preserve="1" userDrawn="1">
  <p:cSld name="End slide">
    <p:spTree>
      <p:nvGrpSpPr>
        <p:cNvPr id="1" name=""/>
        <p:cNvGrpSpPr/>
        <p:nvPr/>
      </p:nvGrpSpPr>
      <p:grpSpPr>
        <a:xfrm>
          <a:off x="0" y="0"/>
          <a:ext cx="0" cy="0"/>
          <a:chOff x="0" y="0"/>
          <a:chExt cx="0" cy="0"/>
        </a:xfrm>
      </p:grpSpPr>
      <p:sp>
        <p:nvSpPr>
          <p:cNvPr id="13" name="Picture Placeholder 12"/>
          <p:cNvSpPr>
            <a:spLocks noGrp="1"/>
          </p:cNvSpPr>
          <p:nvPr>
            <p:ph type="pic" sz="quarter" idx="13"/>
          </p:nvPr>
        </p:nvSpPr>
        <p:spPr>
          <a:xfrm>
            <a:off x="0" y="0"/>
            <a:ext cx="12192000" cy="6858000"/>
          </a:xfrm>
          <a:prstGeom prst="rect">
            <a:avLst/>
          </a:prstGeom>
          <a:solidFill>
            <a:schemeClr val="bg1">
              <a:lumMod val="85000"/>
            </a:schemeClr>
          </a:solidFill>
          <a:ln>
            <a:noFill/>
          </a:ln>
        </p:spPr>
        <p:txBody>
          <a:bodyPr/>
          <a:lstStyle/>
          <a:p>
            <a:endParaRPr lang="en-GB"/>
          </a:p>
        </p:txBody>
      </p:sp>
      <p:sp>
        <p:nvSpPr>
          <p:cNvPr id="2" name="Title 1"/>
          <p:cNvSpPr>
            <a:spLocks noGrp="1"/>
          </p:cNvSpPr>
          <p:nvPr>
            <p:ph type="ctrTitle"/>
          </p:nvPr>
        </p:nvSpPr>
        <p:spPr>
          <a:xfrm>
            <a:off x="403766" y="759293"/>
            <a:ext cx="5633780" cy="1663867"/>
          </a:xfrm>
          <a:solidFill>
            <a:schemeClr val="bg1">
              <a:alpha val="0"/>
            </a:schemeClr>
          </a:solidFill>
          <a:effectLst/>
        </p:spPr>
        <p:txBody>
          <a:bodyPr anchor="t">
            <a:normAutofit/>
          </a:bodyPr>
          <a:lstStyle>
            <a:lvl1pPr algn="l">
              <a:defRPr sz="5400" b="1">
                <a:solidFill>
                  <a:schemeClr val="bg1"/>
                </a:solidFill>
              </a:defRPr>
            </a:lvl1pPr>
          </a:lstStyle>
          <a:p>
            <a:r>
              <a:rPr lang="en-US" dirty="0"/>
              <a:t>Click to edit Master title style</a:t>
            </a:r>
            <a:endParaRPr lang="en-GB" dirty="0"/>
          </a:p>
        </p:txBody>
      </p:sp>
      <p:sp>
        <p:nvSpPr>
          <p:cNvPr id="4" name="Date Placeholder 3"/>
          <p:cNvSpPr>
            <a:spLocks noGrp="1"/>
          </p:cNvSpPr>
          <p:nvPr>
            <p:ph type="dt" sz="half" idx="10"/>
          </p:nvPr>
        </p:nvSpPr>
        <p:spPr/>
        <p:txBody>
          <a:bodyPr/>
          <a:lstStyle/>
          <a:p>
            <a:fld id="{2E6EF22D-7DBE-4099-99F0-B83DD9779912}" type="datetimeFigureOut">
              <a:rPr lang="en-GB" smtClean="0"/>
              <a:t>25/09/2019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23F64F-6692-49A2-80FF-3D660AAAEE7A}" type="slidenum">
              <a:rPr lang="en-GB" smtClean="0"/>
              <a:t>‹#›</a:t>
            </a:fld>
            <a:endParaRPr lang="en-GB"/>
          </a:p>
        </p:txBody>
      </p:sp>
      <p:sp>
        <p:nvSpPr>
          <p:cNvPr id="10" name="Text Placeholder 9"/>
          <p:cNvSpPr>
            <a:spLocks noGrp="1"/>
          </p:cNvSpPr>
          <p:nvPr>
            <p:ph type="body" sz="quarter" idx="14"/>
          </p:nvPr>
        </p:nvSpPr>
        <p:spPr>
          <a:xfrm>
            <a:off x="552577" y="2627694"/>
            <a:ext cx="3757295" cy="365442"/>
          </a:xfrm>
        </p:spPr>
        <p:txBody>
          <a:bodyPr/>
          <a:lstStyle>
            <a:lvl1pPr>
              <a:defRPr b="1">
                <a:solidFill>
                  <a:schemeClr val="bg1"/>
                </a:solidFill>
              </a:defRPr>
            </a:lvl1pPr>
            <a:lvl2pPr marL="0" indent="0">
              <a:buNone/>
              <a:defRPr/>
            </a:lvl2pPr>
          </a:lstStyle>
          <a:p>
            <a:pPr lvl="0"/>
            <a:r>
              <a:rPr lang="en-US" dirty="0"/>
              <a:t>Edit Master text styles</a:t>
            </a:r>
          </a:p>
        </p:txBody>
      </p:sp>
    </p:spTree>
    <p:custDataLst>
      <p:tags r:id="rId1"/>
    </p:custDataLst>
    <p:extLst>
      <p:ext uri="{BB962C8B-B14F-4D97-AF65-F5344CB8AC3E}">
        <p14:creationId xmlns:p14="http://schemas.microsoft.com/office/powerpoint/2010/main" val="23045900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pos="3840">
          <p15:clr>
            <a:srgbClr val="FBAE40"/>
          </p15:clr>
        </p15:guide>
        <p15:guide id="2" pos="302">
          <p15:clr>
            <a:srgbClr val="FBAE40"/>
          </p15:clr>
        </p15:guide>
      </p15:sldGuideLst>
    </p:ext>
  </p:extLst>
</p:sldLayout>
</file>

<file path=ppt/slideLayouts/slideLayout28.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9164"/>
            <a:ext cx="10094912" cy="957509"/>
          </a:xfrm>
        </p:spPr>
        <p:txBody>
          <a:bodyPr/>
          <a:lstStyle/>
          <a:p>
            <a:r>
              <a:rPr lang="en-US"/>
              <a:t>Click to edit Master title style</a:t>
            </a:r>
            <a:endParaRPr lang="en-GB" dirty="0"/>
          </a:p>
        </p:txBody>
      </p:sp>
      <p:sp>
        <p:nvSpPr>
          <p:cNvPr id="3" name="Content Placeholder 2"/>
          <p:cNvSpPr>
            <a:spLocks noGrp="1"/>
          </p:cNvSpPr>
          <p:nvPr>
            <p:ph idx="1"/>
          </p:nvPr>
        </p:nvSpPr>
        <p:spPr>
          <a:xfrm>
            <a:off x="609600" y="1207293"/>
            <a:ext cx="11150600" cy="5006016"/>
          </a:xfrm>
        </p:spPr>
        <p:txBody>
          <a:bodyPr/>
          <a:lstStyle>
            <a:lvl1pPr>
              <a:defRPr sz="1867"/>
            </a:lvl1pPr>
            <a:lvl2pPr>
              <a:defRPr sz="1600"/>
            </a:lvl2pPr>
            <a:lvl3pPr>
              <a:defRPr sz="1467"/>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Date Placeholder 3"/>
          <p:cNvSpPr>
            <a:spLocks noGrp="1"/>
          </p:cNvSpPr>
          <p:nvPr>
            <p:ph type="dt" sz="half" idx="10"/>
          </p:nvPr>
        </p:nvSpPr>
        <p:spPr/>
        <p:txBody>
          <a:bodyPr/>
          <a:lstStyle/>
          <a:p>
            <a:fld id="{59585B9F-EF5C-4314-BCBC-A6F82ED753B2}" type="datetimeFigureOut">
              <a:rPr lang="en-GB" smtClean="0">
                <a:solidFill>
                  <a:srgbClr val="515254">
                    <a:tint val="75000"/>
                  </a:srgbClr>
                </a:solidFill>
              </a:rPr>
              <a:pPr/>
              <a:t>25/09/2019</a:t>
            </a:fld>
            <a:endParaRPr lang="en-GB">
              <a:solidFill>
                <a:srgbClr val="515254">
                  <a:tint val="75000"/>
                </a:srgbClr>
              </a:solidFill>
            </a:endParaRPr>
          </a:p>
        </p:txBody>
      </p:sp>
      <p:sp>
        <p:nvSpPr>
          <p:cNvPr id="5" name="Footer Placeholder 4"/>
          <p:cNvSpPr>
            <a:spLocks noGrp="1"/>
          </p:cNvSpPr>
          <p:nvPr>
            <p:ph type="ftr" sz="quarter" idx="11"/>
          </p:nvPr>
        </p:nvSpPr>
        <p:spPr/>
        <p:txBody>
          <a:bodyPr/>
          <a:lstStyle/>
          <a:p>
            <a:endParaRPr lang="en-GB">
              <a:solidFill>
                <a:srgbClr val="515254">
                  <a:tint val="75000"/>
                </a:srgbClr>
              </a:solidFill>
            </a:endParaRPr>
          </a:p>
        </p:txBody>
      </p:sp>
      <p:sp>
        <p:nvSpPr>
          <p:cNvPr id="6" name="Slide Number Placeholder 5"/>
          <p:cNvSpPr>
            <a:spLocks noGrp="1"/>
          </p:cNvSpPr>
          <p:nvPr>
            <p:ph type="sldNum" sz="quarter" idx="12"/>
          </p:nvPr>
        </p:nvSpPr>
        <p:spPr/>
        <p:txBody>
          <a:bodyPr/>
          <a:lstStyle/>
          <a:p>
            <a:fld id="{FA73F885-FE6B-4251-84D2-F6CEF084999B}" type="slidenum">
              <a:rPr lang="en-GB" smtClean="0">
                <a:solidFill>
                  <a:srgbClr val="515254">
                    <a:tint val="75000"/>
                  </a:srgbClr>
                </a:solidFill>
              </a:rPr>
              <a:pPr/>
              <a:t>‹#›</a:t>
            </a:fld>
            <a:endParaRPr lang="en-GB">
              <a:solidFill>
                <a:srgbClr val="515254">
                  <a:tint val="75000"/>
                </a:srgbClr>
              </a:solidFill>
            </a:endParaRPr>
          </a:p>
        </p:txBody>
      </p:sp>
    </p:spTree>
    <p:extLst>
      <p:ext uri="{BB962C8B-B14F-4D97-AF65-F5344CB8AC3E}">
        <p14:creationId xmlns:p14="http://schemas.microsoft.com/office/powerpoint/2010/main" val="5924569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78" y="1535113"/>
            <a:ext cx="5389033"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6" name="Content Placeholder 5"/>
          <p:cNvSpPr>
            <a:spLocks noGrp="1"/>
          </p:cNvSpPr>
          <p:nvPr>
            <p:ph sz="quarter" idx="4"/>
          </p:nvPr>
        </p:nvSpPr>
        <p:spPr>
          <a:xfrm>
            <a:off x="6193378" y="2174875"/>
            <a:ext cx="5389033"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DD282D69-1CD7-4AC1-A4EC-A960DFABD313}" type="datetimeFigureOut">
              <a:rPr lang="en-GB" smtClean="0"/>
              <a:pPr/>
              <a:t>25/09/2019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5ECB2DA-819C-4D24-9E44-1616C5C302CC}" type="slidenum">
              <a:rPr lang="en-GB" smtClean="0"/>
              <a:pPr/>
              <a:t>‹#›</a:t>
            </a:fld>
            <a:endParaRPr lang="en-GB"/>
          </a:p>
        </p:txBody>
      </p:sp>
    </p:spTree>
    <p:extLst>
      <p:ext uri="{BB962C8B-B14F-4D97-AF65-F5344CB8AC3E}">
        <p14:creationId xmlns:p14="http://schemas.microsoft.com/office/powerpoint/2010/main" val="13841286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25/09/2019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0" name="Text Placeholder 7"/>
          <p:cNvSpPr>
            <a:spLocks noGrp="1"/>
          </p:cNvSpPr>
          <p:nvPr>
            <p:ph type="body" sz="quarter" idx="15"/>
          </p:nvPr>
        </p:nvSpPr>
        <p:spPr>
          <a:xfrm>
            <a:off x="377757" y="5365115"/>
            <a:ext cx="11334817" cy="304800"/>
          </a:xfrm>
        </p:spPr>
        <p:txBody>
          <a:bodyPr>
            <a:noAutofit/>
          </a:bodyPr>
          <a:lstStyle>
            <a:lvl1pPr>
              <a:defRPr sz="800" b="0">
                <a:solidFill>
                  <a:schemeClr val="bg2"/>
                </a:solidFill>
              </a:defRPr>
            </a:lvl1pPr>
          </a:lstStyle>
          <a:p>
            <a:pPr lvl="0"/>
            <a:r>
              <a:rPr lang="en-US" dirty="0"/>
              <a:t>Edit Master text styles</a:t>
            </a:r>
          </a:p>
        </p:txBody>
      </p:sp>
    </p:spTree>
    <p:custDataLst>
      <p:tags r:id="rId1"/>
    </p:custDataLst>
    <p:extLst>
      <p:ext uri="{BB962C8B-B14F-4D97-AF65-F5344CB8AC3E}">
        <p14:creationId xmlns:p14="http://schemas.microsoft.com/office/powerpoint/2010/main" val="12332529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60"/>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DDFC6B2F-8097-43AB-AAD7-EE86BB3BFD94}" type="datetimeFigureOut">
              <a:rPr lang="en-GB"/>
              <a:pPr>
                <a:defRPr/>
              </a:pPr>
              <a:t>25/09/2019</a:t>
            </a:fld>
            <a:endParaRPr lang="en-GB" dirty="0"/>
          </a:p>
        </p:txBody>
      </p:sp>
      <p:sp>
        <p:nvSpPr>
          <p:cNvPr id="5" name="Footer Placeholder 4"/>
          <p:cNvSpPr>
            <a:spLocks noGrp="1"/>
          </p:cNvSpPr>
          <p:nvPr>
            <p:ph type="ftr" sz="quarter" idx="11"/>
          </p:nvPr>
        </p:nvSpPr>
        <p:spPr/>
        <p:txBody>
          <a:bodyPr/>
          <a:lstStyle>
            <a:lvl1pPr>
              <a:defRPr/>
            </a:lvl1pPr>
          </a:lstStyle>
          <a:p>
            <a:pPr>
              <a:defRPr/>
            </a:pPr>
            <a:endParaRPr lang="en-GB" dirty="0"/>
          </a:p>
        </p:txBody>
      </p:sp>
      <p:sp>
        <p:nvSpPr>
          <p:cNvPr id="6" name="Slide Number Placeholder 5"/>
          <p:cNvSpPr>
            <a:spLocks noGrp="1"/>
          </p:cNvSpPr>
          <p:nvPr>
            <p:ph type="sldNum" sz="quarter" idx="12"/>
          </p:nvPr>
        </p:nvSpPr>
        <p:spPr/>
        <p:txBody>
          <a:bodyPr/>
          <a:lstStyle>
            <a:lvl1pPr>
              <a:defRPr/>
            </a:lvl1pPr>
          </a:lstStyle>
          <a:p>
            <a:pPr>
              <a:defRPr/>
            </a:pPr>
            <a:fld id="{C7CDC3F9-4A8E-4CE9-8516-D930A4635220}" type="slidenum">
              <a:rPr lang="en-GB"/>
              <a:pPr>
                <a:defRPr/>
              </a:pPr>
              <a:t>‹#›</a:t>
            </a:fld>
            <a:endParaRPr lang="en-GB" dirty="0"/>
          </a:p>
        </p:txBody>
      </p:sp>
    </p:spTree>
    <p:extLst>
      <p:ext uri="{BB962C8B-B14F-4D97-AF65-F5344CB8AC3E}">
        <p14:creationId xmlns:p14="http://schemas.microsoft.com/office/powerpoint/2010/main" val="2653305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mp; content">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25/09/2019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9" name="Content Placeholder 7"/>
          <p:cNvSpPr>
            <a:spLocks noGrp="1"/>
          </p:cNvSpPr>
          <p:nvPr>
            <p:ph sz="quarter" idx="14"/>
          </p:nvPr>
        </p:nvSpPr>
        <p:spPr>
          <a:xfrm>
            <a:off x="379142" y="1911351"/>
            <a:ext cx="11296030" cy="33543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Text Placeholder 7"/>
          <p:cNvSpPr>
            <a:spLocks noGrp="1"/>
          </p:cNvSpPr>
          <p:nvPr>
            <p:ph type="body" sz="quarter" idx="15"/>
          </p:nvPr>
        </p:nvSpPr>
        <p:spPr>
          <a:xfrm>
            <a:off x="377758" y="5365115"/>
            <a:ext cx="5718242"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cxnSp>
        <p:nvCxnSpPr>
          <p:cNvPr id="8" name="Straight Connector 7"/>
          <p:cNvCxnSpPr/>
          <p:nvPr userDrawn="1"/>
        </p:nvCxnSpPr>
        <p:spPr>
          <a:xfrm>
            <a:off x="479425" y="1752600"/>
            <a:ext cx="1123315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39412347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lumn content">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25/09/2019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9" name="Content Placeholder 7"/>
          <p:cNvSpPr>
            <a:spLocks noGrp="1"/>
          </p:cNvSpPr>
          <p:nvPr>
            <p:ph sz="quarter" idx="14"/>
          </p:nvPr>
        </p:nvSpPr>
        <p:spPr>
          <a:xfrm>
            <a:off x="379142" y="1911351"/>
            <a:ext cx="5562600" cy="33543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Text Placeholder 7"/>
          <p:cNvSpPr>
            <a:spLocks noGrp="1"/>
          </p:cNvSpPr>
          <p:nvPr>
            <p:ph type="body" sz="quarter" idx="15"/>
          </p:nvPr>
        </p:nvSpPr>
        <p:spPr>
          <a:xfrm>
            <a:off x="377758" y="5365115"/>
            <a:ext cx="5718242"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cxnSp>
        <p:nvCxnSpPr>
          <p:cNvPr id="8" name="Straight Connector 7"/>
          <p:cNvCxnSpPr/>
          <p:nvPr userDrawn="1"/>
        </p:nvCxnSpPr>
        <p:spPr>
          <a:xfrm>
            <a:off x="479425" y="1752600"/>
            <a:ext cx="55316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1" name="Content Placeholder 7"/>
          <p:cNvSpPr>
            <a:spLocks noGrp="1"/>
          </p:cNvSpPr>
          <p:nvPr>
            <p:ph sz="quarter" idx="16"/>
          </p:nvPr>
        </p:nvSpPr>
        <p:spPr>
          <a:xfrm>
            <a:off x="6096000" y="1911351"/>
            <a:ext cx="5562600" cy="33543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cxnSp>
        <p:nvCxnSpPr>
          <p:cNvPr id="12" name="Straight Connector 11"/>
          <p:cNvCxnSpPr/>
          <p:nvPr userDrawn="1"/>
        </p:nvCxnSpPr>
        <p:spPr>
          <a:xfrm>
            <a:off x="6196283" y="1752600"/>
            <a:ext cx="55316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28124327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xt &amp; graph">
    <p:spTree>
      <p:nvGrpSpPr>
        <p:cNvPr id="1" name=""/>
        <p:cNvGrpSpPr/>
        <p:nvPr/>
      </p:nvGrpSpPr>
      <p:grpSpPr>
        <a:xfrm>
          <a:off x="0" y="0"/>
          <a:ext cx="0" cy="0"/>
          <a:chOff x="0" y="0"/>
          <a:chExt cx="0" cy="0"/>
        </a:xfrm>
      </p:grpSpPr>
      <p:sp>
        <p:nvSpPr>
          <p:cNvPr id="8" name="Content Placeholder 7"/>
          <p:cNvSpPr>
            <a:spLocks noGrp="1"/>
          </p:cNvSpPr>
          <p:nvPr>
            <p:ph sz="quarter" idx="15"/>
          </p:nvPr>
        </p:nvSpPr>
        <p:spPr>
          <a:xfrm>
            <a:off x="6272054" y="359945"/>
            <a:ext cx="5594826" cy="5197576"/>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25/09/2019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911237"/>
            <a:ext cx="4368867" cy="3354501"/>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cxnSp>
        <p:nvCxnSpPr>
          <p:cNvPr id="10" name="Straight Connector 9"/>
          <p:cNvCxnSpPr/>
          <p:nvPr userDrawn="1"/>
        </p:nvCxnSpPr>
        <p:spPr>
          <a:xfrm>
            <a:off x="479425" y="1752600"/>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3" name="Text Placeholder 7"/>
          <p:cNvSpPr>
            <a:spLocks noGrp="1"/>
          </p:cNvSpPr>
          <p:nvPr>
            <p:ph type="body" sz="quarter" idx="16"/>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27131426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orient="horz" pos="2160">
          <p15:clr>
            <a:srgbClr val="FBAE40"/>
          </p15:clr>
        </p15:guide>
        <p15:guide id="2" orient="horz" pos="278">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xt &amp; half page 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25/09/2019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911237"/>
            <a:ext cx="4368867" cy="3354501"/>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 name="Picture Placeholder 8"/>
          <p:cNvSpPr>
            <a:spLocks noGrp="1"/>
          </p:cNvSpPr>
          <p:nvPr>
            <p:ph type="pic" sz="quarter" idx="14"/>
          </p:nvPr>
        </p:nvSpPr>
        <p:spPr>
          <a:xfrm>
            <a:off x="6007894" y="-9729"/>
            <a:ext cx="6184106" cy="5948364"/>
          </a:xfrm>
          <a:prstGeom prst="rect">
            <a:avLst/>
          </a:prstGeom>
          <a:solidFill>
            <a:schemeClr val="bg1">
              <a:lumMod val="85000"/>
            </a:schemeClr>
          </a:solidFill>
        </p:spPr>
        <p:txBody>
          <a:bodyPr/>
          <a:lstStyle/>
          <a:p>
            <a:endParaRPr lang="en-GB" dirty="0"/>
          </a:p>
        </p:txBody>
      </p:sp>
      <p:cxnSp>
        <p:nvCxnSpPr>
          <p:cNvPr id="10" name="Straight Connector 9"/>
          <p:cNvCxnSpPr/>
          <p:nvPr userDrawn="1"/>
        </p:nvCxnSpPr>
        <p:spPr>
          <a:xfrm>
            <a:off x="479425" y="1752600"/>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8" name="Text Placeholder 7"/>
          <p:cNvSpPr>
            <a:spLocks noGrp="1"/>
          </p:cNvSpPr>
          <p:nvPr>
            <p:ph type="body" sz="quarter" idx="15"/>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39943839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 image &amp; text">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t>25/09/2019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6" name="Text Placeholder 7"/>
          <p:cNvSpPr>
            <a:spLocks noGrp="1"/>
          </p:cNvSpPr>
          <p:nvPr>
            <p:ph type="body" sz="quarter" idx="16"/>
          </p:nvPr>
        </p:nvSpPr>
        <p:spPr>
          <a:xfrm>
            <a:off x="377758" y="5365115"/>
            <a:ext cx="11334817" cy="304800"/>
          </a:xfrm>
        </p:spPr>
        <p:txBody>
          <a:bodyPr>
            <a:noAutofit/>
          </a:bodyPr>
          <a:lstStyle>
            <a:lvl1pPr>
              <a:defRPr sz="800" b="0">
                <a:solidFill>
                  <a:schemeClr val="bg2"/>
                </a:solidFill>
              </a:defRPr>
            </a:lvl1pPr>
          </a:lstStyle>
          <a:p>
            <a:pPr lvl="0"/>
            <a:r>
              <a:rPr lang="en-US" dirty="0"/>
              <a:t>Edit Master text styles</a:t>
            </a:r>
          </a:p>
        </p:txBody>
      </p:sp>
      <p:sp>
        <p:nvSpPr>
          <p:cNvPr id="9" name="Text Placeholder 6"/>
          <p:cNvSpPr>
            <a:spLocks noGrp="1"/>
          </p:cNvSpPr>
          <p:nvPr>
            <p:ph type="body" sz="quarter" idx="13"/>
          </p:nvPr>
        </p:nvSpPr>
        <p:spPr>
          <a:xfrm>
            <a:off x="377759" y="3831702"/>
            <a:ext cx="3713546" cy="1443039"/>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cxnSp>
        <p:nvCxnSpPr>
          <p:cNvPr id="10" name="Straight Connector 9"/>
          <p:cNvCxnSpPr/>
          <p:nvPr userDrawn="1"/>
        </p:nvCxnSpPr>
        <p:spPr>
          <a:xfrm>
            <a:off x="487997" y="3685540"/>
            <a:ext cx="36201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2" name="Text Placeholder 6"/>
          <p:cNvSpPr>
            <a:spLocks noGrp="1"/>
          </p:cNvSpPr>
          <p:nvPr>
            <p:ph type="body" sz="quarter" idx="17"/>
          </p:nvPr>
        </p:nvSpPr>
        <p:spPr>
          <a:xfrm>
            <a:off x="4184266" y="3822699"/>
            <a:ext cx="3713546" cy="1443039"/>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cxnSp>
        <p:nvCxnSpPr>
          <p:cNvPr id="13" name="Straight Connector 12"/>
          <p:cNvCxnSpPr/>
          <p:nvPr userDrawn="1"/>
        </p:nvCxnSpPr>
        <p:spPr>
          <a:xfrm>
            <a:off x="4294504" y="3685540"/>
            <a:ext cx="36201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4" name="Text Placeholder 6"/>
          <p:cNvSpPr>
            <a:spLocks noGrp="1"/>
          </p:cNvSpPr>
          <p:nvPr>
            <p:ph type="body" sz="quarter" idx="18"/>
          </p:nvPr>
        </p:nvSpPr>
        <p:spPr>
          <a:xfrm>
            <a:off x="7990774" y="3822699"/>
            <a:ext cx="3713546" cy="1443039"/>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17" name="Picture Placeholder 16"/>
          <p:cNvSpPr>
            <a:spLocks noGrp="1"/>
          </p:cNvSpPr>
          <p:nvPr>
            <p:ph type="pic" sz="quarter" idx="19"/>
          </p:nvPr>
        </p:nvSpPr>
        <p:spPr>
          <a:xfrm>
            <a:off x="479425" y="1752600"/>
            <a:ext cx="3611563" cy="1782934"/>
          </a:xfrm>
          <a:solidFill>
            <a:schemeClr val="bg1">
              <a:lumMod val="85000"/>
            </a:schemeClr>
          </a:solidFill>
        </p:spPr>
        <p:txBody>
          <a:bodyPr/>
          <a:lstStyle/>
          <a:p>
            <a:endParaRPr lang="en-GB" dirty="0"/>
          </a:p>
        </p:txBody>
      </p:sp>
      <p:sp>
        <p:nvSpPr>
          <p:cNvPr id="20" name="Picture Placeholder 16"/>
          <p:cNvSpPr>
            <a:spLocks noGrp="1"/>
          </p:cNvSpPr>
          <p:nvPr>
            <p:ph type="pic" sz="quarter" idx="20"/>
          </p:nvPr>
        </p:nvSpPr>
        <p:spPr>
          <a:xfrm>
            <a:off x="4285684" y="1752600"/>
            <a:ext cx="3611563" cy="1782934"/>
          </a:xfrm>
          <a:solidFill>
            <a:schemeClr val="bg1">
              <a:lumMod val="85000"/>
            </a:schemeClr>
          </a:solidFill>
        </p:spPr>
        <p:txBody>
          <a:bodyPr/>
          <a:lstStyle/>
          <a:p>
            <a:endParaRPr lang="en-GB"/>
          </a:p>
        </p:txBody>
      </p:sp>
      <p:sp>
        <p:nvSpPr>
          <p:cNvPr id="21" name="Picture Placeholder 16"/>
          <p:cNvSpPr>
            <a:spLocks noGrp="1"/>
          </p:cNvSpPr>
          <p:nvPr>
            <p:ph type="pic" sz="quarter" idx="21"/>
          </p:nvPr>
        </p:nvSpPr>
        <p:spPr>
          <a:xfrm>
            <a:off x="8101012" y="1752600"/>
            <a:ext cx="3611563" cy="1782934"/>
          </a:xfrm>
          <a:solidFill>
            <a:schemeClr val="bg1">
              <a:lumMod val="85000"/>
            </a:schemeClr>
          </a:solidFill>
        </p:spPr>
        <p:txBody>
          <a:bodyPr/>
          <a:lstStyle/>
          <a:p>
            <a:endParaRPr lang="en-GB" dirty="0"/>
          </a:p>
        </p:txBody>
      </p:sp>
      <p:cxnSp>
        <p:nvCxnSpPr>
          <p:cNvPr id="22" name="Straight Connector 21"/>
          <p:cNvCxnSpPr/>
          <p:nvPr userDrawn="1"/>
        </p:nvCxnSpPr>
        <p:spPr>
          <a:xfrm>
            <a:off x="8101012" y="3685540"/>
            <a:ext cx="36201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12863295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orient="horz" pos="2160">
          <p15:clr>
            <a:srgbClr val="FBAE40"/>
          </p15:clr>
        </p15:guide>
        <p15:guide id="2" orient="horz" pos="278">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4x Portrait image">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t>25/09/2019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6" name="Text Placeholder 7"/>
          <p:cNvSpPr>
            <a:spLocks noGrp="1"/>
          </p:cNvSpPr>
          <p:nvPr>
            <p:ph type="body" sz="quarter" idx="16"/>
          </p:nvPr>
        </p:nvSpPr>
        <p:spPr>
          <a:xfrm>
            <a:off x="377758" y="5365115"/>
            <a:ext cx="11334817" cy="304800"/>
          </a:xfrm>
        </p:spPr>
        <p:txBody>
          <a:bodyPr>
            <a:noAutofit/>
          </a:bodyPr>
          <a:lstStyle>
            <a:lvl1pPr>
              <a:defRPr sz="800" b="0">
                <a:solidFill>
                  <a:schemeClr val="bg2"/>
                </a:solidFill>
              </a:defRPr>
            </a:lvl1pPr>
          </a:lstStyle>
          <a:p>
            <a:pPr lvl="0"/>
            <a:r>
              <a:rPr lang="en-US" dirty="0"/>
              <a:t>Edit Master text styles</a:t>
            </a:r>
          </a:p>
        </p:txBody>
      </p:sp>
      <p:sp>
        <p:nvSpPr>
          <p:cNvPr id="17" name="Picture Placeholder 16"/>
          <p:cNvSpPr>
            <a:spLocks noGrp="1"/>
          </p:cNvSpPr>
          <p:nvPr>
            <p:ph type="pic" sz="quarter" idx="19"/>
          </p:nvPr>
        </p:nvSpPr>
        <p:spPr>
          <a:xfrm>
            <a:off x="479425" y="1752600"/>
            <a:ext cx="2680405" cy="3513138"/>
          </a:xfrm>
          <a:solidFill>
            <a:schemeClr val="bg1">
              <a:lumMod val="85000"/>
            </a:schemeClr>
          </a:solidFill>
        </p:spPr>
        <p:txBody>
          <a:bodyPr/>
          <a:lstStyle/>
          <a:p>
            <a:endParaRPr lang="en-GB" dirty="0"/>
          </a:p>
        </p:txBody>
      </p:sp>
      <p:sp>
        <p:nvSpPr>
          <p:cNvPr id="20" name="Picture Placeholder 16"/>
          <p:cNvSpPr>
            <a:spLocks noGrp="1"/>
          </p:cNvSpPr>
          <p:nvPr>
            <p:ph type="pic" sz="quarter" idx="20"/>
          </p:nvPr>
        </p:nvSpPr>
        <p:spPr>
          <a:xfrm>
            <a:off x="3330340" y="1752600"/>
            <a:ext cx="2680405" cy="3513138"/>
          </a:xfrm>
          <a:solidFill>
            <a:schemeClr val="bg1">
              <a:lumMod val="85000"/>
            </a:schemeClr>
          </a:solidFill>
        </p:spPr>
        <p:txBody>
          <a:bodyPr/>
          <a:lstStyle/>
          <a:p>
            <a:endParaRPr lang="en-GB"/>
          </a:p>
        </p:txBody>
      </p:sp>
      <p:sp>
        <p:nvSpPr>
          <p:cNvPr id="21" name="Picture Placeholder 16"/>
          <p:cNvSpPr>
            <a:spLocks noGrp="1"/>
          </p:cNvSpPr>
          <p:nvPr>
            <p:ph type="pic" sz="quarter" idx="21"/>
          </p:nvPr>
        </p:nvSpPr>
        <p:spPr>
          <a:xfrm>
            <a:off x="6181255" y="1752600"/>
            <a:ext cx="2680405" cy="3513138"/>
          </a:xfrm>
          <a:solidFill>
            <a:schemeClr val="bg1">
              <a:lumMod val="85000"/>
            </a:schemeClr>
          </a:solidFill>
        </p:spPr>
        <p:txBody>
          <a:bodyPr/>
          <a:lstStyle/>
          <a:p>
            <a:endParaRPr lang="en-GB" dirty="0"/>
          </a:p>
        </p:txBody>
      </p:sp>
      <p:sp>
        <p:nvSpPr>
          <p:cNvPr id="18" name="Picture Placeholder 16"/>
          <p:cNvSpPr>
            <a:spLocks noGrp="1"/>
          </p:cNvSpPr>
          <p:nvPr>
            <p:ph type="pic" sz="quarter" idx="22"/>
          </p:nvPr>
        </p:nvSpPr>
        <p:spPr>
          <a:xfrm>
            <a:off x="9032169" y="1752600"/>
            <a:ext cx="2680405" cy="3513138"/>
          </a:xfrm>
          <a:solidFill>
            <a:schemeClr val="bg1">
              <a:lumMod val="85000"/>
            </a:schemeClr>
          </a:solidFill>
        </p:spPr>
        <p:txBody>
          <a:bodyPr/>
          <a:lstStyle/>
          <a:p>
            <a:endParaRPr lang="en-GB" dirty="0"/>
          </a:p>
        </p:txBody>
      </p:sp>
    </p:spTree>
    <p:custDataLst>
      <p:tags r:id="rId1"/>
    </p:custDataLst>
    <p:extLst>
      <p:ext uri="{BB962C8B-B14F-4D97-AF65-F5344CB8AC3E}">
        <p14:creationId xmlns:p14="http://schemas.microsoft.com/office/powerpoint/2010/main" val="15663168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orient="horz" pos="2160">
          <p15:clr>
            <a:srgbClr val="FBAE40"/>
          </p15:clr>
        </p15:guide>
        <p15:guide id="2" orient="horz" pos="278">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tags" Target="../tags/tag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33" cstate="print">
            <a:extLst>
              <a:ext uri="{28A0092B-C50C-407E-A947-70E740481C1C}">
                <a14:useLocalDpi xmlns:a14="http://schemas.microsoft.com/office/drawing/2010/main" val="0"/>
              </a:ext>
            </a:extLst>
          </a:blip>
          <a:stretch>
            <a:fillRect/>
          </a:stretch>
        </p:blipFill>
        <p:spPr>
          <a:xfrm>
            <a:off x="0" y="5934826"/>
            <a:ext cx="12192000" cy="923174"/>
          </a:xfrm>
          <a:prstGeom prst="rect">
            <a:avLst/>
          </a:prstGeom>
        </p:spPr>
      </p:pic>
      <p:sp>
        <p:nvSpPr>
          <p:cNvPr id="2" name="Title Placeholder 1"/>
          <p:cNvSpPr>
            <a:spLocks noGrp="1"/>
          </p:cNvSpPr>
          <p:nvPr>
            <p:ph type="title"/>
          </p:nvPr>
        </p:nvSpPr>
        <p:spPr>
          <a:xfrm>
            <a:off x="371476" y="359944"/>
            <a:ext cx="5448300" cy="1021181"/>
          </a:xfrm>
          <a:prstGeom prst="rect">
            <a:avLst/>
          </a:prstGeom>
        </p:spPr>
        <p:txBody>
          <a:bodyPr vert="horz" lIns="91440" tIns="45720" rIns="91440" bIns="45720" rtlCol="0" anchor="t">
            <a:normAutofit/>
          </a:bodyPr>
          <a:lstStyle/>
          <a:p>
            <a:r>
              <a:rPr lang="en-US" dirty="0"/>
              <a:t>Click to edit Master title style</a:t>
            </a:r>
            <a:endParaRPr lang="en-GB" dirty="0"/>
          </a:p>
        </p:txBody>
      </p:sp>
      <p:sp>
        <p:nvSpPr>
          <p:cNvPr id="4" name="Date Placeholder 3"/>
          <p:cNvSpPr>
            <a:spLocks noGrp="1"/>
          </p:cNvSpPr>
          <p:nvPr>
            <p:ph type="dt" sz="half" idx="2"/>
          </p:nvPr>
        </p:nvSpPr>
        <p:spPr>
          <a:xfrm>
            <a:off x="5644972" y="6390640"/>
            <a:ext cx="892988" cy="365125"/>
          </a:xfrm>
          <a:prstGeom prst="rect">
            <a:avLst/>
          </a:prstGeom>
        </p:spPr>
        <p:txBody>
          <a:bodyPr vert="horz" lIns="91440" tIns="45720" rIns="91440" bIns="45720" rtlCol="0" anchor="ctr"/>
          <a:lstStyle>
            <a:lvl1pPr algn="ctr">
              <a:defRPr sz="800" b="0">
                <a:solidFill>
                  <a:schemeClr val="bg1"/>
                </a:solidFill>
              </a:defRPr>
            </a:lvl1pPr>
          </a:lstStyle>
          <a:p>
            <a:fld id="{2E6EF22D-7DBE-4099-99F0-B83DD9779912}" type="datetimeFigureOut">
              <a:rPr lang="en-GB" smtClean="0"/>
              <a:pPr/>
              <a:t>25/09/2019</a:t>
            </a:fld>
            <a:endParaRPr lang="en-GB" dirty="0"/>
          </a:p>
        </p:txBody>
      </p:sp>
      <p:sp>
        <p:nvSpPr>
          <p:cNvPr id="5" name="Footer Placeholder 4"/>
          <p:cNvSpPr>
            <a:spLocks noGrp="1"/>
          </p:cNvSpPr>
          <p:nvPr>
            <p:ph type="ftr" sz="quarter" idx="3"/>
          </p:nvPr>
        </p:nvSpPr>
        <p:spPr>
          <a:xfrm>
            <a:off x="792480" y="6390640"/>
            <a:ext cx="4790564" cy="365125"/>
          </a:xfrm>
          <a:prstGeom prst="rect">
            <a:avLst/>
          </a:prstGeom>
        </p:spPr>
        <p:txBody>
          <a:bodyPr vert="horz" lIns="91440" tIns="45720" rIns="91440" bIns="45720" rtlCol="0" anchor="ctr"/>
          <a:lstStyle>
            <a:lvl1pPr algn="l">
              <a:defRPr sz="800" b="0">
                <a:solidFill>
                  <a:schemeClr val="bg1"/>
                </a:solidFill>
              </a:defRPr>
            </a:lvl1pPr>
          </a:lstStyle>
          <a:p>
            <a:endParaRPr lang="en-GB" dirty="0"/>
          </a:p>
        </p:txBody>
      </p:sp>
      <p:sp>
        <p:nvSpPr>
          <p:cNvPr id="6" name="Slide Number Placeholder 5"/>
          <p:cNvSpPr>
            <a:spLocks noGrp="1"/>
          </p:cNvSpPr>
          <p:nvPr>
            <p:ph type="sldNum" sz="quarter" idx="4"/>
          </p:nvPr>
        </p:nvSpPr>
        <p:spPr>
          <a:xfrm>
            <a:off x="384485" y="6390640"/>
            <a:ext cx="358465" cy="365125"/>
          </a:xfrm>
          <a:prstGeom prst="rect">
            <a:avLst/>
          </a:prstGeom>
        </p:spPr>
        <p:txBody>
          <a:bodyPr vert="horz" lIns="91440" tIns="45720" rIns="91440" bIns="45720" rtlCol="0" anchor="ctr"/>
          <a:lstStyle>
            <a:lvl1pPr algn="l">
              <a:defRPr sz="800" b="0">
                <a:solidFill>
                  <a:schemeClr val="bg1"/>
                </a:solidFill>
              </a:defRPr>
            </a:lvl1pPr>
          </a:lstStyle>
          <a:p>
            <a:fld id="{6623F64F-6692-49A2-80FF-3D660AAAEE7A}" type="slidenum">
              <a:rPr lang="en-GB" smtClean="0"/>
              <a:pPr/>
              <a:t>‹#›</a:t>
            </a:fld>
            <a:endParaRPr lang="en-GB" dirty="0"/>
          </a:p>
        </p:txBody>
      </p:sp>
      <p:sp>
        <p:nvSpPr>
          <p:cNvPr id="11" name="Text Placeholder 10"/>
          <p:cNvSpPr>
            <a:spLocks noGrp="1"/>
          </p:cNvSpPr>
          <p:nvPr>
            <p:ph type="body" idx="1"/>
          </p:nvPr>
        </p:nvSpPr>
        <p:spPr>
          <a:xfrm>
            <a:off x="377757" y="1911237"/>
            <a:ext cx="11334817" cy="3354501"/>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custDataLst>
      <p:tags r:id="rId32"/>
    </p:custDataLst>
    <p:extLst>
      <p:ext uri="{BB962C8B-B14F-4D97-AF65-F5344CB8AC3E}">
        <p14:creationId xmlns:p14="http://schemas.microsoft.com/office/powerpoint/2010/main" val="65353092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3" r:id="rId23"/>
    <p:sldLayoutId id="2147483684" r:id="rId24"/>
    <p:sldLayoutId id="2147483685" r:id="rId25"/>
    <p:sldLayoutId id="2147483686" r:id="rId26"/>
    <p:sldLayoutId id="2147483687" r:id="rId27"/>
    <p:sldLayoutId id="2147483688" r:id="rId28"/>
    <p:sldLayoutId id="2147483690" r:id="rId29"/>
    <p:sldLayoutId id="2147483691" r:id="rId30"/>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3000" b="1" kern="1200">
          <a:solidFill>
            <a:schemeClr val="tx2"/>
          </a:solidFill>
          <a:latin typeface="+mj-lt"/>
          <a:ea typeface="+mj-ea"/>
          <a:cs typeface="+mj-cs"/>
        </a:defRPr>
      </a:lvl1pPr>
    </p:titleStyle>
    <p:bodyStyle>
      <a:lvl1pPr marL="0" indent="0" algn="l" defTabSz="914400" rtl="0" eaLnBrk="1" latinLnBrk="0" hangingPunct="1">
        <a:lnSpc>
          <a:spcPct val="100000"/>
        </a:lnSpc>
        <a:spcBef>
          <a:spcPts val="1000"/>
        </a:spcBef>
        <a:spcAft>
          <a:spcPts val="0"/>
        </a:spcAft>
        <a:buFont typeface="Arial" panose="020B0604020202020204" pitchFamily="34" charset="0"/>
        <a:buNone/>
        <a:defRPr sz="1600" b="0" kern="1200" baseline="0">
          <a:solidFill>
            <a:schemeClr val="bg2"/>
          </a:solidFill>
          <a:latin typeface="+mn-lt"/>
          <a:ea typeface="+mn-ea"/>
          <a:cs typeface="+mn-cs"/>
        </a:defRPr>
      </a:lvl1pPr>
      <a:lvl2pPr marL="225425" indent="-225425" algn="l" defTabSz="914400" rtl="0" eaLnBrk="1" latinLnBrk="0" hangingPunct="1">
        <a:lnSpc>
          <a:spcPct val="100000"/>
        </a:lnSpc>
        <a:spcBef>
          <a:spcPts val="500"/>
        </a:spcBef>
        <a:spcAft>
          <a:spcPts val="600"/>
        </a:spcAft>
        <a:buClr>
          <a:schemeClr val="tx2"/>
        </a:buClr>
        <a:buFont typeface="Arial" panose="020B0604020202020204" pitchFamily="34" charset="0"/>
        <a:buChar char="—"/>
        <a:defRPr sz="1600" kern="1200">
          <a:solidFill>
            <a:schemeClr val="bg2"/>
          </a:solidFill>
          <a:latin typeface="+mn-lt"/>
          <a:ea typeface="+mn-ea"/>
          <a:cs typeface="+mn-cs"/>
        </a:defRPr>
      </a:lvl2pPr>
      <a:lvl3pPr marL="223838" indent="-223838" algn="l" defTabSz="914400" rtl="0" eaLnBrk="1" latinLnBrk="0" hangingPunct="1">
        <a:lnSpc>
          <a:spcPct val="100000"/>
        </a:lnSpc>
        <a:spcBef>
          <a:spcPts val="500"/>
        </a:spcBef>
        <a:spcAft>
          <a:spcPts val="600"/>
        </a:spcAft>
        <a:buClr>
          <a:schemeClr val="tx2"/>
        </a:buClr>
        <a:buFont typeface="Arial" panose="020B0604020202020204" pitchFamily="34" charset="0"/>
        <a:buChar char="—"/>
        <a:tabLst>
          <a:tab pos="447675" algn="l"/>
        </a:tabLst>
        <a:defRPr sz="1400" kern="1200">
          <a:solidFill>
            <a:schemeClr val="bg2"/>
          </a:solidFill>
          <a:latin typeface="+mn-lt"/>
          <a:ea typeface="+mn-ea"/>
          <a:cs typeface="+mn-cs"/>
        </a:defRPr>
      </a:lvl3pPr>
      <a:lvl4pPr marL="223838" indent="-223838" algn="l" defTabSz="914400" rtl="0" eaLnBrk="1" latinLnBrk="0" hangingPunct="1">
        <a:lnSpc>
          <a:spcPct val="100000"/>
        </a:lnSpc>
        <a:spcBef>
          <a:spcPts val="500"/>
        </a:spcBef>
        <a:spcAft>
          <a:spcPts val="600"/>
        </a:spcAft>
        <a:buClr>
          <a:schemeClr val="tx2"/>
        </a:buClr>
        <a:buFont typeface="Arial" panose="020B0604020202020204" pitchFamily="34" charset="0"/>
        <a:buChar char="—"/>
        <a:defRPr sz="1400" kern="1200">
          <a:solidFill>
            <a:schemeClr val="bg2"/>
          </a:solidFill>
          <a:latin typeface="+mn-lt"/>
          <a:ea typeface="+mn-ea"/>
          <a:cs typeface="+mn-cs"/>
        </a:defRPr>
      </a:lvl4pPr>
      <a:lvl5pPr marL="223838" indent="-223838" algn="l" defTabSz="914400" rtl="0" eaLnBrk="1" latinLnBrk="0" hangingPunct="1">
        <a:lnSpc>
          <a:spcPct val="100000"/>
        </a:lnSpc>
        <a:spcBef>
          <a:spcPts val="500"/>
        </a:spcBef>
        <a:spcAft>
          <a:spcPts val="600"/>
        </a:spcAft>
        <a:buClr>
          <a:schemeClr val="tx2"/>
        </a:buClr>
        <a:buFont typeface="Arial" panose="020B0604020202020204" pitchFamily="34" charset="0"/>
        <a:buChar char="—"/>
        <a:defRPr sz="1400" kern="1200">
          <a:solidFill>
            <a:schemeClr val="bg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3840">
          <p15:clr>
            <a:srgbClr val="F26B43"/>
          </p15:clr>
        </p15:guide>
        <p15:guide id="2" pos="302">
          <p15:clr>
            <a:srgbClr val="F26B43"/>
          </p15:clr>
        </p15:guide>
        <p15:guide id="3" pos="7378">
          <p15:clr>
            <a:srgbClr val="F26B43"/>
          </p15:clr>
        </p15:guide>
        <p15:guide id="4" orient="horz" pos="2160">
          <p15:clr>
            <a:srgbClr val="F26B43"/>
          </p15:clr>
        </p15:guide>
        <p15:guide id="5" orient="horz" pos="4165">
          <p15:clr>
            <a:srgbClr val="F26B43"/>
          </p15:clr>
        </p15:guide>
        <p15:guide id="6" orient="horz" pos="3317">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0.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5A979A-683D-42C7-961A-6FD8EF9BD0DF}"/>
              </a:ext>
            </a:extLst>
          </p:cNvPr>
          <p:cNvSpPr>
            <a:spLocks noGrp="1"/>
          </p:cNvSpPr>
          <p:nvPr>
            <p:ph type="title"/>
          </p:nvPr>
        </p:nvSpPr>
        <p:spPr>
          <a:xfrm>
            <a:off x="479425" y="464448"/>
            <a:ext cx="4368867" cy="1021181"/>
          </a:xfrm>
        </p:spPr>
        <p:txBody>
          <a:bodyPr>
            <a:normAutofit fontScale="90000"/>
          </a:bodyPr>
          <a:lstStyle/>
          <a:p>
            <a:r>
              <a:rPr lang="en-US" dirty="0">
                <a:solidFill>
                  <a:schemeClr val="accent6"/>
                </a:solidFill>
              </a:rPr>
              <a:t>Regaine used targeted TV to drive sales</a:t>
            </a:r>
            <a:br>
              <a:rPr lang="en-US" dirty="0">
                <a:solidFill>
                  <a:schemeClr val="accent6"/>
                </a:solidFill>
              </a:rPr>
            </a:br>
            <a:endParaRPr lang="en-GB" dirty="0">
              <a:solidFill>
                <a:schemeClr val="accent6"/>
              </a:solidFill>
            </a:endParaRPr>
          </a:p>
        </p:txBody>
      </p:sp>
      <p:sp>
        <p:nvSpPr>
          <p:cNvPr id="3" name="Text Placeholder 2">
            <a:extLst>
              <a:ext uri="{FF2B5EF4-FFF2-40B4-BE49-F238E27FC236}">
                <a16:creationId xmlns:a16="http://schemas.microsoft.com/office/drawing/2014/main" id="{DEF1D723-F46A-4879-AA43-DE418A5DAE73}"/>
              </a:ext>
            </a:extLst>
          </p:cNvPr>
          <p:cNvSpPr>
            <a:spLocks noGrp="1"/>
          </p:cNvSpPr>
          <p:nvPr>
            <p:ph type="body" sz="quarter" idx="13"/>
          </p:nvPr>
        </p:nvSpPr>
        <p:spPr>
          <a:xfrm>
            <a:off x="377758" y="1911237"/>
            <a:ext cx="4368867" cy="3771106"/>
          </a:xfrm>
        </p:spPr>
        <p:txBody>
          <a:bodyPr>
            <a:normAutofit fontScale="85000" lnSpcReduction="20000"/>
          </a:bodyPr>
          <a:lstStyle/>
          <a:p>
            <a:r>
              <a:rPr lang="en-GB" u="sng" dirty="0"/>
              <a:t>Challenge</a:t>
            </a:r>
          </a:p>
          <a:p>
            <a:pPr marL="285750" indent="-285750">
              <a:buFont typeface="Arial" panose="020B0604020202020204" pitchFamily="34" charset="0"/>
              <a:buChar char="•"/>
            </a:pPr>
            <a:r>
              <a:rPr lang="en-GB" dirty="0"/>
              <a:t>Regaine wanted to drive sales and normalise conversation around hair loss.</a:t>
            </a:r>
          </a:p>
          <a:p>
            <a:r>
              <a:rPr lang="en-GB" u="sng" dirty="0"/>
              <a:t>Solution</a:t>
            </a:r>
          </a:p>
          <a:p>
            <a:pPr marL="285750" indent="-285750">
              <a:buFont typeface="Arial" panose="020B0604020202020204" pitchFamily="34" charset="0"/>
              <a:buChar char="•"/>
            </a:pPr>
            <a:r>
              <a:rPr lang="en-GB" dirty="0"/>
              <a:t>They developed a highly targeted, low weight  campaign in hand picked programmes focussing on sport</a:t>
            </a:r>
          </a:p>
          <a:p>
            <a:pPr marL="285750" indent="-285750">
              <a:buFont typeface="Arial" panose="020B0604020202020204" pitchFamily="34" charset="0"/>
              <a:buChar char="•"/>
            </a:pPr>
            <a:r>
              <a:rPr lang="en-GB" dirty="0"/>
              <a:t>To encourage viewers to seek information online, they added a targeted VOD campaign on 4oD and ITV Player</a:t>
            </a:r>
          </a:p>
          <a:p>
            <a:r>
              <a:rPr lang="en-GB" u="sng" dirty="0"/>
              <a:t>Results</a:t>
            </a:r>
          </a:p>
          <a:p>
            <a:pPr marL="285750" indent="-285750">
              <a:buFont typeface="Arial" panose="020B0604020202020204" pitchFamily="34" charset="0"/>
              <a:buChar char="•"/>
            </a:pPr>
            <a:r>
              <a:rPr lang="en-GB" dirty="0"/>
              <a:t>Achieved a 155% increase in ROI</a:t>
            </a:r>
          </a:p>
          <a:p>
            <a:pPr marL="285750" indent="-285750">
              <a:buFont typeface="Arial" panose="020B0604020202020204" pitchFamily="34" charset="0"/>
              <a:buChar char="•"/>
            </a:pPr>
            <a:r>
              <a:rPr lang="en-GB" dirty="0"/>
              <a:t>Reached 60% of targeted ABC1 men 25-34</a:t>
            </a:r>
          </a:p>
          <a:p>
            <a:pPr marL="285750" indent="-285750">
              <a:buFont typeface="Arial" panose="020B0604020202020204" pitchFamily="34" charset="0"/>
              <a:buChar char="•"/>
            </a:pPr>
            <a:r>
              <a:rPr lang="en-GB" dirty="0"/>
              <a:t>55% increase in branded search</a:t>
            </a:r>
          </a:p>
          <a:p>
            <a:endParaRPr lang="en-GB" dirty="0"/>
          </a:p>
          <a:p>
            <a:endParaRPr lang="en-GB" dirty="0"/>
          </a:p>
        </p:txBody>
      </p:sp>
      <p:pic>
        <p:nvPicPr>
          <p:cNvPr id="6" name="Picture Placeholder 5">
            <a:extLst>
              <a:ext uri="{FF2B5EF4-FFF2-40B4-BE49-F238E27FC236}">
                <a16:creationId xmlns:a16="http://schemas.microsoft.com/office/drawing/2014/main" id="{5EADED49-E2DF-4A05-813B-E3A15AA86245}"/>
              </a:ext>
            </a:extLst>
          </p:cNvPr>
          <p:cNvPicPr>
            <a:picLocks noGrp="1" noChangeAspect="1"/>
          </p:cNvPicPr>
          <p:nvPr>
            <p:ph type="pic" sz="quarter" idx="14"/>
          </p:nvPr>
        </p:nvPicPr>
        <p:blipFill>
          <a:blip r:embed="rId3"/>
          <a:srcRect t="773" b="773"/>
          <a:stretch>
            <a:fillRect/>
          </a:stretch>
        </p:blipFill>
        <p:spPr>
          <a:prstGeom prst="rect">
            <a:avLst/>
          </a:prstGeom>
        </p:spPr>
      </p:pic>
      <p:pic>
        <p:nvPicPr>
          <p:cNvPr id="7170" name="Picture 2" descr="Regaine logo">
            <a:extLst>
              <a:ext uri="{FF2B5EF4-FFF2-40B4-BE49-F238E27FC236}">
                <a16:creationId xmlns:a16="http://schemas.microsoft.com/office/drawing/2014/main" id="{D2318584-8BEB-4A32-BB89-99DDE1F2F69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167909" y="634434"/>
            <a:ext cx="1100529" cy="339972"/>
          </a:xfrm>
          <a:prstGeom prst="rect">
            <a:avLst/>
          </a:prstGeom>
          <a:noFill/>
          <a:extLst>
            <a:ext uri="{909E8E84-426E-40DD-AFC4-6F175D3DCCD1}">
              <a14:hiddenFill xmlns:a14="http://schemas.microsoft.com/office/drawing/2010/main">
                <a:solidFill>
                  <a:srgbClr val="FFFFFF"/>
                </a:solidFill>
              </a14:hiddenFill>
            </a:ext>
          </a:extLst>
        </p:spPr>
      </p:pic>
      <p:pic>
        <p:nvPicPr>
          <p:cNvPr id="7172" name="Picture 4" descr="Image result for AMV BBDO">
            <a:extLst>
              <a:ext uri="{FF2B5EF4-FFF2-40B4-BE49-F238E27FC236}">
                <a16:creationId xmlns:a16="http://schemas.microsoft.com/office/drawing/2014/main" id="{F7A13885-F1F2-470E-BB63-1B747C345831}"/>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919511" y="634434"/>
            <a:ext cx="1889529" cy="3399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545425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Thinkbox_Red">
  <a:themeElements>
    <a:clrScheme name="THINKBOX_01">
      <a:dk1>
        <a:sysClr val="windowText" lastClr="000000"/>
      </a:dk1>
      <a:lt1>
        <a:sysClr val="window" lastClr="FFFFFF"/>
      </a:lt1>
      <a:dk2>
        <a:srgbClr val="E10514"/>
      </a:dk2>
      <a:lt2>
        <a:srgbClr val="808080"/>
      </a:lt2>
      <a:accent1>
        <a:srgbClr val="E10514"/>
      </a:accent1>
      <a:accent2>
        <a:srgbClr val="EB7305"/>
      </a:accent2>
      <a:accent3>
        <a:srgbClr val="87B923"/>
      </a:accent3>
      <a:accent4>
        <a:srgbClr val="009B3C"/>
      </a:accent4>
      <a:accent5>
        <a:srgbClr val="0069B4"/>
      </a:accent5>
      <a:accent6>
        <a:srgbClr val="372D87"/>
      </a:accent6>
      <a:hlink>
        <a:srgbClr val="000000"/>
      </a:hlink>
      <a:folHlink>
        <a:srgbClr val="000000"/>
      </a:folHlink>
    </a:clrScheme>
    <a:fontScheme name="Custom 3">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1"/>
        </a:solidFill>
        <a:ln w="15875">
          <a:solidFill>
            <a:schemeClr val="accent1"/>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22225">
          <a:solidFill>
            <a:srgbClr val="D9D9D9"/>
          </a:solidFill>
        </a:ln>
      </a:spPr>
      <a:bodyPr/>
      <a:lstStyle/>
      <a:style>
        <a:lnRef idx="1">
          <a:schemeClr val="accent1"/>
        </a:lnRef>
        <a:fillRef idx="0">
          <a:schemeClr val="accent1"/>
        </a:fillRef>
        <a:effectRef idx="0">
          <a:schemeClr val="accent1"/>
        </a:effectRef>
        <a:fontRef idx="minor">
          <a:schemeClr val="tx1"/>
        </a:fontRef>
      </a:style>
    </a:lnDef>
  </a:objectDefaults>
  <a:extraClrSchemeLst/>
  <a:custClrLst>
    <a:custClr name="Yellow">
      <a:srgbClr val="FFCD00"/>
    </a:custClr>
    <a:custClr name="Light green">
      <a:srgbClr val="B9CD00"/>
    </a:custClr>
    <a:custClr name="Light blue ">
      <a:srgbClr val="00A5D7"/>
    </a:custClr>
  </a:custClrLst>
  <a:extLst>
    <a:ext uri="{05A4C25C-085E-4340-85A3-A5531E510DB2}">
      <thm15:themeFamily xmlns:thm15="http://schemas.microsoft.com/office/thememl/2012/main" name="Office Theme" id="{87B111D4-E9AF-426D-8C9F-EE971196E37C}" vid="{A929D647-F1B9-49CF-A84B-43D843FFC86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1638</TotalTime>
  <Words>117</Words>
  <Application>Microsoft Office PowerPoint</Application>
  <PresentationFormat>Widescreen</PresentationFormat>
  <Paragraphs>29</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Thinkbox_Red</vt:lpstr>
      <vt:lpstr>Regaine used targeted TV to drive sales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average new advertiser spent £144k on TV in 2017</dc:title>
  <dc:creator>Zoe Harkness</dc:creator>
  <cp:lastModifiedBy>Zoe Harkness</cp:lastModifiedBy>
  <cp:revision>116</cp:revision>
  <dcterms:created xsi:type="dcterms:W3CDTF">2018-11-16T11:43:00Z</dcterms:created>
  <dcterms:modified xsi:type="dcterms:W3CDTF">2019-09-25T10:23:29Z</dcterms:modified>
</cp:coreProperties>
</file>