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687"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C8FF"/>
    <a:srgbClr val="39ACFF"/>
    <a:srgbClr val="000000"/>
    <a:srgbClr val="004F8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960" autoAdjust="0"/>
    <p:restoredTop sz="74343" autoAdjust="0"/>
  </p:normalViewPr>
  <p:slideViewPr>
    <p:cSldViewPr snapToGrid="0">
      <p:cViewPr varScale="1">
        <p:scale>
          <a:sx n="73" d="100"/>
          <a:sy n="73" d="100"/>
        </p:scale>
        <p:origin x="93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6C727F8-A33B-4492-879F-4827FC9D2527}" type="datetimeFigureOut">
              <a:rPr lang="en-GB" smtClean="0"/>
              <a:t>17/07/2019</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EF4BFFE-AA9D-476F-A275-7AE7429F8649}" type="slidenum">
              <a:rPr lang="en-GB" smtClean="0"/>
              <a:t>‹#›</a:t>
            </a:fld>
            <a:endParaRPr lang="en-GB"/>
          </a:p>
        </p:txBody>
      </p:sp>
    </p:spTree>
    <p:extLst>
      <p:ext uri="{BB962C8B-B14F-4D97-AF65-F5344CB8AC3E}">
        <p14:creationId xmlns:p14="http://schemas.microsoft.com/office/powerpoint/2010/main" val="34700230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thinkbox.tv/Case-studies/Wickes" TargetMode="External"/><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0" i="0" kern="1200" dirty="0">
                <a:solidFill>
                  <a:schemeClr val="tx1"/>
                </a:solidFill>
                <a:effectLst/>
                <a:latin typeface="+mn-lt"/>
                <a:ea typeface="+mn-ea"/>
                <a:cs typeface="+mn-cs"/>
              </a:rPr>
              <a:t>The Challenge:</a:t>
            </a:r>
          </a:p>
          <a:p>
            <a:r>
              <a:rPr lang="en-GB" sz="1200" b="0" i="0" kern="1200" dirty="0">
                <a:solidFill>
                  <a:schemeClr val="tx1"/>
                </a:solidFill>
                <a:effectLst/>
                <a:latin typeface="+mn-lt"/>
                <a:ea typeface="+mn-ea"/>
                <a:cs typeface="+mn-cs"/>
              </a:rPr>
              <a:t>As a challenger brand, Wickes was traditionally perceived as a destination for tradesmen. They understood that, if they were to grow the business, they needed to remain an important retail destination for their heartland, the Trade; as well as growing their relevancy to the DIY consumer as well, striking the right balance of media to reach both audiences.</a:t>
            </a:r>
          </a:p>
          <a:p>
            <a:endParaRPr lang="en-GB"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sz="1200" b="0" i="0" kern="1200" dirty="0">
                <a:solidFill>
                  <a:schemeClr val="tx1"/>
                </a:solidFill>
                <a:effectLst/>
                <a:latin typeface="+mn-lt"/>
                <a:ea typeface="+mn-ea"/>
                <a:cs typeface="+mn-cs"/>
              </a:rPr>
              <a:t>Wickes wanted to change perceptions, drive consideration and increase sales at key periods</a:t>
            </a:r>
          </a:p>
          <a:p>
            <a:endParaRPr lang="en-GB" dirty="0"/>
          </a:p>
          <a:p>
            <a:endParaRPr lang="en-GB" dirty="0"/>
          </a:p>
          <a:p>
            <a:r>
              <a:rPr lang="en-GB" dirty="0"/>
              <a:t>Solution:</a:t>
            </a:r>
          </a:p>
          <a:p>
            <a:r>
              <a:rPr lang="en-GB" sz="1200" b="0" i="0" kern="1200" dirty="0">
                <a:solidFill>
                  <a:schemeClr val="tx1"/>
                </a:solidFill>
                <a:effectLst/>
                <a:latin typeface="+mn-lt"/>
                <a:ea typeface="+mn-ea"/>
                <a:cs typeface="+mn-cs"/>
              </a:rPr>
              <a:t>With the need to raise awareness and change perceptions, Carat identified TV sponsorship as a perfect vehicle. And Homes on 4 was the perfect match.</a:t>
            </a:r>
          </a:p>
          <a:p>
            <a:r>
              <a:rPr lang="en-GB" sz="1200" b="0" i="0" kern="1200" dirty="0">
                <a:solidFill>
                  <a:schemeClr val="tx1"/>
                </a:solidFill>
                <a:effectLst/>
                <a:latin typeface="+mn-lt"/>
                <a:ea typeface="+mn-ea"/>
                <a:cs typeface="+mn-cs"/>
              </a:rPr>
              <a:t>In ‘Homes on 4’, not only did Wickes find accessible and inspiring subject matter that was very obviously relevant, but more than that, the shows are about real people taking on projects of their own whilst being guided, advised and sometimes merely observed by the expert hosts.</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Across the first year of the partnership in 2017, a range of elements were included:</a:t>
            </a:r>
          </a:p>
          <a:p>
            <a:r>
              <a:rPr lang="en-GB" sz="1200" b="0" i="0" kern="1200" dirty="0">
                <a:solidFill>
                  <a:schemeClr val="tx1"/>
                </a:solidFill>
                <a:effectLst/>
                <a:latin typeface="+mn-lt"/>
                <a:ea typeface="+mn-ea"/>
                <a:cs typeface="+mn-cs"/>
              </a:rPr>
              <a:t>Over 2,600 hours of content sponsored across Channel 4, More 4 and 4 Seven, plus all VOD programming on All 4, with the Wickes logo on promotional trails</a:t>
            </a:r>
          </a:p>
          <a:p>
            <a:r>
              <a:rPr lang="en-GB" sz="1200" b="0" i="0" kern="1200" dirty="0">
                <a:solidFill>
                  <a:schemeClr val="tx1"/>
                </a:solidFill>
                <a:effectLst/>
                <a:latin typeface="+mn-lt"/>
                <a:ea typeface="+mn-ea"/>
                <a:cs typeface="+mn-cs"/>
              </a:rPr>
              <a:t>Co-creation of an original content series, My Epic Room Makeover, consisting of four 8-minute long episodes, with additional activation via a Channel 4 competition</a:t>
            </a:r>
          </a:p>
          <a:p>
            <a:r>
              <a:rPr lang="en-GB" sz="1200" b="0" i="0" kern="1200" dirty="0">
                <a:solidFill>
                  <a:schemeClr val="tx1"/>
                </a:solidFill>
                <a:effectLst/>
                <a:latin typeface="+mn-lt"/>
                <a:ea typeface="+mn-ea"/>
                <a:cs typeface="+mn-cs"/>
              </a:rPr>
              <a:t>Employees engagement through ticket giveaways to Channel 4 shows and events</a:t>
            </a:r>
          </a:p>
          <a:p>
            <a:r>
              <a:rPr lang="en-GB" sz="1200" b="0" i="0" kern="1200" dirty="0">
                <a:solidFill>
                  <a:schemeClr val="tx1"/>
                </a:solidFill>
                <a:effectLst/>
                <a:latin typeface="+mn-lt"/>
                <a:ea typeface="+mn-ea"/>
                <a:cs typeface="+mn-cs"/>
              </a:rPr>
              <a:t>Activation of the ‘Homes on 4’ licence through customer communications across e-CRM, direct mail, catalogues and in-store radio.</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Wickes also needed to stimulate short-term spikes in awareness during the key sales periods of Easter and bank holiday weekends:</a:t>
            </a:r>
          </a:p>
          <a:p>
            <a:r>
              <a:rPr lang="en-GB" sz="1200" b="0" i="0" kern="1200" dirty="0">
                <a:solidFill>
                  <a:schemeClr val="tx1"/>
                </a:solidFill>
                <a:effectLst/>
                <a:latin typeface="+mn-lt"/>
                <a:ea typeface="+mn-ea"/>
                <a:cs typeface="+mn-cs"/>
              </a:rPr>
              <a:t>To drive cut-through and reach, Wickes took over an entire ad break on Good Friday in Channel 4’s top Easter weekend show, </a:t>
            </a:r>
            <a:r>
              <a:rPr lang="en-GB" sz="1200" b="0" i="0" kern="1200" dirty="0" err="1">
                <a:solidFill>
                  <a:schemeClr val="tx1"/>
                </a:solidFill>
                <a:effectLst/>
                <a:latin typeface="+mn-lt"/>
                <a:ea typeface="+mn-ea"/>
                <a:cs typeface="+mn-cs"/>
              </a:rPr>
              <a:t>Gogglebox</a:t>
            </a:r>
            <a:r>
              <a:rPr lang="en-GB" sz="1200" b="0" i="0" kern="1200" dirty="0">
                <a:solidFill>
                  <a:schemeClr val="tx1"/>
                </a:solidFill>
                <a:effectLst/>
                <a:latin typeface="+mn-lt"/>
                <a:ea typeface="+mn-ea"/>
                <a:cs typeface="+mn-cs"/>
              </a:rPr>
              <a:t>. Featuring Channel 4 talent, Dom Joly, twelve bespoke spots were created and, in the takeover, each Wickes ad contextually linked to the ad before. For example, after a Lidl wine ad, Dom reminded people they should be wining and dining a dashing date instead of doing DIY.</a:t>
            </a:r>
          </a:p>
          <a:p>
            <a:r>
              <a:rPr lang="en-GB" sz="1200" b="0" i="0" kern="1200" dirty="0">
                <a:solidFill>
                  <a:schemeClr val="tx1"/>
                </a:solidFill>
                <a:effectLst/>
                <a:latin typeface="+mn-lt"/>
                <a:ea typeface="+mn-ea"/>
                <a:cs typeface="+mn-cs"/>
              </a:rPr>
              <a:t>To maintain impact throughout the weekend, similar takeovers (although non-contextual) appeared across the Channel 4 portfolio and this was supported by interactive VOD ads that featured location-based store proximity information to drive engagement.</a:t>
            </a:r>
          </a:p>
          <a:p>
            <a:endParaRPr lang="en-GB" sz="1200" b="0" i="0" kern="1200" dirty="0">
              <a:solidFill>
                <a:schemeClr val="tx1"/>
              </a:solidFill>
              <a:effectLst/>
              <a:latin typeface="+mn-lt"/>
              <a:ea typeface="+mn-ea"/>
              <a:cs typeface="+mn-cs"/>
            </a:endParaRP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Results:</a:t>
            </a:r>
          </a:p>
          <a:p>
            <a:r>
              <a:rPr lang="en-GB" sz="1200" b="0" i="0" kern="1200" dirty="0">
                <a:solidFill>
                  <a:schemeClr val="tx1"/>
                </a:solidFill>
                <a:effectLst/>
                <a:latin typeface="+mn-lt"/>
                <a:ea typeface="+mn-ea"/>
                <a:cs typeface="+mn-cs"/>
              </a:rPr>
              <a:t>The sponsorship idents alone have reached 83% of the adult population</a:t>
            </a:r>
          </a:p>
          <a:p>
            <a:r>
              <a:rPr lang="en-GB" sz="1200" b="0" i="0" kern="1200" dirty="0">
                <a:solidFill>
                  <a:schemeClr val="tx1"/>
                </a:solidFill>
                <a:effectLst/>
                <a:latin typeface="+mn-lt"/>
                <a:ea typeface="+mn-ea"/>
                <a:cs typeface="+mn-cs"/>
              </a:rPr>
              <a:t>Of those exposed to the sponsorship:</a:t>
            </a:r>
          </a:p>
          <a:p>
            <a:pPr lvl="1"/>
            <a:r>
              <a:rPr lang="en-GB" sz="1200" b="0" i="0" kern="1200" dirty="0">
                <a:solidFill>
                  <a:schemeClr val="tx1"/>
                </a:solidFill>
                <a:effectLst/>
                <a:latin typeface="+mn-lt"/>
                <a:ea typeface="+mn-ea"/>
                <a:cs typeface="+mn-cs"/>
              </a:rPr>
              <a:t>61% of viewers had an improved opinion of Wickes</a:t>
            </a:r>
          </a:p>
          <a:p>
            <a:pPr lvl="1"/>
            <a:r>
              <a:rPr lang="en-GB" sz="1200" b="0" i="0" kern="1200" dirty="0">
                <a:solidFill>
                  <a:schemeClr val="tx1"/>
                </a:solidFill>
                <a:effectLst/>
                <a:latin typeface="+mn-lt"/>
                <a:ea typeface="+mn-ea"/>
                <a:cs typeface="+mn-cs"/>
              </a:rPr>
              <a:t>71% of viewers of C4 Homes would consider Wickes for home improvement purchases</a:t>
            </a:r>
          </a:p>
          <a:p>
            <a:pPr lvl="1"/>
            <a:r>
              <a:rPr lang="en-GB" sz="1200" b="0" i="0" kern="1200" dirty="0">
                <a:solidFill>
                  <a:schemeClr val="tx1"/>
                </a:solidFill>
                <a:effectLst/>
                <a:latin typeface="+mn-lt"/>
                <a:ea typeface="+mn-ea"/>
                <a:cs typeface="+mn-cs"/>
              </a:rPr>
              <a:t>89% of viewers were inspired to start a new project and more likely to consider using Wickes</a:t>
            </a:r>
          </a:p>
          <a:p>
            <a:pPr lvl="1"/>
            <a:r>
              <a:rPr lang="en-GB" sz="1200" b="0" i="0" kern="1200" dirty="0">
                <a:solidFill>
                  <a:schemeClr val="tx1"/>
                </a:solidFill>
                <a:effectLst/>
                <a:latin typeface="+mn-lt"/>
                <a:ea typeface="+mn-ea"/>
                <a:cs typeface="+mn-cs"/>
              </a:rPr>
              <a:t>63% of the younger DIY audience have an improved perception of Wickes due to the partnership</a:t>
            </a:r>
          </a:p>
          <a:p>
            <a:pPr lvl="1"/>
            <a:r>
              <a:rPr lang="en-GB" sz="1200" b="0" i="0" kern="1200" dirty="0">
                <a:solidFill>
                  <a:schemeClr val="tx1"/>
                </a:solidFill>
                <a:effectLst/>
                <a:latin typeface="+mn-lt"/>
                <a:ea typeface="+mn-ea"/>
                <a:cs typeface="+mn-cs"/>
              </a:rPr>
              <a:t>75% of viewers were aware of Wickes painting and decorating products, compared with 66% of non-viewers</a:t>
            </a:r>
          </a:p>
          <a:p>
            <a:pPr lvl="1"/>
            <a:r>
              <a:rPr lang="en-GB" sz="1200" b="0" i="0" kern="1200" dirty="0">
                <a:solidFill>
                  <a:schemeClr val="tx1"/>
                </a:solidFill>
                <a:effectLst/>
                <a:latin typeface="+mn-lt"/>
                <a:ea typeface="+mn-ea"/>
                <a:cs typeface="+mn-cs"/>
              </a:rPr>
              <a:t>50% uplift in engagement for interactive VOD formats</a:t>
            </a:r>
          </a:p>
          <a:p>
            <a:r>
              <a:rPr lang="en-GB" sz="1200" b="0" i="0" kern="1200" dirty="0">
                <a:solidFill>
                  <a:schemeClr val="tx1"/>
                </a:solidFill>
                <a:effectLst/>
                <a:latin typeface="+mn-lt"/>
                <a:ea typeface="+mn-ea"/>
                <a:cs typeface="+mn-cs"/>
              </a:rPr>
              <a:t>My Epic Room Makeover was seen 4.6m times:</a:t>
            </a:r>
          </a:p>
          <a:p>
            <a:pPr lvl="1"/>
            <a:r>
              <a:rPr lang="en-GB" sz="1200" b="0" i="0" kern="1200" dirty="0">
                <a:solidFill>
                  <a:schemeClr val="tx1"/>
                </a:solidFill>
                <a:effectLst/>
                <a:latin typeface="+mn-lt"/>
                <a:ea typeface="+mn-ea"/>
                <a:cs typeface="+mn-cs"/>
              </a:rPr>
              <a:t>26% of 16-34 year olds were inspired to start a project after watching</a:t>
            </a:r>
          </a:p>
          <a:p>
            <a:pPr lvl="1"/>
            <a:r>
              <a:rPr lang="en-GB" sz="1200" b="0" i="0" kern="1200" dirty="0">
                <a:solidFill>
                  <a:schemeClr val="tx1"/>
                </a:solidFill>
                <a:effectLst/>
                <a:latin typeface="+mn-lt"/>
                <a:ea typeface="+mn-ea"/>
                <a:cs typeface="+mn-cs"/>
              </a:rPr>
              <a:t>79% said that it improved their opinion of Wickes</a:t>
            </a:r>
          </a:p>
          <a:p>
            <a:r>
              <a:rPr lang="en-GB" sz="1200" b="0" i="0" kern="1200" dirty="0">
                <a:solidFill>
                  <a:schemeClr val="tx1"/>
                </a:solidFill>
                <a:effectLst/>
                <a:latin typeface="+mn-lt"/>
                <a:ea typeface="+mn-ea"/>
                <a:cs typeface="+mn-cs"/>
              </a:rPr>
              <a:t>Easter fortnight was £1m more profitable compared to the prior year</a:t>
            </a:r>
          </a:p>
          <a:p>
            <a:r>
              <a:rPr lang="en-GB" sz="1200" b="0" i="0" kern="1200" dirty="0">
                <a:solidFill>
                  <a:schemeClr val="tx1"/>
                </a:solidFill>
                <a:effectLst/>
                <a:latin typeface="+mn-lt"/>
                <a:ea typeface="+mn-ea"/>
                <a:cs typeface="+mn-cs"/>
              </a:rPr>
              <a:t>Online sales smashed through the £1m barrier for the first time on Good Friday, and then immediately broke that record with £2.3m on Easter Monday</a:t>
            </a:r>
          </a:p>
          <a:p>
            <a:endParaRPr lang="en-GB" sz="1200" b="0" i="0" kern="1200" dirty="0">
              <a:solidFill>
                <a:schemeClr val="tx1"/>
              </a:solidFill>
              <a:effectLst/>
              <a:latin typeface="+mn-lt"/>
              <a:ea typeface="+mn-ea"/>
              <a:cs typeface="+mn-cs"/>
            </a:endParaRPr>
          </a:p>
          <a:p>
            <a:r>
              <a:rPr lang="en-GB" sz="1200" b="0" i="0" kern="1200" dirty="0">
                <a:solidFill>
                  <a:schemeClr val="tx1"/>
                </a:solidFill>
                <a:effectLst/>
                <a:latin typeface="+mn-lt"/>
                <a:ea typeface="+mn-ea"/>
                <a:cs typeface="+mn-cs"/>
              </a:rPr>
              <a:t>For the full case study and to view the ad campaigns visit: </a:t>
            </a:r>
            <a:r>
              <a:rPr lang="en-GB" dirty="0">
                <a:hlinkClick r:id="rId3"/>
              </a:rPr>
              <a:t>https://www.thinkbox.tv/Case-studies/Wickes</a:t>
            </a:r>
            <a:endParaRPr lang="en-GB" dirty="0"/>
          </a:p>
        </p:txBody>
      </p:sp>
      <p:sp>
        <p:nvSpPr>
          <p:cNvPr id="4" name="Slide Number Placeholder 3"/>
          <p:cNvSpPr>
            <a:spLocks noGrp="1"/>
          </p:cNvSpPr>
          <p:nvPr>
            <p:ph type="sldNum" sz="quarter" idx="5"/>
          </p:nvPr>
        </p:nvSpPr>
        <p:spPr/>
        <p:txBody>
          <a:bodyPr/>
          <a:lstStyle/>
          <a:p>
            <a:fld id="{9EF4BFFE-AA9D-476F-A275-7AE7429F8649}" type="slidenum">
              <a:rPr lang="en-GB" smtClean="0"/>
              <a:t>1</a:t>
            </a:fld>
            <a:endParaRPr lang="en-GB"/>
          </a:p>
        </p:txBody>
      </p:sp>
    </p:spTree>
    <p:extLst>
      <p:ext uri="{BB962C8B-B14F-4D97-AF65-F5344CB8AC3E}">
        <p14:creationId xmlns:p14="http://schemas.microsoft.com/office/powerpoint/2010/main" val="2839209767"/>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xml"/></Relationships>
</file>

<file path=ppt/slideLayouts/_rels/slideLayout1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1.xml"/></Relationships>
</file>

<file path=ppt/slideLayouts/_rels/slideLayout1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2.xml"/></Relationships>
</file>

<file path=ppt/slideLayouts/_rels/slideLayout1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3.xml"/></Relationships>
</file>

<file path=ppt/slideLayouts/_rels/slideLayout1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4.xml"/></Relationships>
</file>

<file path=ppt/slideLayouts/_rels/slideLayout1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5.xml"/></Relationships>
</file>

<file path=ppt/slideLayouts/_rels/slideLayout1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6.xml"/></Relationships>
</file>

<file path=ppt/slideLayouts/_rels/slideLayout1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7.xml"/></Relationships>
</file>

<file path=ppt/slideLayouts/_rels/slideLayout1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8.xml"/></Relationships>
</file>

<file path=ppt/slideLayouts/_rels/slideLayout1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9.xml"/></Relationships>
</file>

<file path=ppt/slideLayouts/_rels/slideLayout1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0.xml"/></Relationships>
</file>

<file path=ppt/slideLayouts/_rels/slideLayout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3.xml"/></Relationships>
</file>

<file path=ppt/slideLayouts/_rels/slideLayout20.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1.xml"/></Relationships>
</file>

<file path=ppt/slideLayouts/_rels/slideLayout2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2.xml"/></Relationships>
</file>

<file path=ppt/slideLayouts/_rels/slideLayout22.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3.xml"/></Relationships>
</file>

<file path=ppt/slideLayouts/_rels/slideLayout2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4.xml"/></Relationships>
</file>

<file path=ppt/slideLayouts/_rels/slideLayout2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5.xml"/></Relationships>
</file>

<file path=ppt/slideLayouts/_rels/slideLayout2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6.xml"/></Relationships>
</file>

<file path=ppt/slideLayouts/_rels/slideLayout2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7.xml"/></Relationships>
</file>

<file path=ppt/slideLayouts/_rels/slideLayout2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28.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4.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5.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6.xml"/></Relationships>
</file>

<file path=ppt/slideLayouts/_rels/slideLayout6.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7.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8.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9.xml"/></Relationships>
</file>

<file path=ppt/slideLayouts/_rels/slideLayout9.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58588" y="1292694"/>
            <a:ext cx="5298141" cy="2411176"/>
          </a:xfrm>
        </p:spPr>
        <p:txBody>
          <a:bodyPr anchor="t">
            <a:normAutofit/>
          </a:bodyPr>
          <a:lstStyle>
            <a:lvl1pPr algn="l">
              <a:defRPr sz="40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1" name="Text Placeholder 14"/>
          <p:cNvSpPr>
            <a:spLocks noGrp="1"/>
          </p:cNvSpPr>
          <p:nvPr>
            <p:ph type="body" sz="quarter" idx="15" hasCustomPrompt="1"/>
          </p:nvPr>
        </p:nvSpPr>
        <p:spPr>
          <a:xfrm>
            <a:off x="565622" y="571616"/>
            <a:ext cx="5530378" cy="352613"/>
          </a:xfrm>
        </p:spPr>
        <p:txBody>
          <a:bodyPr>
            <a:normAutofit/>
          </a:bodyPr>
          <a:lstStyle>
            <a:lvl1pPr marL="0" algn="l" defTabSz="914400" rtl="0" eaLnBrk="1" latinLnBrk="0" hangingPunct="1">
              <a:lnSpc>
                <a:spcPct val="90000"/>
              </a:lnSpc>
              <a:spcBef>
                <a:spcPct val="0"/>
              </a:spcBef>
              <a:buNone/>
              <a:defRPr lang="en-US" sz="1700" b="1" kern="1200" cap="none" spc="0" baseline="0" dirty="0" smtClean="0">
                <a:solidFill>
                  <a:schemeClr val="bg1"/>
                </a:solidFill>
                <a:latin typeface="+mj-lt"/>
                <a:ea typeface="+mj-ea"/>
                <a:cs typeface="+mj-cs"/>
              </a:defRPr>
            </a:lvl1pPr>
          </a:lstStyle>
          <a:p>
            <a:pPr lvl="0"/>
            <a:r>
              <a:rPr lang="en-US" dirty="0"/>
              <a:t>EDIT MASTER TEXT STYLES</a:t>
            </a:r>
          </a:p>
        </p:txBody>
      </p:sp>
      <p:sp>
        <p:nvSpPr>
          <p:cNvPr id="7" name="Text Placeholder 6">
            <a:extLst>
              <a:ext uri="{FF2B5EF4-FFF2-40B4-BE49-F238E27FC236}">
                <a16:creationId xmlns:a16="http://schemas.microsoft.com/office/drawing/2014/main" id="{77FD7B46-C0E5-4A41-9337-30B99A971FC8}"/>
              </a:ext>
            </a:extLst>
          </p:cNvPr>
          <p:cNvSpPr>
            <a:spLocks noGrp="1"/>
          </p:cNvSpPr>
          <p:nvPr>
            <p:ph type="body" sz="quarter" idx="16" hasCustomPrompt="1"/>
          </p:nvPr>
        </p:nvSpPr>
        <p:spPr>
          <a:xfrm>
            <a:off x="358588" y="3806104"/>
            <a:ext cx="5299200" cy="596244"/>
          </a:xfrm>
        </p:spPr>
        <p:txBody>
          <a:bodyPr lIns="108000" anchor="b" anchorCtr="0">
            <a:normAutofit/>
          </a:bodyPr>
          <a:lstStyle>
            <a:lvl1pPr>
              <a:defRPr sz="1700">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Speaker name</a:t>
            </a:r>
            <a:endParaRPr lang="en-GB" dirty="0"/>
          </a:p>
        </p:txBody>
      </p:sp>
    </p:spTree>
    <p:custDataLst>
      <p:tags r:id="rId1"/>
    </p:custDataLst>
    <p:extLst>
      <p:ext uri="{BB962C8B-B14F-4D97-AF65-F5344CB8AC3E}">
        <p14:creationId xmlns:p14="http://schemas.microsoft.com/office/powerpoint/2010/main" val="1902247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xt &amp; on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5369668" y="1752600"/>
            <a:ext cx="6342907" cy="3513138"/>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0179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ext &amp; two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5442018"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7373566" y="447473"/>
            <a:ext cx="4339009" cy="2322372"/>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5340351"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5"/>
          </p:nvPr>
        </p:nvSpPr>
        <p:spPr>
          <a:xfrm>
            <a:off x="7373566" y="2943366"/>
            <a:ext cx="4339009" cy="2322372"/>
          </a:xfrm>
          <a:prstGeom prst="rect">
            <a:avLst/>
          </a:prstGeom>
          <a:solidFill>
            <a:schemeClr val="bg1">
              <a:lumMod val="85000"/>
            </a:schemeClr>
          </a:solidFill>
        </p:spPr>
        <p:txBody>
          <a:bodyPr/>
          <a:lstStyle/>
          <a:p>
            <a:endParaRPr lang="en-GB" dirty="0"/>
          </a:p>
        </p:txBody>
      </p:sp>
      <p:sp>
        <p:nvSpPr>
          <p:cNvPr id="12"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19201296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xt &amp; four 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414712"/>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Picture Placeholder 8"/>
          <p:cNvSpPr>
            <a:spLocks noGrp="1"/>
          </p:cNvSpPr>
          <p:nvPr>
            <p:ph type="pic" sz="quarter" idx="14"/>
          </p:nvPr>
        </p:nvSpPr>
        <p:spPr>
          <a:xfrm>
            <a:off x="5226050" y="1752600"/>
            <a:ext cx="3159193"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553381" y="1752600"/>
            <a:ext cx="3159193" cy="1672994"/>
          </a:xfrm>
          <a:prstGeom prst="rect">
            <a:avLst/>
          </a:prstGeom>
          <a:solidFill>
            <a:schemeClr val="bg1">
              <a:lumMod val="85000"/>
            </a:schemeClr>
          </a:solidFill>
        </p:spPr>
        <p:txBody>
          <a:bodyPr/>
          <a:lstStyle/>
          <a:p>
            <a:endParaRPr lang="en-GB" dirty="0"/>
          </a:p>
        </p:txBody>
      </p:sp>
      <p:sp>
        <p:nvSpPr>
          <p:cNvPr id="13" name="Picture Placeholder 8"/>
          <p:cNvSpPr>
            <a:spLocks noGrp="1"/>
          </p:cNvSpPr>
          <p:nvPr>
            <p:ph type="pic" sz="quarter" idx="16"/>
          </p:nvPr>
        </p:nvSpPr>
        <p:spPr>
          <a:xfrm>
            <a:off x="8553381" y="3592744"/>
            <a:ext cx="3159193"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5226050" y="3592744"/>
            <a:ext cx="3159193"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7148791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6 images">
    <p:spTree>
      <p:nvGrpSpPr>
        <p:cNvPr id="1" name=""/>
        <p:cNvGrpSpPr/>
        <p:nvPr/>
      </p:nvGrpSpPr>
      <p:grpSpPr>
        <a:xfrm>
          <a:off x="0" y="0"/>
          <a:ext cx="0" cy="0"/>
          <a:chOff x="0" y="0"/>
          <a:chExt cx="0" cy="0"/>
        </a:xfrm>
      </p:grpSpPr>
      <p:sp>
        <p:nvSpPr>
          <p:cNvPr id="11" name="Picture Placeholder 8"/>
          <p:cNvSpPr>
            <a:spLocks noGrp="1"/>
          </p:cNvSpPr>
          <p:nvPr>
            <p:ph type="pic" sz="quarter" idx="14"/>
          </p:nvPr>
        </p:nvSpPr>
        <p:spPr>
          <a:xfrm>
            <a:off x="4273355" y="1752600"/>
            <a:ext cx="3645289" cy="1672994"/>
          </a:xfrm>
          <a:prstGeom prst="rect">
            <a:avLst/>
          </a:prstGeom>
          <a:solidFill>
            <a:schemeClr val="bg1">
              <a:lumMod val="85000"/>
            </a:schemeClr>
          </a:solidFill>
        </p:spPr>
        <p:txBody>
          <a:bodyPr/>
          <a:lstStyle/>
          <a:p>
            <a:endParaRPr lang="en-GB" dirty="0"/>
          </a:p>
        </p:txBody>
      </p:sp>
      <p:sp>
        <p:nvSpPr>
          <p:cNvPr id="12" name="Picture Placeholder 8"/>
          <p:cNvSpPr>
            <a:spLocks noGrp="1"/>
          </p:cNvSpPr>
          <p:nvPr>
            <p:ph type="pic" sz="quarter" idx="15"/>
          </p:nvPr>
        </p:nvSpPr>
        <p:spPr>
          <a:xfrm>
            <a:off x="8067285" y="1752600"/>
            <a:ext cx="3645289" cy="1672994"/>
          </a:xfrm>
          <a:prstGeom prst="rect">
            <a:avLst/>
          </a:prstGeom>
          <a:solidFill>
            <a:schemeClr val="bg1">
              <a:lumMod val="85000"/>
            </a:schemeClr>
          </a:solidFill>
        </p:spPr>
        <p:txBody>
          <a:bodyPr/>
          <a:lstStyle/>
          <a:p>
            <a:endParaRPr lang="en-GB" dirty="0"/>
          </a:p>
        </p:txBody>
      </p:sp>
      <p:sp>
        <p:nvSpPr>
          <p:cNvPr id="17" name="Picture Placeholder 8"/>
          <p:cNvSpPr>
            <a:spLocks noGrp="1"/>
          </p:cNvSpPr>
          <p:nvPr>
            <p:ph type="pic" sz="quarter" idx="19"/>
          </p:nvPr>
        </p:nvSpPr>
        <p:spPr>
          <a:xfrm>
            <a:off x="479425" y="1752600"/>
            <a:ext cx="3645289" cy="1672994"/>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13" name="Picture Placeholder 8"/>
          <p:cNvSpPr>
            <a:spLocks noGrp="1"/>
          </p:cNvSpPr>
          <p:nvPr>
            <p:ph type="pic" sz="quarter" idx="16"/>
          </p:nvPr>
        </p:nvSpPr>
        <p:spPr>
          <a:xfrm>
            <a:off x="8067285" y="3592744"/>
            <a:ext cx="3645289" cy="1672994"/>
          </a:xfrm>
          <a:prstGeom prst="rect">
            <a:avLst/>
          </a:prstGeom>
          <a:solidFill>
            <a:schemeClr val="bg1">
              <a:lumMod val="85000"/>
            </a:schemeClr>
          </a:solidFill>
        </p:spPr>
        <p:txBody>
          <a:bodyPr/>
          <a:lstStyle/>
          <a:p>
            <a:endParaRPr lang="en-GB" dirty="0"/>
          </a:p>
        </p:txBody>
      </p:sp>
      <p:sp>
        <p:nvSpPr>
          <p:cNvPr id="14" name="Picture Placeholder 8"/>
          <p:cNvSpPr>
            <a:spLocks noGrp="1"/>
          </p:cNvSpPr>
          <p:nvPr>
            <p:ph type="pic" sz="quarter" idx="17"/>
          </p:nvPr>
        </p:nvSpPr>
        <p:spPr>
          <a:xfrm>
            <a:off x="4273355" y="3592744"/>
            <a:ext cx="3645289" cy="1672994"/>
          </a:xfrm>
          <a:prstGeom prst="rect">
            <a:avLst/>
          </a:prstGeom>
          <a:solidFill>
            <a:schemeClr val="bg1">
              <a:lumMod val="85000"/>
            </a:schemeClr>
          </a:solidFill>
        </p:spPr>
        <p:txBody>
          <a:bodyPr/>
          <a:lstStyle/>
          <a:p>
            <a:endParaRPr lang="en-GB" dirty="0"/>
          </a:p>
        </p:txBody>
      </p:sp>
      <p:sp>
        <p:nvSpPr>
          <p:cNvPr id="15" name="Text Placeholder 7"/>
          <p:cNvSpPr>
            <a:spLocks noGrp="1"/>
          </p:cNvSpPr>
          <p:nvPr>
            <p:ph type="body" sz="quarter" idx="18"/>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
        <p:nvSpPr>
          <p:cNvPr id="18" name="Picture Placeholder 8"/>
          <p:cNvSpPr>
            <a:spLocks noGrp="1"/>
          </p:cNvSpPr>
          <p:nvPr>
            <p:ph type="pic" sz="quarter" idx="20"/>
          </p:nvPr>
        </p:nvSpPr>
        <p:spPr>
          <a:xfrm>
            <a:off x="479425" y="3592744"/>
            <a:ext cx="3645289" cy="1672994"/>
          </a:xfrm>
          <a:prstGeom prst="rect">
            <a:avLst/>
          </a:prstGeo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31305710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506537"/>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40668389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Long title text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371476" y="359944"/>
            <a:ext cx="5448300" cy="146822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371476" y="1930399"/>
            <a:ext cx="5181600" cy="4119563"/>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3687394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Text in bubble &amp; full screen image">
    <p:spTree>
      <p:nvGrpSpPr>
        <p:cNvPr id="1" name=""/>
        <p:cNvGrpSpPr/>
        <p:nvPr/>
      </p:nvGrpSpPr>
      <p:grpSpPr>
        <a:xfrm>
          <a:off x="0" y="0"/>
          <a:ext cx="0" cy="0"/>
          <a:chOff x="0" y="0"/>
          <a:chExt cx="0" cy="0"/>
        </a:xfrm>
      </p:grpSpPr>
      <p:sp>
        <p:nvSpPr>
          <p:cNvPr id="10" name="Picture Placeholder 9"/>
          <p:cNvSpPr>
            <a:spLocks noGrp="1"/>
          </p:cNvSpPr>
          <p:nvPr>
            <p:ph type="pic" sz="quarter" idx="13"/>
          </p:nvPr>
        </p:nvSpPr>
        <p:spPr>
          <a:xfrm>
            <a:off x="0" y="0"/>
            <a:ext cx="12192000" cy="6858000"/>
          </a:xfrm>
          <a:solidFill>
            <a:schemeClr val="bg1">
              <a:lumMod val="85000"/>
            </a:schemeClr>
          </a:solidFill>
        </p:spPr>
        <p:txBody>
          <a:bodyPr/>
          <a:lstStyle/>
          <a:p>
            <a:endParaRPr lang="en-GB"/>
          </a:p>
        </p:txBody>
      </p:sp>
      <p:sp>
        <p:nvSpPr>
          <p:cNvPr id="2" name="Title 1"/>
          <p:cNvSpPr>
            <a:spLocks noGrp="1"/>
          </p:cNvSpPr>
          <p:nvPr>
            <p:ph type="title"/>
          </p:nvPr>
        </p:nvSpPr>
        <p:spPr>
          <a:xfrm>
            <a:off x="621221" y="651774"/>
            <a:ext cx="3714140" cy="1021181"/>
          </a:xfrm>
        </p:spPr>
        <p:txBody>
          <a:bodyPr/>
          <a:lstStyle>
            <a:lvl1pPr>
              <a:defRPr>
                <a:solidFill>
                  <a:schemeClr val="bg1"/>
                </a:solidFill>
              </a:defRPr>
            </a:lvl1pPr>
          </a:lstStyle>
          <a:p>
            <a:r>
              <a:rPr lang="en-US" dirty="0"/>
              <a:t>Click to edit Master title style</a:t>
            </a:r>
            <a:endParaRPr lang="en-GB" dirty="0"/>
          </a:p>
        </p:txBody>
      </p:sp>
      <p:sp>
        <p:nvSpPr>
          <p:cNvPr id="3" name="Content Placeholder 2"/>
          <p:cNvSpPr>
            <a:spLocks noGrp="1"/>
          </p:cNvSpPr>
          <p:nvPr>
            <p:ph sz="half" idx="1"/>
          </p:nvPr>
        </p:nvSpPr>
        <p:spPr>
          <a:xfrm>
            <a:off x="621221" y="1814300"/>
            <a:ext cx="3714140" cy="4051479"/>
          </a:xfrm>
          <a:prstGeom prst="rect">
            <a:avLst/>
          </a:prstGeom>
        </p:spPr>
        <p:txBody>
          <a:bodyPr/>
          <a:lstStyle>
            <a:lvl1pP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
                <a:schemeClr val="bg1"/>
              </a:buCl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Date Placeholder 4"/>
          <p:cNvSpPr>
            <a:spLocks noGrp="1"/>
          </p:cNvSpPr>
          <p:nvPr>
            <p:ph type="dt" sz="half" idx="10"/>
          </p:nvPr>
        </p:nvSpPr>
        <p:spPr/>
        <p:txBody>
          <a:bodyPr/>
          <a:lstStyle/>
          <a:p>
            <a:fld id="{2E6EF22D-7DBE-4099-99F0-B83DD9779912}" type="datetimeFigureOut">
              <a:rPr lang="en-GB" smtClean="0"/>
              <a:t>17/07/2019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150693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Key statistic">
    <p:spTree>
      <p:nvGrpSpPr>
        <p:cNvPr id="1" name=""/>
        <p:cNvGrpSpPr/>
        <p:nvPr/>
      </p:nvGrpSpPr>
      <p:grpSpPr>
        <a:xfrm>
          <a:off x="0" y="0"/>
          <a:ext cx="0" cy="0"/>
          <a:chOff x="0" y="0"/>
          <a:chExt cx="0" cy="0"/>
        </a:xfrm>
      </p:grpSpPr>
      <p:sp>
        <p:nvSpPr>
          <p:cNvPr id="8" name="Text Placeholder 7"/>
          <p:cNvSpPr>
            <a:spLocks noGrp="1"/>
          </p:cNvSpPr>
          <p:nvPr>
            <p:ph type="body" sz="quarter" idx="17"/>
          </p:nvPr>
        </p:nvSpPr>
        <p:spPr>
          <a:xfrm>
            <a:off x="377758" y="2033529"/>
            <a:ext cx="4368867" cy="3059113"/>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hasCustomPrompt="1"/>
          </p:nvPr>
        </p:nvSpPr>
        <p:spPr>
          <a:xfrm>
            <a:off x="371476" y="182083"/>
            <a:ext cx="4459604" cy="1745777"/>
          </a:xfrm>
        </p:spPr>
        <p:txBody>
          <a:bodyPr bIns="0">
            <a:noAutofit/>
          </a:bodyPr>
          <a:lstStyle>
            <a:lvl1pPr>
              <a:defRPr sz="12600" kern="5000" spc="-700" baseline="0"/>
            </a:lvl1pPr>
          </a:lstStyle>
          <a:p>
            <a:r>
              <a:rPr lang="en-US" dirty="0"/>
              <a:t>XXX%</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9" y="5365115"/>
            <a:ext cx="11334816"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11" name="Straight Connector 10"/>
          <p:cNvCxnSpPr/>
          <p:nvPr userDrawn="1"/>
        </p:nvCxnSpPr>
        <p:spPr>
          <a:xfrm>
            <a:off x="479425" y="1874892"/>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3217276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15:clr>
            <a:srgbClr val="FBAE40"/>
          </p15:clr>
        </p15:guide>
        <p15:guide id="3" orient="horz" pos="2160">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Vide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17/07/2019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6" name="Picture Placeholder 5"/>
          <p:cNvSpPr>
            <a:spLocks noGrp="1"/>
          </p:cNvSpPr>
          <p:nvPr>
            <p:ph type="pic" sz="quarter" idx="13"/>
          </p:nvPr>
        </p:nvSpPr>
        <p:spPr>
          <a:xfrm>
            <a:off x="0" y="0"/>
            <a:ext cx="12192000" cy="5939790"/>
          </a:xfrm>
          <a:solidFill>
            <a:schemeClr val="bg1">
              <a:lumMod val="85000"/>
            </a:schemeClr>
          </a:solidFill>
        </p:spPr>
        <p:txBody>
          <a:bodyPr/>
          <a:lstStyle/>
          <a:p>
            <a:endParaRPr lang="en-GB"/>
          </a:p>
        </p:txBody>
      </p:sp>
    </p:spTree>
    <p:custDataLst>
      <p:tags r:id="rId1"/>
    </p:custDataLst>
    <p:extLst>
      <p:ext uri="{BB962C8B-B14F-4D97-AF65-F5344CB8AC3E}">
        <p14:creationId xmlns:p14="http://schemas.microsoft.com/office/powerpoint/2010/main" val="414207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4x Video">
    <p:spTree>
      <p:nvGrpSpPr>
        <p:cNvPr id="1" name=""/>
        <p:cNvGrpSpPr/>
        <p:nvPr/>
      </p:nvGrpSpPr>
      <p:grpSpPr>
        <a:xfrm>
          <a:off x="0" y="0"/>
          <a:ext cx="0" cy="0"/>
          <a:chOff x="0" y="0"/>
          <a:chExt cx="0" cy="0"/>
        </a:xfrm>
      </p:grpSpPr>
      <p:sp>
        <p:nvSpPr>
          <p:cNvPr id="6" name="Picture Placeholder 5"/>
          <p:cNvSpPr>
            <a:spLocks noGrp="1"/>
          </p:cNvSpPr>
          <p:nvPr>
            <p:ph type="pic" sz="quarter" idx="13"/>
          </p:nvPr>
        </p:nvSpPr>
        <p:spPr>
          <a:xfrm>
            <a:off x="479425" y="447473"/>
            <a:ext cx="5535613" cy="2435428"/>
          </a:xfrm>
          <a:solidFill>
            <a:schemeClr val="bg1">
              <a:lumMod val="85000"/>
            </a:schemeClr>
          </a:solidFill>
        </p:spPr>
        <p:txBody>
          <a:bodyPr/>
          <a:lstStyle/>
          <a:p>
            <a:endParaRPr lang="en-GB" dirty="0"/>
          </a:p>
        </p:txBody>
      </p:sp>
      <p:sp>
        <p:nvSpPr>
          <p:cNvPr id="17" name="Picture Placeholder 5"/>
          <p:cNvSpPr>
            <a:spLocks noGrp="1"/>
          </p:cNvSpPr>
          <p:nvPr>
            <p:ph type="pic" sz="quarter" idx="14"/>
          </p:nvPr>
        </p:nvSpPr>
        <p:spPr>
          <a:xfrm>
            <a:off x="6176962" y="447472"/>
            <a:ext cx="5535613" cy="2435428"/>
          </a:xfrm>
          <a:solidFill>
            <a:schemeClr val="bg1">
              <a:lumMod val="85000"/>
            </a:schemeClr>
          </a:solidFill>
        </p:spPr>
        <p:txBody>
          <a:bodyPr/>
          <a:lstStyle/>
          <a:p>
            <a:endParaRPr lang="en-GB" dirty="0"/>
          </a:p>
        </p:txBody>
      </p:sp>
      <p:sp>
        <p:nvSpPr>
          <p:cNvPr id="18" name="Picture Placeholder 5"/>
          <p:cNvSpPr>
            <a:spLocks noGrp="1"/>
          </p:cNvSpPr>
          <p:nvPr>
            <p:ph type="pic" sz="quarter" idx="15"/>
          </p:nvPr>
        </p:nvSpPr>
        <p:spPr>
          <a:xfrm>
            <a:off x="6177278" y="3063315"/>
            <a:ext cx="5535613" cy="2435428"/>
          </a:xfrm>
          <a:solidFill>
            <a:schemeClr val="bg1">
              <a:lumMod val="85000"/>
            </a:schemeClr>
          </a:solidFill>
        </p:spPr>
        <p:txBody>
          <a:bodyPr/>
          <a:lstStyle/>
          <a:p>
            <a:endParaRPr lang="en-GB" dirty="0"/>
          </a:p>
        </p:txBody>
      </p:sp>
      <p:sp>
        <p:nvSpPr>
          <p:cNvPr id="19" name="Picture Placeholder 5"/>
          <p:cNvSpPr>
            <a:spLocks noGrp="1"/>
          </p:cNvSpPr>
          <p:nvPr>
            <p:ph type="pic" sz="quarter" idx="16"/>
          </p:nvPr>
        </p:nvSpPr>
        <p:spPr>
          <a:xfrm>
            <a:off x="479425" y="3058519"/>
            <a:ext cx="5535613" cy="2435428"/>
          </a:xfrm>
          <a:solidFill>
            <a:schemeClr val="bg1">
              <a:lumMod val="85000"/>
            </a:schemeClr>
          </a:solidFill>
        </p:spPr>
        <p:txBody>
          <a:bodyPr/>
          <a:lstStyle/>
          <a:p>
            <a:endParaRPr lang="en-GB" dirty="0"/>
          </a:p>
        </p:txBody>
      </p:sp>
      <p:sp>
        <p:nvSpPr>
          <p:cNvPr id="2" name="Date Placeholder 1"/>
          <p:cNvSpPr>
            <a:spLocks noGrp="1"/>
          </p:cNvSpPr>
          <p:nvPr>
            <p:ph type="dt" sz="half" idx="10"/>
          </p:nvPr>
        </p:nvSpPr>
        <p:spPr/>
        <p:txBody>
          <a:bodyPr/>
          <a:lstStyle/>
          <a:p>
            <a:fld id="{2E6EF22D-7DBE-4099-99F0-B83DD9779912}" type="datetimeFigureOut">
              <a:rPr lang="en-GB" smtClean="0"/>
              <a:t>17/07/2019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Tree>
    <p:custDataLst>
      <p:tags r:id="rId1"/>
    </p:custDataLst>
    <p:extLst>
      <p:ext uri="{BB962C8B-B14F-4D97-AF65-F5344CB8AC3E}">
        <p14:creationId xmlns:p14="http://schemas.microsoft.com/office/powerpoint/2010/main" val="3100194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ivider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371288" y="1140293"/>
            <a:ext cx="5298141" cy="2412000"/>
          </a:xfrm>
        </p:spPr>
        <p:txBody>
          <a:bodyPr anchor="t">
            <a:noAutofit/>
          </a:bodyPr>
          <a:lstStyle>
            <a:lvl1pPr algn="l">
              <a:defRPr sz="4000" b="1" baseline="0">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6" name="Text Placeholder 14"/>
          <p:cNvSpPr>
            <a:spLocks noGrp="1"/>
          </p:cNvSpPr>
          <p:nvPr>
            <p:ph type="body" sz="quarter" idx="14" hasCustomPrompt="1"/>
          </p:nvPr>
        </p:nvSpPr>
        <p:spPr>
          <a:xfrm>
            <a:off x="371288" y="651155"/>
            <a:ext cx="6450012" cy="352613"/>
          </a:xfrm>
        </p:spPr>
        <p:txBody>
          <a:bodyPr>
            <a:normAutofit/>
          </a:bodyPr>
          <a:lstStyle>
            <a:lvl1pPr marL="0" algn="l" defTabSz="914400" rtl="0" eaLnBrk="1" latinLnBrk="0" hangingPunct="1">
              <a:lnSpc>
                <a:spcPct val="90000"/>
              </a:lnSpc>
              <a:spcBef>
                <a:spcPct val="0"/>
              </a:spcBef>
              <a:buNone/>
              <a:defRPr lang="en-US" sz="1800" b="1" kern="1200" spc="30" baseline="0" dirty="0" smtClean="0">
                <a:solidFill>
                  <a:schemeClr val="bg1"/>
                </a:solidFill>
                <a:latin typeface="+mj-lt"/>
                <a:ea typeface="+mj-ea"/>
                <a:cs typeface="+mj-cs"/>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30881830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8"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9420098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Quote with image">
    <p:spTree>
      <p:nvGrpSpPr>
        <p:cNvPr id="1" name=""/>
        <p:cNvGrpSpPr/>
        <p:nvPr/>
      </p:nvGrpSpPr>
      <p:grpSpPr>
        <a:xfrm>
          <a:off x="0" y="0"/>
          <a:ext cx="0" cy="0"/>
          <a:chOff x="0" y="0"/>
          <a:chExt cx="0" cy="0"/>
        </a:xfrm>
      </p:grpSpPr>
      <p:sp>
        <p:nvSpPr>
          <p:cNvPr id="2" name="Title 1"/>
          <p:cNvSpPr>
            <a:spLocks noGrp="1"/>
          </p:cNvSpPr>
          <p:nvPr>
            <p:ph type="title"/>
          </p:nvPr>
        </p:nvSpPr>
        <p:spPr>
          <a:xfrm>
            <a:off x="371476" y="359944"/>
            <a:ext cx="8216264" cy="3190976"/>
          </a:xfrm>
        </p:spPr>
        <p:txBody>
          <a:bodyPr>
            <a:noAutofit/>
          </a:bodyPr>
          <a:lstStyle>
            <a:lvl1pPr>
              <a:defRPr sz="4400" b="0">
                <a:solidFill>
                  <a:schemeClr val="tx2"/>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2858127" cy="357149"/>
          </a:xfrm>
        </p:spPr>
        <p:txBody>
          <a:bodyPr/>
          <a:lstStyle>
            <a:lvl1pPr>
              <a:defRPr>
                <a:solidFill>
                  <a:schemeClr val="bg2"/>
                </a:solidFill>
              </a:defRPr>
            </a:lvl1pPr>
            <a:lvl2pPr marL="0" indent="0">
              <a:buNone/>
              <a:defRPr/>
            </a:lvl2pPr>
          </a:lstStyle>
          <a:p>
            <a:pPr lvl="0"/>
            <a:r>
              <a:rPr lang="en-US" dirty="0"/>
              <a:t>Edit Master text styles</a:t>
            </a:r>
          </a:p>
        </p:txBody>
      </p:sp>
      <p:sp>
        <p:nvSpPr>
          <p:cNvPr id="17" name="Picture Placeholder 15"/>
          <p:cNvSpPr>
            <a:spLocks noGrp="1"/>
          </p:cNvSpPr>
          <p:nvPr>
            <p:ph type="pic" sz="quarter" idx="14"/>
          </p:nvPr>
        </p:nvSpPr>
        <p:spPr>
          <a:xfrm>
            <a:off x="477203" y="4393565"/>
            <a:ext cx="1092517" cy="1092518"/>
          </a:xfrm>
          <a:prstGeom prst="ellipse">
            <a:avLst/>
          </a:prstGeom>
        </p:spPr>
        <p:txBody>
          <a:bodyPr>
            <a:normAutofit/>
          </a:bodyPr>
          <a:lstStyle>
            <a:lvl1pPr>
              <a:defRPr sz="1100">
                <a:solidFill>
                  <a:schemeClr val="bg2"/>
                </a:solidFill>
              </a:defRPr>
            </a:lvl1pPr>
          </a:lstStyle>
          <a:p>
            <a:endParaRPr lang="en-GB" dirty="0"/>
          </a:p>
        </p:txBody>
      </p:sp>
      <p:sp>
        <p:nvSpPr>
          <p:cNvPr id="12" name="Picture Placeholder 8"/>
          <p:cNvSpPr>
            <a:spLocks noGrp="1"/>
          </p:cNvSpPr>
          <p:nvPr>
            <p:ph type="pic" sz="quarter" idx="16"/>
          </p:nvPr>
        </p:nvSpPr>
        <p:spPr>
          <a:xfrm>
            <a:off x="8313420" y="-9729"/>
            <a:ext cx="3878580" cy="5948364"/>
          </a:xfrm>
          <a:prstGeom prst="rect">
            <a:avLst/>
          </a:prstGeom>
          <a:solidFill>
            <a:schemeClr val="bg1">
              <a:lumMod val="85000"/>
            </a:schemeClr>
          </a:solidFill>
        </p:spPr>
        <p:txBody>
          <a:bodyPr/>
          <a:lstStyle>
            <a:lvl1pPr>
              <a:defRPr>
                <a:solidFill>
                  <a:schemeClr val="bg2"/>
                </a:solidFill>
              </a:defRPr>
            </a:lvl1pPr>
          </a:lstStyle>
          <a:p>
            <a:endParaRPr lang="en-GB" dirty="0"/>
          </a:p>
        </p:txBody>
      </p:sp>
      <p:sp>
        <p:nvSpPr>
          <p:cNvPr id="9" name="Freeform 8"/>
          <p:cNvSpPr>
            <a:spLocks/>
          </p:cNvSpPr>
          <p:nvPr userDrawn="1"/>
        </p:nvSpPr>
        <p:spPr bwMode="auto">
          <a:xfrm>
            <a:off x="463293" y="3652420"/>
            <a:ext cx="3019046" cy="576786"/>
          </a:xfrm>
          <a:custGeom>
            <a:avLst/>
            <a:gdLst>
              <a:gd name="T0" fmla="*/ 26 w 716"/>
              <a:gd name="T1" fmla="*/ 2 h 132"/>
              <a:gd name="T2" fmla="*/ 26 w 716"/>
              <a:gd name="T3" fmla="*/ 0 h 132"/>
              <a:gd name="T4" fmla="*/ 13 w 716"/>
              <a:gd name="T5" fmla="*/ 3 h 132"/>
              <a:gd name="T6" fmla="*/ 4 w 716"/>
              <a:gd name="T7" fmla="*/ 11 h 132"/>
              <a:gd name="T8" fmla="*/ 0 w 716"/>
              <a:gd name="T9" fmla="*/ 26 h 132"/>
              <a:gd name="T10" fmla="*/ 0 w 716"/>
              <a:gd name="T11" fmla="*/ 132 h 132"/>
              <a:gd name="T12" fmla="*/ 690 w 716"/>
              <a:gd name="T13" fmla="*/ 132 h 132"/>
              <a:gd name="T14" fmla="*/ 702 w 716"/>
              <a:gd name="T15" fmla="*/ 128 h 132"/>
              <a:gd name="T16" fmla="*/ 711 w 716"/>
              <a:gd name="T17" fmla="*/ 121 h 132"/>
              <a:gd name="T18" fmla="*/ 716 w 716"/>
              <a:gd name="T19" fmla="*/ 106 h 132"/>
              <a:gd name="T20" fmla="*/ 716 w 716"/>
              <a:gd name="T21" fmla="*/ 26 h 132"/>
              <a:gd name="T22" fmla="*/ 712 w 716"/>
              <a:gd name="T23" fmla="*/ 13 h 132"/>
              <a:gd name="T24" fmla="*/ 705 w 716"/>
              <a:gd name="T25" fmla="*/ 4 h 132"/>
              <a:gd name="T26" fmla="*/ 690 w 716"/>
              <a:gd name="T27" fmla="*/ 0 h 132"/>
              <a:gd name="T28" fmla="*/ 26 w 716"/>
              <a:gd name="T29" fmla="*/ 0 h 132"/>
              <a:gd name="T30" fmla="*/ 26 w 716"/>
              <a:gd name="T31" fmla="*/ 2 h 132"/>
              <a:gd name="T32" fmla="*/ 26 w 716"/>
              <a:gd name="T33" fmla="*/ 4 h 132"/>
              <a:gd name="T34" fmla="*/ 690 w 716"/>
              <a:gd name="T35" fmla="*/ 4 h 132"/>
              <a:gd name="T36" fmla="*/ 702 w 716"/>
              <a:gd name="T37" fmla="*/ 7 h 132"/>
              <a:gd name="T38" fmla="*/ 710 w 716"/>
              <a:gd name="T39" fmla="*/ 19 h 132"/>
              <a:gd name="T40" fmla="*/ 711 w 716"/>
              <a:gd name="T41" fmla="*/ 24 h 132"/>
              <a:gd name="T42" fmla="*/ 712 w 716"/>
              <a:gd name="T43" fmla="*/ 25 h 132"/>
              <a:gd name="T44" fmla="*/ 712 w 716"/>
              <a:gd name="T45" fmla="*/ 25 h 132"/>
              <a:gd name="T46" fmla="*/ 712 w 716"/>
              <a:gd name="T47" fmla="*/ 26 h 132"/>
              <a:gd name="T48" fmla="*/ 712 w 716"/>
              <a:gd name="T49" fmla="*/ 106 h 132"/>
              <a:gd name="T50" fmla="*/ 708 w 716"/>
              <a:gd name="T51" fmla="*/ 118 h 132"/>
              <a:gd name="T52" fmla="*/ 697 w 716"/>
              <a:gd name="T53" fmla="*/ 126 h 132"/>
              <a:gd name="T54" fmla="*/ 692 w 716"/>
              <a:gd name="T55" fmla="*/ 127 h 132"/>
              <a:gd name="T56" fmla="*/ 690 w 716"/>
              <a:gd name="T57" fmla="*/ 128 h 132"/>
              <a:gd name="T58" fmla="*/ 690 w 716"/>
              <a:gd name="T59" fmla="*/ 128 h 132"/>
              <a:gd name="T60" fmla="*/ 690 w 716"/>
              <a:gd name="T61" fmla="*/ 128 h 132"/>
              <a:gd name="T62" fmla="*/ 4 w 716"/>
              <a:gd name="T63" fmla="*/ 128 h 132"/>
              <a:gd name="T64" fmla="*/ 4 w 716"/>
              <a:gd name="T65" fmla="*/ 26 h 132"/>
              <a:gd name="T66" fmla="*/ 7 w 716"/>
              <a:gd name="T67" fmla="*/ 13 h 132"/>
              <a:gd name="T68" fmla="*/ 19 w 716"/>
              <a:gd name="T69" fmla="*/ 5 h 132"/>
              <a:gd name="T70" fmla="*/ 24 w 716"/>
              <a:gd name="T71" fmla="*/ 4 h 132"/>
              <a:gd name="T72" fmla="*/ 25 w 716"/>
              <a:gd name="T73" fmla="*/ 4 h 132"/>
              <a:gd name="T74" fmla="*/ 25 w 716"/>
              <a:gd name="T75" fmla="*/ 4 h 132"/>
              <a:gd name="T76" fmla="*/ 26 w 716"/>
              <a:gd name="T77" fmla="*/ 4 h 132"/>
              <a:gd name="T78" fmla="*/ 26 w 716"/>
              <a:gd name="T79" fmla="*/ 2 h 1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Lst>
            <a:rect l="0" t="0" r="r" b="b"/>
            <a:pathLst>
              <a:path w="716" h="132">
                <a:moveTo>
                  <a:pt x="26" y="2"/>
                </a:moveTo>
                <a:cubicBezTo>
                  <a:pt x="26" y="0"/>
                  <a:pt x="26" y="0"/>
                  <a:pt x="26" y="0"/>
                </a:cubicBezTo>
                <a:cubicBezTo>
                  <a:pt x="25" y="0"/>
                  <a:pt x="19" y="0"/>
                  <a:pt x="13" y="3"/>
                </a:cubicBezTo>
                <a:cubicBezTo>
                  <a:pt x="9" y="4"/>
                  <a:pt x="6" y="7"/>
                  <a:pt x="4" y="11"/>
                </a:cubicBezTo>
                <a:cubicBezTo>
                  <a:pt x="1" y="14"/>
                  <a:pt x="0" y="19"/>
                  <a:pt x="0" y="26"/>
                </a:cubicBezTo>
                <a:cubicBezTo>
                  <a:pt x="0" y="132"/>
                  <a:pt x="0" y="132"/>
                  <a:pt x="0" y="132"/>
                </a:cubicBezTo>
                <a:cubicBezTo>
                  <a:pt x="690" y="132"/>
                  <a:pt x="690" y="132"/>
                  <a:pt x="690" y="132"/>
                </a:cubicBezTo>
                <a:cubicBezTo>
                  <a:pt x="690" y="132"/>
                  <a:pt x="696" y="132"/>
                  <a:pt x="702" y="128"/>
                </a:cubicBezTo>
                <a:cubicBezTo>
                  <a:pt x="706" y="127"/>
                  <a:pt x="709" y="124"/>
                  <a:pt x="711" y="121"/>
                </a:cubicBezTo>
                <a:cubicBezTo>
                  <a:pt x="714" y="117"/>
                  <a:pt x="716" y="112"/>
                  <a:pt x="716" y="106"/>
                </a:cubicBezTo>
                <a:cubicBezTo>
                  <a:pt x="716" y="26"/>
                  <a:pt x="716" y="26"/>
                  <a:pt x="716" y="26"/>
                </a:cubicBezTo>
                <a:cubicBezTo>
                  <a:pt x="716" y="25"/>
                  <a:pt x="716" y="19"/>
                  <a:pt x="712" y="13"/>
                </a:cubicBezTo>
                <a:cubicBezTo>
                  <a:pt x="711" y="9"/>
                  <a:pt x="708" y="6"/>
                  <a:pt x="705" y="4"/>
                </a:cubicBezTo>
                <a:cubicBezTo>
                  <a:pt x="701" y="1"/>
                  <a:pt x="696" y="0"/>
                  <a:pt x="690" y="0"/>
                </a:cubicBezTo>
                <a:cubicBezTo>
                  <a:pt x="26" y="0"/>
                  <a:pt x="26" y="0"/>
                  <a:pt x="26" y="0"/>
                </a:cubicBezTo>
                <a:cubicBezTo>
                  <a:pt x="26" y="2"/>
                  <a:pt x="26" y="2"/>
                  <a:pt x="26" y="2"/>
                </a:cubicBezTo>
                <a:cubicBezTo>
                  <a:pt x="26" y="4"/>
                  <a:pt x="26" y="4"/>
                  <a:pt x="26" y="4"/>
                </a:cubicBezTo>
                <a:cubicBezTo>
                  <a:pt x="690" y="4"/>
                  <a:pt x="690" y="4"/>
                  <a:pt x="690" y="4"/>
                </a:cubicBezTo>
                <a:cubicBezTo>
                  <a:pt x="695" y="4"/>
                  <a:pt x="699" y="5"/>
                  <a:pt x="702" y="7"/>
                </a:cubicBezTo>
                <a:cubicBezTo>
                  <a:pt x="707" y="10"/>
                  <a:pt x="709" y="15"/>
                  <a:pt x="710" y="19"/>
                </a:cubicBezTo>
                <a:cubicBezTo>
                  <a:pt x="711" y="21"/>
                  <a:pt x="711" y="22"/>
                  <a:pt x="711" y="24"/>
                </a:cubicBezTo>
                <a:cubicBezTo>
                  <a:pt x="711" y="24"/>
                  <a:pt x="712" y="25"/>
                  <a:pt x="712" y="25"/>
                </a:cubicBezTo>
                <a:cubicBezTo>
                  <a:pt x="712" y="25"/>
                  <a:pt x="712" y="25"/>
                  <a:pt x="712" y="25"/>
                </a:cubicBezTo>
                <a:cubicBezTo>
                  <a:pt x="712" y="26"/>
                  <a:pt x="712" y="26"/>
                  <a:pt x="712" y="26"/>
                </a:cubicBezTo>
                <a:cubicBezTo>
                  <a:pt x="712" y="106"/>
                  <a:pt x="712" y="106"/>
                  <a:pt x="712" y="106"/>
                </a:cubicBezTo>
                <a:cubicBezTo>
                  <a:pt x="712" y="111"/>
                  <a:pt x="710" y="115"/>
                  <a:pt x="708" y="118"/>
                </a:cubicBezTo>
                <a:cubicBezTo>
                  <a:pt x="705" y="123"/>
                  <a:pt x="701" y="125"/>
                  <a:pt x="697" y="126"/>
                </a:cubicBezTo>
                <a:cubicBezTo>
                  <a:pt x="695" y="127"/>
                  <a:pt x="693" y="127"/>
                  <a:pt x="692" y="127"/>
                </a:cubicBezTo>
                <a:cubicBezTo>
                  <a:pt x="691" y="127"/>
                  <a:pt x="690" y="128"/>
                  <a:pt x="690" y="128"/>
                </a:cubicBezTo>
                <a:cubicBezTo>
                  <a:pt x="690" y="128"/>
                  <a:pt x="690" y="128"/>
                  <a:pt x="690" y="128"/>
                </a:cubicBezTo>
                <a:cubicBezTo>
                  <a:pt x="690" y="128"/>
                  <a:pt x="690" y="128"/>
                  <a:pt x="690" y="128"/>
                </a:cubicBezTo>
                <a:cubicBezTo>
                  <a:pt x="4" y="128"/>
                  <a:pt x="4" y="128"/>
                  <a:pt x="4" y="128"/>
                </a:cubicBezTo>
                <a:cubicBezTo>
                  <a:pt x="4" y="26"/>
                  <a:pt x="4" y="26"/>
                  <a:pt x="4" y="26"/>
                </a:cubicBezTo>
                <a:cubicBezTo>
                  <a:pt x="4" y="20"/>
                  <a:pt x="5" y="16"/>
                  <a:pt x="7" y="13"/>
                </a:cubicBezTo>
                <a:cubicBezTo>
                  <a:pt x="10" y="8"/>
                  <a:pt x="15" y="6"/>
                  <a:pt x="19" y="5"/>
                </a:cubicBezTo>
                <a:cubicBezTo>
                  <a:pt x="21" y="4"/>
                  <a:pt x="22" y="4"/>
                  <a:pt x="24" y="4"/>
                </a:cubicBezTo>
                <a:cubicBezTo>
                  <a:pt x="24" y="4"/>
                  <a:pt x="25" y="4"/>
                  <a:pt x="25" y="4"/>
                </a:cubicBezTo>
                <a:cubicBezTo>
                  <a:pt x="25" y="4"/>
                  <a:pt x="25" y="4"/>
                  <a:pt x="25" y="4"/>
                </a:cubicBezTo>
                <a:cubicBezTo>
                  <a:pt x="26" y="4"/>
                  <a:pt x="26" y="4"/>
                  <a:pt x="26" y="4"/>
                </a:cubicBezTo>
                <a:lnTo>
                  <a:pt x="26" y="2"/>
                </a:lnTo>
                <a:close/>
              </a:path>
            </a:pathLst>
          </a:custGeom>
          <a:solidFill>
            <a:schemeClr val="bg2"/>
          </a:solidFill>
          <a:ln>
            <a:noFill/>
          </a:ln>
        </p:spPr>
        <p:txBody>
          <a:bodyPr vert="horz" wrap="square" lIns="91440" tIns="45720" rIns="91440" bIns="45720" numCol="1" anchor="t" anchorCtr="0" compatLnSpc="1">
            <a:prstTxWarp prst="textNoShape">
              <a:avLst/>
            </a:prstTxWarp>
          </a:bodyPr>
          <a:lstStyle/>
          <a:p>
            <a:endParaRPr lang="en-GB"/>
          </a:p>
        </p:txBody>
      </p:sp>
    </p:spTree>
    <p:custDataLst>
      <p:tags r:id="rId1"/>
    </p:custDataLst>
    <p:extLst>
      <p:ext uri="{BB962C8B-B14F-4D97-AF65-F5344CB8AC3E}">
        <p14:creationId xmlns:p14="http://schemas.microsoft.com/office/powerpoint/2010/main" val="226800652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Small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1746970"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2366409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Medium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3" y="3773511"/>
            <a:ext cx="2858126"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40587802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Quote with full screen image - Large bubble">
    <p:spTree>
      <p:nvGrpSpPr>
        <p:cNvPr id="1" name=""/>
        <p:cNvGrpSpPr/>
        <p:nvPr/>
      </p:nvGrpSpPr>
      <p:grpSpPr>
        <a:xfrm>
          <a:off x="0" y="0"/>
          <a:ext cx="0" cy="0"/>
          <a:chOff x="0" y="0"/>
          <a:chExt cx="0" cy="0"/>
        </a:xfrm>
      </p:grpSpPr>
      <p:sp>
        <p:nvSpPr>
          <p:cNvPr id="12" name="Picture Placeholder 8"/>
          <p:cNvSpPr>
            <a:spLocks noGrp="1"/>
          </p:cNvSpPr>
          <p:nvPr>
            <p:ph type="pic" sz="quarter" idx="16"/>
          </p:nvPr>
        </p:nvSpPr>
        <p:spPr>
          <a:xfrm>
            <a:off x="0" y="-9730"/>
            <a:ext cx="12192000" cy="6867729"/>
          </a:xfrm>
          <a:prstGeom prst="rect">
            <a:avLst/>
          </a:prstGeom>
          <a:solidFill>
            <a:schemeClr val="bg1">
              <a:lumMod val="85000"/>
            </a:schemeClr>
          </a:solidFill>
        </p:spPr>
        <p:txBody>
          <a:bodyPr/>
          <a:lstStyle/>
          <a:p>
            <a:endParaRPr lang="en-GB" dirty="0"/>
          </a:p>
        </p:txBody>
      </p:sp>
      <p:sp>
        <p:nvSpPr>
          <p:cNvPr id="2" name="Title 1"/>
          <p:cNvSpPr>
            <a:spLocks noGrp="1"/>
          </p:cNvSpPr>
          <p:nvPr>
            <p:ph type="title"/>
          </p:nvPr>
        </p:nvSpPr>
        <p:spPr>
          <a:xfrm>
            <a:off x="371476" y="359944"/>
            <a:ext cx="8216264" cy="3190976"/>
          </a:xfrm>
        </p:spPr>
        <p:txBody>
          <a:bodyPr>
            <a:noAutofit/>
          </a:bodyPr>
          <a:lstStyle>
            <a:lvl1pPr>
              <a:defRPr sz="4400" b="0">
                <a:solidFill>
                  <a:schemeClr val="bg1"/>
                </a:solidFill>
              </a:defRPr>
            </a:lvl1p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4" name="Text Placeholder 13"/>
          <p:cNvSpPr>
            <a:spLocks noGrp="1"/>
          </p:cNvSpPr>
          <p:nvPr>
            <p:ph type="body" sz="quarter" idx="13"/>
          </p:nvPr>
        </p:nvSpPr>
        <p:spPr>
          <a:xfrm>
            <a:off x="535312" y="3773511"/>
            <a:ext cx="5659748" cy="357149"/>
          </a:xfrm>
        </p:spPr>
        <p:txBody>
          <a:bodyPr/>
          <a:lstStyle>
            <a:lvl1pPr>
              <a:defRPr>
                <a:solidFill>
                  <a:schemeClr val="bg1"/>
                </a:solidFill>
              </a:defRPr>
            </a:lvl1pPr>
            <a:lvl2pPr marL="0" indent="0">
              <a:buNone/>
              <a:defRPr/>
            </a:lvl2pPr>
          </a:lstStyle>
          <a:p>
            <a:pPr lvl="0"/>
            <a:r>
              <a:rPr lang="en-US" dirty="0"/>
              <a:t>Edit Master text</a:t>
            </a:r>
          </a:p>
        </p:txBody>
      </p:sp>
    </p:spTree>
    <p:custDataLst>
      <p:tags r:id="rId1"/>
    </p:custDataLst>
    <p:extLst>
      <p:ext uri="{BB962C8B-B14F-4D97-AF65-F5344CB8AC3E}">
        <p14:creationId xmlns:p14="http://schemas.microsoft.com/office/powerpoint/2010/main" val="31773168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s cuttings">
    <p:spTree>
      <p:nvGrpSpPr>
        <p:cNvPr id="1" name=""/>
        <p:cNvGrpSpPr/>
        <p:nvPr/>
      </p:nvGrpSpPr>
      <p:grpSpPr>
        <a:xfrm>
          <a:off x="0" y="0"/>
          <a:ext cx="0" cy="0"/>
          <a:chOff x="0" y="0"/>
          <a:chExt cx="0" cy="0"/>
        </a:xfrm>
      </p:grpSpPr>
      <p:sp>
        <p:nvSpPr>
          <p:cNvPr id="8" name="Rectangle 7"/>
          <p:cNvSpPr/>
          <p:nvPr userDrawn="1"/>
        </p:nvSpPr>
        <p:spPr>
          <a:xfrm>
            <a:off x="0" y="0"/>
            <a:ext cx="12192000" cy="5935980"/>
          </a:xfrm>
          <a:prstGeom prst="rect">
            <a:avLst/>
          </a:prstGeom>
          <a:solidFill>
            <a:srgbClr val="E5E5E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375652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E6EF22D-7DBE-4099-99F0-B83DD9779912}" type="datetimeFigureOut">
              <a:rPr lang="en-GB" smtClean="0"/>
              <a:t>17/07/2019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623F64F-6692-49A2-80FF-3D660AAAEE7A}" type="slidenum">
              <a:rPr lang="en-GB" smtClean="0"/>
              <a:t>‹#›</a:t>
            </a:fld>
            <a:endParaRPr lang="en-GB"/>
          </a:p>
        </p:txBody>
      </p:sp>
      <p:sp>
        <p:nvSpPr>
          <p:cNvPr id="5"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9884794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preserve="1" userDrawn="1">
  <p:cSld name="End slide">
    <p:spTree>
      <p:nvGrpSpPr>
        <p:cNvPr id="1" name=""/>
        <p:cNvGrpSpPr/>
        <p:nvPr/>
      </p:nvGrpSpPr>
      <p:grpSpPr>
        <a:xfrm>
          <a:off x="0" y="0"/>
          <a:ext cx="0" cy="0"/>
          <a:chOff x="0" y="0"/>
          <a:chExt cx="0" cy="0"/>
        </a:xfrm>
      </p:grpSpPr>
      <p:sp>
        <p:nvSpPr>
          <p:cNvPr id="13" name="Picture Placeholder 12"/>
          <p:cNvSpPr>
            <a:spLocks noGrp="1"/>
          </p:cNvSpPr>
          <p:nvPr>
            <p:ph type="pic" sz="quarter" idx="13"/>
          </p:nvPr>
        </p:nvSpPr>
        <p:spPr>
          <a:xfrm>
            <a:off x="0" y="0"/>
            <a:ext cx="12192000" cy="6858000"/>
          </a:xfrm>
          <a:prstGeom prst="rect">
            <a:avLst/>
          </a:prstGeom>
          <a:solidFill>
            <a:schemeClr val="bg1">
              <a:lumMod val="85000"/>
            </a:schemeClr>
          </a:solidFill>
          <a:ln>
            <a:noFill/>
          </a:ln>
        </p:spPr>
        <p:txBody>
          <a:bodyPr/>
          <a:lstStyle/>
          <a:p>
            <a:endParaRPr lang="en-GB"/>
          </a:p>
        </p:txBody>
      </p:sp>
      <p:sp>
        <p:nvSpPr>
          <p:cNvPr id="2" name="Title 1"/>
          <p:cNvSpPr>
            <a:spLocks noGrp="1"/>
          </p:cNvSpPr>
          <p:nvPr>
            <p:ph type="ctrTitle"/>
          </p:nvPr>
        </p:nvSpPr>
        <p:spPr>
          <a:xfrm>
            <a:off x="403766" y="759293"/>
            <a:ext cx="5633780" cy="1663867"/>
          </a:xfrm>
          <a:solidFill>
            <a:schemeClr val="bg1">
              <a:alpha val="0"/>
            </a:schemeClr>
          </a:solidFill>
          <a:effectLst/>
        </p:spPr>
        <p:txBody>
          <a:bodyPr anchor="t">
            <a:normAutofit/>
          </a:bodyPr>
          <a:lstStyle>
            <a:lvl1pPr algn="l">
              <a:defRPr sz="5400" b="1">
                <a:solidFill>
                  <a:schemeClr val="bg1"/>
                </a:solidFill>
              </a:defRPr>
            </a:lvl1pPr>
          </a:lstStyle>
          <a:p>
            <a:r>
              <a:rPr lang="en-US" dirty="0"/>
              <a:t>Click to edit Master title style</a:t>
            </a:r>
            <a:endParaRPr lang="en-GB" dirty="0"/>
          </a:p>
        </p:txBody>
      </p:sp>
      <p:sp>
        <p:nvSpPr>
          <p:cNvPr id="4" name="Date Placeholder 3"/>
          <p:cNvSpPr>
            <a:spLocks noGrp="1"/>
          </p:cNvSpPr>
          <p:nvPr>
            <p:ph type="dt" sz="half" idx="10"/>
          </p:nvPr>
        </p:nvSpPr>
        <p:spPr/>
        <p:txBody>
          <a:bodyPr/>
          <a:lstStyle/>
          <a:p>
            <a:fld id="{2E6EF22D-7DBE-4099-99F0-B83DD9779912}" type="datetimeFigureOut">
              <a:rPr lang="en-GB" smtClean="0"/>
              <a:t>17/07/2019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623F64F-6692-49A2-80FF-3D660AAAEE7A}" type="slidenum">
              <a:rPr lang="en-GB" smtClean="0"/>
              <a:t>‹#›</a:t>
            </a:fld>
            <a:endParaRPr lang="en-GB"/>
          </a:p>
        </p:txBody>
      </p:sp>
      <p:sp>
        <p:nvSpPr>
          <p:cNvPr id="10" name="Text Placeholder 9"/>
          <p:cNvSpPr>
            <a:spLocks noGrp="1"/>
          </p:cNvSpPr>
          <p:nvPr>
            <p:ph type="body" sz="quarter" idx="14"/>
          </p:nvPr>
        </p:nvSpPr>
        <p:spPr>
          <a:xfrm>
            <a:off x="552577" y="2627694"/>
            <a:ext cx="3757295" cy="365442"/>
          </a:xfrm>
        </p:spPr>
        <p:txBody>
          <a:bodyPr/>
          <a:lstStyle>
            <a:lvl1pPr>
              <a:defRPr b="1">
                <a:solidFill>
                  <a:schemeClr val="bg1"/>
                </a:solidFill>
              </a:defRPr>
            </a:lvl1pPr>
            <a:lvl2pPr marL="0" indent="0">
              <a:buNone/>
              <a:defRPr/>
            </a:lvl2pPr>
          </a:lstStyle>
          <a:p>
            <a:pPr lvl="0"/>
            <a:r>
              <a:rPr lang="en-US" dirty="0"/>
              <a:t>Edit Master text styles</a:t>
            </a:r>
          </a:p>
        </p:txBody>
      </p:sp>
    </p:spTree>
    <p:custDataLst>
      <p:tags r:id="rId1"/>
    </p:custDataLst>
    <p:extLst>
      <p:ext uri="{BB962C8B-B14F-4D97-AF65-F5344CB8AC3E}">
        <p14:creationId xmlns:p14="http://schemas.microsoft.com/office/powerpoint/2010/main" val="23045900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pos="3840">
          <p15:clr>
            <a:srgbClr val="FBAE40"/>
          </p15:clr>
        </p15:guide>
        <p15:guide id="2" pos="302">
          <p15:clr>
            <a:srgbClr val="FBAE40"/>
          </p15:clr>
        </p15:guide>
      </p15:sldGuideLst>
    </p:ext>
  </p:extLst>
</p:sldLayout>
</file>

<file path=ppt/slideLayouts/slideLayout2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9164"/>
            <a:ext cx="10094912" cy="957509"/>
          </a:xfrm>
        </p:spPr>
        <p:txBody>
          <a:bodyPr/>
          <a:lstStyle/>
          <a:p>
            <a:r>
              <a:rPr lang="en-US"/>
              <a:t>Click to edit Master title style</a:t>
            </a:r>
            <a:endParaRPr lang="en-GB" dirty="0"/>
          </a:p>
        </p:txBody>
      </p:sp>
      <p:sp>
        <p:nvSpPr>
          <p:cNvPr id="3" name="Content Placeholder 2"/>
          <p:cNvSpPr>
            <a:spLocks noGrp="1"/>
          </p:cNvSpPr>
          <p:nvPr>
            <p:ph idx="1"/>
          </p:nvPr>
        </p:nvSpPr>
        <p:spPr>
          <a:xfrm>
            <a:off x="609600" y="1207293"/>
            <a:ext cx="11150600" cy="5006016"/>
          </a:xfrm>
        </p:spPr>
        <p:txBody>
          <a:bodyPr/>
          <a:lstStyle>
            <a:lvl1pPr>
              <a:defRPr sz="1867"/>
            </a:lvl1pPr>
            <a:lvl2pPr>
              <a:defRPr sz="1600"/>
            </a:lvl2pPr>
            <a:lvl3pPr>
              <a:defRPr sz="1467"/>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p:cNvSpPr>
            <a:spLocks noGrp="1"/>
          </p:cNvSpPr>
          <p:nvPr>
            <p:ph type="dt" sz="half" idx="10"/>
          </p:nvPr>
        </p:nvSpPr>
        <p:spPr/>
        <p:txBody>
          <a:bodyPr/>
          <a:lstStyle/>
          <a:p>
            <a:fld id="{59585B9F-EF5C-4314-BCBC-A6F82ED753B2}" type="datetimeFigureOut">
              <a:rPr lang="en-GB" smtClean="0">
                <a:solidFill>
                  <a:srgbClr val="515254">
                    <a:tint val="75000"/>
                  </a:srgbClr>
                </a:solidFill>
              </a:rPr>
              <a:pPr/>
              <a:t>17/07/2019</a:t>
            </a:fld>
            <a:endParaRPr lang="en-GB">
              <a:solidFill>
                <a:srgbClr val="515254">
                  <a:tint val="75000"/>
                </a:srgbClr>
              </a:solidFill>
            </a:endParaRPr>
          </a:p>
        </p:txBody>
      </p:sp>
      <p:sp>
        <p:nvSpPr>
          <p:cNvPr id="5" name="Footer Placeholder 4"/>
          <p:cNvSpPr>
            <a:spLocks noGrp="1"/>
          </p:cNvSpPr>
          <p:nvPr>
            <p:ph type="ftr" sz="quarter" idx="11"/>
          </p:nvPr>
        </p:nvSpPr>
        <p:spPr/>
        <p:txBody>
          <a:bodyPr/>
          <a:lstStyle/>
          <a:p>
            <a:endParaRPr lang="en-GB">
              <a:solidFill>
                <a:srgbClr val="515254">
                  <a:tint val="75000"/>
                </a:srgbClr>
              </a:solidFill>
            </a:endParaRPr>
          </a:p>
        </p:txBody>
      </p:sp>
      <p:sp>
        <p:nvSpPr>
          <p:cNvPr id="6" name="Slide Number Placeholder 5"/>
          <p:cNvSpPr>
            <a:spLocks noGrp="1"/>
          </p:cNvSpPr>
          <p:nvPr>
            <p:ph type="sldNum" sz="quarter" idx="12"/>
          </p:nvPr>
        </p:nvSpPr>
        <p:spPr/>
        <p:txBody>
          <a:bodyPr/>
          <a:lstStyle/>
          <a:p>
            <a:fld id="{FA73F885-FE6B-4251-84D2-F6CEF084999B}" type="slidenum">
              <a:rPr lang="en-GB" smtClean="0">
                <a:solidFill>
                  <a:srgbClr val="515254">
                    <a:tint val="75000"/>
                  </a:srgbClr>
                </a:solidFill>
              </a:rPr>
              <a:pPr/>
              <a:t>‹#›</a:t>
            </a:fld>
            <a:endParaRPr lang="en-GB">
              <a:solidFill>
                <a:srgbClr val="515254">
                  <a:tint val="75000"/>
                </a:srgbClr>
              </a:solidFill>
            </a:endParaRPr>
          </a:p>
        </p:txBody>
      </p:sp>
    </p:spTree>
    <p:extLst>
      <p:ext uri="{BB962C8B-B14F-4D97-AF65-F5344CB8AC3E}">
        <p14:creationId xmlns:p14="http://schemas.microsoft.com/office/powerpoint/2010/main" val="5924569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78" y="1535113"/>
            <a:ext cx="5389033" cy="639763"/>
          </a:xfrm>
        </p:spPr>
        <p:txBody>
          <a:bodyPr anchor="b"/>
          <a:lstStyle>
            <a:lvl1pPr marL="0" indent="0">
              <a:buNone/>
              <a:defRPr sz="3200" b="1"/>
            </a:lvl1pPr>
            <a:lvl2pPr marL="609585" indent="0">
              <a:buNone/>
              <a:defRPr sz="2667" b="1"/>
            </a:lvl2pPr>
            <a:lvl3pPr marL="1219170" indent="0">
              <a:buNone/>
              <a:defRPr sz="2400" b="1"/>
            </a:lvl3pPr>
            <a:lvl4pPr marL="1828754" indent="0">
              <a:buNone/>
              <a:defRPr sz="2133" b="1"/>
            </a:lvl4pPr>
            <a:lvl5pPr marL="2438339" indent="0">
              <a:buNone/>
              <a:defRPr sz="2133" b="1"/>
            </a:lvl5pPr>
            <a:lvl6pPr marL="3047924" indent="0">
              <a:buNone/>
              <a:defRPr sz="2133" b="1"/>
            </a:lvl6pPr>
            <a:lvl7pPr marL="3657509" indent="0">
              <a:buNone/>
              <a:defRPr sz="2133" b="1"/>
            </a:lvl7pPr>
            <a:lvl8pPr marL="4267093" indent="0">
              <a:buNone/>
              <a:defRPr sz="2133" b="1"/>
            </a:lvl8pPr>
            <a:lvl9pPr marL="4876678" indent="0">
              <a:buNone/>
              <a:defRPr sz="2133" b="1"/>
            </a:lvl9pPr>
          </a:lstStyle>
          <a:p>
            <a:pPr lvl="0"/>
            <a:r>
              <a:rPr lang="en-US"/>
              <a:t>Click to edit Master text styles</a:t>
            </a:r>
          </a:p>
        </p:txBody>
      </p:sp>
      <p:sp>
        <p:nvSpPr>
          <p:cNvPr id="6" name="Content Placeholder 5"/>
          <p:cNvSpPr>
            <a:spLocks noGrp="1"/>
          </p:cNvSpPr>
          <p:nvPr>
            <p:ph sz="quarter" idx="4"/>
          </p:nvPr>
        </p:nvSpPr>
        <p:spPr>
          <a:xfrm>
            <a:off x="6193378" y="2174875"/>
            <a:ext cx="5389033" cy="3951288"/>
          </a:xfrm>
        </p:spPr>
        <p:txBody>
          <a:bodyPr/>
          <a:lstStyle>
            <a:lvl1pPr>
              <a:defRPr sz="3200"/>
            </a:lvl1pPr>
            <a:lvl2pPr>
              <a:defRPr sz="2667"/>
            </a:lvl2pPr>
            <a:lvl3pPr>
              <a:defRPr sz="2400"/>
            </a:lvl3pPr>
            <a:lvl4pPr>
              <a:defRPr sz="2133"/>
            </a:lvl4pPr>
            <a:lvl5pPr>
              <a:defRPr sz="2133"/>
            </a:lvl5pPr>
            <a:lvl6pPr>
              <a:defRPr sz="2133"/>
            </a:lvl6pPr>
            <a:lvl7pPr>
              <a:defRPr sz="2133"/>
            </a:lvl7pPr>
            <a:lvl8pPr>
              <a:defRPr sz="2133"/>
            </a:lvl8pPr>
            <a:lvl9pPr>
              <a:defRPr sz="2133"/>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DD282D69-1CD7-4AC1-A4EC-A960DFABD313}" type="datetimeFigureOut">
              <a:rPr lang="en-GB" smtClean="0"/>
              <a:pPr/>
              <a:t>17/07/2019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75ECB2DA-819C-4D24-9E44-1616C5C302CC}" type="slidenum">
              <a:rPr lang="en-GB" smtClean="0"/>
              <a:pPr/>
              <a:t>‹#›</a:t>
            </a:fld>
            <a:endParaRPr lang="en-GB"/>
          </a:p>
        </p:txBody>
      </p:sp>
    </p:spTree>
    <p:extLst>
      <p:ext uri="{BB962C8B-B14F-4D97-AF65-F5344CB8AC3E}">
        <p14:creationId xmlns:p14="http://schemas.microsoft.com/office/powerpoint/2010/main" val="13841286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10" name="Text Placeholder 7"/>
          <p:cNvSpPr>
            <a:spLocks noGrp="1"/>
          </p:cNvSpPr>
          <p:nvPr>
            <p:ph type="body" sz="quarter" idx="15"/>
          </p:nvPr>
        </p:nvSpPr>
        <p:spPr>
          <a:xfrm>
            <a:off x="377757" y="5365115"/>
            <a:ext cx="11334817" cy="304800"/>
          </a:xfrm>
        </p:spPr>
        <p:txBody>
          <a:bodyPr>
            <a:noAutofit/>
          </a:bodyPr>
          <a:lstStyle>
            <a:lvl1pPr>
              <a:defRPr sz="800" b="0">
                <a:solidFill>
                  <a:schemeClr val="bg2"/>
                </a:solidFill>
              </a:defRPr>
            </a:lvl1pPr>
          </a:lstStyle>
          <a:p>
            <a:pPr lvl="0"/>
            <a:r>
              <a:rPr lang="en-US" dirty="0"/>
              <a:t>Edit Master text styles</a:t>
            </a:r>
          </a:p>
        </p:txBody>
      </p:sp>
    </p:spTree>
    <p:custDataLst>
      <p:tags r:id="rId1"/>
    </p:custDataLst>
    <p:extLst>
      <p:ext uri="{BB962C8B-B14F-4D97-AF65-F5344CB8AC3E}">
        <p14:creationId xmlns:p14="http://schemas.microsoft.com/office/powerpoint/2010/main" val="1233252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title">
  <p:cSld name="1_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60"/>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lvl1pPr>
              <a:defRPr/>
            </a:lvl1pPr>
          </a:lstStyle>
          <a:p>
            <a:pPr>
              <a:defRPr/>
            </a:pPr>
            <a:fld id="{DDFC6B2F-8097-43AB-AAD7-EE86BB3BFD94}" type="datetimeFigureOut">
              <a:rPr lang="en-GB"/>
              <a:pPr>
                <a:defRPr/>
              </a:pPr>
              <a:t>17/07/2019</a:t>
            </a:fld>
            <a:endParaRPr lang="en-GB" dirty="0"/>
          </a:p>
        </p:txBody>
      </p:sp>
      <p:sp>
        <p:nvSpPr>
          <p:cNvPr id="5" name="Footer Placeholder 4"/>
          <p:cNvSpPr>
            <a:spLocks noGrp="1"/>
          </p:cNvSpPr>
          <p:nvPr>
            <p:ph type="ftr" sz="quarter" idx="11"/>
          </p:nvPr>
        </p:nvSpPr>
        <p:spPr/>
        <p:txBody>
          <a:bodyPr/>
          <a:lstStyle>
            <a:lvl1pPr>
              <a:defRPr/>
            </a:lvl1pPr>
          </a:lstStyle>
          <a:p>
            <a:pPr>
              <a:defRPr/>
            </a:pPr>
            <a:endParaRPr lang="en-GB" dirty="0"/>
          </a:p>
        </p:txBody>
      </p:sp>
      <p:sp>
        <p:nvSpPr>
          <p:cNvPr id="6" name="Slide Number Placeholder 5"/>
          <p:cNvSpPr>
            <a:spLocks noGrp="1"/>
          </p:cNvSpPr>
          <p:nvPr>
            <p:ph type="sldNum" sz="quarter" idx="12"/>
          </p:nvPr>
        </p:nvSpPr>
        <p:spPr/>
        <p:txBody>
          <a:bodyPr/>
          <a:lstStyle>
            <a:lvl1pPr>
              <a:defRPr/>
            </a:lvl1pPr>
          </a:lstStyle>
          <a:p>
            <a:pPr>
              <a:defRPr/>
            </a:pPr>
            <a:fld id="{C7CDC3F9-4A8E-4CE9-8516-D930A4635220}" type="slidenum">
              <a:rPr lang="en-GB"/>
              <a:pPr>
                <a:defRPr/>
              </a:pPr>
              <a:t>‹#›</a:t>
            </a:fld>
            <a:endParaRPr lang="en-GB" dirty="0"/>
          </a:p>
        </p:txBody>
      </p:sp>
    </p:spTree>
    <p:extLst>
      <p:ext uri="{BB962C8B-B14F-4D97-AF65-F5344CB8AC3E}">
        <p14:creationId xmlns:p14="http://schemas.microsoft.com/office/powerpoint/2010/main" val="2653305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mp;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1129603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1123315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3941234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 conten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pPr/>
              <a:t>17/07/2019</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623F64F-6692-49A2-80FF-3D660AAAEE7A}" type="slidenum">
              <a:rPr lang="en-GB" smtClean="0"/>
              <a:pPr/>
              <a:t>‹#›</a:t>
            </a:fld>
            <a:endParaRPr lang="en-GB" dirty="0"/>
          </a:p>
        </p:txBody>
      </p:sp>
      <p:sp>
        <p:nvSpPr>
          <p:cNvPr id="9" name="Content Placeholder 7"/>
          <p:cNvSpPr>
            <a:spLocks noGrp="1"/>
          </p:cNvSpPr>
          <p:nvPr>
            <p:ph sz="quarter" idx="14"/>
          </p:nvPr>
        </p:nvSpPr>
        <p:spPr>
          <a:xfrm>
            <a:off x="379142"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Text Placeholder 7"/>
          <p:cNvSpPr>
            <a:spLocks noGrp="1"/>
          </p:cNvSpPr>
          <p:nvPr>
            <p:ph type="body" sz="quarter" idx="15"/>
          </p:nvPr>
        </p:nvSpPr>
        <p:spPr>
          <a:xfrm>
            <a:off x="377758" y="5365115"/>
            <a:ext cx="5718242"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cxnSp>
        <p:nvCxnSpPr>
          <p:cNvPr id="8" name="Straight Connector 7"/>
          <p:cNvCxnSpPr/>
          <p:nvPr userDrawn="1"/>
        </p:nvCxnSpPr>
        <p:spPr>
          <a:xfrm>
            <a:off x="479425"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1" name="Content Placeholder 7"/>
          <p:cNvSpPr>
            <a:spLocks noGrp="1"/>
          </p:cNvSpPr>
          <p:nvPr>
            <p:ph sz="quarter" idx="16"/>
          </p:nvPr>
        </p:nvSpPr>
        <p:spPr>
          <a:xfrm>
            <a:off x="6096000" y="1911351"/>
            <a:ext cx="5562600" cy="3354388"/>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2" name="Straight Connector 11"/>
          <p:cNvCxnSpPr/>
          <p:nvPr userDrawn="1"/>
        </p:nvCxnSpPr>
        <p:spPr>
          <a:xfrm>
            <a:off x="6196283" y="1752600"/>
            <a:ext cx="55316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28124327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xt &amp; graph">
    <p:spTree>
      <p:nvGrpSpPr>
        <p:cNvPr id="1" name=""/>
        <p:cNvGrpSpPr/>
        <p:nvPr/>
      </p:nvGrpSpPr>
      <p:grpSpPr>
        <a:xfrm>
          <a:off x="0" y="0"/>
          <a:ext cx="0" cy="0"/>
          <a:chOff x="0" y="0"/>
          <a:chExt cx="0" cy="0"/>
        </a:xfrm>
      </p:grpSpPr>
      <p:sp>
        <p:nvSpPr>
          <p:cNvPr id="8" name="Content Placeholder 7"/>
          <p:cNvSpPr>
            <a:spLocks noGrp="1"/>
          </p:cNvSpPr>
          <p:nvPr>
            <p:ph sz="quarter" idx="15"/>
          </p:nvPr>
        </p:nvSpPr>
        <p:spPr>
          <a:xfrm>
            <a:off x="6272054" y="359945"/>
            <a:ext cx="5594826" cy="5197576"/>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3" name="Text Placeholder 7"/>
          <p:cNvSpPr>
            <a:spLocks noGrp="1"/>
          </p:cNvSpPr>
          <p:nvPr>
            <p:ph type="body" sz="quarter" idx="16"/>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27131426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xt &amp; half page imag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E6EF22D-7DBE-4099-99F0-B83DD977991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7" name="Text Placeholder 6"/>
          <p:cNvSpPr>
            <a:spLocks noGrp="1"/>
          </p:cNvSpPr>
          <p:nvPr>
            <p:ph type="body" sz="quarter" idx="13"/>
          </p:nvPr>
        </p:nvSpPr>
        <p:spPr>
          <a:xfrm>
            <a:off x="377758" y="1911237"/>
            <a:ext cx="4368867" cy="3354501"/>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Picture Placeholder 8"/>
          <p:cNvSpPr>
            <a:spLocks noGrp="1"/>
          </p:cNvSpPr>
          <p:nvPr>
            <p:ph type="pic" sz="quarter" idx="14"/>
          </p:nvPr>
        </p:nvSpPr>
        <p:spPr>
          <a:xfrm>
            <a:off x="6007894" y="-9729"/>
            <a:ext cx="6184106" cy="5948364"/>
          </a:xfrm>
          <a:prstGeom prst="rect">
            <a:avLst/>
          </a:prstGeom>
          <a:solidFill>
            <a:schemeClr val="bg1">
              <a:lumMod val="85000"/>
            </a:schemeClr>
          </a:solidFill>
        </p:spPr>
        <p:txBody>
          <a:bodyPr/>
          <a:lstStyle/>
          <a:p>
            <a:endParaRPr lang="en-GB" dirty="0"/>
          </a:p>
        </p:txBody>
      </p:sp>
      <p:cxnSp>
        <p:nvCxnSpPr>
          <p:cNvPr id="10" name="Straight Connector 9"/>
          <p:cNvCxnSpPr/>
          <p:nvPr userDrawn="1"/>
        </p:nvCxnSpPr>
        <p:spPr>
          <a:xfrm>
            <a:off x="479425" y="1752600"/>
            <a:ext cx="4267200"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8" name="Text Placeholder 7"/>
          <p:cNvSpPr>
            <a:spLocks noGrp="1"/>
          </p:cNvSpPr>
          <p:nvPr>
            <p:ph type="body" sz="quarter" idx="15"/>
          </p:nvPr>
        </p:nvSpPr>
        <p:spPr>
          <a:xfrm>
            <a:off x="377758" y="5365115"/>
            <a:ext cx="4368867" cy="304800"/>
          </a:xfrm>
        </p:spPr>
        <p:txBody>
          <a:bodyPr>
            <a:noAutofit/>
          </a:bodyPr>
          <a:lstStyle>
            <a:lvl1pPr>
              <a:defRPr lang="en-US" sz="800" b="0" kern="1200" baseline="0" dirty="0">
                <a:solidFill>
                  <a:schemeClr val="bg2"/>
                </a:solidFill>
                <a:latin typeface="+mn-lt"/>
                <a:ea typeface="+mn-ea"/>
                <a:cs typeface="+mn-cs"/>
              </a:defRPr>
            </a:lvl1pPr>
          </a:lstStyle>
          <a:p>
            <a:pPr marL="0" lvl="0" indent="0" algn="l" defTabSz="914400" rtl="0" eaLnBrk="1" latinLnBrk="0" hangingPunct="1">
              <a:lnSpc>
                <a:spcPct val="100000"/>
              </a:lnSpc>
              <a:spcBef>
                <a:spcPts val="1000"/>
              </a:spcBef>
              <a:spcAft>
                <a:spcPts val="0"/>
              </a:spcAft>
              <a:buFont typeface="Arial" panose="020B0604020202020204" pitchFamily="34" charset="0"/>
              <a:buNone/>
            </a:pPr>
            <a:r>
              <a:rPr lang="en-US" dirty="0"/>
              <a:t>Edit Master text styles</a:t>
            </a:r>
          </a:p>
        </p:txBody>
      </p:sp>
    </p:spTree>
    <p:custDataLst>
      <p:tags r:id="rId1"/>
    </p:custDataLst>
    <p:extLst>
      <p:ext uri="{BB962C8B-B14F-4D97-AF65-F5344CB8AC3E}">
        <p14:creationId xmlns:p14="http://schemas.microsoft.com/office/powerpoint/2010/main" val="3994383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3 image &amp; text">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9" name="Text Placeholder 6"/>
          <p:cNvSpPr>
            <a:spLocks noGrp="1"/>
          </p:cNvSpPr>
          <p:nvPr>
            <p:ph type="body" sz="quarter" idx="13"/>
          </p:nvPr>
        </p:nvSpPr>
        <p:spPr>
          <a:xfrm>
            <a:off x="377759" y="3831702"/>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0" name="Straight Connector 9"/>
          <p:cNvCxnSpPr/>
          <p:nvPr userDrawn="1"/>
        </p:nvCxnSpPr>
        <p:spPr>
          <a:xfrm>
            <a:off x="487997"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2" name="Text Placeholder 6"/>
          <p:cNvSpPr>
            <a:spLocks noGrp="1"/>
          </p:cNvSpPr>
          <p:nvPr>
            <p:ph type="body" sz="quarter" idx="17"/>
          </p:nvPr>
        </p:nvSpPr>
        <p:spPr>
          <a:xfrm>
            <a:off x="4184266"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cxnSp>
        <p:nvCxnSpPr>
          <p:cNvPr id="13" name="Straight Connector 12"/>
          <p:cNvCxnSpPr/>
          <p:nvPr userDrawn="1"/>
        </p:nvCxnSpPr>
        <p:spPr>
          <a:xfrm>
            <a:off x="4294504"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
        <p:nvSpPr>
          <p:cNvPr id="14" name="Text Placeholder 6"/>
          <p:cNvSpPr>
            <a:spLocks noGrp="1"/>
          </p:cNvSpPr>
          <p:nvPr>
            <p:ph type="body" sz="quarter" idx="18"/>
          </p:nvPr>
        </p:nvSpPr>
        <p:spPr>
          <a:xfrm>
            <a:off x="7990774" y="3822699"/>
            <a:ext cx="3713546" cy="1443039"/>
          </a:xfrm>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p:txBody>
      </p:sp>
      <p:sp>
        <p:nvSpPr>
          <p:cNvPr id="17" name="Picture Placeholder 16"/>
          <p:cNvSpPr>
            <a:spLocks noGrp="1"/>
          </p:cNvSpPr>
          <p:nvPr>
            <p:ph type="pic" sz="quarter" idx="19"/>
          </p:nvPr>
        </p:nvSpPr>
        <p:spPr>
          <a:xfrm>
            <a:off x="479425" y="1752600"/>
            <a:ext cx="3611563" cy="1782934"/>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4285684" y="1752600"/>
            <a:ext cx="3611563" cy="1782934"/>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8101012" y="1752600"/>
            <a:ext cx="3611563" cy="1782934"/>
          </a:xfrm>
          <a:solidFill>
            <a:schemeClr val="bg1">
              <a:lumMod val="85000"/>
            </a:schemeClr>
          </a:solidFill>
        </p:spPr>
        <p:txBody>
          <a:bodyPr/>
          <a:lstStyle/>
          <a:p>
            <a:endParaRPr lang="en-GB" dirty="0"/>
          </a:p>
        </p:txBody>
      </p:sp>
      <p:cxnSp>
        <p:nvCxnSpPr>
          <p:cNvPr id="22" name="Straight Connector 21"/>
          <p:cNvCxnSpPr/>
          <p:nvPr userDrawn="1"/>
        </p:nvCxnSpPr>
        <p:spPr>
          <a:xfrm>
            <a:off x="8101012" y="3685540"/>
            <a:ext cx="3620135" cy="0"/>
          </a:xfrm>
          <a:prstGeom prst="line">
            <a:avLst/>
          </a:prstGeom>
          <a:ln w="15875">
            <a:solidFill>
              <a:srgbClr val="D9D9D9"/>
            </a:solidFill>
          </a:ln>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2863295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x Portrait image">
    <p:spTree>
      <p:nvGrpSpPr>
        <p:cNvPr id="1" name=""/>
        <p:cNvGrpSpPr/>
        <p:nvPr/>
      </p:nvGrpSpPr>
      <p:grpSpPr>
        <a:xfrm>
          <a:off x="0" y="0"/>
          <a:ext cx="0" cy="0"/>
          <a:chOff x="0" y="0"/>
          <a:chExt cx="0" cy="0"/>
        </a:xfrm>
      </p:grpSpPr>
      <p:sp>
        <p:nvSpPr>
          <p:cNvPr id="2" name="Title 1"/>
          <p:cNvSpPr>
            <a:spLocks noGrp="1"/>
          </p:cNvSpPr>
          <p:nvPr>
            <p:ph type="title"/>
          </p:nvPr>
        </p:nvSpPr>
        <p:spPr>
          <a:xfrm>
            <a:off x="371475" y="359944"/>
            <a:ext cx="11341099" cy="1021181"/>
          </a:xfrm>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2E6EF22D-7DBE-4099-99F0-B83DD9779912}" type="datetimeFigureOut">
              <a:rPr lang="en-GB" smtClean="0"/>
              <a:t>17/07/2019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623F64F-6692-49A2-80FF-3D660AAAEE7A}" type="slidenum">
              <a:rPr lang="en-GB" smtClean="0"/>
              <a:t>‹#›</a:t>
            </a:fld>
            <a:endParaRPr lang="en-GB"/>
          </a:p>
        </p:txBody>
      </p:sp>
      <p:sp>
        <p:nvSpPr>
          <p:cNvPr id="6" name="Text Placeholder 7"/>
          <p:cNvSpPr>
            <a:spLocks noGrp="1"/>
          </p:cNvSpPr>
          <p:nvPr>
            <p:ph type="body" sz="quarter" idx="16"/>
          </p:nvPr>
        </p:nvSpPr>
        <p:spPr>
          <a:xfrm>
            <a:off x="377758" y="5365115"/>
            <a:ext cx="11334817" cy="304800"/>
          </a:xfrm>
        </p:spPr>
        <p:txBody>
          <a:bodyPr>
            <a:noAutofit/>
          </a:bodyPr>
          <a:lstStyle>
            <a:lvl1pPr>
              <a:defRPr sz="800" b="0">
                <a:solidFill>
                  <a:schemeClr val="bg2"/>
                </a:solidFill>
              </a:defRPr>
            </a:lvl1pPr>
          </a:lstStyle>
          <a:p>
            <a:pPr lvl="0"/>
            <a:r>
              <a:rPr lang="en-US" dirty="0"/>
              <a:t>Edit Master text styles</a:t>
            </a:r>
          </a:p>
        </p:txBody>
      </p:sp>
      <p:sp>
        <p:nvSpPr>
          <p:cNvPr id="17" name="Picture Placeholder 16"/>
          <p:cNvSpPr>
            <a:spLocks noGrp="1"/>
          </p:cNvSpPr>
          <p:nvPr>
            <p:ph type="pic" sz="quarter" idx="19"/>
          </p:nvPr>
        </p:nvSpPr>
        <p:spPr>
          <a:xfrm>
            <a:off x="479425" y="1752600"/>
            <a:ext cx="2680405" cy="3513138"/>
          </a:xfrm>
          <a:solidFill>
            <a:schemeClr val="bg1">
              <a:lumMod val="85000"/>
            </a:schemeClr>
          </a:solidFill>
        </p:spPr>
        <p:txBody>
          <a:bodyPr/>
          <a:lstStyle/>
          <a:p>
            <a:endParaRPr lang="en-GB" dirty="0"/>
          </a:p>
        </p:txBody>
      </p:sp>
      <p:sp>
        <p:nvSpPr>
          <p:cNvPr id="20" name="Picture Placeholder 16"/>
          <p:cNvSpPr>
            <a:spLocks noGrp="1"/>
          </p:cNvSpPr>
          <p:nvPr>
            <p:ph type="pic" sz="quarter" idx="20"/>
          </p:nvPr>
        </p:nvSpPr>
        <p:spPr>
          <a:xfrm>
            <a:off x="3330340" y="1752600"/>
            <a:ext cx="2680405" cy="3513138"/>
          </a:xfrm>
          <a:solidFill>
            <a:schemeClr val="bg1">
              <a:lumMod val="85000"/>
            </a:schemeClr>
          </a:solidFill>
        </p:spPr>
        <p:txBody>
          <a:bodyPr/>
          <a:lstStyle/>
          <a:p>
            <a:endParaRPr lang="en-GB"/>
          </a:p>
        </p:txBody>
      </p:sp>
      <p:sp>
        <p:nvSpPr>
          <p:cNvPr id="21" name="Picture Placeholder 16"/>
          <p:cNvSpPr>
            <a:spLocks noGrp="1"/>
          </p:cNvSpPr>
          <p:nvPr>
            <p:ph type="pic" sz="quarter" idx="21"/>
          </p:nvPr>
        </p:nvSpPr>
        <p:spPr>
          <a:xfrm>
            <a:off x="6181255" y="1752600"/>
            <a:ext cx="2680405" cy="3513138"/>
          </a:xfrm>
          <a:solidFill>
            <a:schemeClr val="bg1">
              <a:lumMod val="85000"/>
            </a:schemeClr>
          </a:solidFill>
        </p:spPr>
        <p:txBody>
          <a:bodyPr/>
          <a:lstStyle/>
          <a:p>
            <a:endParaRPr lang="en-GB" dirty="0"/>
          </a:p>
        </p:txBody>
      </p:sp>
      <p:sp>
        <p:nvSpPr>
          <p:cNvPr id="18" name="Picture Placeholder 16"/>
          <p:cNvSpPr>
            <a:spLocks noGrp="1"/>
          </p:cNvSpPr>
          <p:nvPr>
            <p:ph type="pic" sz="quarter" idx="22"/>
          </p:nvPr>
        </p:nvSpPr>
        <p:spPr>
          <a:xfrm>
            <a:off x="9032169" y="1752600"/>
            <a:ext cx="2680405" cy="3513138"/>
          </a:xfrm>
          <a:solidFill>
            <a:schemeClr val="bg1">
              <a:lumMod val="85000"/>
            </a:schemeClr>
          </a:solidFill>
        </p:spPr>
        <p:txBody>
          <a:bodyPr/>
          <a:lstStyle/>
          <a:p>
            <a:endParaRPr lang="en-GB" dirty="0"/>
          </a:p>
        </p:txBody>
      </p:sp>
    </p:spTree>
    <p:custDataLst>
      <p:tags r:id="rId1"/>
    </p:custDataLst>
    <p:extLst>
      <p:ext uri="{BB962C8B-B14F-4D97-AF65-F5344CB8AC3E}">
        <p14:creationId xmlns:p14="http://schemas.microsoft.com/office/powerpoint/2010/main" val="15663168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extLst mod="1">
    <p:ext uri="{DCECCB84-F9BA-43D5-87BE-67443E8EF086}">
      <p15:sldGuideLst xmlns:p15="http://schemas.microsoft.com/office/powerpoint/2012/main">
        <p15:guide id="1" orient="horz" pos="2160">
          <p15:clr>
            <a:srgbClr val="FBAE40"/>
          </p15:clr>
        </p15:guide>
        <p15:guide id="2" orient="horz" pos="278">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tags" Target="../tags/tag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33" cstate="print">
            <a:extLst>
              <a:ext uri="{28A0092B-C50C-407E-A947-70E740481C1C}">
                <a14:useLocalDpi xmlns:a14="http://schemas.microsoft.com/office/drawing/2010/main" val="0"/>
              </a:ext>
            </a:extLst>
          </a:blip>
          <a:stretch>
            <a:fillRect/>
          </a:stretch>
        </p:blipFill>
        <p:spPr>
          <a:xfrm>
            <a:off x="0" y="5934826"/>
            <a:ext cx="12192000" cy="923174"/>
          </a:xfrm>
          <a:prstGeom prst="rect">
            <a:avLst/>
          </a:prstGeom>
        </p:spPr>
      </p:pic>
      <p:sp>
        <p:nvSpPr>
          <p:cNvPr id="2" name="Title Placeholder 1"/>
          <p:cNvSpPr>
            <a:spLocks noGrp="1"/>
          </p:cNvSpPr>
          <p:nvPr>
            <p:ph type="title"/>
          </p:nvPr>
        </p:nvSpPr>
        <p:spPr>
          <a:xfrm>
            <a:off x="371476" y="359944"/>
            <a:ext cx="5448300" cy="1021181"/>
          </a:xfrm>
          <a:prstGeom prst="rect">
            <a:avLst/>
          </a:prstGeom>
        </p:spPr>
        <p:txBody>
          <a:bodyPr vert="horz" lIns="91440" tIns="45720" rIns="91440" bIns="45720" rtlCol="0" anchor="t">
            <a:normAutofit/>
          </a:bodyPr>
          <a:lstStyle/>
          <a:p>
            <a:r>
              <a:rPr lang="en-US" dirty="0"/>
              <a:t>Click to edit Master title style</a:t>
            </a:r>
            <a:endParaRPr lang="en-GB" dirty="0"/>
          </a:p>
        </p:txBody>
      </p:sp>
      <p:sp>
        <p:nvSpPr>
          <p:cNvPr id="4" name="Date Placeholder 3"/>
          <p:cNvSpPr>
            <a:spLocks noGrp="1"/>
          </p:cNvSpPr>
          <p:nvPr>
            <p:ph type="dt" sz="half" idx="2"/>
          </p:nvPr>
        </p:nvSpPr>
        <p:spPr>
          <a:xfrm>
            <a:off x="5644972" y="6390640"/>
            <a:ext cx="892988" cy="365125"/>
          </a:xfrm>
          <a:prstGeom prst="rect">
            <a:avLst/>
          </a:prstGeom>
        </p:spPr>
        <p:txBody>
          <a:bodyPr vert="horz" lIns="91440" tIns="45720" rIns="91440" bIns="45720" rtlCol="0" anchor="ctr"/>
          <a:lstStyle>
            <a:lvl1pPr algn="ctr">
              <a:defRPr sz="800" b="0">
                <a:solidFill>
                  <a:schemeClr val="bg1"/>
                </a:solidFill>
              </a:defRPr>
            </a:lvl1pPr>
          </a:lstStyle>
          <a:p>
            <a:fld id="{2E6EF22D-7DBE-4099-99F0-B83DD9779912}" type="datetimeFigureOut">
              <a:rPr lang="en-GB" smtClean="0"/>
              <a:pPr/>
              <a:t>17/07/2019</a:t>
            </a:fld>
            <a:endParaRPr lang="en-GB" dirty="0"/>
          </a:p>
        </p:txBody>
      </p:sp>
      <p:sp>
        <p:nvSpPr>
          <p:cNvPr id="5" name="Footer Placeholder 4"/>
          <p:cNvSpPr>
            <a:spLocks noGrp="1"/>
          </p:cNvSpPr>
          <p:nvPr>
            <p:ph type="ftr" sz="quarter" idx="3"/>
          </p:nvPr>
        </p:nvSpPr>
        <p:spPr>
          <a:xfrm>
            <a:off x="792480" y="6390640"/>
            <a:ext cx="4790564" cy="365125"/>
          </a:xfrm>
          <a:prstGeom prst="rect">
            <a:avLst/>
          </a:prstGeom>
        </p:spPr>
        <p:txBody>
          <a:bodyPr vert="horz" lIns="91440" tIns="45720" rIns="91440" bIns="45720" rtlCol="0" anchor="ctr"/>
          <a:lstStyle>
            <a:lvl1pPr algn="l">
              <a:defRPr sz="800" b="0">
                <a:solidFill>
                  <a:schemeClr val="bg1"/>
                </a:solidFill>
              </a:defRPr>
            </a:lvl1pPr>
          </a:lstStyle>
          <a:p>
            <a:endParaRPr lang="en-GB" dirty="0"/>
          </a:p>
        </p:txBody>
      </p:sp>
      <p:sp>
        <p:nvSpPr>
          <p:cNvPr id="6" name="Slide Number Placeholder 5"/>
          <p:cNvSpPr>
            <a:spLocks noGrp="1"/>
          </p:cNvSpPr>
          <p:nvPr>
            <p:ph type="sldNum" sz="quarter" idx="4"/>
          </p:nvPr>
        </p:nvSpPr>
        <p:spPr>
          <a:xfrm>
            <a:off x="384485" y="6390640"/>
            <a:ext cx="358465" cy="365125"/>
          </a:xfrm>
          <a:prstGeom prst="rect">
            <a:avLst/>
          </a:prstGeom>
        </p:spPr>
        <p:txBody>
          <a:bodyPr vert="horz" lIns="91440" tIns="45720" rIns="91440" bIns="45720" rtlCol="0" anchor="ctr"/>
          <a:lstStyle>
            <a:lvl1pPr algn="l">
              <a:defRPr sz="800" b="0">
                <a:solidFill>
                  <a:schemeClr val="bg1"/>
                </a:solidFill>
              </a:defRPr>
            </a:lvl1pPr>
          </a:lstStyle>
          <a:p>
            <a:fld id="{6623F64F-6692-49A2-80FF-3D660AAAEE7A}" type="slidenum">
              <a:rPr lang="en-GB" smtClean="0"/>
              <a:pPr/>
              <a:t>‹#›</a:t>
            </a:fld>
            <a:endParaRPr lang="en-GB" dirty="0"/>
          </a:p>
        </p:txBody>
      </p:sp>
      <p:sp>
        <p:nvSpPr>
          <p:cNvPr id="11" name="Text Placeholder 10"/>
          <p:cNvSpPr>
            <a:spLocks noGrp="1"/>
          </p:cNvSpPr>
          <p:nvPr>
            <p:ph type="body" idx="1"/>
          </p:nvPr>
        </p:nvSpPr>
        <p:spPr>
          <a:xfrm>
            <a:off x="377757" y="1911237"/>
            <a:ext cx="11334817" cy="3354501"/>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custDataLst>
      <p:tags r:id="rId32"/>
    </p:custDataLst>
    <p:extLst>
      <p:ext uri="{BB962C8B-B14F-4D97-AF65-F5344CB8AC3E}">
        <p14:creationId xmlns:p14="http://schemas.microsoft.com/office/powerpoint/2010/main" val="6535309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 id="2147483682" r:id="rId22"/>
    <p:sldLayoutId id="2147483683" r:id="rId23"/>
    <p:sldLayoutId id="2147483684" r:id="rId24"/>
    <p:sldLayoutId id="2147483685" r:id="rId25"/>
    <p:sldLayoutId id="2147483686" r:id="rId26"/>
    <p:sldLayoutId id="2147483687" r:id="rId27"/>
    <p:sldLayoutId id="2147483688" r:id="rId28"/>
    <p:sldLayoutId id="2147483690" r:id="rId29"/>
    <p:sldLayoutId id="2147483691" r:id="rId30"/>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90000"/>
        </a:lnSpc>
        <a:spcBef>
          <a:spcPct val="0"/>
        </a:spcBef>
        <a:buNone/>
        <a:defRPr sz="3000" b="1" kern="1200">
          <a:solidFill>
            <a:schemeClr val="tx2"/>
          </a:solidFill>
          <a:latin typeface="+mj-lt"/>
          <a:ea typeface="+mj-ea"/>
          <a:cs typeface="+mj-cs"/>
        </a:defRPr>
      </a:lvl1pPr>
    </p:titleStyle>
    <p:bodyStyle>
      <a:lvl1pPr marL="0" indent="0" algn="l" defTabSz="914400" rtl="0" eaLnBrk="1" latinLnBrk="0" hangingPunct="1">
        <a:lnSpc>
          <a:spcPct val="100000"/>
        </a:lnSpc>
        <a:spcBef>
          <a:spcPts val="1000"/>
        </a:spcBef>
        <a:spcAft>
          <a:spcPts val="0"/>
        </a:spcAft>
        <a:buFont typeface="Arial" panose="020B0604020202020204" pitchFamily="34" charset="0"/>
        <a:buNone/>
        <a:defRPr sz="1600" b="0" kern="1200" baseline="0">
          <a:solidFill>
            <a:schemeClr val="bg2"/>
          </a:solidFill>
          <a:latin typeface="+mn-lt"/>
          <a:ea typeface="+mn-ea"/>
          <a:cs typeface="+mn-cs"/>
        </a:defRPr>
      </a:lvl1pPr>
      <a:lvl2pPr marL="225425" indent="-225425"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600" kern="1200">
          <a:solidFill>
            <a:schemeClr val="bg2"/>
          </a:solidFill>
          <a:latin typeface="+mn-lt"/>
          <a:ea typeface="+mn-ea"/>
          <a:cs typeface="+mn-cs"/>
        </a:defRPr>
      </a:lvl2pPr>
      <a:lvl3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tabLst>
          <a:tab pos="447675" algn="l"/>
        </a:tabLst>
        <a:defRPr sz="1400" kern="1200">
          <a:solidFill>
            <a:schemeClr val="bg2"/>
          </a:solidFill>
          <a:latin typeface="+mn-lt"/>
          <a:ea typeface="+mn-ea"/>
          <a:cs typeface="+mn-cs"/>
        </a:defRPr>
      </a:lvl3pPr>
      <a:lvl4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4pPr>
      <a:lvl5pPr marL="223838" indent="-223838" algn="l" defTabSz="914400" rtl="0" eaLnBrk="1" latinLnBrk="0" hangingPunct="1">
        <a:lnSpc>
          <a:spcPct val="100000"/>
        </a:lnSpc>
        <a:spcBef>
          <a:spcPts val="500"/>
        </a:spcBef>
        <a:spcAft>
          <a:spcPts val="600"/>
        </a:spcAft>
        <a:buClr>
          <a:schemeClr val="tx2"/>
        </a:buClr>
        <a:buFont typeface="Arial" panose="020B0604020202020204" pitchFamily="34" charset="0"/>
        <a:buChar char="—"/>
        <a:defRPr sz="140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3840">
          <p15:clr>
            <a:srgbClr val="F26B43"/>
          </p15:clr>
        </p15:guide>
        <p15:guide id="2" pos="302">
          <p15:clr>
            <a:srgbClr val="F26B43"/>
          </p15:clr>
        </p15:guide>
        <p15:guide id="3" pos="7378">
          <p15:clr>
            <a:srgbClr val="F26B43"/>
          </p15:clr>
        </p15:guide>
        <p15:guide id="4" orient="horz" pos="2160">
          <p15:clr>
            <a:srgbClr val="F26B43"/>
          </p15:clr>
        </p15:guide>
        <p15:guide id="5" orient="horz" pos="4165">
          <p15:clr>
            <a:srgbClr val="F26B43"/>
          </p15:clr>
        </p15:guide>
        <p15:guide id="6" orient="horz" pos="3317">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0.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F6101F92-4A28-41B0-8902-FFB833ED66BE}"/>
              </a:ext>
            </a:extLst>
          </p:cNvPr>
          <p:cNvSpPr>
            <a:spLocks noGrp="1"/>
          </p:cNvSpPr>
          <p:nvPr>
            <p:ph type="title"/>
          </p:nvPr>
        </p:nvSpPr>
        <p:spPr>
          <a:xfrm>
            <a:off x="371476" y="466263"/>
            <a:ext cx="9641977" cy="1021181"/>
          </a:xfrm>
        </p:spPr>
        <p:txBody>
          <a:bodyPr>
            <a:normAutofit fontScale="90000"/>
          </a:bodyPr>
          <a:lstStyle/>
          <a:p>
            <a:r>
              <a:rPr lang="en-GB" dirty="0">
                <a:solidFill>
                  <a:schemeClr val="accent6"/>
                </a:solidFill>
              </a:rPr>
              <a:t>Nailing DIY with Wickes</a:t>
            </a:r>
            <a:br>
              <a:rPr lang="en-GB" b="0" dirty="0"/>
            </a:br>
            <a:br>
              <a:rPr lang="en-GB" b="0" dirty="0"/>
            </a:br>
            <a:endParaRPr lang="en-GB" dirty="0"/>
          </a:p>
        </p:txBody>
      </p:sp>
      <p:sp>
        <p:nvSpPr>
          <p:cNvPr id="6" name="Text Placeholder 5">
            <a:extLst>
              <a:ext uri="{FF2B5EF4-FFF2-40B4-BE49-F238E27FC236}">
                <a16:creationId xmlns:a16="http://schemas.microsoft.com/office/drawing/2014/main" id="{09D816ED-5D57-47AF-AB97-2EF491BB7B67}"/>
              </a:ext>
            </a:extLst>
          </p:cNvPr>
          <p:cNvSpPr>
            <a:spLocks noGrp="1"/>
          </p:cNvSpPr>
          <p:nvPr>
            <p:ph type="body" sz="quarter" idx="13"/>
          </p:nvPr>
        </p:nvSpPr>
        <p:spPr>
          <a:xfrm>
            <a:off x="377758" y="1911236"/>
            <a:ext cx="4368867" cy="3704560"/>
          </a:xfrm>
        </p:spPr>
        <p:txBody>
          <a:bodyPr>
            <a:normAutofit fontScale="62500" lnSpcReduction="20000"/>
          </a:bodyPr>
          <a:lstStyle/>
          <a:p>
            <a:r>
              <a:rPr lang="en-GB" u="sng" dirty="0"/>
              <a:t>Challenge</a:t>
            </a:r>
          </a:p>
          <a:p>
            <a:pPr marL="285750" indent="-285750">
              <a:buFont typeface="Arial" panose="020B0604020202020204" pitchFamily="34" charset="0"/>
              <a:buChar char="•"/>
            </a:pPr>
            <a:r>
              <a:rPr lang="en-GB" dirty="0"/>
              <a:t>Wickes wanted to change perceptions and drive consideration, particularly with 16-34s, and increase sales at key DIY periods</a:t>
            </a:r>
          </a:p>
          <a:p>
            <a:r>
              <a:rPr lang="en-GB" u="sng" dirty="0"/>
              <a:t>Solution</a:t>
            </a:r>
          </a:p>
          <a:p>
            <a:pPr marL="285750" indent="-285750">
              <a:buFont typeface="Arial" panose="020B0604020202020204" pitchFamily="34" charset="0"/>
              <a:buChar char="•"/>
            </a:pPr>
            <a:r>
              <a:rPr lang="en-GB" dirty="0"/>
              <a:t>Carat identified sponsorship of ‘Homes on 4’ as the perfect vehicle which included:</a:t>
            </a:r>
          </a:p>
          <a:p>
            <a:pPr marL="511175" lvl="1" indent="-285750">
              <a:buFont typeface="Arial" panose="020B0604020202020204" pitchFamily="34" charset="0"/>
              <a:buChar char="•"/>
            </a:pPr>
            <a:r>
              <a:rPr lang="en-GB" dirty="0"/>
              <a:t>Over 2,600 hours of content sponsored across Channel 4, More 4 and 4 Seven, plus all VOD programming on All 4, with the Wickes logo on promotional trails</a:t>
            </a:r>
          </a:p>
          <a:p>
            <a:pPr marL="511175" lvl="1" indent="-285750">
              <a:buFont typeface="Arial" panose="020B0604020202020204" pitchFamily="34" charset="0"/>
              <a:buChar char="•"/>
            </a:pPr>
            <a:r>
              <a:rPr lang="en-GB" dirty="0"/>
              <a:t>Co-creation of an original content series, My Epic Room Makeover, consisting of four 8-minute long episodes, with additional activation via a Channel 4 competition</a:t>
            </a:r>
            <a:endParaRPr lang="en-GB" dirty="0">
              <a:highlight>
                <a:srgbClr val="FFFF00"/>
              </a:highlight>
            </a:endParaRPr>
          </a:p>
          <a:p>
            <a:pPr marL="285750" indent="-285750">
              <a:buFont typeface="Arial" panose="020B0604020202020204" pitchFamily="34" charset="0"/>
              <a:buChar char="•"/>
            </a:pPr>
            <a:r>
              <a:rPr lang="en-GB" dirty="0"/>
              <a:t>Coupled with tactical ad campaigns such as ‘buy-it-now-do-it-later’</a:t>
            </a:r>
          </a:p>
          <a:p>
            <a:r>
              <a:rPr lang="en-GB" u="sng" dirty="0"/>
              <a:t>Results</a:t>
            </a:r>
            <a:endParaRPr lang="en-GB" dirty="0"/>
          </a:p>
          <a:p>
            <a:pPr marL="285750" indent="-285750">
              <a:buFont typeface="Arial" panose="020B0604020202020204" pitchFamily="34" charset="0"/>
              <a:buChar char="•"/>
            </a:pPr>
            <a:r>
              <a:rPr lang="en-GB" dirty="0"/>
              <a:t>71% of viewers of C4 Homes would consider Wickes for home improvement purchases</a:t>
            </a:r>
          </a:p>
          <a:p>
            <a:pPr marL="285750" indent="-285750">
              <a:buFont typeface="Arial" panose="020B0604020202020204" pitchFamily="34" charset="0"/>
              <a:buChar char="•"/>
            </a:pPr>
            <a:r>
              <a:rPr lang="en-GB" dirty="0"/>
              <a:t>Easter fortnight was £1m more profitable compared to the prior year</a:t>
            </a:r>
          </a:p>
        </p:txBody>
      </p:sp>
      <p:pic>
        <p:nvPicPr>
          <p:cNvPr id="8" name="Picture Placeholder 7">
            <a:extLst>
              <a:ext uri="{FF2B5EF4-FFF2-40B4-BE49-F238E27FC236}">
                <a16:creationId xmlns:a16="http://schemas.microsoft.com/office/drawing/2014/main" id="{12214B12-4584-4368-BB7B-D8808ECC42CC}"/>
              </a:ext>
            </a:extLst>
          </p:cNvPr>
          <p:cNvPicPr>
            <a:picLocks noGrp="1" noChangeAspect="1"/>
          </p:cNvPicPr>
          <p:nvPr>
            <p:ph type="pic" sz="quarter" idx="14"/>
          </p:nvPr>
        </p:nvPicPr>
        <p:blipFill>
          <a:blip r:embed="rId3">
            <a:extLst>
              <a:ext uri="{28A0092B-C50C-407E-A947-70E740481C1C}">
                <a14:useLocalDpi xmlns:a14="http://schemas.microsoft.com/office/drawing/2010/main" val="0"/>
              </a:ext>
            </a:extLst>
          </a:blip>
          <a:srcRect l="4858" r="4858"/>
          <a:stretch>
            <a:fillRect/>
          </a:stretch>
        </p:blipFill>
        <p:spPr/>
      </p:pic>
      <p:pic>
        <p:nvPicPr>
          <p:cNvPr id="3" name="Picture 2">
            <a:extLst>
              <a:ext uri="{FF2B5EF4-FFF2-40B4-BE49-F238E27FC236}">
                <a16:creationId xmlns:a16="http://schemas.microsoft.com/office/drawing/2014/main" id="{CC4AFADF-D77F-4777-B20C-075951818F7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323962" y="0"/>
            <a:ext cx="1476000" cy="797042"/>
          </a:xfrm>
          <a:prstGeom prst="rect">
            <a:avLst/>
          </a:prstGeom>
        </p:spPr>
      </p:pic>
      <p:pic>
        <p:nvPicPr>
          <p:cNvPr id="12" name="Picture 11">
            <a:extLst>
              <a:ext uri="{FF2B5EF4-FFF2-40B4-BE49-F238E27FC236}">
                <a16:creationId xmlns:a16="http://schemas.microsoft.com/office/drawing/2014/main" id="{8F4201EA-0B2E-47C0-8948-F0B5CC8336A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0411349" y="900618"/>
            <a:ext cx="1301226" cy="432000"/>
          </a:xfrm>
          <a:prstGeom prst="rect">
            <a:avLst/>
          </a:prstGeom>
        </p:spPr>
      </p:pic>
    </p:spTree>
    <p:extLst>
      <p:ext uri="{BB962C8B-B14F-4D97-AF65-F5344CB8AC3E}">
        <p14:creationId xmlns:p14="http://schemas.microsoft.com/office/powerpoint/2010/main" val="1961638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Thinkbox_Red">
  <a:themeElements>
    <a:clrScheme name="THINKBOX_01">
      <a:dk1>
        <a:sysClr val="windowText" lastClr="000000"/>
      </a:dk1>
      <a:lt1>
        <a:sysClr val="window" lastClr="FFFFFF"/>
      </a:lt1>
      <a:dk2>
        <a:srgbClr val="E10514"/>
      </a:dk2>
      <a:lt2>
        <a:srgbClr val="808080"/>
      </a:lt2>
      <a:accent1>
        <a:srgbClr val="E10514"/>
      </a:accent1>
      <a:accent2>
        <a:srgbClr val="EB7305"/>
      </a:accent2>
      <a:accent3>
        <a:srgbClr val="87B923"/>
      </a:accent3>
      <a:accent4>
        <a:srgbClr val="009B3C"/>
      </a:accent4>
      <a:accent5>
        <a:srgbClr val="0069B4"/>
      </a:accent5>
      <a:accent6>
        <a:srgbClr val="372D87"/>
      </a:accent6>
      <a:hlink>
        <a:srgbClr val="000000"/>
      </a:hlink>
      <a:folHlink>
        <a:srgbClr val="000000"/>
      </a:folHlink>
    </a:clrScheme>
    <a:fontScheme name="Custom 3">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bg1"/>
        </a:solidFill>
        <a:ln w="15875">
          <a:solidFill>
            <a:schemeClr val="accent1"/>
          </a:solid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22225">
          <a:solidFill>
            <a:srgbClr val="D9D9D9"/>
          </a:solidFill>
        </a:ln>
      </a:spPr>
      <a:bodyPr/>
      <a:lstStyle/>
      <a:style>
        <a:lnRef idx="1">
          <a:schemeClr val="accent1"/>
        </a:lnRef>
        <a:fillRef idx="0">
          <a:schemeClr val="accent1"/>
        </a:fillRef>
        <a:effectRef idx="0">
          <a:schemeClr val="accent1"/>
        </a:effectRef>
        <a:fontRef idx="minor">
          <a:schemeClr val="tx1"/>
        </a:fontRef>
      </a:style>
    </a:lnDef>
  </a:objectDefaults>
  <a:extraClrSchemeLst/>
  <a:custClrLst>
    <a:custClr name="Yellow">
      <a:srgbClr val="FFCD00"/>
    </a:custClr>
    <a:custClr name="Light green">
      <a:srgbClr val="B9CD00"/>
    </a:custClr>
    <a:custClr name="Light blue ">
      <a:srgbClr val="00A5D7"/>
    </a:custClr>
  </a:custClrLst>
  <a:extLst>
    <a:ext uri="{05A4C25C-085E-4340-85A3-A5531E510DB2}">
      <thm15:themeFamily xmlns:thm15="http://schemas.microsoft.com/office/thememl/2012/main" name="Office Theme" id="{87B111D4-E9AF-426D-8C9F-EE971196E37C}" vid="{A929D647-F1B9-49CF-A84B-43D843FFC86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1730</TotalTime>
  <Words>757</Words>
  <Application>Microsoft Office PowerPoint</Application>
  <PresentationFormat>Widescreen</PresentationFormat>
  <Paragraphs>49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Thinkbox_Red</vt:lpstr>
      <vt:lpstr>Nailing DIY with Wickes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average new advertiser spent £144k on TV in 2017</dc:title>
  <dc:creator>Zoe Harkness</dc:creator>
  <cp:lastModifiedBy>Akeel Mungul</cp:lastModifiedBy>
  <cp:revision>41</cp:revision>
  <dcterms:created xsi:type="dcterms:W3CDTF">2018-11-16T11:43:00Z</dcterms:created>
  <dcterms:modified xsi:type="dcterms:W3CDTF">2019-07-17T09:37:46Z</dcterms:modified>
</cp:coreProperties>
</file>