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720"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BC8FF"/>
    <a:srgbClr val="39ACFF"/>
    <a:srgbClr val="000000"/>
    <a:srgbClr val="004F8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60" autoAdjust="0"/>
    <p:restoredTop sz="68428" autoAdjust="0"/>
  </p:normalViewPr>
  <p:slideViewPr>
    <p:cSldViewPr snapToGrid="0">
      <p:cViewPr varScale="1">
        <p:scale>
          <a:sx n="73" d="100"/>
          <a:sy n="73" d="100"/>
        </p:scale>
        <p:origin x="21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C727F8-A33B-4492-879F-4827FC9D2527}" type="datetimeFigureOut">
              <a:rPr lang="en-GB" smtClean="0"/>
              <a:t>05/09/2019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EF4BFFE-AA9D-476F-A275-7AE7429F8649}" type="slidenum">
              <a:rPr lang="en-GB" smtClean="0"/>
              <a:t>‹#›</a:t>
            </a:fld>
            <a:endParaRPr lang="en-GB"/>
          </a:p>
        </p:txBody>
      </p:sp>
    </p:spTree>
    <p:extLst>
      <p:ext uri="{BB962C8B-B14F-4D97-AF65-F5344CB8AC3E}">
        <p14:creationId xmlns:p14="http://schemas.microsoft.com/office/powerpoint/2010/main" val="34700230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thinkbox.tv/Case-studies/Boots"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a:solidFill>
                  <a:schemeClr val="tx1"/>
                </a:solidFill>
                <a:effectLst/>
                <a:latin typeface="+mn-lt"/>
                <a:ea typeface="+mn-ea"/>
                <a:cs typeface="+mn-cs"/>
              </a:rPr>
              <a:t>Challenge</a:t>
            </a:r>
          </a:p>
          <a:p>
            <a:r>
              <a:rPr lang="en-US" sz="1200" b="0" i="0" kern="1200" dirty="0">
                <a:solidFill>
                  <a:schemeClr val="tx1"/>
                </a:solidFill>
                <a:effectLst/>
                <a:latin typeface="+mn-lt"/>
                <a:ea typeface="+mn-ea"/>
                <a:cs typeface="+mn-cs"/>
              </a:rPr>
              <a:t>Boots launched their brand promise “to champion every woman’s right to feel good” back in November 2007. Since then they have engaged their core audience of 25-55 women via the “Here come the girls” creative campaign. The traditional creative strategy focused on Boots demonstrating their ability to understand real women and creating TV advertising based on true insights into how women feel about health and beauty.</a:t>
            </a:r>
          </a:p>
          <a:p>
            <a:r>
              <a:rPr lang="en-US" sz="1200" b="0" i="0" kern="1200" dirty="0">
                <a:solidFill>
                  <a:schemeClr val="tx1"/>
                </a:solidFill>
                <a:effectLst/>
                <a:latin typeface="+mn-lt"/>
                <a:ea typeface="+mn-ea"/>
                <a:cs typeface="+mn-cs"/>
              </a:rPr>
              <a:t>However, in 2010 the market had shifted and supermarkets were encroaching into the health and beauty categories so Boots needed to make a change. Boots primary business objective was to increase frequency of visit amongst their core customer base. An understanding of what motivates women to shop in Boots was required to achieve this.</a:t>
            </a:r>
          </a:p>
          <a:p>
            <a:r>
              <a:rPr lang="en-US" sz="1200" b="0" i="0" kern="1200" dirty="0">
                <a:solidFill>
                  <a:schemeClr val="tx1"/>
                </a:solidFill>
                <a:effectLst/>
                <a:latin typeface="+mn-lt"/>
                <a:ea typeface="+mn-ea"/>
                <a:cs typeface="+mn-cs"/>
              </a:rPr>
              <a:t>‘Mission shopping’ best describes the way in which women typically shop health and beauty categories. They generally have different shopping missions depending on the category and the immediacy of their requirements. The path to purchase on a </a:t>
            </a:r>
            <a:r>
              <a:rPr lang="en-US" sz="1200" b="0" i="0" kern="1200" dirty="0" err="1">
                <a:solidFill>
                  <a:schemeClr val="tx1"/>
                </a:solidFill>
                <a:effectLst/>
                <a:latin typeface="+mn-lt"/>
                <a:ea typeface="+mn-ea"/>
                <a:cs typeface="+mn-cs"/>
              </a:rPr>
              <a:t>moisturiser</a:t>
            </a:r>
            <a:r>
              <a:rPr lang="en-US" sz="1200" b="0" i="0" kern="1200" dirty="0">
                <a:solidFill>
                  <a:schemeClr val="tx1"/>
                </a:solidFill>
                <a:effectLst/>
                <a:latin typeface="+mn-lt"/>
                <a:ea typeface="+mn-ea"/>
                <a:cs typeface="+mn-cs"/>
              </a:rPr>
              <a:t> for example is a lot longer and involves more research than shopping for an immediate needs based product such as paracetamol. The previous communication strategy focused on four week vertical promotions which often triggered a single mission shop per month. The challenge for Boots was to alter the strategy and encourage women to shop more frequently in the stores. To achieve this Boots had to communicate more of the services and promotions that Boots offer and ensure they were front of mind for multiple missions.</a:t>
            </a:r>
          </a:p>
          <a:p>
            <a:r>
              <a:rPr lang="en-US" sz="1200" b="0" i="0" kern="1200" dirty="0">
                <a:solidFill>
                  <a:schemeClr val="tx1"/>
                </a:solidFill>
                <a:effectLst/>
                <a:latin typeface="+mn-lt"/>
                <a:ea typeface="+mn-ea"/>
                <a:cs typeface="+mn-cs"/>
              </a:rPr>
              <a:t>The “Here come the girls” communication strategy needed amending to incorporate the multiple mission aims. However, the three most effective aspects of the creative strategy were retained these being the celebration of sisterhood, the demonstration of a deep understanding of women and the famous music. In addition a cast of comedy actresses were introduced to play different characters in multiple scenarios with a more humorous tone. The aim of this was to create a number of individual executions supporting a multitude of products and services rather than just one solus advert as of the Boots campaigns of the past, thus delivering multiple “invitations to feel good” to the target audience. This reflected not only why but how women shop. </a:t>
            </a:r>
          </a:p>
          <a:p>
            <a:endParaRPr lang="en-US" sz="1200" b="1"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The Solution</a:t>
            </a:r>
          </a:p>
          <a:p>
            <a:r>
              <a:rPr lang="en-US" sz="1200" b="0" i="0" kern="1200" dirty="0">
                <a:solidFill>
                  <a:schemeClr val="tx1"/>
                </a:solidFill>
                <a:effectLst/>
                <a:latin typeface="+mn-lt"/>
                <a:ea typeface="+mn-ea"/>
                <a:cs typeface="+mn-cs"/>
              </a:rPr>
              <a:t>The role of TV was clear – to help deliver the new communication strategy to deliver more invitations to feel good to give women more reasons to shop at Boots more frequently. Christmas 2010 was the ideal time to bring the new communications strategy to life. 40% of Boots annual health and beauty budget is spent over the festive period to support multiple layers of business; Christmas gifting, Christmas parties, winter health and Christmas fragrances. It is a period of high visibility for Boots and it gave them a rich variety of messages to communicate.</a:t>
            </a:r>
          </a:p>
          <a:p>
            <a:r>
              <a:rPr lang="en-US" sz="1200" b="0" i="0" kern="1200" dirty="0">
                <a:solidFill>
                  <a:schemeClr val="tx1"/>
                </a:solidFill>
                <a:effectLst/>
                <a:latin typeface="+mn-lt"/>
                <a:ea typeface="+mn-ea"/>
                <a:cs typeface="+mn-cs"/>
              </a:rPr>
              <a:t>Instead of focusing on the big 60” spot announcing the start of the Christmas advertising period, Boots in conjunction with their media agency OMD and creative agency Mother launched five multiple length Christmas related executions. This meant that the planning strategy had shifted away from chasing 1+ cover to ensuring that consumers saw as many versions of the adverts as possible over a condensed period to build early Christmas brand </a:t>
            </a:r>
            <a:r>
              <a:rPr lang="en-US" sz="1200" b="0" i="0" kern="1200" dirty="0" err="1">
                <a:solidFill>
                  <a:schemeClr val="tx1"/>
                </a:solidFill>
                <a:effectLst/>
                <a:latin typeface="+mn-lt"/>
                <a:ea typeface="+mn-ea"/>
                <a:cs typeface="+mn-cs"/>
              </a:rPr>
              <a:t>favourability</a:t>
            </a:r>
            <a:r>
              <a:rPr lang="en-US" sz="1200" b="0" i="0" kern="1200" dirty="0">
                <a:solidFill>
                  <a:schemeClr val="tx1"/>
                </a:solidFill>
                <a:effectLst/>
                <a:latin typeface="+mn-lt"/>
                <a:ea typeface="+mn-ea"/>
                <a:cs typeface="+mn-cs"/>
              </a:rPr>
              <a:t> in a unique way and appeal to as many different shopping missions as possible.</a:t>
            </a:r>
          </a:p>
          <a:p>
            <a:r>
              <a:rPr lang="en-US" sz="1200" b="0" i="0" kern="1200" dirty="0">
                <a:solidFill>
                  <a:schemeClr val="tx1"/>
                </a:solidFill>
                <a:effectLst/>
                <a:latin typeface="+mn-lt"/>
                <a:ea typeface="+mn-ea"/>
                <a:cs typeface="+mn-cs"/>
              </a:rPr>
              <a:t>Through the use of DDS Craft OMD tracked viewing </a:t>
            </a:r>
            <a:r>
              <a:rPr lang="en-US" sz="1200" b="0" i="0" kern="1200" dirty="0" err="1">
                <a:solidFill>
                  <a:schemeClr val="tx1"/>
                </a:solidFill>
                <a:effectLst/>
                <a:latin typeface="+mn-lt"/>
                <a:ea typeface="+mn-ea"/>
                <a:cs typeface="+mn-cs"/>
              </a:rPr>
              <a:t>behaviour</a:t>
            </a:r>
            <a:r>
              <a:rPr lang="en-US" sz="1200" b="0" i="0" kern="1200" dirty="0">
                <a:solidFill>
                  <a:schemeClr val="tx1"/>
                </a:solidFill>
                <a:effectLst/>
                <a:latin typeface="+mn-lt"/>
                <a:ea typeface="+mn-ea"/>
                <a:cs typeface="+mn-cs"/>
              </a:rPr>
              <a:t> over the same period in 2009 and used the data to predict the ‘journey’ that viewers would take across different TV channels. The viewing journey was then overlaid with TV executions to ensure the target audience were exposed to more than one execution in close proximity to another during a single evening of viewing. This was a crucial element of the plan as the TV laydown had to fully mirror a typical journey to </a:t>
            </a:r>
            <a:r>
              <a:rPr lang="en-US" sz="1200" b="0" i="0" kern="1200" dirty="0" err="1">
                <a:solidFill>
                  <a:schemeClr val="tx1"/>
                </a:solidFill>
                <a:effectLst/>
                <a:latin typeface="+mn-lt"/>
                <a:ea typeface="+mn-ea"/>
                <a:cs typeface="+mn-cs"/>
              </a:rPr>
              <a:t>maximise</a:t>
            </a:r>
            <a:r>
              <a:rPr lang="en-US" sz="1200" b="0" i="0" kern="1200" dirty="0">
                <a:solidFill>
                  <a:schemeClr val="tx1"/>
                </a:solidFill>
                <a:effectLst/>
                <a:latin typeface="+mn-lt"/>
                <a:ea typeface="+mn-ea"/>
                <a:cs typeface="+mn-cs"/>
              </a:rPr>
              <a:t> the impact of multiple executions.</a:t>
            </a:r>
          </a:p>
          <a:p>
            <a:r>
              <a:rPr lang="en-US" sz="1200" b="0" i="0" kern="1200" dirty="0">
                <a:solidFill>
                  <a:schemeClr val="tx1"/>
                </a:solidFill>
                <a:effectLst/>
                <a:latin typeface="+mn-lt"/>
                <a:ea typeface="+mn-ea"/>
                <a:cs typeface="+mn-cs"/>
              </a:rPr>
              <a:t>To </a:t>
            </a:r>
            <a:r>
              <a:rPr lang="en-US" sz="1200" b="0" i="0" kern="1200" dirty="0" err="1">
                <a:solidFill>
                  <a:schemeClr val="tx1"/>
                </a:solidFill>
                <a:effectLst/>
                <a:latin typeface="+mn-lt"/>
                <a:ea typeface="+mn-ea"/>
                <a:cs typeface="+mn-cs"/>
              </a:rPr>
              <a:t>maximise</a:t>
            </a:r>
            <a:r>
              <a:rPr lang="en-US" sz="1200" b="0" i="0" kern="1200" dirty="0">
                <a:solidFill>
                  <a:schemeClr val="tx1"/>
                </a:solidFill>
                <a:effectLst/>
                <a:latin typeface="+mn-lt"/>
                <a:ea typeface="+mn-ea"/>
                <a:cs typeface="+mn-cs"/>
              </a:rPr>
              <a:t> touchpoints of TV executions and to specifically target light TV viewers video on demand was included on the plan for the first time at Christmas. This was </a:t>
            </a:r>
            <a:r>
              <a:rPr lang="en-US" sz="1200" b="0" i="0" kern="1200" dirty="0" err="1">
                <a:solidFill>
                  <a:schemeClr val="tx1"/>
                </a:solidFill>
                <a:effectLst/>
                <a:latin typeface="+mn-lt"/>
                <a:ea typeface="+mn-ea"/>
                <a:cs typeface="+mn-cs"/>
              </a:rPr>
              <a:t>utilised</a:t>
            </a:r>
            <a:r>
              <a:rPr lang="en-US" sz="1200" b="0" i="0" kern="1200" dirty="0">
                <a:solidFill>
                  <a:schemeClr val="tx1"/>
                </a:solidFill>
                <a:effectLst/>
                <a:latin typeface="+mn-lt"/>
                <a:ea typeface="+mn-ea"/>
                <a:cs typeface="+mn-cs"/>
              </a:rPr>
              <a:t> for three of the executions, fragrance, party and mix and match. C4Beauty on 4oD was </a:t>
            </a:r>
            <a:r>
              <a:rPr lang="en-US" sz="1200" b="0" i="0" kern="1200" dirty="0" err="1">
                <a:solidFill>
                  <a:schemeClr val="tx1"/>
                </a:solidFill>
                <a:effectLst/>
                <a:latin typeface="+mn-lt"/>
                <a:ea typeface="+mn-ea"/>
                <a:cs typeface="+mn-cs"/>
              </a:rPr>
              <a:t>utilised</a:t>
            </a:r>
            <a:r>
              <a:rPr lang="en-US" sz="1200" b="0" i="0" kern="1200" dirty="0">
                <a:solidFill>
                  <a:schemeClr val="tx1"/>
                </a:solidFill>
                <a:effectLst/>
                <a:latin typeface="+mn-lt"/>
                <a:ea typeface="+mn-ea"/>
                <a:cs typeface="+mn-cs"/>
              </a:rPr>
              <a:t> for the party creative to drive relevance with the cosmetics content.</a:t>
            </a:r>
          </a:p>
          <a:p>
            <a:endParaRPr lang="en-US" sz="1200" b="1"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Results</a:t>
            </a:r>
          </a:p>
          <a:p>
            <a:r>
              <a:rPr lang="en-US" sz="1200" b="0" i="0" kern="1200" dirty="0">
                <a:solidFill>
                  <a:schemeClr val="tx1"/>
                </a:solidFill>
                <a:effectLst/>
                <a:latin typeface="+mn-lt"/>
                <a:ea typeface="+mn-ea"/>
                <a:cs typeface="+mn-cs"/>
              </a:rPr>
              <a:t>Christmas gift sales up 8%</a:t>
            </a:r>
          </a:p>
          <a:p>
            <a:r>
              <a:rPr lang="en-US" sz="1200" b="0" i="0" kern="1200" dirty="0">
                <a:solidFill>
                  <a:schemeClr val="tx1"/>
                </a:solidFill>
                <a:effectLst/>
                <a:latin typeface="+mn-lt"/>
                <a:ea typeface="+mn-ea"/>
                <a:cs typeface="+mn-cs"/>
              </a:rPr>
              <a:t>ITV.com research showed that, with the addition of video on demand to the plan, awareness of Boots as a fragrance retailer increased by 9%</a:t>
            </a:r>
          </a:p>
          <a:p>
            <a:r>
              <a:rPr lang="en-US" sz="1200" b="0" i="0" kern="1200" dirty="0">
                <a:solidFill>
                  <a:schemeClr val="tx1"/>
                </a:solidFill>
                <a:effectLst/>
                <a:latin typeface="+mn-lt"/>
                <a:ea typeface="+mn-ea"/>
                <a:cs typeface="+mn-cs"/>
              </a:rPr>
              <a:t>TV recognition scores up from 71% in 2009 to 75% in 2010 (Source: </a:t>
            </a:r>
            <a:r>
              <a:rPr lang="en-US" sz="1200" b="0" i="0" kern="1200" dirty="0" err="1">
                <a:solidFill>
                  <a:schemeClr val="tx1"/>
                </a:solidFill>
                <a:effectLst/>
                <a:latin typeface="+mn-lt"/>
                <a:ea typeface="+mn-ea"/>
                <a:cs typeface="+mn-cs"/>
              </a:rPr>
              <a:t>Synovate</a:t>
            </a:r>
            <a:r>
              <a:rPr lang="en-US" sz="1200" b="0" i="0" kern="1200" dirty="0">
                <a:solidFill>
                  <a:schemeClr val="tx1"/>
                </a:solidFill>
                <a:effectLst/>
                <a:latin typeface="+mn-lt"/>
                <a:ea typeface="+mn-ea"/>
                <a:cs typeface="+mn-cs"/>
              </a:rPr>
              <a:t>)</a:t>
            </a:r>
          </a:p>
          <a:p>
            <a:r>
              <a:rPr lang="en-US" sz="1200" b="0" i="0" kern="1200" dirty="0">
                <a:solidFill>
                  <a:schemeClr val="tx1"/>
                </a:solidFill>
                <a:effectLst/>
                <a:latin typeface="+mn-lt"/>
                <a:ea typeface="+mn-ea"/>
                <a:cs typeface="+mn-cs"/>
              </a:rPr>
              <a:t>The success of the new communication strategy has now been implemented across the remainder of the annual plan</a:t>
            </a:r>
          </a:p>
          <a:p>
            <a:r>
              <a:rPr lang="en-US" sz="1200" b="0" i="0" kern="1200" dirty="0">
                <a:solidFill>
                  <a:schemeClr val="tx1"/>
                </a:solidFill>
                <a:effectLst/>
                <a:latin typeface="+mn-lt"/>
                <a:ea typeface="+mn-ea"/>
                <a:cs typeface="+mn-cs"/>
              </a:rPr>
              <a:t>Finalist in ‘Best Use of TV in an Integrated Campaign” in the 2010 TV Planning Awards</a:t>
            </a:r>
          </a:p>
          <a:p>
            <a:r>
              <a:rPr lang="en-US" sz="1200" b="0" i="0" kern="1200" dirty="0">
                <a:solidFill>
                  <a:schemeClr val="tx1"/>
                </a:solidFill>
                <a:effectLst/>
                <a:latin typeface="+mn-lt"/>
                <a:ea typeface="+mn-ea"/>
                <a:cs typeface="+mn-cs"/>
              </a:rPr>
              <a:t>TV played a pivotal role in the success of the campaign. It was used to build reach early in the Christmas season and the creative executions demonstrated how women shop for health and beauty products and delivered insight based advertising that resonated with consumers. TV was also used as a springboard to deepen conversations in more ‘one to one’ media channels such as press and online where consumers would be looking for gift inspiration. By being active on TV across the festive period, Boots ensured they would be top of mind during the most business critical time of the year and it also helped other media work harder to secure the crucial additional visits to stores.</a:t>
            </a:r>
          </a:p>
          <a:p>
            <a:endParaRPr lang="en-GB" dirty="0">
              <a:hlinkClick r:id="rId3"/>
            </a:endParaRPr>
          </a:p>
          <a:p>
            <a:r>
              <a:rPr lang="en-GB" dirty="0"/>
              <a:t>To read the full case study and access the creative visit: </a:t>
            </a:r>
            <a:r>
              <a:rPr lang="en-GB" dirty="0">
                <a:hlinkClick r:id="rId3"/>
              </a:rPr>
              <a:t>https://www.thinkbox.tv/Case-studies/Boots</a:t>
            </a:r>
            <a:endParaRPr lang="en-GB" dirty="0"/>
          </a:p>
        </p:txBody>
      </p:sp>
      <p:sp>
        <p:nvSpPr>
          <p:cNvPr id="4" name="Slide Number Placeholder 3"/>
          <p:cNvSpPr>
            <a:spLocks noGrp="1"/>
          </p:cNvSpPr>
          <p:nvPr>
            <p:ph type="sldNum" sz="quarter" idx="5"/>
          </p:nvPr>
        </p:nvSpPr>
        <p:spPr/>
        <p:txBody>
          <a:bodyPr/>
          <a:lstStyle/>
          <a:p>
            <a:fld id="{9EF4BFFE-AA9D-476F-A275-7AE7429F8649}" type="slidenum">
              <a:rPr lang="en-GB" smtClean="0"/>
              <a:t>1</a:t>
            </a:fld>
            <a:endParaRPr lang="en-GB"/>
          </a:p>
        </p:txBody>
      </p:sp>
    </p:spTree>
    <p:extLst>
      <p:ext uri="{BB962C8B-B14F-4D97-AF65-F5344CB8AC3E}">
        <p14:creationId xmlns:p14="http://schemas.microsoft.com/office/powerpoint/2010/main" val="199748790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1.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4.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5.xml"/></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6.xml"/></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7.xml"/></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8.xml"/></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9.xml"/></Relationships>
</file>

<file path=ppt/slideLayouts/_rels/slideLayout1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0.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2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1.xml"/></Relationships>
</file>

<file path=ppt/slideLayouts/_rels/slideLayout2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2.xml"/></Relationships>
</file>

<file path=ppt/slideLayouts/_rels/slideLayout2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3.xml"/></Relationships>
</file>

<file path=ppt/slideLayouts/_rels/slideLayout2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4.xml"/></Relationships>
</file>

<file path=ppt/slideLayouts/_rels/slideLayout2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5.xml"/></Relationships>
</file>

<file path=ppt/slideLayouts/_rels/slideLayout2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6.xml"/></Relationships>
</file>

<file path=ppt/slideLayouts/_rels/slideLayout2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7.xml"/></Relationships>
</file>

<file path=ppt/slideLayouts/_rels/slideLayout2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8.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0.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358588" y="1292694"/>
            <a:ext cx="5298141" cy="2411176"/>
          </a:xfrm>
        </p:spPr>
        <p:txBody>
          <a:bodyPr anchor="t">
            <a:normAutofit/>
          </a:bodyPr>
          <a:lstStyle>
            <a:lvl1pPr algn="l">
              <a:defRPr sz="4000" b="1">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05/09/2019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1" name="Text Placeholder 14"/>
          <p:cNvSpPr>
            <a:spLocks noGrp="1"/>
          </p:cNvSpPr>
          <p:nvPr>
            <p:ph type="body" sz="quarter" idx="15" hasCustomPrompt="1"/>
          </p:nvPr>
        </p:nvSpPr>
        <p:spPr>
          <a:xfrm>
            <a:off x="565622" y="571616"/>
            <a:ext cx="5530378" cy="352613"/>
          </a:xfrm>
        </p:spPr>
        <p:txBody>
          <a:bodyPr>
            <a:normAutofit/>
          </a:bodyPr>
          <a:lstStyle>
            <a:lvl1pPr marL="0" algn="l" defTabSz="914400" rtl="0" eaLnBrk="1" latinLnBrk="0" hangingPunct="1">
              <a:lnSpc>
                <a:spcPct val="90000"/>
              </a:lnSpc>
              <a:spcBef>
                <a:spcPct val="0"/>
              </a:spcBef>
              <a:buNone/>
              <a:defRPr lang="en-US" sz="1700" b="1" kern="1200" cap="none" spc="0" baseline="0" dirty="0" smtClean="0">
                <a:solidFill>
                  <a:schemeClr val="bg1"/>
                </a:solidFill>
                <a:latin typeface="+mj-lt"/>
                <a:ea typeface="+mj-ea"/>
                <a:cs typeface="+mj-cs"/>
              </a:defRPr>
            </a:lvl1pPr>
          </a:lstStyle>
          <a:p>
            <a:pPr lvl="0"/>
            <a:r>
              <a:rPr lang="en-US" dirty="0"/>
              <a:t>EDIT MASTER TEXT STYLES</a:t>
            </a:r>
          </a:p>
        </p:txBody>
      </p:sp>
      <p:sp>
        <p:nvSpPr>
          <p:cNvPr id="7" name="Text Placeholder 6">
            <a:extLst>
              <a:ext uri="{FF2B5EF4-FFF2-40B4-BE49-F238E27FC236}">
                <a16:creationId xmlns:a16="http://schemas.microsoft.com/office/drawing/2014/main" id="{77FD7B46-C0E5-4A41-9337-30B99A971FC8}"/>
              </a:ext>
            </a:extLst>
          </p:cNvPr>
          <p:cNvSpPr>
            <a:spLocks noGrp="1"/>
          </p:cNvSpPr>
          <p:nvPr>
            <p:ph type="body" sz="quarter" idx="16" hasCustomPrompt="1"/>
          </p:nvPr>
        </p:nvSpPr>
        <p:spPr>
          <a:xfrm>
            <a:off x="358588" y="3806104"/>
            <a:ext cx="5299200" cy="596244"/>
          </a:xfrm>
        </p:spPr>
        <p:txBody>
          <a:bodyPr lIns="108000" anchor="b" anchorCtr="0">
            <a:normAutofit/>
          </a:bodyPr>
          <a:lstStyle>
            <a:lvl1pPr>
              <a:defRPr sz="17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Speaker name</a:t>
            </a:r>
            <a:endParaRPr lang="en-GB" dirty="0"/>
          </a:p>
        </p:txBody>
      </p:sp>
    </p:spTree>
    <p:custDataLst>
      <p:tags r:id="rId1"/>
    </p:custDataLst>
    <p:extLst>
      <p:ext uri="{BB962C8B-B14F-4D97-AF65-F5344CB8AC3E}">
        <p14:creationId xmlns:p14="http://schemas.microsoft.com/office/powerpoint/2010/main" val="1902247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amp; one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05/09/2019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41471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5369668" y="1752600"/>
            <a:ext cx="6342907" cy="3513138"/>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Text Placeholder 7"/>
          <p:cNvSpPr>
            <a:spLocks noGrp="1"/>
          </p:cNvSpPr>
          <p:nvPr>
            <p:ph type="body" sz="quarter" idx="15"/>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270179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amp; two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05/09/2019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5442018" cy="341471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7373566" y="447473"/>
            <a:ext cx="4339009" cy="2322372"/>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752600"/>
            <a:ext cx="5340351"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Picture Placeholder 8"/>
          <p:cNvSpPr>
            <a:spLocks noGrp="1"/>
          </p:cNvSpPr>
          <p:nvPr>
            <p:ph type="pic" sz="quarter" idx="15"/>
          </p:nvPr>
        </p:nvSpPr>
        <p:spPr>
          <a:xfrm>
            <a:off x="7373566" y="2943366"/>
            <a:ext cx="4339009" cy="2322372"/>
          </a:xfrm>
          <a:prstGeom prst="rect">
            <a:avLst/>
          </a:prstGeom>
          <a:solidFill>
            <a:schemeClr val="bg1">
              <a:lumMod val="85000"/>
            </a:schemeClr>
          </a:solidFill>
        </p:spPr>
        <p:txBody>
          <a:bodyPr/>
          <a:lstStyle/>
          <a:p>
            <a:endParaRPr lang="en-GB" dirty="0"/>
          </a:p>
        </p:txBody>
      </p:sp>
      <p:sp>
        <p:nvSpPr>
          <p:cNvPr id="12" name="Text Placeholder 7"/>
          <p:cNvSpPr>
            <a:spLocks noGrp="1"/>
          </p:cNvSpPr>
          <p:nvPr>
            <p:ph type="body" sz="quarter" idx="16"/>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19201296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xt &amp; four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05/09/2019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41471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Picture Placeholder 8"/>
          <p:cNvSpPr>
            <a:spLocks noGrp="1"/>
          </p:cNvSpPr>
          <p:nvPr>
            <p:ph type="pic" sz="quarter" idx="14"/>
          </p:nvPr>
        </p:nvSpPr>
        <p:spPr>
          <a:xfrm>
            <a:off x="5226050" y="1752600"/>
            <a:ext cx="3159193" cy="1672994"/>
          </a:xfrm>
          <a:prstGeom prst="rect">
            <a:avLst/>
          </a:prstGeom>
          <a:solidFill>
            <a:schemeClr val="bg1">
              <a:lumMod val="85000"/>
            </a:schemeClr>
          </a:solidFill>
        </p:spPr>
        <p:txBody>
          <a:bodyPr/>
          <a:lstStyle/>
          <a:p>
            <a:endParaRPr lang="en-GB" dirty="0"/>
          </a:p>
        </p:txBody>
      </p:sp>
      <p:sp>
        <p:nvSpPr>
          <p:cNvPr id="12" name="Picture Placeholder 8"/>
          <p:cNvSpPr>
            <a:spLocks noGrp="1"/>
          </p:cNvSpPr>
          <p:nvPr>
            <p:ph type="pic" sz="quarter" idx="15"/>
          </p:nvPr>
        </p:nvSpPr>
        <p:spPr>
          <a:xfrm>
            <a:off x="8553381" y="1752600"/>
            <a:ext cx="3159193" cy="1672994"/>
          </a:xfrm>
          <a:prstGeom prst="rect">
            <a:avLst/>
          </a:prstGeom>
          <a:solidFill>
            <a:schemeClr val="bg1">
              <a:lumMod val="85000"/>
            </a:schemeClr>
          </a:solidFill>
        </p:spPr>
        <p:txBody>
          <a:bodyPr/>
          <a:lstStyle/>
          <a:p>
            <a:endParaRPr lang="en-GB" dirty="0"/>
          </a:p>
        </p:txBody>
      </p:sp>
      <p:sp>
        <p:nvSpPr>
          <p:cNvPr id="13" name="Picture Placeholder 8"/>
          <p:cNvSpPr>
            <a:spLocks noGrp="1"/>
          </p:cNvSpPr>
          <p:nvPr>
            <p:ph type="pic" sz="quarter" idx="16"/>
          </p:nvPr>
        </p:nvSpPr>
        <p:spPr>
          <a:xfrm>
            <a:off x="8553381" y="3592744"/>
            <a:ext cx="3159193" cy="1672994"/>
          </a:xfrm>
          <a:prstGeom prst="rect">
            <a:avLst/>
          </a:prstGeom>
          <a:solidFill>
            <a:schemeClr val="bg1">
              <a:lumMod val="85000"/>
            </a:schemeClr>
          </a:solidFill>
        </p:spPr>
        <p:txBody>
          <a:bodyPr/>
          <a:lstStyle/>
          <a:p>
            <a:endParaRPr lang="en-GB" dirty="0"/>
          </a:p>
        </p:txBody>
      </p:sp>
      <p:sp>
        <p:nvSpPr>
          <p:cNvPr id="14" name="Picture Placeholder 8"/>
          <p:cNvSpPr>
            <a:spLocks noGrp="1"/>
          </p:cNvSpPr>
          <p:nvPr>
            <p:ph type="pic" sz="quarter" idx="17"/>
          </p:nvPr>
        </p:nvSpPr>
        <p:spPr>
          <a:xfrm>
            <a:off x="5226050" y="3592744"/>
            <a:ext cx="3159193" cy="1672994"/>
          </a:xfrm>
          <a:prstGeom prst="rect">
            <a:avLst/>
          </a:prstGeom>
          <a:solidFill>
            <a:schemeClr val="bg1">
              <a:lumMod val="85000"/>
            </a:schemeClr>
          </a:solidFill>
        </p:spPr>
        <p:txBody>
          <a:bodyPr/>
          <a:lstStyle/>
          <a:p>
            <a:endParaRPr lang="en-GB" dirty="0"/>
          </a:p>
        </p:txBody>
      </p:sp>
      <p:sp>
        <p:nvSpPr>
          <p:cNvPr id="15" name="Text Placeholder 7"/>
          <p:cNvSpPr>
            <a:spLocks noGrp="1"/>
          </p:cNvSpPr>
          <p:nvPr>
            <p:ph type="body" sz="quarter" idx="18"/>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37148791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6 images">
    <p:spTree>
      <p:nvGrpSpPr>
        <p:cNvPr id="1" name=""/>
        <p:cNvGrpSpPr/>
        <p:nvPr/>
      </p:nvGrpSpPr>
      <p:grpSpPr>
        <a:xfrm>
          <a:off x="0" y="0"/>
          <a:ext cx="0" cy="0"/>
          <a:chOff x="0" y="0"/>
          <a:chExt cx="0" cy="0"/>
        </a:xfrm>
      </p:grpSpPr>
      <p:sp>
        <p:nvSpPr>
          <p:cNvPr id="11" name="Picture Placeholder 8"/>
          <p:cNvSpPr>
            <a:spLocks noGrp="1"/>
          </p:cNvSpPr>
          <p:nvPr>
            <p:ph type="pic" sz="quarter" idx="14"/>
          </p:nvPr>
        </p:nvSpPr>
        <p:spPr>
          <a:xfrm>
            <a:off x="4273355" y="1752600"/>
            <a:ext cx="3645289" cy="1672994"/>
          </a:xfrm>
          <a:prstGeom prst="rect">
            <a:avLst/>
          </a:prstGeom>
          <a:solidFill>
            <a:schemeClr val="bg1">
              <a:lumMod val="85000"/>
            </a:schemeClr>
          </a:solidFill>
        </p:spPr>
        <p:txBody>
          <a:bodyPr/>
          <a:lstStyle/>
          <a:p>
            <a:endParaRPr lang="en-GB" dirty="0"/>
          </a:p>
        </p:txBody>
      </p:sp>
      <p:sp>
        <p:nvSpPr>
          <p:cNvPr id="12" name="Picture Placeholder 8"/>
          <p:cNvSpPr>
            <a:spLocks noGrp="1"/>
          </p:cNvSpPr>
          <p:nvPr>
            <p:ph type="pic" sz="quarter" idx="15"/>
          </p:nvPr>
        </p:nvSpPr>
        <p:spPr>
          <a:xfrm>
            <a:off x="8067285" y="1752600"/>
            <a:ext cx="3645289" cy="1672994"/>
          </a:xfrm>
          <a:prstGeom prst="rect">
            <a:avLst/>
          </a:prstGeom>
          <a:solidFill>
            <a:schemeClr val="bg1">
              <a:lumMod val="85000"/>
            </a:schemeClr>
          </a:solidFill>
        </p:spPr>
        <p:txBody>
          <a:bodyPr/>
          <a:lstStyle/>
          <a:p>
            <a:endParaRPr lang="en-GB" dirty="0"/>
          </a:p>
        </p:txBody>
      </p:sp>
      <p:sp>
        <p:nvSpPr>
          <p:cNvPr id="17" name="Picture Placeholder 8"/>
          <p:cNvSpPr>
            <a:spLocks noGrp="1"/>
          </p:cNvSpPr>
          <p:nvPr>
            <p:ph type="pic" sz="quarter" idx="19"/>
          </p:nvPr>
        </p:nvSpPr>
        <p:spPr>
          <a:xfrm>
            <a:off x="479425" y="1752600"/>
            <a:ext cx="3645289" cy="1672994"/>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05/09/2019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13" name="Picture Placeholder 8"/>
          <p:cNvSpPr>
            <a:spLocks noGrp="1"/>
          </p:cNvSpPr>
          <p:nvPr>
            <p:ph type="pic" sz="quarter" idx="16"/>
          </p:nvPr>
        </p:nvSpPr>
        <p:spPr>
          <a:xfrm>
            <a:off x="8067285" y="3592744"/>
            <a:ext cx="3645289" cy="1672994"/>
          </a:xfrm>
          <a:prstGeom prst="rect">
            <a:avLst/>
          </a:prstGeom>
          <a:solidFill>
            <a:schemeClr val="bg1">
              <a:lumMod val="85000"/>
            </a:schemeClr>
          </a:solidFill>
        </p:spPr>
        <p:txBody>
          <a:bodyPr/>
          <a:lstStyle/>
          <a:p>
            <a:endParaRPr lang="en-GB" dirty="0"/>
          </a:p>
        </p:txBody>
      </p:sp>
      <p:sp>
        <p:nvSpPr>
          <p:cNvPr id="14" name="Picture Placeholder 8"/>
          <p:cNvSpPr>
            <a:spLocks noGrp="1"/>
          </p:cNvSpPr>
          <p:nvPr>
            <p:ph type="pic" sz="quarter" idx="17"/>
          </p:nvPr>
        </p:nvSpPr>
        <p:spPr>
          <a:xfrm>
            <a:off x="4273355" y="3592744"/>
            <a:ext cx="3645289" cy="1672994"/>
          </a:xfrm>
          <a:prstGeom prst="rect">
            <a:avLst/>
          </a:prstGeom>
          <a:solidFill>
            <a:schemeClr val="bg1">
              <a:lumMod val="85000"/>
            </a:schemeClr>
          </a:solidFill>
        </p:spPr>
        <p:txBody>
          <a:bodyPr/>
          <a:lstStyle/>
          <a:p>
            <a:endParaRPr lang="en-GB" dirty="0"/>
          </a:p>
        </p:txBody>
      </p:sp>
      <p:sp>
        <p:nvSpPr>
          <p:cNvPr id="15" name="Text Placeholder 7"/>
          <p:cNvSpPr>
            <a:spLocks noGrp="1"/>
          </p:cNvSpPr>
          <p:nvPr>
            <p:ph type="body" sz="quarter" idx="18"/>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
        <p:nvSpPr>
          <p:cNvPr id="18" name="Picture Placeholder 8"/>
          <p:cNvSpPr>
            <a:spLocks noGrp="1"/>
          </p:cNvSpPr>
          <p:nvPr>
            <p:ph type="pic" sz="quarter" idx="20"/>
          </p:nvPr>
        </p:nvSpPr>
        <p:spPr>
          <a:xfrm>
            <a:off x="479425" y="3592744"/>
            <a:ext cx="3645289" cy="1672994"/>
          </a:xfrm>
          <a:prstGeom prst="rect">
            <a:avLst/>
          </a:prstGeom>
          <a:solidFill>
            <a:schemeClr val="bg1">
              <a:lumMod val="85000"/>
            </a:schemeClr>
          </a:solidFill>
        </p:spPr>
        <p:txBody>
          <a:bodyPr/>
          <a:lstStyle/>
          <a:p>
            <a:endParaRPr lang="en-GB" dirty="0"/>
          </a:p>
        </p:txBody>
      </p:sp>
    </p:spTree>
    <p:custDataLst>
      <p:tags r:id="rId1"/>
    </p:custDataLst>
    <p:extLst>
      <p:ext uri="{BB962C8B-B14F-4D97-AF65-F5344CB8AC3E}">
        <p14:creationId xmlns:p14="http://schemas.microsoft.com/office/powerpoint/2010/main" val="31305710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ext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371476" y="359944"/>
            <a:ext cx="5448300" cy="102118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371476" y="1506537"/>
            <a:ext cx="5181600" cy="4119563"/>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05/09/2019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4066838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Long title text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371476" y="359944"/>
            <a:ext cx="5448300" cy="146822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371476" y="1930399"/>
            <a:ext cx="5181600" cy="4119563"/>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05/09/2019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33687394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Text in bubble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621221" y="651774"/>
            <a:ext cx="3714140" cy="102118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621221" y="1814300"/>
            <a:ext cx="3714140" cy="4051479"/>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05/09/2019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1506931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Key statistic">
    <p:spTree>
      <p:nvGrpSpPr>
        <p:cNvPr id="1" name=""/>
        <p:cNvGrpSpPr/>
        <p:nvPr/>
      </p:nvGrpSpPr>
      <p:grpSpPr>
        <a:xfrm>
          <a:off x="0" y="0"/>
          <a:ext cx="0" cy="0"/>
          <a:chOff x="0" y="0"/>
          <a:chExt cx="0" cy="0"/>
        </a:xfrm>
      </p:grpSpPr>
      <p:sp>
        <p:nvSpPr>
          <p:cNvPr id="8" name="Text Placeholder 7"/>
          <p:cNvSpPr>
            <a:spLocks noGrp="1"/>
          </p:cNvSpPr>
          <p:nvPr>
            <p:ph type="body" sz="quarter" idx="17"/>
          </p:nvPr>
        </p:nvSpPr>
        <p:spPr>
          <a:xfrm>
            <a:off x="377758" y="2033529"/>
            <a:ext cx="4368867" cy="3059113"/>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p:cNvSpPr>
            <a:spLocks noGrp="1"/>
          </p:cNvSpPr>
          <p:nvPr>
            <p:ph type="title" hasCustomPrompt="1"/>
          </p:nvPr>
        </p:nvSpPr>
        <p:spPr>
          <a:xfrm>
            <a:off x="371476" y="182083"/>
            <a:ext cx="4459604" cy="1745777"/>
          </a:xfrm>
        </p:spPr>
        <p:txBody>
          <a:bodyPr bIns="0">
            <a:noAutofit/>
          </a:bodyPr>
          <a:lstStyle>
            <a:lvl1pPr>
              <a:defRPr sz="12600" kern="5000" spc="-700" baseline="0"/>
            </a:lvl1pPr>
          </a:lstStyle>
          <a:p>
            <a:r>
              <a:rPr lang="en-US" dirty="0"/>
              <a:t>XXX%</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05/09/2019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9" y="5365115"/>
            <a:ext cx="11334816"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11" name="Straight Connector 10"/>
          <p:cNvCxnSpPr/>
          <p:nvPr userDrawn="1"/>
        </p:nvCxnSpPr>
        <p:spPr>
          <a:xfrm>
            <a:off x="479425" y="1874892"/>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321727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15:clr>
            <a:srgbClr val="FBAE40"/>
          </p15:clr>
        </p15:guide>
        <p15:guide id="3" orient="horz" pos="216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Vide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6EF22D-7DBE-4099-99F0-B83DD9779912}" type="datetimeFigureOut">
              <a:rPr lang="en-GB" smtClean="0"/>
              <a:t>05/09/2019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
        <p:nvSpPr>
          <p:cNvPr id="6" name="Picture Placeholder 5"/>
          <p:cNvSpPr>
            <a:spLocks noGrp="1"/>
          </p:cNvSpPr>
          <p:nvPr>
            <p:ph type="pic" sz="quarter" idx="13"/>
          </p:nvPr>
        </p:nvSpPr>
        <p:spPr>
          <a:xfrm>
            <a:off x="0" y="0"/>
            <a:ext cx="12192000" cy="5939790"/>
          </a:xfrm>
          <a:solidFill>
            <a:schemeClr val="bg1">
              <a:lumMod val="85000"/>
            </a:schemeClr>
          </a:solidFill>
        </p:spPr>
        <p:txBody>
          <a:bodyPr/>
          <a:lstStyle/>
          <a:p>
            <a:endParaRPr lang="en-GB"/>
          </a:p>
        </p:txBody>
      </p:sp>
    </p:spTree>
    <p:custDataLst>
      <p:tags r:id="rId1"/>
    </p:custDataLst>
    <p:extLst>
      <p:ext uri="{BB962C8B-B14F-4D97-AF65-F5344CB8AC3E}">
        <p14:creationId xmlns:p14="http://schemas.microsoft.com/office/powerpoint/2010/main" val="4142073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4x Video">
    <p:spTree>
      <p:nvGrpSpPr>
        <p:cNvPr id="1" name=""/>
        <p:cNvGrpSpPr/>
        <p:nvPr/>
      </p:nvGrpSpPr>
      <p:grpSpPr>
        <a:xfrm>
          <a:off x="0" y="0"/>
          <a:ext cx="0" cy="0"/>
          <a:chOff x="0" y="0"/>
          <a:chExt cx="0" cy="0"/>
        </a:xfrm>
      </p:grpSpPr>
      <p:sp>
        <p:nvSpPr>
          <p:cNvPr id="6" name="Picture Placeholder 5"/>
          <p:cNvSpPr>
            <a:spLocks noGrp="1"/>
          </p:cNvSpPr>
          <p:nvPr>
            <p:ph type="pic" sz="quarter" idx="13"/>
          </p:nvPr>
        </p:nvSpPr>
        <p:spPr>
          <a:xfrm>
            <a:off x="479425" y="447473"/>
            <a:ext cx="5535613" cy="2435428"/>
          </a:xfrm>
          <a:solidFill>
            <a:schemeClr val="bg1">
              <a:lumMod val="85000"/>
            </a:schemeClr>
          </a:solidFill>
        </p:spPr>
        <p:txBody>
          <a:bodyPr/>
          <a:lstStyle/>
          <a:p>
            <a:endParaRPr lang="en-GB" dirty="0"/>
          </a:p>
        </p:txBody>
      </p:sp>
      <p:sp>
        <p:nvSpPr>
          <p:cNvPr id="17" name="Picture Placeholder 5"/>
          <p:cNvSpPr>
            <a:spLocks noGrp="1"/>
          </p:cNvSpPr>
          <p:nvPr>
            <p:ph type="pic" sz="quarter" idx="14"/>
          </p:nvPr>
        </p:nvSpPr>
        <p:spPr>
          <a:xfrm>
            <a:off x="6176962" y="447472"/>
            <a:ext cx="5535613" cy="2435428"/>
          </a:xfrm>
          <a:solidFill>
            <a:schemeClr val="bg1">
              <a:lumMod val="85000"/>
            </a:schemeClr>
          </a:solidFill>
        </p:spPr>
        <p:txBody>
          <a:bodyPr/>
          <a:lstStyle/>
          <a:p>
            <a:endParaRPr lang="en-GB" dirty="0"/>
          </a:p>
        </p:txBody>
      </p:sp>
      <p:sp>
        <p:nvSpPr>
          <p:cNvPr id="18" name="Picture Placeholder 5"/>
          <p:cNvSpPr>
            <a:spLocks noGrp="1"/>
          </p:cNvSpPr>
          <p:nvPr>
            <p:ph type="pic" sz="quarter" idx="15"/>
          </p:nvPr>
        </p:nvSpPr>
        <p:spPr>
          <a:xfrm>
            <a:off x="6177278" y="3063315"/>
            <a:ext cx="5535613" cy="2435428"/>
          </a:xfrm>
          <a:solidFill>
            <a:schemeClr val="bg1">
              <a:lumMod val="85000"/>
            </a:schemeClr>
          </a:solidFill>
        </p:spPr>
        <p:txBody>
          <a:bodyPr/>
          <a:lstStyle/>
          <a:p>
            <a:endParaRPr lang="en-GB" dirty="0"/>
          </a:p>
        </p:txBody>
      </p:sp>
      <p:sp>
        <p:nvSpPr>
          <p:cNvPr id="19" name="Picture Placeholder 5"/>
          <p:cNvSpPr>
            <a:spLocks noGrp="1"/>
          </p:cNvSpPr>
          <p:nvPr>
            <p:ph type="pic" sz="quarter" idx="16"/>
          </p:nvPr>
        </p:nvSpPr>
        <p:spPr>
          <a:xfrm>
            <a:off x="479425" y="3058519"/>
            <a:ext cx="5535613" cy="2435428"/>
          </a:xfrm>
          <a:solidFill>
            <a:schemeClr val="bg1">
              <a:lumMod val="85000"/>
            </a:schemeClr>
          </a:solidFill>
        </p:spPr>
        <p:txBody>
          <a:bodyPr/>
          <a:lstStyle/>
          <a:p>
            <a:endParaRPr lang="en-GB" dirty="0"/>
          </a:p>
        </p:txBody>
      </p:sp>
      <p:sp>
        <p:nvSpPr>
          <p:cNvPr id="2" name="Date Placeholder 1"/>
          <p:cNvSpPr>
            <a:spLocks noGrp="1"/>
          </p:cNvSpPr>
          <p:nvPr>
            <p:ph type="dt" sz="half" idx="10"/>
          </p:nvPr>
        </p:nvSpPr>
        <p:spPr/>
        <p:txBody>
          <a:bodyPr/>
          <a:lstStyle/>
          <a:p>
            <a:fld id="{2E6EF22D-7DBE-4099-99F0-B83DD9779912}" type="datetimeFigureOut">
              <a:rPr lang="en-GB" smtClean="0"/>
              <a:t>05/09/2019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3100194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Divider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371288" y="1140293"/>
            <a:ext cx="5298141" cy="2412000"/>
          </a:xfrm>
        </p:spPr>
        <p:txBody>
          <a:bodyPr anchor="t">
            <a:noAutofit/>
          </a:bodyPr>
          <a:lstStyle>
            <a:lvl1pPr algn="l">
              <a:defRPr sz="4000" b="1" baseline="0">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05/09/2019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6" name="Text Placeholder 14"/>
          <p:cNvSpPr>
            <a:spLocks noGrp="1"/>
          </p:cNvSpPr>
          <p:nvPr>
            <p:ph type="body" sz="quarter" idx="14" hasCustomPrompt="1"/>
          </p:nvPr>
        </p:nvSpPr>
        <p:spPr>
          <a:xfrm>
            <a:off x="371288" y="651155"/>
            <a:ext cx="6450012" cy="352613"/>
          </a:xfrm>
        </p:spPr>
        <p:txBody>
          <a:bodyPr>
            <a:normAutofit/>
          </a:bodyPr>
          <a:lstStyle>
            <a:lvl1pPr marL="0" algn="l" defTabSz="914400" rtl="0" eaLnBrk="1" latinLnBrk="0" hangingPunct="1">
              <a:lnSpc>
                <a:spcPct val="90000"/>
              </a:lnSpc>
              <a:spcBef>
                <a:spcPct val="0"/>
              </a:spcBef>
              <a:buNone/>
              <a:defRPr lang="en-US" sz="1800" b="1" kern="1200" spc="30" baseline="0" dirty="0" smtClean="0">
                <a:solidFill>
                  <a:schemeClr val="bg1"/>
                </a:solidFill>
                <a:latin typeface="+mj-lt"/>
                <a:ea typeface="+mj-ea"/>
                <a:cs typeface="+mj-cs"/>
              </a:defRPr>
            </a:lvl1pPr>
          </a:lstStyle>
          <a:p>
            <a:pPr lvl="0"/>
            <a:r>
              <a:rPr lang="en-US" dirty="0"/>
              <a:t>EDIT MASTER TEXT STYLES</a:t>
            </a:r>
          </a:p>
        </p:txBody>
      </p:sp>
    </p:spTree>
    <p:custDataLst>
      <p:tags r:id="rId1"/>
    </p:custDataLst>
    <p:extLst>
      <p:ext uri="{BB962C8B-B14F-4D97-AF65-F5344CB8AC3E}">
        <p14:creationId xmlns:p14="http://schemas.microsoft.com/office/powerpoint/2010/main" val="30881830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2" name="Title 1"/>
          <p:cNvSpPr>
            <a:spLocks noGrp="1"/>
          </p:cNvSpPr>
          <p:nvPr>
            <p:ph type="title"/>
          </p:nvPr>
        </p:nvSpPr>
        <p:spPr>
          <a:xfrm>
            <a:off x="371476" y="359944"/>
            <a:ext cx="8216264" cy="3190976"/>
          </a:xfrm>
        </p:spPr>
        <p:txBody>
          <a:bodyPr>
            <a:noAutofit/>
          </a:bodyPr>
          <a:lstStyle>
            <a:lvl1pPr>
              <a:defRPr sz="4400" b="0">
                <a:solidFill>
                  <a:schemeClr val="tx2"/>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05/09/2019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2858127" cy="357149"/>
          </a:xfrm>
        </p:spPr>
        <p:txBody>
          <a:bodyPr/>
          <a:lstStyle>
            <a:lvl1pPr>
              <a:defRPr>
                <a:solidFill>
                  <a:schemeClr val="bg2"/>
                </a:solidFill>
              </a:defRPr>
            </a:lvl1pPr>
            <a:lvl2pPr marL="0" indent="0">
              <a:buNone/>
              <a:defRPr/>
            </a:lvl2pPr>
          </a:lstStyle>
          <a:p>
            <a:pPr lvl="0"/>
            <a:r>
              <a:rPr lang="en-US" dirty="0"/>
              <a:t>Edit Master text styles</a:t>
            </a:r>
          </a:p>
        </p:txBody>
      </p:sp>
      <p:sp>
        <p:nvSpPr>
          <p:cNvPr id="17" name="Picture Placeholder 15"/>
          <p:cNvSpPr>
            <a:spLocks noGrp="1"/>
          </p:cNvSpPr>
          <p:nvPr>
            <p:ph type="pic" sz="quarter" idx="14"/>
          </p:nvPr>
        </p:nvSpPr>
        <p:spPr>
          <a:xfrm>
            <a:off x="477203" y="4393565"/>
            <a:ext cx="1092517" cy="1092518"/>
          </a:xfrm>
          <a:prstGeom prst="ellipse">
            <a:avLst/>
          </a:prstGeom>
        </p:spPr>
        <p:txBody>
          <a:bodyPr>
            <a:normAutofit/>
          </a:bodyPr>
          <a:lstStyle>
            <a:lvl1pPr>
              <a:defRPr sz="1100">
                <a:solidFill>
                  <a:schemeClr val="bg2"/>
                </a:solidFill>
              </a:defRPr>
            </a:lvl1pPr>
          </a:lstStyle>
          <a:p>
            <a:endParaRPr lang="en-GB" dirty="0"/>
          </a:p>
        </p:txBody>
      </p:sp>
      <p:sp>
        <p:nvSpPr>
          <p:cNvPr id="8" name="Freeform 8"/>
          <p:cNvSpPr>
            <a:spLocks/>
          </p:cNvSpPr>
          <p:nvPr userDrawn="1"/>
        </p:nvSpPr>
        <p:spPr bwMode="auto">
          <a:xfrm>
            <a:off x="463293" y="3652420"/>
            <a:ext cx="3019046" cy="576786"/>
          </a:xfrm>
          <a:custGeom>
            <a:avLst/>
            <a:gdLst>
              <a:gd name="T0" fmla="*/ 26 w 716"/>
              <a:gd name="T1" fmla="*/ 2 h 132"/>
              <a:gd name="T2" fmla="*/ 26 w 716"/>
              <a:gd name="T3" fmla="*/ 0 h 132"/>
              <a:gd name="T4" fmla="*/ 13 w 716"/>
              <a:gd name="T5" fmla="*/ 3 h 132"/>
              <a:gd name="T6" fmla="*/ 4 w 716"/>
              <a:gd name="T7" fmla="*/ 11 h 132"/>
              <a:gd name="T8" fmla="*/ 0 w 716"/>
              <a:gd name="T9" fmla="*/ 26 h 132"/>
              <a:gd name="T10" fmla="*/ 0 w 716"/>
              <a:gd name="T11" fmla="*/ 132 h 132"/>
              <a:gd name="T12" fmla="*/ 690 w 716"/>
              <a:gd name="T13" fmla="*/ 132 h 132"/>
              <a:gd name="T14" fmla="*/ 702 w 716"/>
              <a:gd name="T15" fmla="*/ 128 h 132"/>
              <a:gd name="T16" fmla="*/ 711 w 716"/>
              <a:gd name="T17" fmla="*/ 121 h 132"/>
              <a:gd name="T18" fmla="*/ 716 w 716"/>
              <a:gd name="T19" fmla="*/ 106 h 132"/>
              <a:gd name="T20" fmla="*/ 716 w 716"/>
              <a:gd name="T21" fmla="*/ 26 h 132"/>
              <a:gd name="T22" fmla="*/ 712 w 716"/>
              <a:gd name="T23" fmla="*/ 13 h 132"/>
              <a:gd name="T24" fmla="*/ 705 w 716"/>
              <a:gd name="T25" fmla="*/ 4 h 132"/>
              <a:gd name="T26" fmla="*/ 690 w 716"/>
              <a:gd name="T27" fmla="*/ 0 h 132"/>
              <a:gd name="T28" fmla="*/ 26 w 716"/>
              <a:gd name="T29" fmla="*/ 0 h 132"/>
              <a:gd name="T30" fmla="*/ 26 w 716"/>
              <a:gd name="T31" fmla="*/ 2 h 132"/>
              <a:gd name="T32" fmla="*/ 26 w 716"/>
              <a:gd name="T33" fmla="*/ 4 h 132"/>
              <a:gd name="T34" fmla="*/ 690 w 716"/>
              <a:gd name="T35" fmla="*/ 4 h 132"/>
              <a:gd name="T36" fmla="*/ 702 w 716"/>
              <a:gd name="T37" fmla="*/ 7 h 132"/>
              <a:gd name="T38" fmla="*/ 710 w 716"/>
              <a:gd name="T39" fmla="*/ 19 h 132"/>
              <a:gd name="T40" fmla="*/ 711 w 716"/>
              <a:gd name="T41" fmla="*/ 24 h 132"/>
              <a:gd name="T42" fmla="*/ 712 w 716"/>
              <a:gd name="T43" fmla="*/ 25 h 132"/>
              <a:gd name="T44" fmla="*/ 712 w 716"/>
              <a:gd name="T45" fmla="*/ 25 h 132"/>
              <a:gd name="T46" fmla="*/ 712 w 716"/>
              <a:gd name="T47" fmla="*/ 26 h 132"/>
              <a:gd name="T48" fmla="*/ 712 w 716"/>
              <a:gd name="T49" fmla="*/ 106 h 132"/>
              <a:gd name="T50" fmla="*/ 708 w 716"/>
              <a:gd name="T51" fmla="*/ 118 h 132"/>
              <a:gd name="T52" fmla="*/ 697 w 716"/>
              <a:gd name="T53" fmla="*/ 126 h 132"/>
              <a:gd name="T54" fmla="*/ 692 w 716"/>
              <a:gd name="T55" fmla="*/ 127 h 132"/>
              <a:gd name="T56" fmla="*/ 690 w 716"/>
              <a:gd name="T57" fmla="*/ 128 h 132"/>
              <a:gd name="T58" fmla="*/ 690 w 716"/>
              <a:gd name="T59" fmla="*/ 128 h 132"/>
              <a:gd name="T60" fmla="*/ 690 w 716"/>
              <a:gd name="T61" fmla="*/ 128 h 132"/>
              <a:gd name="T62" fmla="*/ 4 w 716"/>
              <a:gd name="T63" fmla="*/ 128 h 132"/>
              <a:gd name="T64" fmla="*/ 4 w 716"/>
              <a:gd name="T65" fmla="*/ 26 h 132"/>
              <a:gd name="T66" fmla="*/ 7 w 716"/>
              <a:gd name="T67" fmla="*/ 13 h 132"/>
              <a:gd name="T68" fmla="*/ 19 w 716"/>
              <a:gd name="T69" fmla="*/ 5 h 132"/>
              <a:gd name="T70" fmla="*/ 24 w 716"/>
              <a:gd name="T71" fmla="*/ 4 h 132"/>
              <a:gd name="T72" fmla="*/ 25 w 716"/>
              <a:gd name="T73" fmla="*/ 4 h 132"/>
              <a:gd name="T74" fmla="*/ 25 w 716"/>
              <a:gd name="T75" fmla="*/ 4 h 132"/>
              <a:gd name="T76" fmla="*/ 26 w 716"/>
              <a:gd name="T77" fmla="*/ 4 h 132"/>
              <a:gd name="T78" fmla="*/ 26 w 716"/>
              <a:gd name="T79" fmla="*/ 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16" h="132">
                <a:moveTo>
                  <a:pt x="26" y="2"/>
                </a:moveTo>
                <a:cubicBezTo>
                  <a:pt x="26" y="0"/>
                  <a:pt x="26" y="0"/>
                  <a:pt x="26" y="0"/>
                </a:cubicBezTo>
                <a:cubicBezTo>
                  <a:pt x="25" y="0"/>
                  <a:pt x="19" y="0"/>
                  <a:pt x="13" y="3"/>
                </a:cubicBezTo>
                <a:cubicBezTo>
                  <a:pt x="9" y="4"/>
                  <a:pt x="6" y="7"/>
                  <a:pt x="4" y="11"/>
                </a:cubicBezTo>
                <a:cubicBezTo>
                  <a:pt x="1" y="14"/>
                  <a:pt x="0" y="19"/>
                  <a:pt x="0" y="26"/>
                </a:cubicBezTo>
                <a:cubicBezTo>
                  <a:pt x="0" y="132"/>
                  <a:pt x="0" y="132"/>
                  <a:pt x="0" y="132"/>
                </a:cubicBezTo>
                <a:cubicBezTo>
                  <a:pt x="690" y="132"/>
                  <a:pt x="690" y="132"/>
                  <a:pt x="690" y="132"/>
                </a:cubicBezTo>
                <a:cubicBezTo>
                  <a:pt x="690" y="132"/>
                  <a:pt x="696" y="132"/>
                  <a:pt x="702" y="128"/>
                </a:cubicBezTo>
                <a:cubicBezTo>
                  <a:pt x="706" y="127"/>
                  <a:pt x="709" y="124"/>
                  <a:pt x="711" y="121"/>
                </a:cubicBezTo>
                <a:cubicBezTo>
                  <a:pt x="714" y="117"/>
                  <a:pt x="716" y="112"/>
                  <a:pt x="716" y="106"/>
                </a:cubicBezTo>
                <a:cubicBezTo>
                  <a:pt x="716" y="26"/>
                  <a:pt x="716" y="26"/>
                  <a:pt x="716" y="26"/>
                </a:cubicBezTo>
                <a:cubicBezTo>
                  <a:pt x="716" y="25"/>
                  <a:pt x="716" y="19"/>
                  <a:pt x="712" y="13"/>
                </a:cubicBezTo>
                <a:cubicBezTo>
                  <a:pt x="711" y="9"/>
                  <a:pt x="708" y="6"/>
                  <a:pt x="705" y="4"/>
                </a:cubicBezTo>
                <a:cubicBezTo>
                  <a:pt x="701" y="1"/>
                  <a:pt x="696" y="0"/>
                  <a:pt x="690" y="0"/>
                </a:cubicBezTo>
                <a:cubicBezTo>
                  <a:pt x="26" y="0"/>
                  <a:pt x="26" y="0"/>
                  <a:pt x="26" y="0"/>
                </a:cubicBezTo>
                <a:cubicBezTo>
                  <a:pt x="26" y="2"/>
                  <a:pt x="26" y="2"/>
                  <a:pt x="26" y="2"/>
                </a:cubicBezTo>
                <a:cubicBezTo>
                  <a:pt x="26" y="4"/>
                  <a:pt x="26" y="4"/>
                  <a:pt x="26" y="4"/>
                </a:cubicBezTo>
                <a:cubicBezTo>
                  <a:pt x="690" y="4"/>
                  <a:pt x="690" y="4"/>
                  <a:pt x="690" y="4"/>
                </a:cubicBezTo>
                <a:cubicBezTo>
                  <a:pt x="695" y="4"/>
                  <a:pt x="699" y="5"/>
                  <a:pt x="702" y="7"/>
                </a:cubicBezTo>
                <a:cubicBezTo>
                  <a:pt x="707" y="10"/>
                  <a:pt x="709" y="15"/>
                  <a:pt x="710" y="19"/>
                </a:cubicBezTo>
                <a:cubicBezTo>
                  <a:pt x="711" y="21"/>
                  <a:pt x="711" y="22"/>
                  <a:pt x="711" y="24"/>
                </a:cubicBezTo>
                <a:cubicBezTo>
                  <a:pt x="711" y="24"/>
                  <a:pt x="712" y="25"/>
                  <a:pt x="712" y="25"/>
                </a:cubicBezTo>
                <a:cubicBezTo>
                  <a:pt x="712" y="25"/>
                  <a:pt x="712" y="25"/>
                  <a:pt x="712" y="25"/>
                </a:cubicBezTo>
                <a:cubicBezTo>
                  <a:pt x="712" y="26"/>
                  <a:pt x="712" y="26"/>
                  <a:pt x="712" y="26"/>
                </a:cubicBezTo>
                <a:cubicBezTo>
                  <a:pt x="712" y="106"/>
                  <a:pt x="712" y="106"/>
                  <a:pt x="712" y="106"/>
                </a:cubicBezTo>
                <a:cubicBezTo>
                  <a:pt x="712" y="111"/>
                  <a:pt x="710" y="115"/>
                  <a:pt x="708" y="118"/>
                </a:cubicBezTo>
                <a:cubicBezTo>
                  <a:pt x="705" y="123"/>
                  <a:pt x="701" y="125"/>
                  <a:pt x="697" y="126"/>
                </a:cubicBezTo>
                <a:cubicBezTo>
                  <a:pt x="695" y="127"/>
                  <a:pt x="693" y="127"/>
                  <a:pt x="692" y="127"/>
                </a:cubicBezTo>
                <a:cubicBezTo>
                  <a:pt x="691" y="127"/>
                  <a:pt x="690" y="128"/>
                  <a:pt x="690" y="128"/>
                </a:cubicBezTo>
                <a:cubicBezTo>
                  <a:pt x="690" y="128"/>
                  <a:pt x="690" y="128"/>
                  <a:pt x="690" y="128"/>
                </a:cubicBezTo>
                <a:cubicBezTo>
                  <a:pt x="690" y="128"/>
                  <a:pt x="690" y="128"/>
                  <a:pt x="690" y="128"/>
                </a:cubicBezTo>
                <a:cubicBezTo>
                  <a:pt x="4" y="128"/>
                  <a:pt x="4" y="128"/>
                  <a:pt x="4" y="128"/>
                </a:cubicBezTo>
                <a:cubicBezTo>
                  <a:pt x="4" y="26"/>
                  <a:pt x="4" y="26"/>
                  <a:pt x="4" y="26"/>
                </a:cubicBezTo>
                <a:cubicBezTo>
                  <a:pt x="4" y="20"/>
                  <a:pt x="5" y="16"/>
                  <a:pt x="7" y="13"/>
                </a:cubicBezTo>
                <a:cubicBezTo>
                  <a:pt x="10" y="8"/>
                  <a:pt x="15" y="6"/>
                  <a:pt x="19" y="5"/>
                </a:cubicBezTo>
                <a:cubicBezTo>
                  <a:pt x="21" y="4"/>
                  <a:pt x="22" y="4"/>
                  <a:pt x="24" y="4"/>
                </a:cubicBezTo>
                <a:cubicBezTo>
                  <a:pt x="24" y="4"/>
                  <a:pt x="25" y="4"/>
                  <a:pt x="25" y="4"/>
                </a:cubicBezTo>
                <a:cubicBezTo>
                  <a:pt x="25" y="4"/>
                  <a:pt x="25" y="4"/>
                  <a:pt x="25" y="4"/>
                </a:cubicBezTo>
                <a:cubicBezTo>
                  <a:pt x="26" y="4"/>
                  <a:pt x="26" y="4"/>
                  <a:pt x="26" y="4"/>
                </a:cubicBezTo>
                <a:lnTo>
                  <a:pt x="26" y="2"/>
                </a:ln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GB"/>
          </a:p>
        </p:txBody>
      </p:sp>
    </p:spTree>
    <p:custDataLst>
      <p:tags r:id="rId1"/>
    </p:custDataLst>
    <p:extLst>
      <p:ext uri="{BB962C8B-B14F-4D97-AF65-F5344CB8AC3E}">
        <p14:creationId xmlns:p14="http://schemas.microsoft.com/office/powerpoint/2010/main" val="9420098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Quote with image">
    <p:spTree>
      <p:nvGrpSpPr>
        <p:cNvPr id="1" name=""/>
        <p:cNvGrpSpPr/>
        <p:nvPr/>
      </p:nvGrpSpPr>
      <p:grpSpPr>
        <a:xfrm>
          <a:off x="0" y="0"/>
          <a:ext cx="0" cy="0"/>
          <a:chOff x="0" y="0"/>
          <a:chExt cx="0" cy="0"/>
        </a:xfrm>
      </p:grpSpPr>
      <p:sp>
        <p:nvSpPr>
          <p:cNvPr id="2" name="Title 1"/>
          <p:cNvSpPr>
            <a:spLocks noGrp="1"/>
          </p:cNvSpPr>
          <p:nvPr>
            <p:ph type="title"/>
          </p:nvPr>
        </p:nvSpPr>
        <p:spPr>
          <a:xfrm>
            <a:off x="371476" y="359944"/>
            <a:ext cx="8216264" cy="3190976"/>
          </a:xfrm>
        </p:spPr>
        <p:txBody>
          <a:bodyPr>
            <a:noAutofit/>
          </a:bodyPr>
          <a:lstStyle>
            <a:lvl1pPr>
              <a:defRPr sz="4400" b="0">
                <a:solidFill>
                  <a:schemeClr val="tx2"/>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05/09/2019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2858127" cy="357149"/>
          </a:xfrm>
        </p:spPr>
        <p:txBody>
          <a:bodyPr/>
          <a:lstStyle>
            <a:lvl1pPr>
              <a:defRPr>
                <a:solidFill>
                  <a:schemeClr val="bg2"/>
                </a:solidFill>
              </a:defRPr>
            </a:lvl1pPr>
            <a:lvl2pPr marL="0" indent="0">
              <a:buNone/>
              <a:defRPr/>
            </a:lvl2pPr>
          </a:lstStyle>
          <a:p>
            <a:pPr lvl="0"/>
            <a:r>
              <a:rPr lang="en-US" dirty="0"/>
              <a:t>Edit Master text styles</a:t>
            </a:r>
          </a:p>
        </p:txBody>
      </p:sp>
      <p:sp>
        <p:nvSpPr>
          <p:cNvPr id="17" name="Picture Placeholder 15"/>
          <p:cNvSpPr>
            <a:spLocks noGrp="1"/>
          </p:cNvSpPr>
          <p:nvPr>
            <p:ph type="pic" sz="quarter" idx="14"/>
          </p:nvPr>
        </p:nvSpPr>
        <p:spPr>
          <a:xfrm>
            <a:off x="477203" y="4393565"/>
            <a:ext cx="1092517" cy="1092518"/>
          </a:xfrm>
          <a:prstGeom prst="ellipse">
            <a:avLst/>
          </a:prstGeom>
        </p:spPr>
        <p:txBody>
          <a:bodyPr>
            <a:normAutofit/>
          </a:bodyPr>
          <a:lstStyle>
            <a:lvl1pPr>
              <a:defRPr sz="1100">
                <a:solidFill>
                  <a:schemeClr val="bg2"/>
                </a:solidFill>
              </a:defRPr>
            </a:lvl1pPr>
          </a:lstStyle>
          <a:p>
            <a:endParaRPr lang="en-GB" dirty="0"/>
          </a:p>
        </p:txBody>
      </p:sp>
      <p:sp>
        <p:nvSpPr>
          <p:cNvPr id="12" name="Picture Placeholder 8"/>
          <p:cNvSpPr>
            <a:spLocks noGrp="1"/>
          </p:cNvSpPr>
          <p:nvPr>
            <p:ph type="pic" sz="quarter" idx="16"/>
          </p:nvPr>
        </p:nvSpPr>
        <p:spPr>
          <a:xfrm>
            <a:off x="8313420" y="-9729"/>
            <a:ext cx="3878580" cy="5948364"/>
          </a:xfrm>
          <a:prstGeom prst="rect">
            <a:avLst/>
          </a:prstGeom>
          <a:solidFill>
            <a:schemeClr val="bg1">
              <a:lumMod val="85000"/>
            </a:schemeClr>
          </a:solidFill>
        </p:spPr>
        <p:txBody>
          <a:bodyPr/>
          <a:lstStyle>
            <a:lvl1pPr>
              <a:defRPr>
                <a:solidFill>
                  <a:schemeClr val="bg2"/>
                </a:solidFill>
              </a:defRPr>
            </a:lvl1pPr>
          </a:lstStyle>
          <a:p>
            <a:endParaRPr lang="en-GB" dirty="0"/>
          </a:p>
        </p:txBody>
      </p:sp>
      <p:sp>
        <p:nvSpPr>
          <p:cNvPr id="9" name="Freeform 8"/>
          <p:cNvSpPr>
            <a:spLocks/>
          </p:cNvSpPr>
          <p:nvPr userDrawn="1"/>
        </p:nvSpPr>
        <p:spPr bwMode="auto">
          <a:xfrm>
            <a:off x="463293" y="3652420"/>
            <a:ext cx="3019046" cy="576786"/>
          </a:xfrm>
          <a:custGeom>
            <a:avLst/>
            <a:gdLst>
              <a:gd name="T0" fmla="*/ 26 w 716"/>
              <a:gd name="T1" fmla="*/ 2 h 132"/>
              <a:gd name="T2" fmla="*/ 26 w 716"/>
              <a:gd name="T3" fmla="*/ 0 h 132"/>
              <a:gd name="T4" fmla="*/ 13 w 716"/>
              <a:gd name="T5" fmla="*/ 3 h 132"/>
              <a:gd name="T6" fmla="*/ 4 w 716"/>
              <a:gd name="T7" fmla="*/ 11 h 132"/>
              <a:gd name="T8" fmla="*/ 0 w 716"/>
              <a:gd name="T9" fmla="*/ 26 h 132"/>
              <a:gd name="T10" fmla="*/ 0 w 716"/>
              <a:gd name="T11" fmla="*/ 132 h 132"/>
              <a:gd name="T12" fmla="*/ 690 w 716"/>
              <a:gd name="T13" fmla="*/ 132 h 132"/>
              <a:gd name="T14" fmla="*/ 702 w 716"/>
              <a:gd name="T15" fmla="*/ 128 h 132"/>
              <a:gd name="T16" fmla="*/ 711 w 716"/>
              <a:gd name="T17" fmla="*/ 121 h 132"/>
              <a:gd name="T18" fmla="*/ 716 w 716"/>
              <a:gd name="T19" fmla="*/ 106 h 132"/>
              <a:gd name="T20" fmla="*/ 716 w 716"/>
              <a:gd name="T21" fmla="*/ 26 h 132"/>
              <a:gd name="T22" fmla="*/ 712 w 716"/>
              <a:gd name="T23" fmla="*/ 13 h 132"/>
              <a:gd name="T24" fmla="*/ 705 w 716"/>
              <a:gd name="T25" fmla="*/ 4 h 132"/>
              <a:gd name="T26" fmla="*/ 690 w 716"/>
              <a:gd name="T27" fmla="*/ 0 h 132"/>
              <a:gd name="T28" fmla="*/ 26 w 716"/>
              <a:gd name="T29" fmla="*/ 0 h 132"/>
              <a:gd name="T30" fmla="*/ 26 w 716"/>
              <a:gd name="T31" fmla="*/ 2 h 132"/>
              <a:gd name="T32" fmla="*/ 26 w 716"/>
              <a:gd name="T33" fmla="*/ 4 h 132"/>
              <a:gd name="T34" fmla="*/ 690 w 716"/>
              <a:gd name="T35" fmla="*/ 4 h 132"/>
              <a:gd name="T36" fmla="*/ 702 w 716"/>
              <a:gd name="T37" fmla="*/ 7 h 132"/>
              <a:gd name="T38" fmla="*/ 710 w 716"/>
              <a:gd name="T39" fmla="*/ 19 h 132"/>
              <a:gd name="T40" fmla="*/ 711 w 716"/>
              <a:gd name="T41" fmla="*/ 24 h 132"/>
              <a:gd name="T42" fmla="*/ 712 w 716"/>
              <a:gd name="T43" fmla="*/ 25 h 132"/>
              <a:gd name="T44" fmla="*/ 712 w 716"/>
              <a:gd name="T45" fmla="*/ 25 h 132"/>
              <a:gd name="T46" fmla="*/ 712 w 716"/>
              <a:gd name="T47" fmla="*/ 26 h 132"/>
              <a:gd name="T48" fmla="*/ 712 w 716"/>
              <a:gd name="T49" fmla="*/ 106 h 132"/>
              <a:gd name="T50" fmla="*/ 708 w 716"/>
              <a:gd name="T51" fmla="*/ 118 h 132"/>
              <a:gd name="T52" fmla="*/ 697 w 716"/>
              <a:gd name="T53" fmla="*/ 126 h 132"/>
              <a:gd name="T54" fmla="*/ 692 w 716"/>
              <a:gd name="T55" fmla="*/ 127 h 132"/>
              <a:gd name="T56" fmla="*/ 690 w 716"/>
              <a:gd name="T57" fmla="*/ 128 h 132"/>
              <a:gd name="T58" fmla="*/ 690 w 716"/>
              <a:gd name="T59" fmla="*/ 128 h 132"/>
              <a:gd name="T60" fmla="*/ 690 w 716"/>
              <a:gd name="T61" fmla="*/ 128 h 132"/>
              <a:gd name="T62" fmla="*/ 4 w 716"/>
              <a:gd name="T63" fmla="*/ 128 h 132"/>
              <a:gd name="T64" fmla="*/ 4 w 716"/>
              <a:gd name="T65" fmla="*/ 26 h 132"/>
              <a:gd name="T66" fmla="*/ 7 w 716"/>
              <a:gd name="T67" fmla="*/ 13 h 132"/>
              <a:gd name="T68" fmla="*/ 19 w 716"/>
              <a:gd name="T69" fmla="*/ 5 h 132"/>
              <a:gd name="T70" fmla="*/ 24 w 716"/>
              <a:gd name="T71" fmla="*/ 4 h 132"/>
              <a:gd name="T72" fmla="*/ 25 w 716"/>
              <a:gd name="T73" fmla="*/ 4 h 132"/>
              <a:gd name="T74" fmla="*/ 25 w 716"/>
              <a:gd name="T75" fmla="*/ 4 h 132"/>
              <a:gd name="T76" fmla="*/ 26 w 716"/>
              <a:gd name="T77" fmla="*/ 4 h 132"/>
              <a:gd name="T78" fmla="*/ 26 w 716"/>
              <a:gd name="T79" fmla="*/ 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16" h="132">
                <a:moveTo>
                  <a:pt x="26" y="2"/>
                </a:moveTo>
                <a:cubicBezTo>
                  <a:pt x="26" y="0"/>
                  <a:pt x="26" y="0"/>
                  <a:pt x="26" y="0"/>
                </a:cubicBezTo>
                <a:cubicBezTo>
                  <a:pt x="25" y="0"/>
                  <a:pt x="19" y="0"/>
                  <a:pt x="13" y="3"/>
                </a:cubicBezTo>
                <a:cubicBezTo>
                  <a:pt x="9" y="4"/>
                  <a:pt x="6" y="7"/>
                  <a:pt x="4" y="11"/>
                </a:cubicBezTo>
                <a:cubicBezTo>
                  <a:pt x="1" y="14"/>
                  <a:pt x="0" y="19"/>
                  <a:pt x="0" y="26"/>
                </a:cubicBezTo>
                <a:cubicBezTo>
                  <a:pt x="0" y="132"/>
                  <a:pt x="0" y="132"/>
                  <a:pt x="0" y="132"/>
                </a:cubicBezTo>
                <a:cubicBezTo>
                  <a:pt x="690" y="132"/>
                  <a:pt x="690" y="132"/>
                  <a:pt x="690" y="132"/>
                </a:cubicBezTo>
                <a:cubicBezTo>
                  <a:pt x="690" y="132"/>
                  <a:pt x="696" y="132"/>
                  <a:pt x="702" y="128"/>
                </a:cubicBezTo>
                <a:cubicBezTo>
                  <a:pt x="706" y="127"/>
                  <a:pt x="709" y="124"/>
                  <a:pt x="711" y="121"/>
                </a:cubicBezTo>
                <a:cubicBezTo>
                  <a:pt x="714" y="117"/>
                  <a:pt x="716" y="112"/>
                  <a:pt x="716" y="106"/>
                </a:cubicBezTo>
                <a:cubicBezTo>
                  <a:pt x="716" y="26"/>
                  <a:pt x="716" y="26"/>
                  <a:pt x="716" y="26"/>
                </a:cubicBezTo>
                <a:cubicBezTo>
                  <a:pt x="716" y="25"/>
                  <a:pt x="716" y="19"/>
                  <a:pt x="712" y="13"/>
                </a:cubicBezTo>
                <a:cubicBezTo>
                  <a:pt x="711" y="9"/>
                  <a:pt x="708" y="6"/>
                  <a:pt x="705" y="4"/>
                </a:cubicBezTo>
                <a:cubicBezTo>
                  <a:pt x="701" y="1"/>
                  <a:pt x="696" y="0"/>
                  <a:pt x="690" y="0"/>
                </a:cubicBezTo>
                <a:cubicBezTo>
                  <a:pt x="26" y="0"/>
                  <a:pt x="26" y="0"/>
                  <a:pt x="26" y="0"/>
                </a:cubicBezTo>
                <a:cubicBezTo>
                  <a:pt x="26" y="2"/>
                  <a:pt x="26" y="2"/>
                  <a:pt x="26" y="2"/>
                </a:cubicBezTo>
                <a:cubicBezTo>
                  <a:pt x="26" y="4"/>
                  <a:pt x="26" y="4"/>
                  <a:pt x="26" y="4"/>
                </a:cubicBezTo>
                <a:cubicBezTo>
                  <a:pt x="690" y="4"/>
                  <a:pt x="690" y="4"/>
                  <a:pt x="690" y="4"/>
                </a:cubicBezTo>
                <a:cubicBezTo>
                  <a:pt x="695" y="4"/>
                  <a:pt x="699" y="5"/>
                  <a:pt x="702" y="7"/>
                </a:cubicBezTo>
                <a:cubicBezTo>
                  <a:pt x="707" y="10"/>
                  <a:pt x="709" y="15"/>
                  <a:pt x="710" y="19"/>
                </a:cubicBezTo>
                <a:cubicBezTo>
                  <a:pt x="711" y="21"/>
                  <a:pt x="711" y="22"/>
                  <a:pt x="711" y="24"/>
                </a:cubicBezTo>
                <a:cubicBezTo>
                  <a:pt x="711" y="24"/>
                  <a:pt x="712" y="25"/>
                  <a:pt x="712" y="25"/>
                </a:cubicBezTo>
                <a:cubicBezTo>
                  <a:pt x="712" y="25"/>
                  <a:pt x="712" y="25"/>
                  <a:pt x="712" y="25"/>
                </a:cubicBezTo>
                <a:cubicBezTo>
                  <a:pt x="712" y="26"/>
                  <a:pt x="712" y="26"/>
                  <a:pt x="712" y="26"/>
                </a:cubicBezTo>
                <a:cubicBezTo>
                  <a:pt x="712" y="106"/>
                  <a:pt x="712" y="106"/>
                  <a:pt x="712" y="106"/>
                </a:cubicBezTo>
                <a:cubicBezTo>
                  <a:pt x="712" y="111"/>
                  <a:pt x="710" y="115"/>
                  <a:pt x="708" y="118"/>
                </a:cubicBezTo>
                <a:cubicBezTo>
                  <a:pt x="705" y="123"/>
                  <a:pt x="701" y="125"/>
                  <a:pt x="697" y="126"/>
                </a:cubicBezTo>
                <a:cubicBezTo>
                  <a:pt x="695" y="127"/>
                  <a:pt x="693" y="127"/>
                  <a:pt x="692" y="127"/>
                </a:cubicBezTo>
                <a:cubicBezTo>
                  <a:pt x="691" y="127"/>
                  <a:pt x="690" y="128"/>
                  <a:pt x="690" y="128"/>
                </a:cubicBezTo>
                <a:cubicBezTo>
                  <a:pt x="690" y="128"/>
                  <a:pt x="690" y="128"/>
                  <a:pt x="690" y="128"/>
                </a:cubicBezTo>
                <a:cubicBezTo>
                  <a:pt x="690" y="128"/>
                  <a:pt x="690" y="128"/>
                  <a:pt x="690" y="128"/>
                </a:cubicBezTo>
                <a:cubicBezTo>
                  <a:pt x="4" y="128"/>
                  <a:pt x="4" y="128"/>
                  <a:pt x="4" y="128"/>
                </a:cubicBezTo>
                <a:cubicBezTo>
                  <a:pt x="4" y="26"/>
                  <a:pt x="4" y="26"/>
                  <a:pt x="4" y="26"/>
                </a:cubicBezTo>
                <a:cubicBezTo>
                  <a:pt x="4" y="20"/>
                  <a:pt x="5" y="16"/>
                  <a:pt x="7" y="13"/>
                </a:cubicBezTo>
                <a:cubicBezTo>
                  <a:pt x="10" y="8"/>
                  <a:pt x="15" y="6"/>
                  <a:pt x="19" y="5"/>
                </a:cubicBezTo>
                <a:cubicBezTo>
                  <a:pt x="21" y="4"/>
                  <a:pt x="22" y="4"/>
                  <a:pt x="24" y="4"/>
                </a:cubicBezTo>
                <a:cubicBezTo>
                  <a:pt x="24" y="4"/>
                  <a:pt x="25" y="4"/>
                  <a:pt x="25" y="4"/>
                </a:cubicBezTo>
                <a:cubicBezTo>
                  <a:pt x="25" y="4"/>
                  <a:pt x="25" y="4"/>
                  <a:pt x="25" y="4"/>
                </a:cubicBezTo>
                <a:cubicBezTo>
                  <a:pt x="26" y="4"/>
                  <a:pt x="26" y="4"/>
                  <a:pt x="26" y="4"/>
                </a:cubicBezTo>
                <a:lnTo>
                  <a:pt x="26" y="2"/>
                </a:ln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GB"/>
          </a:p>
        </p:txBody>
      </p:sp>
    </p:spTree>
    <p:custDataLst>
      <p:tags r:id="rId1"/>
    </p:custDataLst>
    <p:extLst>
      <p:ext uri="{BB962C8B-B14F-4D97-AF65-F5344CB8AC3E}">
        <p14:creationId xmlns:p14="http://schemas.microsoft.com/office/powerpoint/2010/main" val="22680065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Small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05/09/2019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3" y="3773511"/>
            <a:ext cx="1746970"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2366409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Medium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05/09/2019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3" y="3773511"/>
            <a:ext cx="2858126"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4058780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Large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05/09/2019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5659748"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31773168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Press cuttings">
    <p:spTree>
      <p:nvGrpSpPr>
        <p:cNvPr id="1" name=""/>
        <p:cNvGrpSpPr/>
        <p:nvPr/>
      </p:nvGrpSpPr>
      <p:grpSpPr>
        <a:xfrm>
          <a:off x="0" y="0"/>
          <a:ext cx="0" cy="0"/>
          <a:chOff x="0" y="0"/>
          <a:chExt cx="0" cy="0"/>
        </a:xfrm>
      </p:grpSpPr>
      <p:sp>
        <p:nvSpPr>
          <p:cNvPr id="8" name="Rectangle 7"/>
          <p:cNvSpPr/>
          <p:nvPr userDrawn="1"/>
        </p:nvSpPr>
        <p:spPr>
          <a:xfrm>
            <a:off x="0" y="0"/>
            <a:ext cx="12192000" cy="5935980"/>
          </a:xfrm>
          <a:prstGeom prst="rect">
            <a:avLst/>
          </a:prstGeom>
          <a:solidFill>
            <a:srgbClr val="E5E5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05/09/2019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27375652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6EF22D-7DBE-4099-99F0-B83DD9779912}" type="datetimeFigureOut">
              <a:rPr lang="en-GB" smtClean="0"/>
              <a:t>05/09/2019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
        <p:nvSpPr>
          <p:cNvPr id="5" name="Text Placeholder 7"/>
          <p:cNvSpPr>
            <a:spLocks noGrp="1"/>
          </p:cNvSpPr>
          <p:nvPr>
            <p:ph type="body" sz="quarter" idx="16"/>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9884794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End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403766" y="759293"/>
            <a:ext cx="5633780" cy="1663867"/>
          </a:xfrm>
          <a:solidFill>
            <a:schemeClr val="bg1">
              <a:alpha val="0"/>
            </a:schemeClr>
          </a:solidFill>
          <a:effectLst/>
        </p:spPr>
        <p:txBody>
          <a:bodyPr anchor="t">
            <a:normAutofit/>
          </a:bodyPr>
          <a:lstStyle>
            <a:lvl1pPr algn="l">
              <a:defRPr sz="5400" b="1">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05/09/2019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0" name="Text Placeholder 9"/>
          <p:cNvSpPr>
            <a:spLocks noGrp="1"/>
          </p:cNvSpPr>
          <p:nvPr>
            <p:ph type="body" sz="quarter" idx="14"/>
          </p:nvPr>
        </p:nvSpPr>
        <p:spPr>
          <a:xfrm>
            <a:off x="552577" y="2627694"/>
            <a:ext cx="3757295" cy="365442"/>
          </a:xfrm>
        </p:spPr>
        <p:txBody>
          <a:bodyPr/>
          <a:lstStyle>
            <a:lvl1pPr>
              <a:defRPr b="1">
                <a:solidFill>
                  <a:schemeClr val="bg1"/>
                </a:solidFill>
              </a:defRPr>
            </a:lvl1pPr>
            <a:lvl2pPr marL="0" indent="0">
              <a:buNone/>
              <a:defRPr/>
            </a:lvl2pPr>
          </a:lstStyle>
          <a:p>
            <a:pPr lvl="0"/>
            <a:r>
              <a:rPr lang="en-US" dirty="0"/>
              <a:t>Edit Master text styles</a:t>
            </a:r>
          </a:p>
        </p:txBody>
      </p:sp>
    </p:spTree>
    <p:custDataLst>
      <p:tags r:id="rId1"/>
    </p:custDataLst>
    <p:extLst>
      <p:ext uri="{BB962C8B-B14F-4D97-AF65-F5344CB8AC3E}">
        <p14:creationId xmlns:p14="http://schemas.microsoft.com/office/powerpoint/2010/main" val="23045900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9164"/>
            <a:ext cx="10094912" cy="957509"/>
          </a:xfrm>
        </p:spPr>
        <p:txBody>
          <a:bodyPr/>
          <a:lstStyle/>
          <a:p>
            <a:r>
              <a:rPr lang="en-US"/>
              <a:t>Click to edit Master title style</a:t>
            </a:r>
            <a:endParaRPr lang="en-GB" dirty="0"/>
          </a:p>
        </p:txBody>
      </p:sp>
      <p:sp>
        <p:nvSpPr>
          <p:cNvPr id="3" name="Content Placeholder 2"/>
          <p:cNvSpPr>
            <a:spLocks noGrp="1"/>
          </p:cNvSpPr>
          <p:nvPr>
            <p:ph idx="1"/>
          </p:nvPr>
        </p:nvSpPr>
        <p:spPr>
          <a:xfrm>
            <a:off x="609600" y="1207293"/>
            <a:ext cx="11150600" cy="5006016"/>
          </a:xfrm>
        </p:spPr>
        <p:txBody>
          <a:bodyPr/>
          <a:lstStyle>
            <a:lvl1pPr>
              <a:defRPr sz="1867"/>
            </a:lvl1pPr>
            <a:lvl2pPr>
              <a:defRPr sz="1600"/>
            </a:lvl2pPr>
            <a:lvl3pPr>
              <a:defRPr sz="1467"/>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p:cNvSpPr>
            <a:spLocks noGrp="1"/>
          </p:cNvSpPr>
          <p:nvPr>
            <p:ph type="dt" sz="half" idx="10"/>
          </p:nvPr>
        </p:nvSpPr>
        <p:spPr/>
        <p:txBody>
          <a:bodyPr/>
          <a:lstStyle/>
          <a:p>
            <a:fld id="{59585B9F-EF5C-4314-BCBC-A6F82ED753B2}" type="datetimeFigureOut">
              <a:rPr lang="en-GB" smtClean="0">
                <a:solidFill>
                  <a:srgbClr val="515254">
                    <a:tint val="75000"/>
                  </a:srgbClr>
                </a:solidFill>
              </a:rPr>
              <a:pPr/>
              <a:t>05/09/2019</a:t>
            </a:fld>
            <a:endParaRPr lang="en-GB">
              <a:solidFill>
                <a:srgbClr val="515254">
                  <a:tint val="75000"/>
                </a:srgbClr>
              </a:solidFill>
            </a:endParaRPr>
          </a:p>
        </p:txBody>
      </p:sp>
      <p:sp>
        <p:nvSpPr>
          <p:cNvPr id="5" name="Footer Placeholder 4"/>
          <p:cNvSpPr>
            <a:spLocks noGrp="1"/>
          </p:cNvSpPr>
          <p:nvPr>
            <p:ph type="ftr" sz="quarter" idx="11"/>
          </p:nvPr>
        </p:nvSpPr>
        <p:spPr/>
        <p:txBody>
          <a:bodyPr/>
          <a:lstStyle/>
          <a:p>
            <a:endParaRPr lang="en-GB">
              <a:solidFill>
                <a:srgbClr val="515254">
                  <a:tint val="75000"/>
                </a:srgbClr>
              </a:solidFill>
            </a:endParaRPr>
          </a:p>
        </p:txBody>
      </p:sp>
      <p:sp>
        <p:nvSpPr>
          <p:cNvPr id="6" name="Slide Number Placeholder 5"/>
          <p:cNvSpPr>
            <a:spLocks noGrp="1"/>
          </p:cNvSpPr>
          <p:nvPr>
            <p:ph type="sldNum" sz="quarter" idx="12"/>
          </p:nvPr>
        </p:nvSpPr>
        <p:spPr/>
        <p:txBody>
          <a:bodyPr/>
          <a:lstStyle/>
          <a:p>
            <a:fld id="{FA73F885-FE6B-4251-84D2-F6CEF084999B}" type="slidenum">
              <a:rPr lang="en-GB" smtClean="0">
                <a:solidFill>
                  <a:srgbClr val="515254">
                    <a:tint val="75000"/>
                  </a:srgbClr>
                </a:solidFill>
              </a:rPr>
              <a:pPr/>
              <a:t>‹#›</a:t>
            </a:fld>
            <a:endParaRPr lang="en-GB">
              <a:solidFill>
                <a:srgbClr val="515254">
                  <a:tint val="75000"/>
                </a:srgbClr>
              </a:solidFill>
            </a:endParaRPr>
          </a:p>
        </p:txBody>
      </p:sp>
    </p:spTree>
    <p:extLst>
      <p:ext uri="{BB962C8B-B14F-4D97-AF65-F5344CB8AC3E}">
        <p14:creationId xmlns:p14="http://schemas.microsoft.com/office/powerpoint/2010/main" val="5924569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78" y="1535113"/>
            <a:ext cx="5389033"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p:cNvSpPr>
            <a:spLocks noGrp="1"/>
          </p:cNvSpPr>
          <p:nvPr>
            <p:ph sz="quarter" idx="4"/>
          </p:nvPr>
        </p:nvSpPr>
        <p:spPr>
          <a:xfrm>
            <a:off x="6193378" y="2174875"/>
            <a:ext cx="5389033"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D282D69-1CD7-4AC1-A4EC-A960DFABD313}" type="datetimeFigureOut">
              <a:rPr lang="en-GB" smtClean="0"/>
              <a:pPr/>
              <a:t>05/09/2019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5ECB2DA-819C-4D24-9E44-1616C5C302CC}" type="slidenum">
              <a:rPr lang="en-GB" smtClean="0"/>
              <a:pPr/>
              <a:t>‹#›</a:t>
            </a:fld>
            <a:endParaRPr lang="en-GB"/>
          </a:p>
        </p:txBody>
      </p:sp>
    </p:spTree>
    <p:extLst>
      <p:ext uri="{BB962C8B-B14F-4D97-AF65-F5344CB8AC3E}">
        <p14:creationId xmlns:p14="http://schemas.microsoft.com/office/powerpoint/2010/main" val="1384128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05/09/2019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0" name="Text Placeholder 7"/>
          <p:cNvSpPr>
            <a:spLocks noGrp="1"/>
          </p:cNvSpPr>
          <p:nvPr>
            <p:ph type="body" sz="quarter" idx="15"/>
          </p:nvPr>
        </p:nvSpPr>
        <p:spPr>
          <a:xfrm>
            <a:off x="377757" y="5365115"/>
            <a:ext cx="11334817" cy="304800"/>
          </a:xfrm>
        </p:spPr>
        <p:txBody>
          <a:bodyPr>
            <a:noAutofit/>
          </a:bodyPr>
          <a:lstStyle>
            <a:lvl1pPr>
              <a:defRPr sz="800" b="0">
                <a:solidFill>
                  <a:schemeClr val="bg2"/>
                </a:solidFill>
              </a:defRPr>
            </a:lvl1pPr>
          </a:lstStyle>
          <a:p>
            <a:pPr lvl="0"/>
            <a:r>
              <a:rPr lang="en-US" dirty="0"/>
              <a:t>Edit Master text styles</a:t>
            </a:r>
          </a:p>
        </p:txBody>
      </p:sp>
    </p:spTree>
    <p:custDataLst>
      <p:tags r:id="rId1"/>
    </p:custDataLst>
    <p:extLst>
      <p:ext uri="{BB962C8B-B14F-4D97-AF65-F5344CB8AC3E}">
        <p14:creationId xmlns:p14="http://schemas.microsoft.com/office/powerpoint/2010/main" val="12332529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60"/>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DDFC6B2F-8097-43AB-AAD7-EE86BB3BFD94}" type="datetimeFigureOut">
              <a:rPr lang="en-GB"/>
              <a:pPr>
                <a:defRPr/>
              </a:pPr>
              <a:t>05/09/2019</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C7CDC3F9-4A8E-4CE9-8516-D930A4635220}" type="slidenum">
              <a:rPr lang="en-GB"/>
              <a:pPr>
                <a:defRPr/>
              </a:pPr>
              <a:t>‹#›</a:t>
            </a:fld>
            <a:endParaRPr lang="en-GB" dirty="0"/>
          </a:p>
        </p:txBody>
      </p:sp>
    </p:spTree>
    <p:extLst>
      <p:ext uri="{BB962C8B-B14F-4D97-AF65-F5344CB8AC3E}">
        <p14:creationId xmlns:p14="http://schemas.microsoft.com/office/powerpoint/2010/main" val="2653305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mp; content">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05/09/2019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9" name="Content Placeholder 7"/>
          <p:cNvSpPr>
            <a:spLocks noGrp="1"/>
          </p:cNvSpPr>
          <p:nvPr>
            <p:ph sz="quarter" idx="14"/>
          </p:nvPr>
        </p:nvSpPr>
        <p:spPr>
          <a:xfrm>
            <a:off x="379142" y="1911351"/>
            <a:ext cx="11296030" cy="33543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8" name="Straight Connector 7"/>
          <p:cNvCxnSpPr/>
          <p:nvPr userDrawn="1"/>
        </p:nvCxnSpPr>
        <p:spPr>
          <a:xfrm>
            <a:off x="479425" y="1752600"/>
            <a:ext cx="1123315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3941234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lumn content">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05/09/2019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9" name="Content Placeholder 7"/>
          <p:cNvSpPr>
            <a:spLocks noGrp="1"/>
          </p:cNvSpPr>
          <p:nvPr>
            <p:ph sz="quarter" idx="14"/>
          </p:nvPr>
        </p:nvSpPr>
        <p:spPr>
          <a:xfrm>
            <a:off x="379142" y="1911351"/>
            <a:ext cx="5562600" cy="33543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8" name="Straight Connector 7"/>
          <p:cNvCxnSpPr/>
          <p:nvPr userDrawn="1"/>
        </p:nvCxnSpPr>
        <p:spPr>
          <a:xfrm>
            <a:off x="479425" y="1752600"/>
            <a:ext cx="55316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Content Placeholder 7"/>
          <p:cNvSpPr>
            <a:spLocks noGrp="1"/>
          </p:cNvSpPr>
          <p:nvPr>
            <p:ph sz="quarter" idx="16"/>
          </p:nvPr>
        </p:nvSpPr>
        <p:spPr>
          <a:xfrm>
            <a:off x="6096000" y="1911351"/>
            <a:ext cx="5562600" cy="33543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2" name="Straight Connector 11"/>
          <p:cNvCxnSpPr/>
          <p:nvPr userDrawn="1"/>
        </p:nvCxnSpPr>
        <p:spPr>
          <a:xfrm>
            <a:off x="6196283" y="1752600"/>
            <a:ext cx="55316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28124327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amp; graph">
    <p:spTree>
      <p:nvGrpSpPr>
        <p:cNvPr id="1" name=""/>
        <p:cNvGrpSpPr/>
        <p:nvPr/>
      </p:nvGrpSpPr>
      <p:grpSpPr>
        <a:xfrm>
          <a:off x="0" y="0"/>
          <a:ext cx="0" cy="0"/>
          <a:chOff x="0" y="0"/>
          <a:chExt cx="0" cy="0"/>
        </a:xfrm>
      </p:grpSpPr>
      <p:sp>
        <p:nvSpPr>
          <p:cNvPr id="8" name="Content Placeholder 7"/>
          <p:cNvSpPr>
            <a:spLocks noGrp="1"/>
          </p:cNvSpPr>
          <p:nvPr>
            <p:ph sz="quarter" idx="15"/>
          </p:nvPr>
        </p:nvSpPr>
        <p:spPr>
          <a:xfrm>
            <a:off x="6272054" y="359945"/>
            <a:ext cx="5594826" cy="5197576"/>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05/09/2019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35450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3" name="Text Placeholder 7"/>
          <p:cNvSpPr>
            <a:spLocks noGrp="1"/>
          </p:cNvSpPr>
          <p:nvPr>
            <p:ph type="body" sz="quarter" idx="16"/>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27131426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amp; half page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05/09/2019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35450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6007894" y="-9729"/>
            <a:ext cx="6184106" cy="5948364"/>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8" name="Text Placeholder 7"/>
          <p:cNvSpPr>
            <a:spLocks noGrp="1"/>
          </p:cNvSpPr>
          <p:nvPr>
            <p:ph type="body" sz="quarter" idx="15"/>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39943839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 image &amp; text">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05/09/2019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8" y="5365115"/>
            <a:ext cx="11334817" cy="304800"/>
          </a:xfrm>
        </p:spPr>
        <p:txBody>
          <a:bodyPr>
            <a:noAutofit/>
          </a:bodyPr>
          <a:lstStyle>
            <a:lvl1pPr>
              <a:defRPr sz="800" b="0">
                <a:solidFill>
                  <a:schemeClr val="bg2"/>
                </a:solidFill>
              </a:defRPr>
            </a:lvl1pPr>
          </a:lstStyle>
          <a:p>
            <a:pPr lvl="0"/>
            <a:r>
              <a:rPr lang="en-US" dirty="0"/>
              <a:t>Edit Master text styles</a:t>
            </a:r>
          </a:p>
        </p:txBody>
      </p:sp>
      <p:sp>
        <p:nvSpPr>
          <p:cNvPr id="9" name="Text Placeholder 6"/>
          <p:cNvSpPr>
            <a:spLocks noGrp="1"/>
          </p:cNvSpPr>
          <p:nvPr>
            <p:ph type="body" sz="quarter" idx="13"/>
          </p:nvPr>
        </p:nvSpPr>
        <p:spPr>
          <a:xfrm>
            <a:off x="377759" y="3831702"/>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10" name="Straight Connector 9"/>
          <p:cNvCxnSpPr/>
          <p:nvPr userDrawn="1"/>
        </p:nvCxnSpPr>
        <p:spPr>
          <a:xfrm>
            <a:off x="487997" y="3685540"/>
            <a:ext cx="36201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2" name="Text Placeholder 6"/>
          <p:cNvSpPr>
            <a:spLocks noGrp="1"/>
          </p:cNvSpPr>
          <p:nvPr>
            <p:ph type="body" sz="quarter" idx="17"/>
          </p:nvPr>
        </p:nvSpPr>
        <p:spPr>
          <a:xfrm>
            <a:off x="4184266" y="3822699"/>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13" name="Straight Connector 12"/>
          <p:cNvCxnSpPr/>
          <p:nvPr userDrawn="1"/>
        </p:nvCxnSpPr>
        <p:spPr>
          <a:xfrm>
            <a:off x="4294504" y="3685540"/>
            <a:ext cx="36201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4" name="Text Placeholder 6"/>
          <p:cNvSpPr>
            <a:spLocks noGrp="1"/>
          </p:cNvSpPr>
          <p:nvPr>
            <p:ph type="body" sz="quarter" idx="18"/>
          </p:nvPr>
        </p:nvSpPr>
        <p:spPr>
          <a:xfrm>
            <a:off x="7990774" y="3822699"/>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17" name="Picture Placeholder 16"/>
          <p:cNvSpPr>
            <a:spLocks noGrp="1"/>
          </p:cNvSpPr>
          <p:nvPr>
            <p:ph type="pic" sz="quarter" idx="19"/>
          </p:nvPr>
        </p:nvSpPr>
        <p:spPr>
          <a:xfrm>
            <a:off x="479425" y="1752600"/>
            <a:ext cx="3611563" cy="1782934"/>
          </a:xfrm>
          <a:solidFill>
            <a:schemeClr val="bg1">
              <a:lumMod val="85000"/>
            </a:schemeClr>
          </a:solidFill>
        </p:spPr>
        <p:txBody>
          <a:bodyPr/>
          <a:lstStyle/>
          <a:p>
            <a:endParaRPr lang="en-GB" dirty="0"/>
          </a:p>
        </p:txBody>
      </p:sp>
      <p:sp>
        <p:nvSpPr>
          <p:cNvPr id="20" name="Picture Placeholder 16"/>
          <p:cNvSpPr>
            <a:spLocks noGrp="1"/>
          </p:cNvSpPr>
          <p:nvPr>
            <p:ph type="pic" sz="quarter" idx="20"/>
          </p:nvPr>
        </p:nvSpPr>
        <p:spPr>
          <a:xfrm>
            <a:off x="4285684" y="1752600"/>
            <a:ext cx="3611563" cy="1782934"/>
          </a:xfrm>
          <a:solidFill>
            <a:schemeClr val="bg1">
              <a:lumMod val="85000"/>
            </a:schemeClr>
          </a:solidFill>
        </p:spPr>
        <p:txBody>
          <a:bodyPr/>
          <a:lstStyle/>
          <a:p>
            <a:endParaRPr lang="en-GB"/>
          </a:p>
        </p:txBody>
      </p:sp>
      <p:sp>
        <p:nvSpPr>
          <p:cNvPr id="21" name="Picture Placeholder 16"/>
          <p:cNvSpPr>
            <a:spLocks noGrp="1"/>
          </p:cNvSpPr>
          <p:nvPr>
            <p:ph type="pic" sz="quarter" idx="21"/>
          </p:nvPr>
        </p:nvSpPr>
        <p:spPr>
          <a:xfrm>
            <a:off x="8101012" y="1752600"/>
            <a:ext cx="3611563" cy="1782934"/>
          </a:xfrm>
          <a:solidFill>
            <a:schemeClr val="bg1">
              <a:lumMod val="85000"/>
            </a:schemeClr>
          </a:solidFill>
        </p:spPr>
        <p:txBody>
          <a:bodyPr/>
          <a:lstStyle/>
          <a:p>
            <a:endParaRPr lang="en-GB" dirty="0"/>
          </a:p>
        </p:txBody>
      </p:sp>
      <p:cxnSp>
        <p:nvCxnSpPr>
          <p:cNvPr id="22" name="Straight Connector 21"/>
          <p:cNvCxnSpPr/>
          <p:nvPr userDrawn="1"/>
        </p:nvCxnSpPr>
        <p:spPr>
          <a:xfrm>
            <a:off x="8101012" y="3685540"/>
            <a:ext cx="36201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2863295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4x Portrait image">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05/09/2019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8" y="5365115"/>
            <a:ext cx="11334817" cy="304800"/>
          </a:xfrm>
        </p:spPr>
        <p:txBody>
          <a:bodyPr>
            <a:noAutofit/>
          </a:bodyPr>
          <a:lstStyle>
            <a:lvl1pPr>
              <a:defRPr sz="800" b="0">
                <a:solidFill>
                  <a:schemeClr val="bg2"/>
                </a:solidFill>
              </a:defRPr>
            </a:lvl1pPr>
          </a:lstStyle>
          <a:p>
            <a:pPr lvl="0"/>
            <a:r>
              <a:rPr lang="en-US" dirty="0"/>
              <a:t>Edit Master text styles</a:t>
            </a:r>
          </a:p>
        </p:txBody>
      </p:sp>
      <p:sp>
        <p:nvSpPr>
          <p:cNvPr id="17" name="Picture Placeholder 16"/>
          <p:cNvSpPr>
            <a:spLocks noGrp="1"/>
          </p:cNvSpPr>
          <p:nvPr>
            <p:ph type="pic" sz="quarter" idx="19"/>
          </p:nvPr>
        </p:nvSpPr>
        <p:spPr>
          <a:xfrm>
            <a:off x="479425" y="1752600"/>
            <a:ext cx="2680405" cy="3513138"/>
          </a:xfrm>
          <a:solidFill>
            <a:schemeClr val="bg1">
              <a:lumMod val="85000"/>
            </a:schemeClr>
          </a:solidFill>
        </p:spPr>
        <p:txBody>
          <a:bodyPr/>
          <a:lstStyle/>
          <a:p>
            <a:endParaRPr lang="en-GB" dirty="0"/>
          </a:p>
        </p:txBody>
      </p:sp>
      <p:sp>
        <p:nvSpPr>
          <p:cNvPr id="20" name="Picture Placeholder 16"/>
          <p:cNvSpPr>
            <a:spLocks noGrp="1"/>
          </p:cNvSpPr>
          <p:nvPr>
            <p:ph type="pic" sz="quarter" idx="20"/>
          </p:nvPr>
        </p:nvSpPr>
        <p:spPr>
          <a:xfrm>
            <a:off x="3330340" y="1752600"/>
            <a:ext cx="2680405" cy="3513138"/>
          </a:xfrm>
          <a:solidFill>
            <a:schemeClr val="bg1">
              <a:lumMod val="85000"/>
            </a:schemeClr>
          </a:solidFill>
        </p:spPr>
        <p:txBody>
          <a:bodyPr/>
          <a:lstStyle/>
          <a:p>
            <a:endParaRPr lang="en-GB"/>
          </a:p>
        </p:txBody>
      </p:sp>
      <p:sp>
        <p:nvSpPr>
          <p:cNvPr id="21" name="Picture Placeholder 16"/>
          <p:cNvSpPr>
            <a:spLocks noGrp="1"/>
          </p:cNvSpPr>
          <p:nvPr>
            <p:ph type="pic" sz="quarter" idx="21"/>
          </p:nvPr>
        </p:nvSpPr>
        <p:spPr>
          <a:xfrm>
            <a:off x="6181255" y="1752600"/>
            <a:ext cx="2680405" cy="3513138"/>
          </a:xfrm>
          <a:solidFill>
            <a:schemeClr val="bg1">
              <a:lumMod val="85000"/>
            </a:schemeClr>
          </a:solidFill>
        </p:spPr>
        <p:txBody>
          <a:bodyPr/>
          <a:lstStyle/>
          <a:p>
            <a:endParaRPr lang="en-GB" dirty="0"/>
          </a:p>
        </p:txBody>
      </p:sp>
      <p:sp>
        <p:nvSpPr>
          <p:cNvPr id="18" name="Picture Placeholder 16"/>
          <p:cNvSpPr>
            <a:spLocks noGrp="1"/>
          </p:cNvSpPr>
          <p:nvPr>
            <p:ph type="pic" sz="quarter" idx="22"/>
          </p:nvPr>
        </p:nvSpPr>
        <p:spPr>
          <a:xfrm>
            <a:off x="9032169" y="1752600"/>
            <a:ext cx="2680405" cy="3513138"/>
          </a:xfrm>
          <a:solidFill>
            <a:schemeClr val="bg1">
              <a:lumMod val="85000"/>
            </a:schemeClr>
          </a:solidFill>
        </p:spPr>
        <p:txBody>
          <a:bodyPr/>
          <a:lstStyle/>
          <a:p>
            <a:endParaRPr lang="en-GB" dirty="0"/>
          </a:p>
        </p:txBody>
      </p:sp>
    </p:spTree>
    <p:custDataLst>
      <p:tags r:id="rId1"/>
    </p:custDataLst>
    <p:extLst>
      <p:ext uri="{BB962C8B-B14F-4D97-AF65-F5344CB8AC3E}">
        <p14:creationId xmlns:p14="http://schemas.microsoft.com/office/powerpoint/2010/main" val="1566316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tags" Target="../tags/tag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33" cstate="print">
            <a:extLst>
              <a:ext uri="{28A0092B-C50C-407E-A947-70E740481C1C}">
                <a14:useLocalDpi xmlns:a14="http://schemas.microsoft.com/office/drawing/2010/main" val="0"/>
              </a:ext>
            </a:extLst>
          </a:blip>
          <a:stretch>
            <a:fillRect/>
          </a:stretch>
        </p:blipFill>
        <p:spPr>
          <a:xfrm>
            <a:off x="0" y="5934826"/>
            <a:ext cx="12192000" cy="923174"/>
          </a:xfrm>
          <a:prstGeom prst="rect">
            <a:avLst/>
          </a:prstGeom>
        </p:spPr>
      </p:pic>
      <p:sp>
        <p:nvSpPr>
          <p:cNvPr id="2" name="Title Placeholder 1"/>
          <p:cNvSpPr>
            <a:spLocks noGrp="1"/>
          </p:cNvSpPr>
          <p:nvPr>
            <p:ph type="title"/>
          </p:nvPr>
        </p:nvSpPr>
        <p:spPr>
          <a:xfrm>
            <a:off x="371476" y="359944"/>
            <a:ext cx="5448300" cy="1021181"/>
          </a:xfrm>
          <a:prstGeom prst="rect">
            <a:avLst/>
          </a:prstGeom>
        </p:spPr>
        <p:txBody>
          <a:bodyPr vert="horz" lIns="91440" tIns="45720" rIns="91440" bIns="45720" rtlCol="0" anchor="t">
            <a:normAutofit/>
          </a:bodyPr>
          <a:lstStyle/>
          <a:p>
            <a:r>
              <a:rPr lang="en-US" dirty="0"/>
              <a:t>Click to edit Master title style</a:t>
            </a:r>
            <a:endParaRPr lang="en-GB" dirty="0"/>
          </a:p>
        </p:txBody>
      </p:sp>
      <p:sp>
        <p:nvSpPr>
          <p:cNvPr id="4" name="Date Placeholder 3"/>
          <p:cNvSpPr>
            <a:spLocks noGrp="1"/>
          </p:cNvSpPr>
          <p:nvPr>
            <p:ph type="dt" sz="half" idx="2"/>
          </p:nvPr>
        </p:nvSpPr>
        <p:spPr>
          <a:xfrm>
            <a:off x="5644972" y="6390640"/>
            <a:ext cx="892988" cy="365125"/>
          </a:xfrm>
          <a:prstGeom prst="rect">
            <a:avLst/>
          </a:prstGeom>
        </p:spPr>
        <p:txBody>
          <a:bodyPr vert="horz" lIns="91440" tIns="45720" rIns="91440" bIns="45720" rtlCol="0" anchor="ctr"/>
          <a:lstStyle>
            <a:lvl1pPr algn="ctr">
              <a:defRPr sz="800" b="0">
                <a:solidFill>
                  <a:schemeClr val="bg1"/>
                </a:solidFill>
              </a:defRPr>
            </a:lvl1pPr>
          </a:lstStyle>
          <a:p>
            <a:fld id="{2E6EF22D-7DBE-4099-99F0-B83DD9779912}" type="datetimeFigureOut">
              <a:rPr lang="en-GB" smtClean="0"/>
              <a:pPr/>
              <a:t>05/09/2019</a:t>
            </a:fld>
            <a:endParaRPr lang="en-GB" dirty="0"/>
          </a:p>
        </p:txBody>
      </p:sp>
      <p:sp>
        <p:nvSpPr>
          <p:cNvPr id="5" name="Footer Placeholder 4"/>
          <p:cNvSpPr>
            <a:spLocks noGrp="1"/>
          </p:cNvSpPr>
          <p:nvPr>
            <p:ph type="ftr" sz="quarter" idx="3"/>
          </p:nvPr>
        </p:nvSpPr>
        <p:spPr>
          <a:xfrm>
            <a:off x="792480" y="6390640"/>
            <a:ext cx="4790564" cy="365125"/>
          </a:xfrm>
          <a:prstGeom prst="rect">
            <a:avLst/>
          </a:prstGeom>
        </p:spPr>
        <p:txBody>
          <a:bodyPr vert="horz" lIns="91440" tIns="45720" rIns="91440" bIns="45720" rtlCol="0" anchor="ctr"/>
          <a:lstStyle>
            <a:lvl1pPr algn="l">
              <a:defRPr sz="800" b="0">
                <a:solidFill>
                  <a:schemeClr val="bg1"/>
                </a:solidFill>
              </a:defRPr>
            </a:lvl1pPr>
          </a:lstStyle>
          <a:p>
            <a:endParaRPr lang="en-GB" dirty="0"/>
          </a:p>
        </p:txBody>
      </p:sp>
      <p:sp>
        <p:nvSpPr>
          <p:cNvPr id="6" name="Slide Number Placeholder 5"/>
          <p:cNvSpPr>
            <a:spLocks noGrp="1"/>
          </p:cNvSpPr>
          <p:nvPr>
            <p:ph type="sldNum" sz="quarter" idx="4"/>
          </p:nvPr>
        </p:nvSpPr>
        <p:spPr>
          <a:xfrm>
            <a:off x="384485" y="6390640"/>
            <a:ext cx="358465" cy="365125"/>
          </a:xfrm>
          <a:prstGeom prst="rect">
            <a:avLst/>
          </a:prstGeom>
        </p:spPr>
        <p:txBody>
          <a:bodyPr vert="horz" lIns="91440" tIns="45720" rIns="91440" bIns="45720" rtlCol="0" anchor="ctr"/>
          <a:lstStyle>
            <a:lvl1pPr algn="l">
              <a:defRPr sz="800" b="0">
                <a:solidFill>
                  <a:schemeClr val="bg1"/>
                </a:solidFill>
              </a:defRPr>
            </a:lvl1pPr>
          </a:lstStyle>
          <a:p>
            <a:fld id="{6623F64F-6692-49A2-80FF-3D660AAAEE7A}" type="slidenum">
              <a:rPr lang="en-GB" smtClean="0"/>
              <a:pPr/>
              <a:t>‹#›</a:t>
            </a:fld>
            <a:endParaRPr lang="en-GB" dirty="0"/>
          </a:p>
        </p:txBody>
      </p:sp>
      <p:sp>
        <p:nvSpPr>
          <p:cNvPr id="11" name="Text Placeholder 10"/>
          <p:cNvSpPr>
            <a:spLocks noGrp="1"/>
          </p:cNvSpPr>
          <p:nvPr>
            <p:ph type="body" idx="1"/>
          </p:nvPr>
        </p:nvSpPr>
        <p:spPr>
          <a:xfrm>
            <a:off x="377757" y="1911237"/>
            <a:ext cx="11334817" cy="3354501"/>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custDataLst>
      <p:tags r:id="rId32"/>
    </p:custDataLst>
    <p:extLst>
      <p:ext uri="{BB962C8B-B14F-4D97-AF65-F5344CB8AC3E}">
        <p14:creationId xmlns:p14="http://schemas.microsoft.com/office/powerpoint/2010/main" val="6535309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90" r:id="rId29"/>
    <p:sldLayoutId id="2147483691" r:id="rId30"/>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000" b="1" kern="1200">
          <a:solidFill>
            <a:schemeClr val="tx2"/>
          </a:solidFill>
          <a:latin typeface="+mj-lt"/>
          <a:ea typeface="+mj-ea"/>
          <a:cs typeface="+mj-cs"/>
        </a:defRPr>
      </a:lvl1pPr>
    </p:titleStyle>
    <p:bodyStyle>
      <a:lvl1pPr marL="0" indent="0" algn="l" defTabSz="914400" rtl="0" eaLnBrk="1" latinLnBrk="0" hangingPunct="1">
        <a:lnSpc>
          <a:spcPct val="100000"/>
        </a:lnSpc>
        <a:spcBef>
          <a:spcPts val="1000"/>
        </a:spcBef>
        <a:spcAft>
          <a:spcPts val="0"/>
        </a:spcAft>
        <a:buFont typeface="Arial" panose="020B0604020202020204" pitchFamily="34" charset="0"/>
        <a:buNone/>
        <a:defRPr sz="1600" b="0" kern="1200" baseline="0">
          <a:solidFill>
            <a:schemeClr val="bg2"/>
          </a:solidFill>
          <a:latin typeface="+mn-lt"/>
          <a:ea typeface="+mn-ea"/>
          <a:cs typeface="+mn-cs"/>
        </a:defRPr>
      </a:lvl1pPr>
      <a:lvl2pPr marL="225425" indent="-225425"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600" kern="1200">
          <a:solidFill>
            <a:schemeClr val="bg2"/>
          </a:solidFill>
          <a:latin typeface="+mn-lt"/>
          <a:ea typeface="+mn-ea"/>
          <a:cs typeface="+mn-cs"/>
        </a:defRPr>
      </a:lvl2pPr>
      <a:lvl3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tabLst>
          <a:tab pos="447675" algn="l"/>
        </a:tabLst>
        <a:defRPr sz="1400" kern="1200">
          <a:solidFill>
            <a:schemeClr val="bg2"/>
          </a:solidFill>
          <a:latin typeface="+mn-lt"/>
          <a:ea typeface="+mn-ea"/>
          <a:cs typeface="+mn-cs"/>
        </a:defRPr>
      </a:lvl3pPr>
      <a:lvl4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400" kern="1200">
          <a:solidFill>
            <a:schemeClr val="bg2"/>
          </a:solidFill>
          <a:latin typeface="+mn-lt"/>
          <a:ea typeface="+mn-ea"/>
          <a:cs typeface="+mn-cs"/>
        </a:defRPr>
      </a:lvl4pPr>
      <a:lvl5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400" kern="1200">
          <a:solidFill>
            <a:schemeClr val="bg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3840">
          <p15:clr>
            <a:srgbClr val="F26B43"/>
          </p15:clr>
        </p15:guide>
        <p15:guide id="2" pos="302">
          <p15:clr>
            <a:srgbClr val="F26B43"/>
          </p15:clr>
        </p15:guide>
        <p15:guide id="3" pos="7378">
          <p15:clr>
            <a:srgbClr val="F26B43"/>
          </p15:clr>
        </p15:guide>
        <p15:guide id="4" orient="horz" pos="2160">
          <p15:clr>
            <a:srgbClr val="F26B43"/>
          </p15:clr>
        </p15:guide>
        <p15:guide id="5" orient="horz" pos="4165">
          <p15:clr>
            <a:srgbClr val="F26B43"/>
          </p15:clr>
        </p15:guide>
        <p15:guide id="6" orient="horz" pos="3317">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0.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854FD5-1F00-45E0-A918-12650E998396}"/>
              </a:ext>
            </a:extLst>
          </p:cNvPr>
          <p:cNvSpPr>
            <a:spLocks noGrp="1"/>
          </p:cNvSpPr>
          <p:nvPr>
            <p:ph type="title"/>
          </p:nvPr>
        </p:nvSpPr>
        <p:spPr/>
        <p:txBody>
          <a:bodyPr>
            <a:normAutofit fontScale="90000"/>
          </a:bodyPr>
          <a:lstStyle/>
          <a:p>
            <a:r>
              <a:rPr lang="en-US" dirty="0">
                <a:solidFill>
                  <a:schemeClr val="accent6"/>
                </a:solidFill>
              </a:rPr>
              <a:t>Boots delivers more than just invitations to feel good</a:t>
            </a:r>
            <a:br>
              <a:rPr lang="en-US" dirty="0">
                <a:solidFill>
                  <a:schemeClr val="accent6"/>
                </a:solidFill>
              </a:rPr>
            </a:br>
            <a:endParaRPr lang="en-GB" dirty="0">
              <a:solidFill>
                <a:schemeClr val="accent6"/>
              </a:solidFill>
            </a:endParaRPr>
          </a:p>
        </p:txBody>
      </p:sp>
      <p:sp>
        <p:nvSpPr>
          <p:cNvPr id="3" name="Text Placeholder 2">
            <a:extLst>
              <a:ext uri="{FF2B5EF4-FFF2-40B4-BE49-F238E27FC236}">
                <a16:creationId xmlns:a16="http://schemas.microsoft.com/office/drawing/2014/main" id="{9D04CA3C-9C6E-40F1-84DD-CA6A2A39EF6D}"/>
              </a:ext>
            </a:extLst>
          </p:cNvPr>
          <p:cNvSpPr>
            <a:spLocks noGrp="1"/>
          </p:cNvSpPr>
          <p:nvPr>
            <p:ph type="body" sz="quarter" idx="13"/>
          </p:nvPr>
        </p:nvSpPr>
        <p:spPr>
          <a:xfrm>
            <a:off x="377758" y="1911236"/>
            <a:ext cx="4586128" cy="3731917"/>
          </a:xfrm>
        </p:spPr>
        <p:txBody>
          <a:bodyPr>
            <a:normAutofit fontScale="92500" lnSpcReduction="10000"/>
          </a:bodyPr>
          <a:lstStyle/>
          <a:p>
            <a:r>
              <a:rPr lang="en-GB" u="sng" dirty="0"/>
              <a:t>Challenge</a:t>
            </a:r>
          </a:p>
          <a:p>
            <a:pPr marL="285750" indent="-285750">
              <a:buFont typeface="Arial" panose="020B0604020202020204" pitchFamily="34" charset="0"/>
              <a:buChar char="•"/>
            </a:pPr>
            <a:r>
              <a:rPr lang="en-GB" dirty="0"/>
              <a:t>Boots wanted to increase frequency of visit amongst their core consumer base over the Christmas period</a:t>
            </a:r>
          </a:p>
          <a:p>
            <a:r>
              <a:rPr lang="en-GB" u="sng" dirty="0"/>
              <a:t>Solution</a:t>
            </a:r>
            <a:endParaRPr lang="en-GB" dirty="0"/>
          </a:p>
          <a:p>
            <a:pPr marL="285750" indent="-285750">
              <a:buFont typeface="Arial" panose="020B0604020202020204" pitchFamily="34" charset="0"/>
              <a:buChar char="•"/>
            </a:pPr>
            <a:r>
              <a:rPr lang="en-GB" dirty="0"/>
              <a:t>Mother and OMD opted for five different  creatives to support multiple layers of business – gifting, winter health, fragrances etc.</a:t>
            </a:r>
          </a:p>
          <a:p>
            <a:pPr marL="285750" indent="-285750">
              <a:buFont typeface="Arial" panose="020B0604020202020204" pitchFamily="34" charset="0"/>
              <a:buChar char="•"/>
            </a:pPr>
            <a:r>
              <a:rPr lang="en-GB" dirty="0"/>
              <a:t>Planning strategy shifted to ensuring that consumers saw as many versions of the ads as possible to appeal to different shopping missions</a:t>
            </a:r>
          </a:p>
          <a:p>
            <a:r>
              <a:rPr lang="en-GB" u="sng" dirty="0"/>
              <a:t>Results</a:t>
            </a:r>
          </a:p>
          <a:p>
            <a:pPr marL="285750" indent="-285750">
              <a:buFont typeface="Arial" panose="020B0604020202020204" pitchFamily="34" charset="0"/>
              <a:buChar char="•"/>
            </a:pPr>
            <a:r>
              <a:rPr lang="en-GB" dirty="0"/>
              <a:t>Christmas gift sales increased by 8%</a:t>
            </a:r>
          </a:p>
          <a:p>
            <a:endParaRPr lang="en-GB" dirty="0"/>
          </a:p>
        </p:txBody>
      </p:sp>
      <p:pic>
        <p:nvPicPr>
          <p:cNvPr id="6" name="Picture Placeholder 5">
            <a:extLst>
              <a:ext uri="{FF2B5EF4-FFF2-40B4-BE49-F238E27FC236}">
                <a16:creationId xmlns:a16="http://schemas.microsoft.com/office/drawing/2014/main" id="{9FA104E4-6E6F-40A9-B493-5DE06EA7EE8A}"/>
              </a:ext>
            </a:extLst>
          </p:cNvPr>
          <p:cNvPicPr>
            <a:picLocks noGrp="1" noChangeAspect="1"/>
          </p:cNvPicPr>
          <p:nvPr>
            <p:ph type="pic" sz="quarter" idx="14"/>
          </p:nvPr>
        </p:nvPicPr>
        <p:blipFill>
          <a:blip r:embed="rId3"/>
          <a:srcRect t="773" b="773"/>
          <a:stretch>
            <a:fillRect/>
          </a:stretch>
        </p:blipFill>
        <p:spPr>
          <a:prstGeom prst="rect">
            <a:avLst/>
          </a:prstGeom>
        </p:spPr>
      </p:pic>
      <p:pic>
        <p:nvPicPr>
          <p:cNvPr id="2050" name="Picture 2" descr="Image result for boots logo">
            <a:extLst>
              <a:ext uri="{FF2B5EF4-FFF2-40B4-BE49-F238E27FC236}">
                <a16:creationId xmlns:a16="http://schemas.microsoft.com/office/drawing/2014/main" id="{EE46C08E-90C0-4CD8-8DC2-B274B2C67E4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40736" y="359944"/>
            <a:ext cx="1071839" cy="588963"/>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Image result for omd logo">
            <a:extLst>
              <a:ext uri="{FF2B5EF4-FFF2-40B4-BE49-F238E27FC236}">
                <a16:creationId xmlns:a16="http://schemas.microsoft.com/office/drawing/2014/main" id="{07DDE092-582C-432D-8C04-4AAC26FA014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651351" y="284502"/>
            <a:ext cx="989385" cy="6644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612569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Thinkbox_Red">
  <a:themeElements>
    <a:clrScheme name="THINKBOX_01">
      <a:dk1>
        <a:sysClr val="windowText" lastClr="000000"/>
      </a:dk1>
      <a:lt1>
        <a:sysClr val="window" lastClr="FFFFFF"/>
      </a:lt1>
      <a:dk2>
        <a:srgbClr val="E10514"/>
      </a:dk2>
      <a:lt2>
        <a:srgbClr val="808080"/>
      </a:lt2>
      <a:accent1>
        <a:srgbClr val="E10514"/>
      </a:accent1>
      <a:accent2>
        <a:srgbClr val="EB7305"/>
      </a:accent2>
      <a:accent3>
        <a:srgbClr val="87B923"/>
      </a:accent3>
      <a:accent4>
        <a:srgbClr val="009B3C"/>
      </a:accent4>
      <a:accent5>
        <a:srgbClr val="0069B4"/>
      </a:accent5>
      <a:accent6>
        <a:srgbClr val="372D87"/>
      </a:accent6>
      <a:hlink>
        <a:srgbClr val="000000"/>
      </a:hlink>
      <a:folHlink>
        <a:srgbClr val="000000"/>
      </a:folHlink>
    </a:clrScheme>
    <a:fontScheme name="Custom 3">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w="15875">
          <a:solidFill>
            <a:schemeClr val="accent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2225">
          <a:solidFill>
            <a:srgbClr val="D9D9D9"/>
          </a:solidFill>
        </a:ln>
      </a:spPr>
      <a:bodyPr/>
      <a:lstStyle/>
      <a:style>
        <a:lnRef idx="1">
          <a:schemeClr val="accent1"/>
        </a:lnRef>
        <a:fillRef idx="0">
          <a:schemeClr val="accent1"/>
        </a:fillRef>
        <a:effectRef idx="0">
          <a:schemeClr val="accent1"/>
        </a:effectRef>
        <a:fontRef idx="minor">
          <a:schemeClr val="tx1"/>
        </a:fontRef>
      </a:style>
    </a:lnDef>
  </a:objectDefaults>
  <a:extraClrSchemeLst/>
  <a:custClrLst>
    <a:custClr name="Yellow">
      <a:srgbClr val="FFCD00"/>
    </a:custClr>
    <a:custClr name="Light green">
      <a:srgbClr val="B9CD00"/>
    </a:custClr>
    <a:custClr name="Light blue ">
      <a:srgbClr val="00A5D7"/>
    </a:custClr>
  </a:custClrLst>
  <a:extLst>
    <a:ext uri="{05A4C25C-085E-4340-85A3-A5531E510DB2}">
      <thm15:themeFamily xmlns:thm15="http://schemas.microsoft.com/office/thememl/2012/main" name="Office Theme" id="{87B111D4-E9AF-426D-8C9F-EE971196E37C}" vid="{A929D647-F1B9-49CF-A84B-43D843FFC86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2097</TotalTime>
  <Words>475</Words>
  <Application>Microsoft Office PowerPoint</Application>
  <PresentationFormat>Widescreen</PresentationFormat>
  <Paragraphs>30</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Thinkbox_Red</vt:lpstr>
      <vt:lpstr>Boots delivers more than just invitations to feel good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average new advertiser spent £144k on TV in 2017</dc:title>
  <dc:creator>Zoe Harkness</dc:creator>
  <cp:lastModifiedBy>Zoe Harkness</cp:lastModifiedBy>
  <cp:revision>155</cp:revision>
  <dcterms:created xsi:type="dcterms:W3CDTF">2018-11-16T11:43:00Z</dcterms:created>
  <dcterms:modified xsi:type="dcterms:W3CDTF">2019-09-05T16:08:49Z</dcterms:modified>
</cp:coreProperties>
</file>