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tags/tag1.xml" ContentType="application/vnd.openxmlformats-officedocument.presentationml.tags+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tags/tag14.xml" ContentType="application/vnd.openxmlformats-officedocument.presentationml.tags+xml"/>
  <Override PartName="/ppt/tags/tag15.xml" ContentType="application/vnd.openxmlformats-officedocument.presentationml.tags+xml"/>
  <Override PartName="/ppt/tags/tag16.xml" ContentType="application/vnd.openxmlformats-officedocument.presentationml.tags+xml"/>
  <Override PartName="/ppt/tags/tag17.xml" ContentType="application/vnd.openxmlformats-officedocument.presentationml.tags+xml"/>
  <Override PartName="/ppt/tags/tag18.xml" ContentType="application/vnd.openxmlformats-officedocument.presentationml.tags+xml"/>
  <Override PartName="/ppt/tags/tag19.xml" ContentType="application/vnd.openxmlformats-officedocument.presentationml.tags+xml"/>
  <Override PartName="/ppt/tags/tag20.xml" ContentType="application/vnd.openxmlformats-officedocument.presentationml.tags+xml"/>
  <Override PartName="/ppt/tags/tag21.xml" ContentType="application/vnd.openxmlformats-officedocument.presentationml.tags+xml"/>
  <Override PartName="/ppt/tags/tag22.xml" ContentType="application/vnd.openxmlformats-officedocument.presentationml.tags+xml"/>
  <Override PartName="/ppt/tags/tag23.xml" ContentType="application/vnd.openxmlformats-officedocument.presentationml.tags+xml"/>
  <Override PartName="/ppt/tags/tag24.xml" ContentType="application/vnd.openxmlformats-officedocument.presentationml.tags+xml"/>
  <Override PartName="/ppt/tags/tag25.xml" ContentType="application/vnd.openxmlformats-officedocument.presentationml.tags+xml"/>
  <Override PartName="/ppt/tags/tag26.xml" ContentType="application/vnd.openxmlformats-officedocument.presentationml.tags+xml"/>
  <Override PartName="/ppt/tags/tag27.xml" ContentType="application/vnd.openxmlformats-officedocument.presentationml.tags+xml"/>
  <Override PartName="/ppt/tags/tag28.xml" ContentType="application/vnd.openxmlformats-officedocument.presentationml.tags+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1" r:id="rId1"/>
  </p:sldMasterIdLst>
  <p:notesMasterIdLst>
    <p:notesMasterId r:id="rId3"/>
  </p:notesMasterIdLst>
  <p:sldIdLst>
    <p:sldId id="690"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016" autoAdjust="0"/>
    <p:restoredTop sz="67839" autoAdjust="0"/>
  </p:normalViewPr>
  <p:slideViewPr>
    <p:cSldViewPr snapToGrid="0">
      <p:cViewPr varScale="1">
        <p:scale>
          <a:sx n="59" d="100"/>
          <a:sy n="59" d="100"/>
        </p:scale>
        <p:origin x="1110"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37125E38-5A92-445A-A673-36E2E58410D8}" type="datetimeFigureOut">
              <a:rPr lang="en-GB" smtClean="0"/>
              <a:t>23/03/2021</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166D28C3-B0D9-407A-8748-85AC9463C654}" type="slidenum">
              <a:rPr lang="en-GB" smtClean="0"/>
              <a:t>‹#›</a:t>
            </a:fld>
            <a:endParaRPr lang="en-GB"/>
          </a:p>
        </p:txBody>
      </p:sp>
    </p:spTree>
    <p:extLst>
      <p:ext uri="{BB962C8B-B14F-4D97-AF65-F5344CB8AC3E}">
        <p14:creationId xmlns:p14="http://schemas.microsoft.com/office/powerpoint/2010/main" val="414442845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a:lnSpc>
                <a:spcPct val="200000"/>
              </a:lnSpc>
              <a:spcAft>
                <a:spcPts val="1000"/>
              </a:spcAft>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The Challenge</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Royal British Legion (RBL) was founded in 1921, uniting four armed forces charities that had emerged from WW1. RBL supports serving and ex-serving members of the Royal Navy, Royal Marines, British Army, Royal Air Force, Reservists and their families.</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Legion is at work 365 days a year, running 16 pop-in centres, sports and art-based recovery programmes and award-winning care homes, providing practical advice, one-to-one support, community events, fundraisers and much more. The Royal British Legion also play a huge role during the Remembrance period, coordinating the Poppy Appeal and various events across the country.</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However, most people didn’t know this. Many people thought that the Legion supported those who served in the World Wars and whilst they know of the Poppy Appeal, they think that money collected is given to older veterans and they do not associate it with RBL. Many people also thought that as WW1 veterans die, that the work of the Legion will be done.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Royal British Legion needed people to understand that they are as relevant today as they were in 1921. It is just as important that they support the families of current serving armed forces as it is to maintain their care homes where older veterans live.</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There were three clear objectives:</a:t>
            </a:r>
            <a:endParaRPr lang="en-GB" sz="1800" dirty="0">
              <a:effectLst/>
              <a:latin typeface="Proxima Nova Rg"/>
              <a:ea typeface="Calibri" panose="020F0502020204030204" pitchFamily="34" charset="0"/>
              <a:cs typeface="Times New Roman" panose="02020603050405020304" pitchFamily="18" charset="0"/>
            </a:endParaRPr>
          </a:p>
          <a:p>
            <a:pPr marL="342900" lvl="0" indent="-342900">
              <a:lnSpc>
                <a:spcPct val="200000"/>
              </a:lnSpc>
              <a:spcAft>
                <a:spcPts val="1000"/>
              </a:spcAft>
              <a:buFont typeface="Calibri" panose="020F050202020403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Change the way people feel about The Royal British Legion</a:t>
            </a:r>
            <a:endParaRPr lang="en-GB" sz="1800" dirty="0">
              <a:effectLst/>
              <a:latin typeface="Proxima Nova Rg"/>
              <a:ea typeface="Calibri" panose="020F0502020204030204" pitchFamily="34" charset="0"/>
              <a:cs typeface="Times New Roman" panose="02020603050405020304" pitchFamily="18" charset="0"/>
            </a:endParaRPr>
          </a:p>
          <a:p>
            <a:pPr marL="342900" lvl="0" indent="-342900">
              <a:lnSpc>
                <a:spcPct val="200000"/>
              </a:lnSpc>
              <a:spcAft>
                <a:spcPts val="1000"/>
              </a:spcAft>
              <a:buFont typeface="Calibri" panose="020F050202020403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Help them understand what they do beyond Remembrance</a:t>
            </a:r>
            <a:endParaRPr lang="en-GB" sz="1800" dirty="0">
              <a:effectLst/>
              <a:latin typeface="Proxima Nova Rg"/>
              <a:ea typeface="Calibri" panose="020F0502020204030204" pitchFamily="34" charset="0"/>
              <a:cs typeface="Times New Roman" panose="02020603050405020304" pitchFamily="18" charset="0"/>
            </a:endParaRPr>
          </a:p>
          <a:p>
            <a:pPr marL="342900" lvl="0" indent="-342900">
              <a:lnSpc>
                <a:spcPct val="200000"/>
              </a:lnSpc>
              <a:spcAft>
                <a:spcPts val="1000"/>
              </a:spcAft>
              <a:buFont typeface="Calibri" panose="020F050202020403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Engage younger audiences.</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The TV Solution</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It all started with an insight around conversations. </a:t>
            </a:r>
            <a:r>
              <a:rPr lang="en-GB" sz="1800" dirty="0" err="1">
                <a:effectLst/>
                <a:latin typeface="Calibri" panose="020F0502020204030204" pitchFamily="34" charset="0"/>
                <a:ea typeface="Times New Roman" panose="02020603050405020304" pitchFamily="18" charset="0"/>
                <a:cs typeface="Times New Roman" panose="02020603050405020304" pitchFamily="18" charset="0"/>
              </a:rPr>
              <a:t>Leagas</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Delaney, RBL’s creative agency, explored a powerful creative route called “They still go”. During the creative development focus groups, the media team noticed that the idea had the most power when people turned to their neighbours and said, “I never knew that” or “it really makes you think”. As an emotionally hard-hitting film, everyone left the room discussing The Royal British Legion and vowing to find out more.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VCCP Media, RBL’s media agency, wanted to use media to communicate to people in an environment where they could turn to family or friends and say, “I’ve never thought about it like that”. They wanted to inspire conversations by tapping into those moments when people come together.</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target audience was 25-44-year-olds and the goal was to evoke emotion. A long-format video was agreed upon to leverage the power of TV.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endParaRPr lang="en-GB"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200000"/>
              </a:lnSpc>
              <a:spcAft>
                <a:spcPts val="1000"/>
              </a:spcAft>
            </a:pPr>
            <a:endParaRPr lang="en-GB" sz="1800" b="1" dirty="0">
              <a:effectLst/>
              <a:latin typeface="Calibri" panose="020F0502020204030204" pitchFamily="34" charset="0"/>
              <a:ea typeface="Times New Roman" panose="02020603050405020304" pitchFamily="18" charset="0"/>
              <a:cs typeface="Times New Roman" panose="02020603050405020304" pitchFamily="18" charset="0"/>
            </a:endParaRPr>
          </a:p>
          <a:p>
            <a:pPr>
              <a:lnSpc>
                <a:spcPct val="200000"/>
              </a:lnSpc>
              <a:spcAft>
                <a:spcPts val="1000"/>
              </a:spcAft>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The Plan</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plan was to place the spots whenever there is shared viewing and in programmes likely to be discussed. VCCP Media started by mapping moments when the nation comes together to share experiences and opinions. The strategy was called “There when it matters”.</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Autumn/winter is a strong time for TV viewing and contains some key cultural moments, such as the Rugby World Cup, The Great British Bake Off and The X Factor, with the post-Christmas period also an important time, as people watch more TV with their families and younger viewing increases. Therefore September 2019 – January 2020 was the broad campaign period that was chosen.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They created a cherry-picked schedule of national moments and shared viewing to build effective coverage and frequency whilst maintaining </a:t>
            </a:r>
            <a:r>
              <a:rPr lang="en-GB" sz="1800" dirty="0" err="1">
                <a:effectLst/>
                <a:latin typeface="Calibri" panose="020F0502020204030204" pitchFamily="34" charset="0"/>
                <a:ea typeface="Times New Roman" panose="02020603050405020304" pitchFamily="18" charset="0"/>
                <a:cs typeface="Times New Roman" panose="02020603050405020304" pitchFamily="18" charset="0"/>
              </a:rPr>
              <a:t>Adstock</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They secured a package of seven spots in the Rugby World Cup which helped to reach lighter viewers. They advertised in live Premier league games on BT Sport to reach younger viewers and family and friends watching together. They also were able to identify contextually relevant spots such as an episode of Long Lost Family which was an unknown soldier special. They bought high levels of peak and centre breaks.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BVOD was utilised to reach lighter viewers in appointment to view programmes for viewers who had </a:t>
            </a:r>
            <a:r>
              <a:rPr lang="en-GB" sz="1800" dirty="0" err="1">
                <a:effectLst/>
                <a:latin typeface="Calibri" panose="020F0502020204030204" pitchFamily="34" charset="0"/>
                <a:ea typeface="Times New Roman" panose="02020603050405020304" pitchFamily="18" charset="0"/>
                <a:cs typeface="Times New Roman" panose="02020603050405020304" pitchFamily="18" charset="0"/>
              </a:rPr>
              <a:t>timeshifted</a:t>
            </a: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to watch together. On ITV Hub and All4, the programme strategy mirrored the TV schedule to maximise incremental reach.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They leveraged multi-screening to extend discussions about RBL from the living room to social media. They also identified where people engage in broader conversations in digital spaces such as Facebook, Twitter and Instagram.</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b="1" dirty="0">
                <a:effectLst/>
                <a:latin typeface="Calibri" panose="020F0502020204030204" pitchFamily="34" charset="0"/>
                <a:ea typeface="Times New Roman" panose="02020603050405020304" pitchFamily="18" charset="0"/>
                <a:cs typeface="Times New Roman" panose="02020603050405020304" pitchFamily="18" charset="0"/>
              </a:rPr>
              <a:t>Results</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emotional connection of shared TV was leveraged to maximise audience conversations and digital channels deepened engagement. </a:t>
            </a:r>
            <a:endParaRPr lang="en-GB" sz="1800" dirty="0">
              <a:effectLst/>
              <a:latin typeface="Proxima Nova Rg"/>
              <a:ea typeface="Calibri" panose="020F0502020204030204" pitchFamily="34" charset="0"/>
              <a:cs typeface="Times New Roman" panose="02020603050405020304" pitchFamily="18" charset="0"/>
            </a:endParaRPr>
          </a:p>
          <a:p>
            <a:pPr>
              <a:lnSpc>
                <a:spcPct val="200000"/>
              </a:lnSpc>
              <a:spcAft>
                <a:spcPts val="1000"/>
              </a:spcAft>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 </a:t>
            </a:r>
            <a:endParaRPr lang="en-GB" sz="1800" dirty="0">
              <a:effectLst/>
              <a:latin typeface="Proxima Nova Rg"/>
              <a:ea typeface="Calibri" panose="020F0502020204030204" pitchFamily="34" charset="0"/>
              <a:cs typeface="Times New Roman" panose="02020603050405020304" pitchFamily="18" charset="0"/>
            </a:endParaRPr>
          </a:p>
          <a:p>
            <a:pPr marL="342900" lvl="0" indent="-342900">
              <a:lnSpc>
                <a:spcPct val="200000"/>
              </a:lnSpc>
              <a:spcAft>
                <a:spcPts val="1000"/>
              </a:spcAft>
              <a:buFont typeface="Calibri" panose="020F050202020403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68% reach of adults and 59% reach of ABC1 adults aged 25 to 44 on TV</a:t>
            </a:r>
            <a:endParaRPr lang="en-GB" sz="1800" dirty="0">
              <a:effectLst/>
              <a:latin typeface="Proxima Nova Rg"/>
              <a:ea typeface="Calibri" panose="020F0502020204030204" pitchFamily="34" charset="0"/>
              <a:cs typeface="Times New Roman" panose="02020603050405020304" pitchFamily="18" charset="0"/>
            </a:endParaRPr>
          </a:p>
          <a:p>
            <a:pPr marL="342900" lvl="0" indent="-342900">
              <a:lnSpc>
                <a:spcPct val="200000"/>
              </a:lnSpc>
              <a:spcAft>
                <a:spcPts val="1000"/>
              </a:spcAft>
              <a:buFont typeface="Calibri" panose="020F050202020403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84,600 click throughs from 16.5m social impacts </a:t>
            </a:r>
            <a:endParaRPr lang="en-GB" sz="1800" dirty="0">
              <a:effectLst/>
              <a:latin typeface="Proxima Nova Rg"/>
              <a:ea typeface="Calibri" panose="020F0502020204030204" pitchFamily="34" charset="0"/>
              <a:cs typeface="Times New Roman" panose="02020603050405020304" pitchFamily="18" charset="0"/>
            </a:endParaRPr>
          </a:p>
          <a:p>
            <a:pPr marL="342900" lvl="0" indent="-342900">
              <a:lnSpc>
                <a:spcPct val="200000"/>
              </a:lnSpc>
              <a:spcAft>
                <a:spcPts val="1000"/>
              </a:spcAft>
              <a:buFont typeface="Calibri" panose="020F050202020403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campaign changed the way people feel about The Royal British Legion, as 60% of respondents to the brand tracker felt Supportive, 52% felt Proud and 57% reported feeling closer to The Royal British Legion </a:t>
            </a:r>
            <a:endParaRPr lang="en-GB" sz="1800" dirty="0">
              <a:effectLst/>
              <a:latin typeface="Proxima Nova Rg"/>
              <a:ea typeface="Calibri" panose="020F0502020204030204" pitchFamily="34" charset="0"/>
              <a:cs typeface="Times New Roman" panose="02020603050405020304" pitchFamily="18" charset="0"/>
            </a:endParaRPr>
          </a:p>
          <a:p>
            <a:pPr marL="342900" lvl="0" indent="-342900">
              <a:lnSpc>
                <a:spcPct val="200000"/>
              </a:lnSpc>
              <a:spcAft>
                <a:spcPts val="1000"/>
              </a:spcAft>
              <a:buFont typeface="Calibri" panose="020F050202020403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The campaign also helped people understand what The Royal British Legion do. 81% of respondents said they liked the creative and they understood it was about the sacrifice of the soldiers and the work of the RBL</a:t>
            </a:r>
            <a:endParaRPr lang="en-GB" sz="1800" dirty="0">
              <a:effectLst/>
              <a:latin typeface="Proxima Nova Rg"/>
              <a:ea typeface="Calibri" panose="020F0502020204030204" pitchFamily="34" charset="0"/>
              <a:cs typeface="Times New Roman" panose="02020603050405020304" pitchFamily="18" charset="0"/>
            </a:endParaRPr>
          </a:p>
          <a:p>
            <a:pPr marL="342900" lvl="0" indent="-342900">
              <a:lnSpc>
                <a:spcPct val="200000"/>
              </a:lnSpc>
              <a:spcAft>
                <a:spcPts val="1000"/>
              </a:spcAft>
              <a:buFont typeface="Calibri" panose="020F0502020204030204" pitchFamily="34" charset="0"/>
              <a:buChar char="-"/>
            </a:pPr>
            <a:r>
              <a:rPr lang="en-GB" sz="1800" dirty="0">
                <a:effectLst/>
                <a:latin typeface="Calibri" panose="020F0502020204030204" pitchFamily="34" charset="0"/>
                <a:ea typeface="Times New Roman" panose="02020603050405020304" pitchFamily="18" charset="0"/>
                <a:cs typeface="Times New Roman" panose="02020603050405020304" pitchFamily="18" charset="0"/>
              </a:rPr>
              <a:t>Younger audiences were engaged – 41% of 18 to 24s recognised the campaign compared with 26% of 45+ adults </a:t>
            </a:r>
            <a:endParaRPr lang="en-GB" sz="1800" dirty="0">
              <a:effectLst/>
              <a:latin typeface="Proxima Nova Rg"/>
              <a:ea typeface="Calibri" panose="020F0502020204030204" pitchFamily="34" charset="0"/>
              <a:cs typeface="Times New Roman" panose="02020603050405020304" pitchFamily="18" charset="0"/>
            </a:endParaRPr>
          </a:p>
          <a:p>
            <a:endParaRPr lang="en-GB" sz="1200" b="1" kern="1200" dirty="0">
              <a:solidFill>
                <a:schemeClr val="tx1"/>
              </a:solidFill>
              <a:effectLst/>
              <a:latin typeface="+mn-lt"/>
              <a:ea typeface="+mn-ea"/>
              <a:cs typeface="+mn-cs"/>
            </a:endParaRPr>
          </a:p>
        </p:txBody>
      </p:sp>
      <p:sp>
        <p:nvSpPr>
          <p:cNvPr id="4" name="Slide Number Placeholder 3"/>
          <p:cNvSpPr>
            <a:spLocks noGrp="1"/>
          </p:cNvSpPr>
          <p:nvPr>
            <p:ph type="sldNum" sz="quarter" idx="5"/>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9EF4BFFE-AA9D-476F-A275-7AE7429F8649}" type="slidenum">
              <a:rPr kumimoji="0" lang="en-GB" sz="1200" b="0" i="0" u="none" strike="noStrike" kern="1200" cap="none" spc="0" normalizeH="0" baseline="0" noProof="0" smtClean="0">
                <a:ln>
                  <a:noFill/>
                </a:ln>
                <a:solidFill>
                  <a:prstClr val="black"/>
                </a:solidFill>
                <a:effectLst/>
                <a:uLnTx/>
                <a:uFillTx/>
                <a:latin typeface="Calibri" panose="020F0502020204030204"/>
                <a:ea typeface="+mn-ea"/>
                <a:cs typeface="+mn-cs"/>
              </a:rPr>
              <a:pPr marL="0" marR="0" lvl="0" indent="0" algn="r" defTabSz="914400" rtl="0" eaLnBrk="1" fontAlgn="auto" latinLnBrk="0" hangingPunct="1">
                <a:lnSpc>
                  <a:spcPct val="100000"/>
                </a:lnSpc>
                <a:spcBef>
                  <a:spcPts val="0"/>
                </a:spcBef>
                <a:spcAft>
                  <a:spcPts val="0"/>
                </a:spcAft>
                <a:buClrTx/>
                <a:buSzTx/>
                <a:buFontTx/>
                <a:buNone/>
                <a:tabLst/>
                <a:defRPr/>
              </a:pPr>
              <a:t>1</a:t>
            </a:fld>
            <a:endParaRPr kumimoji="0" lang="en-GB" sz="1200" b="0" i="0" u="none" strike="noStrike" kern="1200" cap="none" spc="0" normalizeH="0" baseline="0" noProof="0">
              <a:ln>
                <a:noFill/>
              </a:ln>
              <a:solidFill>
                <a:prstClr val="black"/>
              </a:solidFill>
              <a:effectLst/>
              <a:uLnTx/>
              <a:uFillTx/>
              <a:latin typeface="Calibri" panose="020F0502020204030204"/>
              <a:ea typeface="+mn-ea"/>
              <a:cs typeface="+mn-cs"/>
            </a:endParaRPr>
          </a:p>
        </p:txBody>
      </p:sp>
    </p:spTree>
    <p:extLst>
      <p:ext uri="{BB962C8B-B14F-4D97-AF65-F5344CB8AC3E}">
        <p14:creationId xmlns:p14="http://schemas.microsoft.com/office/powerpoint/2010/main" val="4032709509"/>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xml"/></Relationships>
</file>

<file path=ppt/slideLayouts/_rels/slideLayout1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1.xml"/></Relationships>
</file>

<file path=ppt/slideLayouts/_rels/slideLayout1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2.xml"/></Relationships>
</file>

<file path=ppt/slideLayouts/_rels/slideLayout1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3.xml"/></Relationships>
</file>

<file path=ppt/slideLayouts/_rels/slideLayout1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4.xml"/></Relationships>
</file>

<file path=ppt/slideLayouts/_rels/slideLayout1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5.xml"/></Relationships>
</file>

<file path=ppt/slideLayouts/_rels/slideLayout1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6.xml"/></Relationships>
</file>

<file path=ppt/slideLayouts/_rels/slideLayout1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7.xml"/></Relationships>
</file>

<file path=ppt/slideLayouts/_rels/slideLayout1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8.xml"/></Relationships>
</file>

<file path=ppt/slideLayouts/_rels/slideLayout1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9.xml"/></Relationships>
</file>

<file path=ppt/slideLayouts/_rels/slideLayout1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0.xml"/></Relationships>
</file>

<file path=ppt/slideLayouts/_rels/slideLayout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3.xml"/></Relationships>
</file>

<file path=ppt/slideLayouts/_rels/slideLayout20.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1.xml"/></Relationships>
</file>

<file path=ppt/slideLayouts/_rels/slideLayout21.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2.xml"/></Relationships>
</file>

<file path=ppt/slideLayouts/_rels/slideLayout22.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3.xml"/></Relationships>
</file>

<file path=ppt/slideLayouts/_rels/slideLayout2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4.xml"/></Relationships>
</file>

<file path=ppt/slideLayouts/_rels/slideLayout2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5.xml"/></Relationships>
</file>

<file path=ppt/slideLayouts/_rels/slideLayout2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6.xml"/></Relationships>
</file>

<file path=ppt/slideLayouts/_rels/slideLayout2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7.xml"/></Relationships>
</file>

<file path=ppt/slideLayouts/_rels/slideLayout2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28.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4.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5.xml"/></Relationships>
</file>

<file path=ppt/slideLayouts/_rels/slideLayout5.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6.xml"/></Relationships>
</file>

<file path=ppt/slideLayouts/_rels/slideLayout6.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7.xml"/></Relationships>
</file>

<file path=ppt/slideLayouts/_rels/slideLayout7.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8.xml"/></Relationships>
</file>

<file path=ppt/slideLayouts/_rels/slideLayout8.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9.xml"/></Relationships>
</file>

<file path=ppt/slideLayouts/_rels/slideLayout9.xml.rels><?xml version="1.0" encoding="UTF-8" standalone="yes"?>
<Relationships xmlns="http://schemas.openxmlformats.org/package/2006/relationships"><Relationship Id="rId2" Type="http://schemas.openxmlformats.org/officeDocument/2006/relationships/slideMaster" Target="../slideMasters/slideMaster1.xml"/><Relationship Id="rId1" Type="http://schemas.openxmlformats.org/officeDocument/2006/relationships/tags" Target="../tags/tag10.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58588" y="1292694"/>
            <a:ext cx="5298141" cy="2411176"/>
          </a:xfrm>
        </p:spPr>
        <p:txBody>
          <a:bodyPr anchor="t">
            <a:normAutofit/>
          </a:bodyPr>
          <a:lstStyle>
            <a:lvl1pPr algn="l">
              <a:defRPr sz="40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1" name="Text Placeholder 14"/>
          <p:cNvSpPr>
            <a:spLocks noGrp="1"/>
          </p:cNvSpPr>
          <p:nvPr>
            <p:ph type="body" sz="quarter" idx="15" hasCustomPrompt="1"/>
          </p:nvPr>
        </p:nvSpPr>
        <p:spPr>
          <a:xfrm>
            <a:off x="565622" y="571616"/>
            <a:ext cx="5530378" cy="352613"/>
          </a:xfrm>
        </p:spPr>
        <p:txBody>
          <a:bodyPr>
            <a:normAutofit/>
          </a:bodyPr>
          <a:lstStyle>
            <a:lvl1pPr marL="0" algn="l" defTabSz="914400" rtl="0" eaLnBrk="1" latinLnBrk="0" hangingPunct="1">
              <a:lnSpc>
                <a:spcPct val="90000"/>
              </a:lnSpc>
              <a:spcBef>
                <a:spcPct val="0"/>
              </a:spcBef>
              <a:buNone/>
              <a:defRPr lang="en-US" sz="1700" b="1" kern="1200" cap="none" spc="0" baseline="0" dirty="0" smtClean="0">
                <a:solidFill>
                  <a:schemeClr val="bg1"/>
                </a:solidFill>
                <a:latin typeface="+mj-lt"/>
                <a:ea typeface="+mj-ea"/>
                <a:cs typeface="+mj-cs"/>
              </a:defRPr>
            </a:lvl1pPr>
          </a:lstStyle>
          <a:p>
            <a:pPr lvl="0"/>
            <a:r>
              <a:rPr lang="en-US" dirty="0"/>
              <a:t>EDIT MASTER TEXT STYLES</a:t>
            </a:r>
          </a:p>
        </p:txBody>
      </p:sp>
      <p:sp>
        <p:nvSpPr>
          <p:cNvPr id="7" name="Text Placeholder 6">
            <a:extLst>
              <a:ext uri="{FF2B5EF4-FFF2-40B4-BE49-F238E27FC236}">
                <a16:creationId xmlns:a16="http://schemas.microsoft.com/office/drawing/2014/main" id="{77FD7B46-C0E5-4A41-9337-30B99A971FC8}"/>
              </a:ext>
            </a:extLst>
          </p:cNvPr>
          <p:cNvSpPr>
            <a:spLocks noGrp="1"/>
          </p:cNvSpPr>
          <p:nvPr>
            <p:ph type="body" sz="quarter" idx="16" hasCustomPrompt="1"/>
          </p:nvPr>
        </p:nvSpPr>
        <p:spPr>
          <a:xfrm>
            <a:off x="358588" y="3806104"/>
            <a:ext cx="5299200" cy="596244"/>
          </a:xfrm>
        </p:spPr>
        <p:txBody>
          <a:bodyPr lIns="108000" anchor="b" anchorCtr="0">
            <a:normAutofit/>
          </a:bodyPr>
          <a:lstStyle>
            <a:lvl1pPr>
              <a:defRPr sz="1700">
                <a:solidFill>
                  <a:schemeClr val="bg1"/>
                </a:solidFill>
              </a:defRPr>
            </a:lvl1pPr>
            <a:lvl2pPr>
              <a:defRPr>
                <a:solidFill>
                  <a:schemeClr val="bg1"/>
                </a:solidFill>
              </a:defRPr>
            </a:lvl2pPr>
            <a:lvl3pPr>
              <a:defRPr>
                <a:solidFill>
                  <a:schemeClr val="bg1"/>
                </a:solidFill>
              </a:defRPr>
            </a:lvl3pPr>
            <a:lvl4pPr>
              <a:defRPr>
                <a:solidFill>
                  <a:schemeClr val="bg1"/>
                </a:solidFill>
              </a:defRPr>
            </a:lvl4pPr>
            <a:lvl5pPr>
              <a:defRPr>
                <a:solidFill>
                  <a:schemeClr val="bg1"/>
                </a:solidFill>
              </a:defRPr>
            </a:lvl5pPr>
          </a:lstStyle>
          <a:p>
            <a:pPr lvl="0"/>
            <a:r>
              <a:rPr lang="en-US" dirty="0"/>
              <a:t>Speaker name</a:t>
            </a:r>
            <a:endParaRPr lang="en-GB" dirty="0"/>
          </a:p>
        </p:txBody>
      </p:sp>
    </p:spTree>
    <p:custDataLst>
      <p:tags r:id="rId1"/>
    </p:custDataLst>
    <p:extLst>
      <p:ext uri="{BB962C8B-B14F-4D97-AF65-F5344CB8AC3E}">
        <p14:creationId xmlns:p14="http://schemas.microsoft.com/office/powerpoint/2010/main" val="32487357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ext &amp; on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23/03/2021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5369668" y="1752600"/>
            <a:ext cx="6342907" cy="3513138"/>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65732475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Text &amp; two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23/03/2021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5442018"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7373566" y="447473"/>
            <a:ext cx="4339009" cy="2322372"/>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5340351"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5"/>
          </p:nvPr>
        </p:nvSpPr>
        <p:spPr>
          <a:xfrm>
            <a:off x="7373566" y="2943366"/>
            <a:ext cx="4339009" cy="2322372"/>
          </a:xfrm>
          <a:prstGeom prst="rect">
            <a:avLst/>
          </a:prstGeom>
          <a:solidFill>
            <a:schemeClr val="bg1">
              <a:lumMod val="85000"/>
            </a:schemeClr>
          </a:solidFill>
        </p:spPr>
        <p:txBody>
          <a:bodyPr/>
          <a:lstStyle/>
          <a:p>
            <a:endParaRPr lang="en-GB" dirty="0"/>
          </a:p>
        </p:txBody>
      </p:sp>
      <p:sp>
        <p:nvSpPr>
          <p:cNvPr id="12"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20607134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ext &amp; four images">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23/03/2021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414712"/>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Picture Placeholder 8"/>
          <p:cNvSpPr>
            <a:spLocks noGrp="1"/>
          </p:cNvSpPr>
          <p:nvPr>
            <p:ph type="pic" sz="quarter" idx="14"/>
          </p:nvPr>
        </p:nvSpPr>
        <p:spPr>
          <a:xfrm>
            <a:off x="5226050" y="1752600"/>
            <a:ext cx="3159193"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553381" y="1752600"/>
            <a:ext cx="3159193" cy="1672994"/>
          </a:xfrm>
          <a:prstGeom prst="rect">
            <a:avLst/>
          </a:prstGeom>
          <a:solidFill>
            <a:schemeClr val="bg1">
              <a:lumMod val="85000"/>
            </a:schemeClr>
          </a:solidFill>
        </p:spPr>
        <p:txBody>
          <a:bodyPr/>
          <a:lstStyle/>
          <a:p>
            <a:endParaRPr lang="en-GB" dirty="0"/>
          </a:p>
        </p:txBody>
      </p:sp>
      <p:sp>
        <p:nvSpPr>
          <p:cNvPr id="13" name="Picture Placeholder 8"/>
          <p:cNvSpPr>
            <a:spLocks noGrp="1"/>
          </p:cNvSpPr>
          <p:nvPr>
            <p:ph type="pic" sz="quarter" idx="16"/>
          </p:nvPr>
        </p:nvSpPr>
        <p:spPr>
          <a:xfrm>
            <a:off x="8553381" y="3592744"/>
            <a:ext cx="3159193"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5226050" y="3592744"/>
            <a:ext cx="3159193"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40959384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6 images">
    <p:spTree>
      <p:nvGrpSpPr>
        <p:cNvPr id="1" name=""/>
        <p:cNvGrpSpPr/>
        <p:nvPr/>
      </p:nvGrpSpPr>
      <p:grpSpPr>
        <a:xfrm>
          <a:off x="0" y="0"/>
          <a:ext cx="0" cy="0"/>
          <a:chOff x="0" y="0"/>
          <a:chExt cx="0" cy="0"/>
        </a:xfrm>
      </p:grpSpPr>
      <p:sp>
        <p:nvSpPr>
          <p:cNvPr id="11" name="Picture Placeholder 8"/>
          <p:cNvSpPr>
            <a:spLocks noGrp="1"/>
          </p:cNvSpPr>
          <p:nvPr>
            <p:ph type="pic" sz="quarter" idx="14"/>
          </p:nvPr>
        </p:nvSpPr>
        <p:spPr>
          <a:xfrm>
            <a:off x="4273355" y="1752600"/>
            <a:ext cx="3645289" cy="1672994"/>
          </a:xfrm>
          <a:prstGeom prst="rect">
            <a:avLst/>
          </a:prstGeom>
          <a:solidFill>
            <a:schemeClr val="bg1">
              <a:lumMod val="85000"/>
            </a:schemeClr>
          </a:solidFill>
        </p:spPr>
        <p:txBody>
          <a:bodyPr/>
          <a:lstStyle/>
          <a:p>
            <a:endParaRPr lang="en-GB" dirty="0"/>
          </a:p>
        </p:txBody>
      </p:sp>
      <p:sp>
        <p:nvSpPr>
          <p:cNvPr id="12" name="Picture Placeholder 8"/>
          <p:cNvSpPr>
            <a:spLocks noGrp="1"/>
          </p:cNvSpPr>
          <p:nvPr>
            <p:ph type="pic" sz="quarter" idx="15"/>
          </p:nvPr>
        </p:nvSpPr>
        <p:spPr>
          <a:xfrm>
            <a:off x="8067285" y="1752600"/>
            <a:ext cx="3645289" cy="1672994"/>
          </a:xfrm>
          <a:prstGeom prst="rect">
            <a:avLst/>
          </a:prstGeom>
          <a:solidFill>
            <a:schemeClr val="bg1">
              <a:lumMod val="85000"/>
            </a:schemeClr>
          </a:solidFill>
        </p:spPr>
        <p:txBody>
          <a:bodyPr/>
          <a:lstStyle/>
          <a:p>
            <a:endParaRPr lang="en-GB" dirty="0"/>
          </a:p>
        </p:txBody>
      </p:sp>
      <p:sp>
        <p:nvSpPr>
          <p:cNvPr id="17" name="Picture Placeholder 8"/>
          <p:cNvSpPr>
            <a:spLocks noGrp="1"/>
          </p:cNvSpPr>
          <p:nvPr>
            <p:ph type="pic" sz="quarter" idx="19"/>
          </p:nvPr>
        </p:nvSpPr>
        <p:spPr>
          <a:xfrm>
            <a:off x="479425" y="1752600"/>
            <a:ext cx="3645289" cy="1672994"/>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23/03/2021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13" name="Picture Placeholder 8"/>
          <p:cNvSpPr>
            <a:spLocks noGrp="1"/>
          </p:cNvSpPr>
          <p:nvPr>
            <p:ph type="pic" sz="quarter" idx="16"/>
          </p:nvPr>
        </p:nvSpPr>
        <p:spPr>
          <a:xfrm>
            <a:off x="8067285" y="3592744"/>
            <a:ext cx="3645289" cy="1672994"/>
          </a:xfrm>
          <a:prstGeom prst="rect">
            <a:avLst/>
          </a:prstGeom>
          <a:solidFill>
            <a:schemeClr val="bg1">
              <a:lumMod val="85000"/>
            </a:schemeClr>
          </a:solidFill>
        </p:spPr>
        <p:txBody>
          <a:bodyPr/>
          <a:lstStyle/>
          <a:p>
            <a:endParaRPr lang="en-GB" dirty="0"/>
          </a:p>
        </p:txBody>
      </p:sp>
      <p:sp>
        <p:nvSpPr>
          <p:cNvPr id="14" name="Picture Placeholder 8"/>
          <p:cNvSpPr>
            <a:spLocks noGrp="1"/>
          </p:cNvSpPr>
          <p:nvPr>
            <p:ph type="pic" sz="quarter" idx="17"/>
          </p:nvPr>
        </p:nvSpPr>
        <p:spPr>
          <a:xfrm>
            <a:off x="4273355" y="3592744"/>
            <a:ext cx="3645289" cy="1672994"/>
          </a:xfrm>
          <a:prstGeom prst="rect">
            <a:avLst/>
          </a:prstGeom>
          <a:solidFill>
            <a:schemeClr val="bg1">
              <a:lumMod val="85000"/>
            </a:schemeClr>
          </a:solidFill>
        </p:spPr>
        <p:txBody>
          <a:bodyPr/>
          <a:lstStyle/>
          <a:p>
            <a:endParaRPr lang="en-GB" dirty="0"/>
          </a:p>
        </p:txBody>
      </p:sp>
      <p:sp>
        <p:nvSpPr>
          <p:cNvPr id="15" name="Text Placeholder 7"/>
          <p:cNvSpPr>
            <a:spLocks noGrp="1"/>
          </p:cNvSpPr>
          <p:nvPr>
            <p:ph type="body" sz="quarter" idx="18"/>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
        <p:nvSpPr>
          <p:cNvPr id="18" name="Picture Placeholder 8"/>
          <p:cNvSpPr>
            <a:spLocks noGrp="1"/>
          </p:cNvSpPr>
          <p:nvPr>
            <p:ph type="pic" sz="quarter" idx="20"/>
          </p:nvPr>
        </p:nvSpPr>
        <p:spPr>
          <a:xfrm>
            <a:off x="479425" y="3592744"/>
            <a:ext cx="3645289" cy="1672994"/>
          </a:xfrm>
          <a:prstGeom prst="rect">
            <a:avLst/>
          </a:prstGeo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265139542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4.xml><?xml version="1.0" encoding="utf-8"?>
<p:sldLayout xmlns:a="http://schemas.openxmlformats.org/drawingml/2006/main" xmlns:r="http://schemas.openxmlformats.org/officeDocument/2006/relationships" xmlns:p="http://schemas.openxmlformats.org/presentationml/2006/main" showMasterSp="0" preserve="1" userDrawn="1">
  <p:cSld name="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506537"/>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23/03/2021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74284194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Long title text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371476" y="359944"/>
            <a:ext cx="5448300" cy="146822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371476" y="1930399"/>
            <a:ext cx="5181600" cy="4119563"/>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23/03/2021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9692417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Text in bubble &amp; full screen image">
    <p:spTree>
      <p:nvGrpSpPr>
        <p:cNvPr id="1" name=""/>
        <p:cNvGrpSpPr/>
        <p:nvPr/>
      </p:nvGrpSpPr>
      <p:grpSpPr>
        <a:xfrm>
          <a:off x="0" y="0"/>
          <a:ext cx="0" cy="0"/>
          <a:chOff x="0" y="0"/>
          <a:chExt cx="0" cy="0"/>
        </a:xfrm>
      </p:grpSpPr>
      <p:sp>
        <p:nvSpPr>
          <p:cNvPr id="10" name="Picture Placeholder 9"/>
          <p:cNvSpPr>
            <a:spLocks noGrp="1"/>
          </p:cNvSpPr>
          <p:nvPr>
            <p:ph type="pic" sz="quarter" idx="13"/>
          </p:nvPr>
        </p:nvSpPr>
        <p:spPr>
          <a:xfrm>
            <a:off x="0" y="0"/>
            <a:ext cx="12192000" cy="6858000"/>
          </a:xfrm>
          <a:solidFill>
            <a:schemeClr val="bg1">
              <a:lumMod val="85000"/>
            </a:schemeClr>
          </a:solidFill>
        </p:spPr>
        <p:txBody>
          <a:bodyPr/>
          <a:lstStyle/>
          <a:p>
            <a:endParaRPr lang="en-GB"/>
          </a:p>
        </p:txBody>
      </p:sp>
      <p:sp>
        <p:nvSpPr>
          <p:cNvPr id="2" name="Title 1"/>
          <p:cNvSpPr>
            <a:spLocks noGrp="1"/>
          </p:cNvSpPr>
          <p:nvPr>
            <p:ph type="title"/>
          </p:nvPr>
        </p:nvSpPr>
        <p:spPr>
          <a:xfrm>
            <a:off x="621221" y="651774"/>
            <a:ext cx="3714140" cy="1021181"/>
          </a:xfrm>
        </p:spPr>
        <p:txBody>
          <a:bodyPr/>
          <a:lstStyle>
            <a:lvl1pPr>
              <a:defRPr>
                <a:solidFill>
                  <a:schemeClr val="bg1"/>
                </a:solidFill>
              </a:defRPr>
            </a:lvl1pPr>
          </a:lstStyle>
          <a:p>
            <a:r>
              <a:rPr lang="en-US" dirty="0"/>
              <a:t>Click to edit Master title style</a:t>
            </a:r>
            <a:endParaRPr lang="en-GB" dirty="0"/>
          </a:p>
        </p:txBody>
      </p:sp>
      <p:sp>
        <p:nvSpPr>
          <p:cNvPr id="3" name="Content Placeholder 2"/>
          <p:cNvSpPr>
            <a:spLocks noGrp="1"/>
          </p:cNvSpPr>
          <p:nvPr>
            <p:ph sz="half" idx="1"/>
          </p:nvPr>
        </p:nvSpPr>
        <p:spPr>
          <a:xfrm>
            <a:off x="621221" y="1814300"/>
            <a:ext cx="3714140" cy="4051479"/>
          </a:xfrm>
          <a:prstGeom prst="rect">
            <a:avLst/>
          </a:prstGeom>
        </p:spPr>
        <p:txBody>
          <a:bodyPr/>
          <a:lstStyle>
            <a:lvl1pPr>
              <a:defRPr>
                <a:solidFill>
                  <a:schemeClr val="bg1"/>
                </a:solidFill>
              </a:defRPr>
            </a:lvl1pPr>
            <a:lvl2pPr>
              <a:buClr>
                <a:schemeClr val="bg1"/>
              </a:buClr>
              <a:defRPr>
                <a:solidFill>
                  <a:schemeClr val="bg1"/>
                </a:solidFill>
              </a:defRPr>
            </a:lvl2pPr>
            <a:lvl3pPr>
              <a:buClr>
                <a:schemeClr val="bg1"/>
              </a:buClr>
              <a:defRPr>
                <a:solidFill>
                  <a:schemeClr val="bg1"/>
                </a:solidFill>
              </a:defRPr>
            </a:lvl3pPr>
            <a:lvl4pPr>
              <a:buClr>
                <a:schemeClr val="bg1"/>
              </a:buClr>
              <a:defRPr>
                <a:solidFill>
                  <a:schemeClr val="bg1"/>
                </a:solidFill>
              </a:defRPr>
            </a:lvl4pPr>
            <a:lvl5pPr>
              <a:buClr>
                <a:schemeClr val="bg1"/>
              </a:buClr>
              <a:defRPr>
                <a:solidFill>
                  <a:schemeClr val="bg1"/>
                </a:solidFill>
              </a:defRPr>
            </a:lvl5p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5" name="Date Placeholder 4"/>
          <p:cNvSpPr>
            <a:spLocks noGrp="1"/>
          </p:cNvSpPr>
          <p:nvPr>
            <p:ph type="dt" sz="half" idx="10"/>
          </p:nvPr>
        </p:nvSpPr>
        <p:spPr/>
        <p:txBody>
          <a:bodyPr/>
          <a:lstStyle/>
          <a:p>
            <a:fld id="{2E6EF22D-7DBE-4099-99F0-B83DD9779912}" type="datetimeFigureOut">
              <a:rPr lang="en-GB" smtClean="0"/>
              <a:t>23/03/2021</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194248463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Key statistic">
    <p:spTree>
      <p:nvGrpSpPr>
        <p:cNvPr id="1" name=""/>
        <p:cNvGrpSpPr/>
        <p:nvPr/>
      </p:nvGrpSpPr>
      <p:grpSpPr>
        <a:xfrm>
          <a:off x="0" y="0"/>
          <a:ext cx="0" cy="0"/>
          <a:chOff x="0" y="0"/>
          <a:chExt cx="0" cy="0"/>
        </a:xfrm>
      </p:grpSpPr>
      <p:sp>
        <p:nvSpPr>
          <p:cNvPr id="8" name="Text Placeholder 7"/>
          <p:cNvSpPr>
            <a:spLocks noGrp="1"/>
          </p:cNvSpPr>
          <p:nvPr>
            <p:ph type="body" sz="quarter" idx="17"/>
          </p:nvPr>
        </p:nvSpPr>
        <p:spPr>
          <a:xfrm>
            <a:off x="377758" y="2033529"/>
            <a:ext cx="4368867" cy="3059113"/>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hasCustomPrompt="1"/>
          </p:nvPr>
        </p:nvSpPr>
        <p:spPr>
          <a:xfrm>
            <a:off x="371476" y="182083"/>
            <a:ext cx="4459604" cy="1745777"/>
          </a:xfrm>
        </p:spPr>
        <p:txBody>
          <a:bodyPr bIns="0">
            <a:noAutofit/>
          </a:bodyPr>
          <a:lstStyle>
            <a:lvl1pPr>
              <a:defRPr sz="12600" kern="5000" spc="-700" baseline="0"/>
            </a:lvl1pPr>
          </a:lstStyle>
          <a:p>
            <a:r>
              <a:rPr lang="en-US" dirty="0"/>
              <a:t>XXX%</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23/03/2021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9" y="5365115"/>
            <a:ext cx="11334816"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11" name="Straight Connector 10"/>
          <p:cNvCxnSpPr/>
          <p:nvPr userDrawn="1"/>
        </p:nvCxnSpPr>
        <p:spPr>
          <a:xfrm>
            <a:off x="479425" y="1874892"/>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217713121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15:clr>
            <a:srgbClr val="FBAE40"/>
          </p15:clr>
        </p15:guide>
        <p15:guide id="3" orient="horz" pos="2160">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Video">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23/03/2021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6" name="Picture Placeholder 5"/>
          <p:cNvSpPr>
            <a:spLocks noGrp="1"/>
          </p:cNvSpPr>
          <p:nvPr>
            <p:ph type="pic" sz="quarter" idx="13"/>
          </p:nvPr>
        </p:nvSpPr>
        <p:spPr>
          <a:xfrm>
            <a:off x="0" y="0"/>
            <a:ext cx="12192000" cy="5939790"/>
          </a:xfrm>
          <a:solidFill>
            <a:schemeClr val="bg1">
              <a:lumMod val="85000"/>
            </a:schemeClr>
          </a:solidFill>
        </p:spPr>
        <p:txBody>
          <a:bodyPr/>
          <a:lstStyle/>
          <a:p>
            <a:endParaRPr lang="en-GB"/>
          </a:p>
        </p:txBody>
      </p:sp>
    </p:spTree>
    <p:custDataLst>
      <p:tags r:id="rId1"/>
    </p:custDataLst>
    <p:extLst>
      <p:ext uri="{BB962C8B-B14F-4D97-AF65-F5344CB8AC3E}">
        <p14:creationId xmlns:p14="http://schemas.microsoft.com/office/powerpoint/2010/main" val="281516290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19.xml><?xml version="1.0" encoding="utf-8"?>
<p:sldLayout xmlns:a="http://schemas.openxmlformats.org/drawingml/2006/main" xmlns:r="http://schemas.openxmlformats.org/officeDocument/2006/relationships" xmlns:p="http://schemas.openxmlformats.org/presentationml/2006/main" preserve="1" userDrawn="1">
  <p:cSld name="4x Video">
    <p:spTree>
      <p:nvGrpSpPr>
        <p:cNvPr id="1" name=""/>
        <p:cNvGrpSpPr/>
        <p:nvPr/>
      </p:nvGrpSpPr>
      <p:grpSpPr>
        <a:xfrm>
          <a:off x="0" y="0"/>
          <a:ext cx="0" cy="0"/>
          <a:chOff x="0" y="0"/>
          <a:chExt cx="0" cy="0"/>
        </a:xfrm>
      </p:grpSpPr>
      <p:sp>
        <p:nvSpPr>
          <p:cNvPr id="6" name="Picture Placeholder 5"/>
          <p:cNvSpPr>
            <a:spLocks noGrp="1"/>
          </p:cNvSpPr>
          <p:nvPr>
            <p:ph type="pic" sz="quarter" idx="13"/>
          </p:nvPr>
        </p:nvSpPr>
        <p:spPr>
          <a:xfrm>
            <a:off x="479425" y="447473"/>
            <a:ext cx="5535613" cy="2435428"/>
          </a:xfrm>
          <a:solidFill>
            <a:schemeClr val="bg1">
              <a:lumMod val="85000"/>
            </a:schemeClr>
          </a:solidFill>
        </p:spPr>
        <p:txBody>
          <a:bodyPr/>
          <a:lstStyle/>
          <a:p>
            <a:endParaRPr lang="en-GB" dirty="0"/>
          </a:p>
        </p:txBody>
      </p:sp>
      <p:sp>
        <p:nvSpPr>
          <p:cNvPr id="17" name="Picture Placeholder 5"/>
          <p:cNvSpPr>
            <a:spLocks noGrp="1"/>
          </p:cNvSpPr>
          <p:nvPr>
            <p:ph type="pic" sz="quarter" idx="14"/>
          </p:nvPr>
        </p:nvSpPr>
        <p:spPr>
          <a:xfrm>
            <a:off x="6176962" y="447472"/>
            <a:ext cx="5535613" cy="2435428"/>
          </a:xfrm>
          <a:solidFill>
            <a:schemeClr val="bg1">
              <a:lumMod val="85000"/>
            </a:schemeClr>
          </a:solidFill>
        </p:spPr>
        <p:txBody>
          <a:bodyPr/>
          <a:lstStyle/>
          <a:p>
            <a:endParaRPr lang="en-GB" dirty="0"/>
          </a:p>
        </p:txBody>
      </p:sp>
      <p:sp>
        <p:nvSpPr>
          <p:cNvPr id="18" name="Picture Placeholder 5"/>
          <p:cNvSpPr>
            <a:spLocks noGrp="1"/>
          </p:cNvSpPr>
          <p:nvPr>
            <p:ph type="pic" sz="quarter" idx="15"/>
          </p:nvPr>
        </p:nvSpPr>
        <p:spPr>
          <a:xfrm>
            <a:off x="6177278" y="3063315"/>
            <a:ext cx="5535613" cy="2435428"/>
          </a:xfrm>
          <a:solidFill>
            <a:schemeClr val="bg1">
              <a:lumMod val="85000"/>
            </a:schemeClr>
          </a:solidFill>
        </p:spPr>
        <p:txBody>
          <a:bodyPr/>
          <a:lstStyle/>
          <a:p>
            <a:endParaRPr lang="en-GB" dirty="0"/>
          </a:p>
        </p:txBody>
      </p:sp>
      <p:sp>
        <p:nvSpPr>
          <p:cNvPr id="19" name="Picture Placeholder 5"/>
          <p:cNvSpPr>
            <a:spLocks noGrp="1"/>
          </p:cNvSpPr>
          <p:nvPr>
            <p:ph type="pic" sz="quarter" idx="16"/>
          </p:nvPr>
        </p:nvSpPr>
        <p:spPr>
          <a:xfrm>
            <a:off x="479425" y="3058519"/>
            <a:ext cx="5535613" cy="2435428"/>
          </a:xfrm>
          <a:solidFill>
            <a:schemeClr val="bg1">
              <a:lumMod val="85000"/>
            </a:schemeClr>
          </a:solidFill>
        </p:spPr>
        <p:txBody>
          <a:bodyPr/>
          <a:lstStyle/>
          <a:p>
            <a:endParaRPr lang="en-GB" dirty="0"/>
          </a:p>
        </p:txBody>
      </p:sp>
      <p:sp>
        <p:nvSpPr>
          <p:cNvPr id="2" name="Date Placeholder 1"/>
          <p:cNvSpPr>
            <a:spLocks noGrp="1"/>
          </p:cNvSpPr>
          <p:nvPr>
            <p:ph type="dt" sz="half" idx="10"/>
          </p:nvPr>
        </p:nvSpPr>
        <p:spPr/>
        <p:txBody>
          <a:bodyPr/>
          <a:lstStyle/>
          <a:p>
            <a:fld id="{2E6EF22D-7DBE-4099-99F0-B83DD9779912}" type="datetimeFigureOut">
              <a:rPr lang="en-GB" smtClean="0"/>
              <a:t>23/03/2021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Tree>
    <p:custDataLst>
      <p:tags r:id="rId1"/>
    </p:custDataLst>
    <p:extLst>
      <p:ext uri="{BB962C8B-B14F-4D97-AF65-F5344CB8AC3E}">
        <p14:creationId xmlns:p14="http://schemas.microsoft.com/office/powerpoint/2010/main" val="213921472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Divider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371288" y="1140293"/>
            <a:ext cx="5298141" cy="2412000"/>
          </a:xfrm>
        </p:spPr>
        <p:txBody>
          <a:bodyPr anchor="t">
            <a:noAutofit/>
          </a:bodyPr>
          <a:lstStyle>
            <a:lvl1pPr algn="l">
              <a:defRPr sz="4000" b="1" baseline="0">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6" name="Text Placeholder 14"/>
          <p:cNvSpPr>
            <a:spLocks noGrp="1"/>
          </p:cNvSpPr>
          <p:nvPr>
            <p:ph type="body" sz="quarter" idx="14" hasCustomPrompt="1"/>
          </p:nvPr>
        </p:nvSpPr>
        <p:spPr>
          <a:xfrm>
            <a:off x="371288" y="651155"/>
            <a:ext cx="6450012" cy="352613"/>
          </a:xfrm>
        </p:spPr>
        <p:txBody>
          <a:bodyPr>
            <a:normAutofit/>
          </a:bodyPr>
          <a:lstStyle>
            <a:lvl1pPr marL="0" algn="l" defTabSz="914400" rtl="0" eaLnBrk="1" latinLnBrk="0" hangingPunct="1">
              <a:lnSpc>
                <a:spcPct val="90000"/>
              </a:lnSpc>
              <a:spcBef>
                <a:spcPct val="0"/>
              </a:spcBef>
              <a:buNone/>
              <a:defRPr lang="en-US" sz="1800" b="1" kern="1200" spc="30" baseline="0" dirty="0" smtClean="0">
                <a:solidFill>
                  <a:schemeClr val="bg1"/>
                </a:solidFill>
                <a:latin typeface="+mj-lt"/>
                <a:ea typeface="+mj-ea"/>
                <a:cs typeface="+mj-cs"/>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247802169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preserve="1" userDrawn="1">
  <p:cSld name="Quot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23/03/2021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8"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51739522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1.xml><?xml version="1.0" encoding="utf-8"?>
<p:sldLayout xmlns:a="http://schemas.openxmlformats.org/drawingml/2006/main" xmlns:r="http://schemas.openxmlformats.org/officeDocument/2006/relationships" xmlns:p="http://schemas.openxmlformats.org/presentationml/2006/main" preserve="1" userDrawn="1">
  <p:cSld name="Quote with image">
    <p:spTree>
      <p:nvGrpSpPr>
        <p:cNvPr id="1" name=""/>
        <p:cNvGrpSpPr/>
        <p:nvPr/>
      </p:nvGrpSpPr>
      <p:grpSpPr>
        <a:xfrm>
          <a:off x="0" y="0"/>
          <a:ext cx="0" cy="0"/>
          <a:chOff x="0" y="0"/>
          <a:chExt cx="0" cy="0"/>
        </a:xfrm>
      </p:grpSpPr>
      <p:sp>
        <p:nvSpPr>
          <p:cNvPr id="2" name="Title 1"/>
          <p:cNvSpPr>
            <a:spLocks noGrp="1"/>
          </p:cNvSpPr>
          <p:nvPr>
            <p:ph type="title"/>
          </p:nvPr>
        </p:nvSpPr>
        <p:spPr>
          <a:xfrm>
            <a:off x="371476" y="359944"/>
            <a:ext cx="8216264" cy="3190976"/>
          </a:xfrm>
        </p:spPr>
        <p:txBody>
          <a:bodyPr>
            <a:noAutofit/>
          </a:bodyPr>
          <a:lstStyle>
            <a:lvl1pPr>
              <a:defRPr sz="4400" b="0">
                <a:solidFill>
                  <a:schemeClr val="tx2"/>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23/03/2021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2858127" cy="357149"/>
          </a:xfrm>
        </p:spPr>
        <p:txBody>
          <a:bodyPr/>
          <a:lstStyle>
            <a:lvl1pPr>
              <a:defRPr>
                <a:solidFill>
                  <a:schemeClr val="bg2"/>
                </a:solidFill>
              </a:defRPr>
            </a:lvl1pPr>
            <a:lvl2pPr marL="0" indent="0">
              <a:buNone/>
              <a:defRPr/>
            </a:lvl2pPr>
          </a:lstStyle>
          <a:p>
            <a:pPr lvl="0"/>
            <a:r>
              <a:rPr lang="en-US" dirty="0"/>
              <a:t>Edit Master text styles</a:t>
            </a:r>
          </a:p>
        </p:txBody>
      </p:sp>
      <p:sp>
        <p:nvSpPr>
          <p:cNvPr id="17" name="Picture Placeholder 15"/>
          <p:cNvSpPr>
            <a:spLocks noGrp="1"/>
          </p:cNvSpPr>
          <p:nvPr>
            <p:ph type="pic" sz="quarter" idx="14"/>
          </p:nvPr>
        </p:nvSpPr>
        <p:spPr>
          <a:xfrm>
            <a:off x="477203" y="4393565"/>
            <a:ext cx="1092517" cy="1092518"/>
          </a:xfrm>
          <a:prstGeom prst="ellipse">
            <a:avLst/>
          </a:prstGeom>
        </p:spPr>
        <p:txBody>
          <a:bodyPr>
            <a:normAutofit/>
          </a:bodyPr>
          <a:lstStyle>
            <a:lvl1pPr>
              <a:defRPr sz="1100">
                <a:solidFill>
                  <a:schemeClr val="bg2"/>
                </a:solidFill>
              </a:defRPr>
            </a:lvl1pPr>
          </a:lstStyle>
          <a:p>
            <a:endParaRPr lang="en-GB" dirty="0"/>
          </a:p>
        </p:txBody>
      </p:sp>
      <p:sp>
        <p:nvSpPr>
          <p:cNvPr id="12" name="Picture Placeholder 8"/>
          <p:cNvSpPr>
            <a:spLocks noGrp="1"/>
          </p:cNvSpPr>
          <p:nvPr>
            <p:ph type="pic" sz="quarter" idx="16"/>
          </p:nvPr>
        </p:nvSpPr>
        <p:spPr>
          <a:xfrm>
            <a:off x="8313420" y="-9729"/>
            <a:ext cx="3878580" cy="5948364"/>
          </a:xfrm>
          <a:prstGeom prst="rect">
            <a:avLst/>
          </a:prstGeom>
          <a:solidFill>
            <a:schemeClr val="bg1">
              <a:lumMod val="85000"/>
            </a:schemeClr>
          </a:solidFill>
        </p:spPr>
        <p:txBody>
          <a:bodyPr/>
          <a:lstStyle>
            <a:lvl1pPr>
              <a:defRPr>
                <a:solidFill>
                  <a:schemeClr val="bg2"/>
                </a:solidFill>
              </a:defRPr>
            </a:lvl1pPr>
          </a:lstStyle>
          <a:p>
            <a:endParaRPr lang="en-GB" dirty="0"/>
          </a:p>
        </p:txBody>
      </p:sp>
      <p:sp>
        <p:nvSpPr>
          <p:cNvPr id="9" name="Freeform 8"/>
          <p:cNvSpPr>
            <a:spLocks/>
          </p:cNvSpPr>
          <p:nvPr userDrawn="1"/>
        </p:nvSpPr>
        <p:spPr bwMode="auto">
          <a:xfrm>
            <a:off x="463293" y="3652420"/>
            <a:ext cx="3019046" cy="576786"/>
          </a:xfrm>
          <a:custGeom>
            <a:avLst/>
            <a:gdLst>
              <a:gd name="T0" fmla="*/ 26 w 716"/>
              <a:gd name="T1" fmla="*/ 2 h 132"/>
              <a:gd name="T2" fmla="*/ 26 w 716"/>
              <a:gd name="T3" fmla="*/ 0 h 132"/>
              <a:gd name="T4" fmla="*/ 13 w 716"/>
              <a:gd name="T5" fmla="*/ 3 h 132"/>
              <a:gd name="T6" fmla="*/ 4 w 716"/>
              <a:gd name="T7" fmla="*/ 11 h 132"/>
              <a:gd name="T8" fmla="*/ 0 w 716"/>
              <a:gd name="T9" fmla="*/ 26 h 132"/>
              <a:gd name="T10" fmla="*/ 0 w 716"/>
              <a:gd name="T11" fmla="*/ 132 h 132"/>
              <a:gd name="T12" fmla="*/ 690 w 716"/>
              <a:gd name="T13" fmla="*/ 132 h 132"/>
              <a:gd name="T14" fmla="*/ 702 w 716"/>
              <a:gd name="T15" fmla="*/ 128 h 132"/>
              <a:gd name="T16" fmla="*/ 711 w 716"/>
              <a:gd name="T17" fmla="*/ 121 h 132"/>
              <a:gd name="T18" fmla="*/ 716 w 716"/>
              <a:gd name="T19" fmla="*/ 106 h 132"/>
              <a:gd name="T20" fmla="*/ 716 w 716"/>
              <a:gd name="T21" fmla="*/ 26 h 132"/>
              <a:gd name="T22" fmla="*/ 712 w 716"/>
              <a:gd name="T23" fmla="*/ 13 h 132"/>
              <a:gd name="T24" fmla="*/ 705 w 716"/>
              <a:gd name="T25" fmla="*/ 4 h 132"/>
              <a:gd name="T26" fmla="*/ 690 w 716"/>
              <a:gd name="T27" fmla="*/ 0 h 132"/>
              <a:gd name="T28" fmla="*/ 26 w 716"/>
              <a:gd name="T29" fmla="*/ 0 h 132"/>
              <a:gd name="T30" fmla="*/ 26 w 716"/>
              <a:gd name="T31" fmla="*/ 2 h 132"/>
              <a:gd name="T32" fmla="*/ 26 w 716"/>
              <a:gd name="T33" fmla="*/ 4 h 132"/>
              <a:gd name="T34" fmla="*/ 690 w 716"/>
              <a:gd name="T35" fmla="*/ 4 h 132"/>
              <a:gd name="T36" fmla="*/ 702 w 716"/>
              <a:gd name="T37" fmla="*/ 7 h 132"/>
              <a:gd name="T38" fmla="*/ 710 w 716"/>
              <a:gd name="T39" fmla="*/ 19 h 132"/>
              <a:gd name="T40" fmla="*/ 711 w 716"/>
              <a:gd name="T41" fmla="*/ 24 h 132"/>
              <a:gd name="T42" fmla="*/ 712 w 716"/>
              <a:gd name="T43" fmla="*/ 25 h 132"/>
              <a:gd name="T44" fmla="*/ 712 w 716"/>
              <a:gd name="T45" fmla="*/ 25 h 132"/>
              <a:gd name="T46" fmla="*/ 712 w 716"/>
              <a:gd name="T47" fmla="*/ 26 h 132"/>
              <a:gd name="T48" fmla="*/ 712 w 716"/>
              <a:gd name="T49" fmla="*/ 106 h 132"/>
              <a:gd name="T50" fmla="*/ 708 w 716"/>
              <a:gd name="T51" fmla="*/ 118 h 132"/>
              <a:gd name="T52" fmla="*/ 697 w 716"/>
              <a:gd name="T53" fmla="*/ 126 h 132"/>
              <a:gd name="T54" fmla="*/ 692 w 716"/>
              <a:gd name="T55" fmla="*/ 127 h 132"/>
              <a:gd name="T56" fmla="*/ 690 w 716"/>
              <a:gd name="T57" fmla="*/ 128 h 132"/>
              <a:gd name="T58" fmla="*/ 690 w 716"/>
              <a:gd name="T59" fmla="*/ 128 h 132"/>
              <a:gd name="T60" fmla="*/ 690 w 716"/>
              <a:gd name="T61" fmla="*/ 128 h 132"/>
              <a:gd name="T62" fmla="*/ 4 w 716"/>
              <a:gd name="T63" fmla="*/ 128 h 132"/>
              <a:gd name="T64" fmla="*/ 4 w 716"/>
              <a:gd name="T65" fmla="*/ 26 h 132"/>
              <a:gd name="T66" fmla="*/ 7 w 716"/>
              <a:gd name="T67" fmla="*/ 13 h 132"/>
              <a:gd name="T68" fmla="*/ 19 w 716"/>
              <a:gd name="T69" fmla="*/ 5 h 132"/>
              <a:gd name="T70" fmla="*/ 24 w 716"/>
              <a:gd name="T71" fmla="*/ 4 h 132"/>
              <a:gd name="T72" fmla="*/ 25 w 716"/>
              <a:gd name="T73" fmla="*/ 4 h 132"/>
              <a:gd name="T74" fmla="*/ 25 w 716"/>
              <a:gd name="T75" fmla="*/ 4 h 132"/>
              <a:gd name="T76" fmla="*/ 26 w 716"/>
              <a:gd name="T77" fmla="*/ 4 h 132"/>
              <a:gd name="T78" fmla="*/ 26 w 716"/>
              <a:gd name="T79" fmla="*/ 2 h 13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Lst>
            <a:rect l="0" t="0" r="r" b="b"/>
            <a:pathLst>
              <a:path w="716" h="132">
                <a:moveTo>
                  <a:pt x="26" y="2"/>
                </a:moveTo>
                <a:cubicBezTo>
                  <a:pt x="26" y="0"/>
                  <a:pt x="26" y="0"/>
                  <a:pt x="26" y="0"/>
                </a:cubicBezTo>
                <a:cubicBezTo>
                  <a:pt x="25" y="0"/>
                  <a:pt x="19" y="0"/>
                  <a:pt x="13" y="3"/>
                </a:cubicBezTo>
                <a:cubicBezTo>
                  <a:pt x="9" y="4"/>
                  <a:pt x="6" y="7"/>
                  <a:pt x="4" y="11"/>
                </a:cubicBezTo>
                <a:cubicBezTo>
                  <a:pt x="1" y="14"/>
                  <a:pt x="0" y="19"/>
                  <a:pt x="0" y="26"/>
                </a:cubicBezTo>
                <a:cubicBezTo>
                  <a:pt x="0" y="132"/>
                  <a:pt x="0" y="132"/>
                  <a:pt x="0" y="132"/>
                </a:cubicBezTo>
                <a:cubicBezTo>
                  <a:pt x="690" y="132"/>
                  <a:pt x="690" y="132"/>
                  <a:pt x="690" y="132"/>
                </a:cubicBezTo>
                <a:cubicBezTo>
                  <a:pt x="690" y="132"/>
                  <a:pt x="696" y="132"/>
                  <a:pt x="702" y="128"/>
                </a:cubicBezTo>
                <a:cubicBezTo>
                  <a:pt x="706" y="127"/>
                  <a:pt x="709" y="124"/>
                  <a:pt x="711" y="121"/>
                </a:cubicBezTo>
                <a:cubicBezTo>
                  <a:pt x="714" y="117"/>
                  <a:pt x="716" y="112"/>
                  <a:pt x="716" y="106"/>
                </a:cubicBezTo>
                <a:cubicBezTo>
                  <a:pt x="716" y="26"/>
                  <a:pt x="716" y="26"/>
                  <a:pt x="716" y="26"/>
                </a:cubicBezTo>
                <a:cubicBezTo>
                  <a:pt x="716" y="25"/>
                  <a:pt x="716" y="19"/>
                  <a:pt x="712" y="13"/>
                </a:cubicBezTo>
                <a:cubicBezTo>
                  <a:pt x="711" y="9"/>
                  <a:pt x="708" y="6"/>
                  <a:pt x="705" y="4"/>
                </a:cubicBezTo>
                <a:cubicBezTo>
                  <a:pt x="701" y="1"/>
                  <a:pt x="696" y="0"/>
                  <a:pt x="690" y="0"/>
                </a:cubicBezTo>
                <a:cubicBezTo>
                  <a:pt x="26" y="0"/>
                  <a:pt x="26" y="0"/>
                  <a:pt x="26" y="0"/>
                </a:cubicBezTo>
                <a:cubicBezTo>
                  <a:pt x="26" y="2"/>
                  <a:pt x="26" y="2"/>
                  <a:pt x="26" y="2"/>
                </a:cubicBezTo>
                <a:cubicBezTo>
                  <a:pt x="26" y="4"/>
                  <a:pt x="26" y="4"/>
                  <a:pt x="26" y="4"/>
                </a:cubicBezTo>
                <a:cubicBezTo>
                  <a:pt x="690" y="4"/>
                  <a:pt x="690" y="4"/>
                  <a:pt x="690" y="4"/>
                </a:cubicBezTo>
                <a:cubicBezTo>
                  <a:pt x="695" y="4"/>
                  <a:pt x="699" y="5"/>
                  <a:pt x="702" y="7"/>
                </a:cubicBezTo>
                <a:cubicBezTo>
                  <a:pt x="707" y="10"/>
                  <a:pt x="709" y="15"/>
                  <a:pt x="710" y="19"/>
                </a:cubicBezTo>
                <a:cubicBezTo>
                  <a:pt x="711" y="21"/>
                  <a:pt x="711" y="22"/>
                  <a:pt x="711" y="24"/>
                </a:cubicBezTo>
                <a:cubicBezTo>
                  <a:pt x="711" y="24"/>
                  <a:pt x="712" y="25"/>
                  <a:pt x="712" y="25"/>
                </a:cubicBezTo>
                <a:cubicBezTo>
                  <a:pt x="712" y="25"/>
                  <a:pt x="712" y="25"/>
                  <a:pt x="712" y="25"/>
                </a:cubicBezTo>
                <a:cubicBezTo>
                  <a:pt x="712" y="26"/>
                  <a:pt x="712" y="26"/>
                  <a:pt x="712" y="26"/>
                </a:cubicBezTo>
                <a:cubicBezTo>
                  <a:pt x="712" y="106"/>
                  <a:pt x="712" y="106"/>
                  <a:pt x="712" y="106"/>
                </a:cubicBezTo>
                <a:cubicBezTo>
                  <a:pt x="712" y="111"/>
                  <a:pt x="710" y="115"/>
                  <a:pt x="708" y="118"/>
                </a:cubicBezTo>
                <a:cubicBezTo>
                  <a:pt x="705" y="123"/>
                  <a:pt x="701" y="125"/>
                  <a:pt x="697" y="126"/>
                </a:cubicBezTo>
                <a:cubicBezTo>
                  <a:pt x="695" y="127"/>
                  <a:pt x="693" y="127"/>
                  <a:pt x="692" y="127"/>
                </a:cubicBezTo>
                <a:cubicBezTo>
                  <a:pt x="691" y="127"/>
                  <a:pt x="690" y="128"/>
                  <a:pt x="690" y="128"/>
                </a:cubicBezTo>
                <a:cubicBezTo>
                  <a:pt x="690" y="128"/>
                  <a:pt x="690" y="128"/>
                  <a:pt x="690" y="128"/>
                </a:cubicBezTo>
                <a:cubicBezTo>
                  <a:pt x="690" y="128"/>
                  <a:pt x="690" y="128"/>
                  <a:pt x="690" y="128"/>
                </a:cubicBezTo>
                <a:cubicBezTo>
                  <a:pt x="4" y="128"/>
                  <a:pt x="4" y="128"/>
                  <a:pt x="4" y="128"/>
                </a:cubicBezTo>
                <a:cubicBezTo>
                  <a:pt x="4" y="26"/>
                  <a:pt x="4" y="26"/>
                  <a:pt x="4" y="26"/>
                </a:cubicBezTo>
                <a:cubicBezTo>
                  <a:pt x="4" y="20"/>
                  <a:pt x="5" y="16"/>
                  <a:pt x="7" y="13"/>
                </a:cubicBezTo>
                <a:cubicBezTo>
                  <a:pt x="10" y="8"/>
                  <a:pt x="15" y="6"/>
                  <a:pt x="19" y="5"/>
                </a:cubicBezTo>
                <a:cubicBezTo>
                  <a:pt x="21" y="4"/>
                  <a:pt x="22" y="4"/>
                  <a:pt x="24" y="4"/>
                </a:cubicBezTo>
                <a:cubicBezTo>
                  <a:pt x="24" y="4"/>
                  <a:pt x="25" y="4"/>
                  <a:pt x="25" y="4"/>
                </a:cubicBezTo>
                <a:cubicBezTo>
                  <a:pt x="25" y="4"/>
                  <a:pt x="25" y="4"/>
                  <a:pt x="25" y="4"/>
                </a:cubicBezTo>
                <a:cubicBezTo>
                  <a:pt x="26" y="4"/>
                  <a:pt x="26" y="4"/>
                  <a:pt x="26" y="4"/>
                </a:cubicBezTo>
                <a:lnTo>
                  <a:pt x="26" y="2"/>
                </a:lnTo>
                <a:close/>
              </a:path>
            </a:pathLst>
          </a:custGeom>
          <a:solidFill>
            <a:schemeClr val="bg2"/>
          </a:solidFill>
          <a:ln>
            <a:noFill/>
          </a:ln>
        </p:spPr>
        <p:txBody>
          <a:bodyPr vert="horz" wrap="square" lIns="91440" tIns="45720" rIns="91440" bIns="45720" numCol="1" anchor="t" anchorCtr="0" compatLnSpc="1">
            <a:prstTxWarp prst="textNoShape">
              <a:avLst/>
            </a:prstTxWarp>
          </a:bodyPr>
          <a:lstStyle/>
          <a:p>
            <a:endParaRPr lang="en-GB"/>
          </a:p>
        </p:txBody>
      </p:sp>
    </p:spTree>
    <p:custDataLst>
      <p:tags r:id="rId1"/>
    </p:custDataLst>
    <p:extLst>
      <p:ext uri="{BB962C8B-B14F-4D97-AF65-F5344CB8AC3E}">
        <p14:creationId xmlns:p14="http://schemas.microsoft.com/office/powerpoint/2010/main" val="23783633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2.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Small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23/03/2021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1746970"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348808098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3.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Medium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23/03/2021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3" y="3773511"/>
            <a:ext cx="2858126"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24115978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4.xml><?xml version="1.0" encoding="utf-8"?>
<p:sldLayout xmlns:a="http://schemas.openxmlformats.org/drawingml/2006/main" xmlns:r="http://schemas.openxmlformats.org/officeDocument/2006/relationships" xmlns:p="http://schemas.openxmlformats.org/presentationml/2006/main" showMasterSp="0" preserve="1" userDrawn="1">
  <p:cSld name="Quote with full screen image - Large bubble">
    <p:spTree>
      <p:nvGrpSpPr>
        <p:cNvPr id="1" name=""/>
        <p:cNvGrpSpPr/>
        <p:nvPr/>
      </p:nvGrpSpPr>
      <p:grpSpPr>
        <a:xfrm>
          <a:off x="0" y="0"/>
          <a:ext cx="0" cy="0"/>
          <a:chOff x="0" y="0"/>
          <a:chExt cx="0" cy="0"/>
        </a:xfrm>
      </p:grpSpPr>
      <p:sp>
        <p:nvSpPr>
          <p:cNvPr id="12" name="Picture Placeholder 8"/>
          <p:cNvSpPr>
            <a:spLocks noGrp="1"/>
          </p:cNvSpPr>
          <p:nvPr>
            <p:ph type="pic" sz="quarter" idx="16"/>
          </p:nvPr>
        </p:nvSpPr>
        <p:spPr>
          <a:xfrm>
            <a:off x="0" y="-9730"/>
            <a:ext cx="12192000" cy="6867729"/>
          </a:xfrm>
          <a:prstGeom prst="rect">
            <a:avLst/>
          </a:prstGeom>
          <a:solidFill>
            <a:schemeClr val="bg1">
              <a:lumMod val="85000"/>
            </a:schemeClr>
          </a:solidFill>
        </p:spPr>
        <p:txBody>
          <a:bodyPr/>
          <a:lstStyle/>
          <a:p>
            <a:endParaRPr lang="en-GB" dirty="0"/>
          </a:p>
        </p:txBody>
      </p:sp>
      <p:sp>
        <p:nvSpPr>
          <p:cNvPr id="2" name="Title 1"/>
          <p:cNvSpPr>
            <a:spLocks noGrp="1"/>
          </p:cNvSpPr>
          <p:nvPr>
            <p:ph type="title"/>
          </p:nvPr>
        </p:nvSpPr>
        <p:spPr>
          <a:xfrm>
            <a:off x="371476" y="359944"/>
            <a:ext cx="8216264" cy="3190976"/>
          </a:xfrm>
        </p:spPr>
        <p:txBody>
          <a:bodyPr>
            <a:noAutofit/>
          </a:bodyPr>
          <a:lstStyle>
            <a:lvl1pPr>
              <a:defRPr sz="4400" b="0">
                <a:solidFill>
                  <a:schemeClr val="bg1"/>
                </a:solidFill>
              </a:defRPr>
            </a:lvl1p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23/03/2021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4" name="Text Placeholder 13"/>
          <p:cNvSpPr>
            <a:spLocks noGrp="1"/>
          </p:cNvSpPr>
          <p:nvPr>
            <p:ph type="body" sz="quarter" idx="13"/>
          </p:nvPr>
        </p:nvSpPr>
        <p:spPr>
          <a:xfrm>
            <a:off x="535312" y="3773511"/>
            <a:ext cx="5659748" cy="357149"/>
          </a:xfrm>
        </p:spPr>
        <p:txBody>
          <a:bodyPr/>
          <a:lstStyle>
            <a:lvl1pPr>
              <a:defRPr>
                <a:solidFill>
                  <a:schemeClr val="bg1"/>
                </a:solidFill>
              </a:defRPr>
            </a:lvl1pPr>
            <a:lvl2pPr marL="0" indent="0">
              <a:buNone/>
              <a:defRPr/>
            </a:lvl2pPr>
          </a:lstStyle>
          <a:p>
            <a:pPr lvl="0"/>
            <a:r>
              <a:rPr lang="en-US" dirty="0"/>
              <a:t>Edit Master text</a:t>
            </a:r>
          </a:p>
        </p:txBody>
      </p:sp>
    </p:spTree>
    <p:custDataLst>
      <p:tags r:id="rId1"/>
    </p:custDataLst>
    <p:extLst>
      <p:ext uri="{BB962C8B-B14F-4D97-AF65-F5344CB8AC3E}">
        <p14:creationId xmlns:p14="http://schemas.microsoft.com/office/powerpoint/2010/main" val="1297022541"/>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5.xml><?xml version="1.0" encoding="utf-8"?>
<p:sldLayout xmlns:a="http://schemas.openxmlformats.org/drawingml/2006/main" xmlns:r="http://schemas.openxmlformats.org/officeDocument/2006/relationships" xmlns:p="http://schemas.openxmlformats.org/presentationml/2006/main" preserve="1" userDrawn="1">
  <p:cSld name="Press cuttings">
    <p:spTree>
      <p:nvGrpSpPr>
        <p:cNvPr id="1" name=""/>
        <p:cNvGrpSpPr/>
        <p:nvPr/>
      </p:nvGrpSpPr>
      <p:grpSpPr>
        <a:xfrm>
          <a:off x="0" y="0"/>
          <a:ext cx="0" cy="0"/>
          <a:chOff x="0" y="0"/>
          <a:chExt cx="0" cy="0"/>
        </a:xfrm>
      </p:grpSpPr>
      <p:sp>
        <p:nvSpPr>
          <p:cNvPr id="8" name="Rectangle 7"/>
          <p:cNvSpPr/>
          <p:nvPr userDrawn="1"/>
        </p:nvSpPr>
        <p:spPr>
          <a:xfrm>
            <a:off x="0" y="0"/>
            <a:ext cx="12192000" cy="5935980"/>
          </a:xfrm>
          <a:prstGeom prst="rect">
            <a:avLst/>
          </a:prstGeom>
          <a:solidFill>
            <a:srgbClr val="E5E5E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a:p>
        </p:txBody>
      </p:sp>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23/03/2021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3677109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6.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E6EF22D-7DBE-4099-99F0-B83DD9779912}" type="datetimeFigureOut">
              <a:rPr lang="en-GB" smtClean="0"/>
              <a:t>23/03/2021</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6623F64F-6692-49A2-80FF-3D660AAAEE7A}" type="slidenum">
              <a:rPr lang="en-GB" smtClean="0"/>
              <a:t>‹#›</a:t>
            </a:fld>
            <a:endParaRPr lang="en-GB"/>
          </a:p>
        </p:txBody>
      </p:sp>
      <p:sp>
        <p:nvSpPr>
          <p:cNvPr id="5"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1653554800"/>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7.xml><?xml version="1.0" encoding="utf-8"?>
<p:sldLayout xmlns:a="http://schemas.openxmlformats.org/drawingml/2006/main" xmlns:r="http://schemas.openxmlformats.org/officeDocument/2006/relationships" xmlns:p="http://schemas.openxmlformats.org/presentationml/2006/main" showMasterSp="0" preserve="1" userDrawn="1">
  <p:cSld name="End slide">
    <p:spTree>
      <p:nvGrpSpPr>
        <p:cNvPr id="1" name=""/>
        <p:cNvGrpSpPr/>
        <p:nvPr/>
      </p:nvGrpSpPr>
      <p:grpSpPr>
        <a:xfrm>
          <a:off x="0" y="0"/>
          <a:ext cx="0" cy="0"/>
          <a:chOff x="0" y="0"/>
          <a:chExt cx="0" cy="0"/>
        </a:xfrm>
      </p:grpSpPr>
      <p:sp>
        <p:nvSpPr>
          <p:cNvPr id="13" name="Picture Placeholder 12"/>
          <p:cNvSpPr>
            <a:spLocks noGrp="1"/>
          </p:cNvSpPr>
          <p:nvPr>
            <p:ph type="pic" sz="quarter" idx="13"/>
          </p:nvPr>
        </p:nvSpPr>
        <p:spPr>
          <a:xfrm>
            <a:off x="0" y="0"/>
            <a:ext cx="12192000" cy="6858000"/>
          </a:xfrm>
          <a:prstGeom prst="rect">
            <a:avLst/>
          </a:prstGeom>
          <a:solidFill>
            <a:schemeClr val="bg1">
              <a:lumMod val="85000"/>
            </a:schemeClr>
          </a:solidFill>
          <a:ln>
            <a:noFill/>
          </a:ln>
        </p:spPr>
        <p:txBody>
          <a:bodyPr/>
          <a:lstStyle/>
          <a:p>
            <a:endParaRPr lang="en-GB"/>
          </a:p>
        </p:txBody>
      </p:sp>
      <p:sp>
        <p:nvSpPr>
          <p:cNvPr id="2" name="Title 1"/>
          <p:cNvSpPr>
            <a:spLocks noGrp="1"/>
          </p:cNvSpPr>
          <p:nvPr>
            <p:ph type="ctrTitle"/>
          </p:nvPr>
        </p:nvSpPr>
        <p:spPr>
          <a:xfrm>
            <a:off x="403766" y="759293"/>
            <a:ext cx="5633780" cy="1663867"/>
          </a:xfrm>
          <a:solidFill>
            <a:schemeClr val="bg1">
              <a:alpha val="0"/>
            </a:schemeClr>
          </a:solidFill>
          <a:effectLst/>
        </p:spPr>
        <p:txBody>
          <a:bodyPr anchor="t">
            <a:normAutofit/>
          </a:bodyPr>
          <a:lstStyle>
            <a:lvl1pPr algn="l">
              <a:defRPr sz="5400" b="1">
                <a:solidFill>
                  <a:schemeClr val="bg1"/>
                </a:solidFill>
              </a:defRPr>
            </a:lvl1pPr>
          </a:lstStyle>
          <a:p>
            <a:r>
              <a:rPr lang="en-US" dirty="0"/>
              <a:t>Click to edit Master title style</a:t>
            </a:r>
            <a:endParaRPr lang="en-GB" dirty="0"/>
          </a:p>
        </p:txBody>
      </p:sp>
      <p:sp>
        <p:nvSpPr>
          <p:cNvPr id="4" name="Date Placeholder 3"/>
          <p:cNvSpPr>
            <a:spLocks noGrp="1"/>
          </p:cNvSpPr>
          <p:nvPr>
            <p:ph type="dt" sz="half" idx="10"/>
          </p:nvPr>
        </p:nvSpPr>
        <p:spPr/>
        <p:txBody>
          <a:bodyPr/>
          <a:lstStyle/>
          <a:p>
            <a:fld id="{2E6EF22D-7DBE-4099-99F0-B83DD9779912}" type="datetimeFigureOut">
              <a:rPr lang="en-GB" smtClean="0"/>
              <a:t>23/03/2021</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6623F64F-6692-49A2-80FF-3D660AAAEE7A}" type="slidenum">
              <a:rPr lang="en-GB" smtClean="0"/>
              <a:t>‹#›</a:t>
            </a:fld>
            <a:endParaRPr lang="en-GB"/>
          </a:p>
        </p:txBody>
      </p:sp>
      <p:sp>
        <p:nvSpPr>
          <p:cNvPr id="10" name="Text Placeholder 9"/>
          <p:cNvSpPr>
            <a:spLocks noGrp="1"/>
          </p:cNvSpPr>
          <p:nvPr>
            <p:ph type="body" sz="quarter" idx="14"/>
          </p:nvPr>
        </p:nvSpPr>
        <p:spPr>
          <a:xfrm>
            <a:off x="552577" y="2627694"/>
            <a:ext cx="3757295" cy="365442"/>
          </a:xfrm>
        </p:spPr>
        <p:txBody>
          <a:bodyPr/>
          <a:lstStyle>
            <a:lvl1pPr>
              <a:defRPr b="1">
                <a:solidFill>
                  <a:schemeClr val="bg1"/>
                </a:solidFill>
              </a:defRPr>
            </a:lvl1pPr>
            <a:lvl2pPr marL="0" indent="0">
              <a:buNone/>
              <a:defRPr/>
            </a:lvl2pPr>
          </a:lstStyle>
          <a:p>
            <a:pPr lvl="0"/>
            <a:r>
              <a:rPr lang="en-US" dirty="0"/>
              <a:t>Edit Master text styles</a:t>
            </a:r>
          </a:p>
        </p:txBody>
      </p:sp>
    </p:spTree>
    <p:custDataLst>
      <p:tags r:id="rId1"/>
    </p:custDataLst>
    <p:extLst>
      <p:ext uri="{BB962C8B-B14F-4D97-AF65-F5344CB8AC3E}">
        <p14:creationId xmlns:p14="http://schemas.microsoft.com/office/powerpoint/2010/main" val="33473843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pos="3840">
          <p15:clr>
            <a:srgbClr val="FBAE40"/>
          </p15:clr>
        </p15:guide>
        <p15:guide id="2" pos="302">
          <p15:clr>
            <a:srgbClr val="FBAE40"/>
          </p15:clr>
        </p15:guide>
      </p15:sldGuideLst>
    </p:ext>
  </p:extLst>
</p:sldLayout>
</file>

<file path=ppt/slideLayouts/slideLayout28.xml><?xml version="1.0" encoding="utf-8"?>
<p:sldLayout xmlns:a="http://schemas.openxmlformats.org/drawingml/2006/main" xmlns:r="http://schemas.openxmlformats.org/officeDocument/2006/relationships" xmlns:p="http://schemas.openxmlformats.org/presentationml/2006/main" type="obj">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609600" y="29164"/>
            <a:ext cx="10094912" cy="957509"/>
          </a:xfrm>
        </p:spPr>
        <p:txBody>
          <a:bodyPr/>
          <a:lstStyle/>
          <a:p>
            <a:r>
              <a:rPr lang="en-US"/>
              <a:t>Click to edit Master title style</a:t>
            </a:r>
            <a:endParaRPr lang="en-GB" dirty="0"/>
          </a:p>
        </p:txBody>
      </p:sp>
      <p:sp>
        <p:nvSpPr>
          <p:cNvPr id="3" name="Content Placeholder 2"/>
          <p:cNvSpPr>
            <a:spLocks noGrp="1"/>
          </p:cNvSpPr>
          <p:nvPr>
            <p:ph idx="1"/>
          </p:nvPr>
        </p:nvSpPr>
        <p:spPr>
          <a:xfrm>
            <a:off x="609600" y="1207293"/>
            <a:ext cx="11150600" cy="5006016"/>
          </a:xfrm>
        </p:spPr>
        <p:txBody>
          <a:bodyPr/>
          <a:lstStyle>
            <a:lvl1pPr>
              <a:defRPr sz="1867"/>
            </a:lvl1pPr>
            <a:lvl2pPr>
              <a:defRPr sz="1600"/>
            </a:lvl2pPr>
            <a:lvl3pPr>
              <a:defRPr sz="1467"/>
            </a:lvl3pPr>
            <a:lvl4pPr>
              <a:defRPr sz="1400"/>
            </a:lvl4pPr>
            <a:lvl5pPr>
              <a:defRPr sz="1400"/>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dirty="0"/>
          </a:p>
        </p:txBody>
      </p:sp>
      <p:sp>
        <p:nvSpPr>
          <p:cNvPr id="4" name="Date Placeholder 3"/>
          <p:cNvSpPr>
            <a:spLocks noGrp="1"/>
          </p:cNvSpPr>
          <p:nvPr>
            <p:ph type="dt" sz="half" idx="10"/>
          </p:nvPr>
        </p:nvSpPr>
        <p:spPr/>
        <p:txBody>
          <a:bodyPr/>
          <a:lstStyle/>
          <a:p>
            <a:fld id="{59585B9F-EF5C-4314-BCBC-A6F82ED753B2}" type="datetimeFigureOut">
              <a:rPr lang="en-GB" smtClean="0">
                <a:solidFill>
                  <a:srgbClr val="515254">
                    <a:tint val="75000"/>
                  </a:srgbClr>
                </a:solidFill>
              </a:rPr>
              <a:pPr/>
              <a:t>23/03/2021</a:t>
            </a:fld>
            <a:endParaRPr lang="en-GB">
              <a:solidFill>
                <a:srgbClr val="515254">
                  <a:tint val="75000"/>
                </a:srgbClr>
              </a:solidFill>
            </a:endParaRPr>
          </a:p>
        </p:txBody>
      </p:sp>
      <p:sp>
        <p:nvSpPr>
          <p:cNvPr id="5" name="Footer Placeholder 4"/>
          <p:cNvSpPr>
            <a:spLocks noGrp="1"/>
          </p:cNvSpPr>
          <p:nvPr>
            <p:ph type="ftr" sz="quarter" idx="11"/>
          </p:nvPr>
        </p:nvSpPr>
        <p:spPr/>
        <p:txBody>
          <a:bodyPr/>
          <a:lstStyle/>
          <a:p>
            <a:endParaRPr lang="en-GB">
              <a:solidFill>
                <a:srgbClr val="515254">
                  <a:tint val="75000"/>
                </a:srgbClr>
              </a:solidFill>
            </a:endParaRPr>
          </a:p>
        </p:txBody>
      </p:sp>
      <p:sp>
        <p:nvSpPr>
          <p:cNvPr id="6" name="Slide Number Placeholder 5"/>
          <p:cNvSpPr>
            <a:spLocks noGrp="1"/>
          </p:cNvSpPr>
          <p:nvPr>
            <p:ph type="sldNum" sz="quarter" idx="12"/>
          </p:nvPr>
        </p:nvSpPr>
        <p:spPr/>
        <p:txBody>
          <a:bodyPr/>
          <a:lstStyle/>
          <a:p>
            <a:fld id="{FA73F885-FE6B-4251-84D2-F6CEF084999B}" type="slidenum">
              <a:rPr lang="en-GB" smtClean="0">
                <a:solidFill>
                  <a:srgbClr val="515254">
                    <a:tint val="75000"/>
                  </a:srgbClr>
                </a:solidFill>
              </a:rPr>
              <a:pPr/>
              <a:t>‹#›</a:t>
            </a:fld>
            <a:endParaRPr lang="en-GB">
              <a:solidFill>
                <a:srgbClr val="515254">
                  <a:tint val="75000"/>
                </a:srgbClr>
              </a:solidFill>
            </a:endParaRPr>
          </a:p>
        </p:txBody>
      </p:sp>
    </p:spTree>
    <p:extLst>
      <p:ext uri="{BB962C8B-B14F-4D97-AF65-F5344CB8AC3E}">
        <p14:creationId xmlns:p14="http://schemas.microsoft.com/office/powerpoint/2010/main" val="3051266705"/>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29.xml><?xml version="1.0" encoding="utf-8"?>
<p:sldLayout xmlns:a="http://schemas.openxmlformats.org/drawingml/2006/main" xmlns:r="http://schemas.openxmlformats.org/officeDocument/2006/relationships" xmlns:p="http://schemas.openxmlformats.org/presentationml/2006/main" type="twoTxTwoObj">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GB"/>
          </a:p>
        </p:txBody>
      </p:sp>
      <p:sp>
        <p:nvSpPr>
          <p:cNvPr id="3" name="Text Placeholder 2"/>
          <p:cNvSpPr>
            <a:spLocks noGrp="1"/>
          </p:cNvSpPr>
          <p:nvPr>
            <p:ph type="body" idx="1"/>
          </p:nvPr>
        </p:nvSpPr>
        <p:spPr>
          <a:xfrm>
            <a:off x="609600" y="1535113"/>
            <a:ext cx="5386917"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4" name="Content Placeholder 3"/>
          <p:cNvSpPr>
            <a:spLocks noGrp="1"/>
          </p:cNvSpPr>
          <p:nvPr>
            <p:ph sz="half" idx="2"/>
          </p:nvPr>
        </p:nvSpPr>
        <p:spPr>
          <a:xfrm>
            <a:off x="609600" y="2174875"/>
            <a:ext cx="5386917"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93378" y="1535113"/>
            <a:ext cx="5389033" cy="639763"/>
          </a:xfrm>
        </p:spPr>
        <p:txBody>
          <a:bodyPr anchor="b"/>
          <a:lstStyle>
            <a:lvl1pPr marL="0" indent="0">
              <a:buNone/>
              <a:defRPr sz="3200" b="1"/>
            </a:lvl1pPr>
            <a:lvl2pPr marL="609585" indent="0">
              <a:buNone/>
              <a:defRPr sz="2667" b="1"/>
            </a:lvl2pPr>
            <a:lvl3pPr marL="1219170" indent="0">
              <a:buNone/>
              <a:defRPr sz="2400" b="1"/>
            </a:lvl3pPr>
            <a:lvl4pPr marL="1828754" indent="0">
              <a:buNone/>
              <a:defRPr sz="2133" b="1"/>
            </a:lvl4pPr>
            <a:lvl5pPr marL="2438339" indent="0">
              <a:buNone/>
              <a:defRPr sz="2133" b="1"/>
            </a:lvl5pPr>
            <a:lvl6pPr marL="3047924" indent="0">
              <a:buNone/>
              <a:defRPr sz="2133" b="1"/>
            </a:lvl6pPr>
            <a:lvl7pPr marL="3657509" indent="0">
              <a:buNone/>
              <a:defRPr sz="2133" b="1"/>
            </a:lvl7pPr>
            <a:lvl8pPr marL="4267093" indent="0">
              <a:buNone/>
              <a:defRPr sz="2133" b="1"/>
            </a:lvl8pPr>
            <a:lvl9pPr marL="4876678" indent="0">
              <a:buNone/>
              <a:defRPr sz="2133" b="1"/>
            </a:lvl9pPr>
          </a:lstStyle>
          <a:p>
            <a:pPr lvl="0"/>
            <a:r>
              <a:rPr lang="en-US"/>
              <a:t>Click to edit Master text styles</a:t>
            </a:r>
          </a:p>
        </p:txBody>
      </p:sp>
      <p:sp>
        <p:nvSpPr>
          <p:cNvPr id="6" name="Content Placeholder 5"/>
          <p:cNvSpPr>
            <a:spLocks noGrp="1"/>
          </p:cNvSpPr>
          <p:nvPr>
            <p:ph sz="quarter" idx="4"/>
          </p:nvPr>
        </p:nvSpPr>
        <p:spPr>
          <a:xfrm>
            <a:off x="6193378" y="2174875"/>
            <a:ext cx="5389033" cy="3951288"/>
          </a:xfrm>
        </p:spPr>
        <p:txBody>
          <a:bodyPr/>
          <a:lstStyle>
            <a:lvl1pPr>
              <a:defRPr sz="3200"/>
            </a:lvl1pPr>
            <a:lvl2pPr>
              <a:defRPr sz="2667"/>
            </a:lvl2pPr>
            <a:lvl3pPr>
              <a:defRPr sz="2400"/>
            </a:lvl3pPr>
            <a:lvl4pPr>
              <a:defRPr sz="2133"/>
            </a:lvl4pPr>
            <a:lvl5pPr>
              <a:defRPr sz="2133"/>
            </a:lvl5pPr>
            <a:lvl6pPr>
              <a:defRPr sz="2133"/>
            </a:lvl6pPr>
            <a:lvl7pPr>
              <a:defRPr sz="2133"/>
            </a:lvl7pPr>
            <a:lvl8pPr>
              <a:defRPr sz="2133"/>
            </a:lvl8pPr>
            <a:lvl9pPr>
              <a:defRPr sz="2133"/>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DD282D69-1CD7-4AC1-A4EC-A960DFABD313}" type="datetimeFigureOut">
              <a:rPr lang="en-GB" smtClean="0"/>
              <a:pPr/>
              <a:t>23/03/2021</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75ECB2DA-819C-4D24-9E44-1616C5C302CC}" type="slidenum">
              <a:rPr lang="en-GB" smtClean="0"/>
              <a:pPr/>
              <a:t>‹#›</a:t>
            </a:fld>
            <a:endParaRPr lang="en-GB"/>
          </a:p>
        </p:txBody>
      </p:sp>
    </p:spTree>
    <p:extLst>
      <p:ext uri="{BB962C8B-B14F-4D97-AF65-F5344CB8AC3E}">
        <p14:creationId xmlns:p14="http://schemas.microsoft.com/office/powerpoint/2010/main" val="77492578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23/03/2021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10" name="Text Placeholder 7"/>
          <p:cNvSpPr>
            <a:spLocks noGrp="1"/>
          </p:cNvSpPr>
          <p:nvPr>
            <p:ph type="body" sz="quarter" idx="15"/>
          </p:nvPr>
        </p:nvSpPr>
        <p:spPr>
          <a:xfrm>
            <a:off x="377757" y="5365115"/>
            <a:ext cx="11334817" cy="304800"/>
          </a:xfrm>
        </p:spPr>
        <p:txBody>
          <a:bodyPr>
            <a:noAutofit/>
          </a:bodyPr>
          <a:lstStyle>
            <a:lvl1pPr>
              <a:defRPr sz="800" b="0">
                <a:solidFill>
                  <a:schemeClr val="bg2"/>
                </a:solidFill>
              </a:defRPr>
            </a:lvl1pPr>
          </a:lstStyle>
          <a:p>
            <a:pPr lvl="0"/>
            <a:r>
              <a:rPr lang="en-US" dirty="0"/>
              <a:t>Edit Master text styles</a:t>
            </a:r>
          </a:p>
        </p:txBody>
      </p:sp>
    </p:spTree>
    <p:custDataLst>
      <p:tags r:id="rId1"/>
    </p:custDataLst>
    <p:extLst>
      <p:ext uri="{BB962C8B-B14F-4D97-AF65-F5344CB8AC3E}">
        <p14:creationId xmlns:p14="http://schemas.microsoft.com/office/powerpoint/2010/main" val="400654997"/>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30.xml><?xml version="1.0" encoding="utf-8"?>
<p:sldLayout xmlns:a="http://schemas.openxmlformats.org/drawingml/2006/main" xmlns:r="http://schemas.openxmlformats.org/officeDocument/2006/relationships" xmlns:p="http://schemas.openxmlformats.org/presentationml/2006/main" type="title">
  <p:cSld name="1_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914400" y="2130460"/>
            <a:ext cx="10363200" cy="1470025"/>
          </a:xfrm>
        </p:spPr>
        <p:txBody>
          <a:bodyPr/>
          <a:lstStyle/>
          <a:p>
            <a:r>
              <a:rPr lang="en-US"/>
              <a:t>Click to edit Master title style</a:t>
            </a:r>
            <a:endParaRPr lang="en-GB"/>
          </a:p>
        </p:txBody>
      </p:sp>
      <p:sp>
        <p:nvSpPr>
          <p:cNvPr id="3" name="Subtitle 2"/>
          <p:cNvSpPr>
            <a:spLocks noGrp="1"/>
          </p:cNvSpPr>
          <p:nvPr>
            <p:ph type="subTitle" idx="1"/>
          </p:nvPr>
        </p:nvSpPr>
        <p:spPr>
          <a:xfrm>
            <a:off x="1828800" y="3886200"/>
            <a:ext cx="8534400" cy="1752600"/>
          </a:xfrm>
        </p:spPr>
        <p:txBody>
          <a:bodyPr/>
          <a:lstStyle>
            <a:lvl1pPr marL="0" indent="0" algn="ctr">
              <a:buNone/>
              <a:defRPr>
                <a:solidFill>
                  <a:schemeClr val="tx1">
                    <a:tint val="75000"/>
                  </a:schemeClr>
                </a:solidFill>
              </a:defRPr>
            </a:lvl1pPr>
            <a:lvl2pPr marL="609585" indent="0" algn="ctr">
              <a:buNone/>
              <a:defRPr>
                <a:solidFill>
                  <a:schemeClr val="tx1">
                    <a:tint val="75000"/>
                  </a:schemeClr>
                </a:solidFill>
              </a:defRPr>
            </a:lvl2pPr>
            <a:lvl3pPr marL="1219170" indent="0" algn="ctr">
              <a:buNone/>
              <a:defRPr>
                <a:solidFill>
                  <a:schemeClr val="tx1">
                    <a:tint val="75000"/>
                  </a:schemeClr>
                </a:solidFill>
              </a:defRPr>
            </a:lvl3pPr>
            <a:lvl4pPr marL="1828754" indent="0" algn="ctr">
              <a:buNone/>
              <a:defRPr>
                <a:solidFill>
                  <a:schemeClr val="tx1">
                    <a:tint val="75000"/>
                  </a:schemeClr>
                </a:solidFill>
              </a:defRPr>
            </a:lvl4pPr>
            <a:lvl5pPr marL="2438339" indent="0" algn="ctr">
              <a:buNone/>
              <a:defRPr>
                <a:solidFill>
                  <a:schemeClr val="tx1">
                    <a:tint val="75000"/>
                  </a:schemeClr>
                </a:solidFill>
              </a:defRPr>
            </a:lvl5pPr>
            <a:lvl6pPr marL="3047924" indent="0" algn="ctr">
              <a:buNone/>
              <a:defRPr>
                <a:solidFill>
                  <a:schemeClr val="tx1">
                    <a:tint val="75000"/>
                  </a:schemeClr>
                </a:solidFill>
              </a:defRPr>
            </a:lvl6pPr>
            <a:lvl7pPr marL="3657509" indent="0" algn="ctr">
              <a:buNone/>
              <a:defRPr>
                <a:solidFill>
                  <a:schemeClr val="tx1">
                    <a:tint val="75000"/>
                  </a:schemeClr>
                </a:solidFill>
              </a:defRPr>
            </a:lvl7pPr>
            <a:lvl8pPr marL="4267093" indent="0" algn="ctr">
              <a:buNone/>
              <a:defRPr>
                <a:solidFill>
                  <a:schemeClr val="tx1">
                    <a:tint val="75000"/>
                  </a:schemeClr>
                </a:solidFill>
              </a:defRPr>
            </a:lvl8pPr>
            <a:lvl9pPr marL="4876678" indent="0" algn="ctr">
              <a:buNone/>
              <a:defRPr>
                <a:solidFill>
                  <a:schemeClr val="tx1">
                    <a:tint val="75000"/>
                  </a:schemeClr>
                </a:solidFill>
              </a:defRPr>
            </a:lvl9pPr>
          </a:lstStyle>
          <a:p>
            <a:r>
              <a:rPr lang="en-US"/>
              <a:t>Click to edit Master subtitle style</a:t>
            </a:r>
            <a:endParaRPr lang="en-GB"/>
          </a:p>
        </p:txBody>
      </p:sp>
      <p:sp>
        <p:nvSpPr>
          <p:cNvPr id="4" name="Date Placeholder 3"/>
          <p:cNvSpPr>
            <a:spLocks noGrp="1"/>
          </p:cNvSpPr>
          <p:nvPr>
            <p:ph type="dt" sz="half" idx="10"/>
          </p:nvPr>
        </p:nvSpPr>
        <p:spPr/>
        <p:txBody>
          <a:bodyPr/>
          <a:lstStyle>
            <a:lvl1pPr>
              <a:defRPr/>
            </a:lvl1pPr>
          </a:lstStyle>
          <a:p>
            <a:pPr>
              <a:defRPr/>
            </a:pPr>
            <a:fld id="{DDFC6B2F-8097-43AB-AAD7-EE86BB3BFD94}" type="datetimeFigureOut">
              <a:rPr lang="en-GB"/>
              <a:pPr>
                <a:defRPr/>
              </a:pPr>
              <a:t>23/03/2021</a:t>
            </a:fld>
            <a:endParaRPr lang="en-GB" dirty="0"/>
          </a:p>
        </p:txBody>
      </p:sp>
      <p:sp>
        <p:nvSpPr>
          <p:cNvPr id="5" name="Footer Placeholder 4"/>
          <p:cNvSpPr>
            <a:spLocks noGrp="1"/>
          </p:cNvSpPr>
          <p:nvPr>
            <p:ph type="ftr" sz="quarter" idx="11"/>
          </p:nvPr>
        </p:nvSpPr>
        <p:spPr/>
        <p:txBody>
          <a:bodyPr/>
          <a:lstStyle>
            <a:lvl1pPr>
              <a:defRPr/>
            </a:lvl1pPr>
          </a:lstStyle>
          <a:p>
            <a:pPr>
              <a:defRPr/>
            </a:pPr>
            <a:endParaRPr lang="en-GB" dirty="0"/>
          </a:p>
        </p:txBody>
      </p:sp>
      <p:sp>
        <p:nvSpPr>
          <p:cNvPr id="6" name="Slide Number Placeholder 5"/>
          <p:cNvSpPr>
            <a:spLocks noGrp="1"/>
          </p:cNvSpPr>
          <p:nvPr>
            <p:ph type="sldNum" sz="quarter" idx="12"/>
          </p:nvPr>
        </p:nvSpPr>
        <p:spPr/>
        <p:txBody>
          <a:bodyPr/>
          <a:lstStyle>
            <a:lvl1pPr>
              <a:defRPr/>
            </a:lvl1pPr>
          </a:lstStyle>
          <a:p>
            <a:pPr>
              <a:defRPr/>
            </a:pPr>
            <a:fld id="{C7CDC3F9-4A8E-4CE9-8516-D930A4635220}" type="slidenum">
              <a:rPr lang="en-GB"/>
              <a:pPr>
                <a:defRPr/>
              </a:pPr>
              <a:t>‹#›</a:t>
            </a:fld>
            <a:endParaRPr lang="en-GB" dirty="0"/>
          </a:p>
        </p:txBody>
      </p:sp>
    </p:spTree>
    <p:extLst>
      <p:ext uri="{BB962C8B-B14F-4D97-AF65-F5344CB8AC3E}">
        <p14:creationId xmlns:p14="http://schemas.microsoft.com/office/powerpoint/2010/main" val="163935453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itle &amp;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23/03/2021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1129603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1123315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602940883"/>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Two column conten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pPr/>
              <a:t>23/03/2021</a:t>
            </a:fld>
            <a:endParaRPr lang="en-GB" dirty="0"/>
          </a:p>
        </p:txBody>
      </p:sp>
      <p:sp>
        <p:nvSpPr>
          <p:cNvPr id="4" name="Footer Placeholder 3"/>
          <p:cNvSpPr>
            <a:spLocks noGrp="1"/>
          </p:cNvSpPr>
          <p:nvPr>
            <p:ph type="ftr" sz="quarter" idx="11"/>
          </p:nvPr>
        </p:nvSpPr>
        <p:spPr/>
        <p:txBody>
          <a:bodyPr/>
          <a:lstStyle/>
          <a:p>
            <a:endParaRPr lang="en-GB" dirty="0"/>
          </a:p>
        </p:txBody>
      </p:sp>
      <p:sp>
        <p:nvSpPr>
          <p:cNvPr id="5" name="Slide Number Placeholder 4"/>
          <p:cNvSpPr>
            <a:spLocks noGrp="1"/>
          </p:cNvSpPr>
          <p:nvPr>
            <p:ph type="sldNum" sz="quarter" idx="12"/>
          </p:nvPr>
        </p:nvSpPr>
        <p:spPr/>
        <p:txBody>
          <a:bodyPr/>
          <a:lstStyle/>
          <a:p>
            <a:fld id="{6623F64F-6692-49A2-80FF-3D660AAAEE7A}" type="slidenum">
              <a:rPr lang="en-GB" smtClean="0"/>
              <a:pPr/>
              <a:t>‹#›</a:t>
            </a:fld>
            <a:endParaRPr lang="en-GB" dirty="0"/>
          </a:p>
        </p:txBody>
      </p:sp>
      <p:sp>
        <p:nvSpPr>
          <p:cNvPr id="9" name="Content Placeholder 7"/>
          <p:cNvSpPr>
            <a:spLocks noGrp="1"/>
          </p:cNvSpPr>
          <p:nvPr>
            <p:ph sz="quarter" idx="14"/>
          </p:nvPr>
        </p:nvSpPr>
        <p:spPr>
          <a:xfrm>
            <a:off x="379142"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10" name="Text Placeholder 7"/>
          <p:cNvSpPr>
            <a:spLocks noGrp="1"/>
          </p:cNvSpPr>
          <p:nvPr>
            <p:ph type="body" sz="quarter" idx="15"/>
          </p:nvPr>
        </p:nvSpPr>
        <p:spPr>
          <a:xfrm>
            <a:off x="377758" y="5365115"/>
            <a:ext cx="5718242"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cxnSp>
        <p:nvCxnSpPr>
          <p:cNvPr id="8" name="Straight Connector 7"/>
          <p:cNvCxnSpPr/>
          <p:nvPr userDrawn="1"/>
        </p:nvCxnSpPr>
        <p:spPr>
          <a:xfrm>
            <a:off x="479425"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1" name="Content Placeholder 7"/>
          <p:cNvSpPr>
            <a:spLocks noGrp="1"/>
          </p:cNvSpPr>
          <p:nvPr>
            <p:ph sz="quarter" idx="16"/>
          </p:nvPr>
        </p:nvSpPr>
        <p:spPr>
          <a:xfrm>
            <a:off x="6096000" y="1911351"/>
            <a:ext cx="5562600" cy="335438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2" name="Straight Connector 11"/>
          <p:cNvCxnSpPr/>
          <p:nvPr userDrawn="1"/>
        </p:nvCxnSpPr>
        <p:spPr>
          <a:xfrm>
            <a:off x="6196283" y="1752600"/>
            <a:ext cx="55316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375140002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ext &amp; graph">
    <p:spTree>
      <p:nvGrpSpPr>
        <p:cNvPr id="1" name=""/>
        <p:cNvGrpSpPr/>
        <p:nvPr/>
      </p:nvGrpSpPr>
      <p:grpSpPr>
        <a:xfrm>
          <a:off x="0" y="0"/>
          <a:ext cx="0" cy="0"/>
          <a:chOff x="0" y="0"/>
          <a:chExt cx="0" cy="0"/>
        </a:xfrm>
      </p:grpSpPr>
      <p:sp>
        <p:nvSpPr>
          <p:cNvPr id="8" name="Content Placeholder 7"/>
          <p:cNvSpPr>
            <a:spLocks noGrp="1"/>
          </p:cNvSpPr>
          <p:nvPr>
            <p:ph sz="quarter" idx="15"/>
          </p:nvPr>
        </p:nvSpPr>
        <p:spPr>
          <a:xfrm>
            <a:off x="6272054" y="359945"/>
            <a:ext cx="5594826" cy="5197576"/>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23/03/2021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3" name="Text Placeholder 7"/>
          <p:cNvSpPr>
            <a:spLocks noGrp="1"/>
          </p:cNvSpPr>
          <p:nvPr>
            <p:ph type="body" sz="quarter" idx="16"/>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2733032336"/>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Text &amp; half page image">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2E6EF22D-7DBE-4099-99F0-B83DD9779912}" type="datetimeFigureOut">
              <a:rPr lang="en-GB" smtClean="0"/>
              <a:t>23/03/2021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7" name="Text Placeholder 6"/>
          <p:cNvSpPr>
            <a:spLocks noGrp="1"/>
          </p:cNvSpPr>
          <p:nvPr>
            <p:ph type="body" sz="quarter" idx="13"/>
          </p:nvPr>
        </p:nvSpPr>
        <p:spPr>
          <a:xfrm>
            <a:off x="377758" y="1911237"/>
            <a:ext cx="4368867" cy="3354501"/>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9" name="Picture Placeholder 8"/>
          <p:cNvSpPr>
            <a:spLocks noGrp="1"/>
          </p:cNvSpPr>
          <p:nvPr>
            <p:ph type="pic" sz="quarter" idx="14"/>
          </p:nvPr>
        </p:nvSpPr>
        <p:spPr>
          <a:xfrm>
            <a:off x="6007894" y="-9729"/>
            <a:ext cx="6184106" cy="5948364"/>
          </a:xfrm>
          <a:prstGeom prst="rect">
            <a:avLst/>
          </a:prstGeom>
          <a:solidFill>
            <a:schemeClr val="bg1">
              <a:lumMod val="85000"/>
            </a:schemeClr>
          </a:solidFill>
        </p:spPr>
        <p:txBody>
          <a:bodyPr/>
          <a:lstStyle/>
          <a:p>
            <a:endParaRPr lang="en-GB" dirty="0"/>
          </a:p>
        </p:txBody>
      </p:sp>
      <p:cxnSp>
        <p:nvCxnSpPr>
          <p:cNvPr id="10" name="Straight Connector 9"/>
          <p:cNvCxnSpPr/>
          <p:nvPr userDrawn="1"/>
        </p:nvCxnSpPr>
        <p:spPr>
          <a:xfrm>
            <a:off x="479425" y="1752600"/>
            <a:ext cx="4267200"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8" name="Text Placeholder 7"/>
          <p:cNvSpPr>
            <a:spLocks noGrp="1"/>
          </p:cNvSpPr>
          <p:nvPr>
            <p:ph type="body" sz="quarter" idx="15"/>
          </p:nvPr>
        </p:nvSpPr>
        <p:spPr>
          <a:xfrm>
            <a:off x="377758" y="5365115"/>
            <a:ext cx="4368867" cy="304800"/>
          </a:xfrm>
        </p:spPr>
        <p:txBody>
          <a:bodyPr>
            <a:noAutofit/>
          </a:bodyPr>
          <a:lstStyle>
            <a:lvl1pPr>
              <a:defRPr lang="en-US" sz="800" b="0" kern="1200" baseline="0" dirty="0">
                <a:solidFill>
                  <a:schemeClr val="bg2"/>
                </a:solidFill>
                <a:latin typeface="+mn-lt"/>
                <a:ea typeface="+mn-ea"/>
                <a:cs typeface="+mn-cs"/>
              </a:defRPr>
            </a:lvl1pPr>
          </a:lstStyle>
          <a:p>
            <a:pPr marL="0" lvl="0" indent="0" algn="l" defTabSz="914400" rtl="0" eaLnBrk="1" latinLnBrk="0" hangingPunct="1">
              <a:lnSpc>
                <a:spcPct val="100000"/>
              </a:lnSpc>
              <a:spcBef>
                <a:spcPts val="1000"/>
              </a:spcBef>
              <a:spcAft>
                <a:spcPts val="0"/>
              </a:spcAft>
              <a:buFont typeface="Arial" panose="020B0604020202020204" pitchFamily="34" charset="0"/>
              <a:buNone/>
            </a:pPr>
            <a:r>
              <a:rPr lang="en-US" dirty="0"/>
              <a:t>Edit Master text styles</a:t>
            </a:r>
          </a:p>
        </p:txBody>
      </p:sp>
    </p:spTree>
    <p:custDataLst>
      <p:tags r:id="rId1"/>
    </p:custDataLst>
    <p:extLst>
      <p:ext uri="{BB962C8B-B14F-4D97-AF65-F5344CB8AC3E}">
        <p14:creationId xmlns:p14="http://schemas.microsoft.com/office/powerpoint/2010/main" val="3996580454"/>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3 image &amp; text">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23/03/2021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9" name="Text Placeholder 6"/>
          <p:cNvSpPr>
            <a:spLocks noGrp="1"/>
          </p:cNvSpPr>
          <p:nvPr>
            <p:ph type="body" sz="quarter" idx="13"/>
          </p:nvPr>
        </p:nvSpPr>
        <p:spPr>
          <a:xfrm>
            <a:off x="377759" y="3831702"/>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0" name="Straight Connector 9"/>
          <p:cNvCxnSpPr/>
          <p:nvPr userDrawn="1"/>
        </p:nvCxnSpPr>
        <p:spPr>
          <a:xfrm>
            <a:off x="487997"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2" name="Text Placeholder 6"/>
          <p:cNvSpPr>
            <a:spLocks noGrp="1"/>
          </p:cNvSpPr>
          <p:nvPr>
            <p:ph type="body" sz="quarter" idx="17"/>
          </p:nvPr>
        </p:nvSpPr>
        <p:spPr>
          <a:xfrm>
            <a:off x="4184266"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cxnSp>
        <p:nvCxnSpPr>
          <p:cNvPr id="13" name="Straight Connector 12"/>
          <p:cNvCxnSpPr/>
          <p:nvPr userDrawn="1"/>
        </p:nvCxnSpPr>
        <p:spPr>
          <a:xfrm>
            <a:off x="4294504"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
        <p:nvSpPr>
          <p:cNvPr id="14" name="Text Placeholder 6"/>
          <p:cNvSpPr>
            <a:spLocks noGrp="1"/>
          </p:cNvSpPr>
          <p:nvPr>
            <p:ph type="body" sz="quarter" idx="18"/>
          </p:nvPr>
        </p:nvSpPr>
        <p:spPr>
          <a:xfrm>
            <a:off x="7990774" y="3822699"/>
            <a:ext cx="3713546" cy="1443039"/>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p:txBody>
      </p:sp>
      <p:sp>
        <p:nvSpPr>
          <p:cNvPr id="17" name="Picture Placeholder 16"/>
          <p:cNvSpPr>
            <a:spLocks noGrp="1"/>
          </p:cNvSpPr>
          <p:nvPr>
            <p:ph type="pic" sz="quarter" idx="19"/>
          </p:nvPr>
        </p:nvSpPr>
        <p:spPr>
          <a:xfrm>
            <a:off x="479425" y="1752600"/>
            <a:ext cx="3611563" cy="1782934"/>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4285684" y="1752600"/>
            <a:ext cx="3611563" cy="1782934"/>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8101012" y="1752600"/>
            <a:ext cx="3611563" cy="1782934"/>
          </a:xfrm>
          <a:solidFill>
            <a:schemeClr val="bg1">
              <a:lumMod val="85000"/>
            </a:schemeClr>
          </a:solidFill>
        </p:spPr>
        <p:txBody>
          <a:bodyPr/>
          <a:lstStyle/>
          <a:p>
            <a:endParaRPr lang="en-GB" dirty="0"/>
          </a:p>
        </p:txBody>
      </p:sp>
      <p:cxnSp>
        <p:nvCxnSpPr>
          <p:cNvPr id="22" name="Straight Connector 21"/>
          <p:cNvCxnSpPr/>
          <p:nvPr userDrawn="1"/>
        </p:nvCxnSpPr>
        <p:spPr>
          <a:xfrm>
            <a:off x="8101012" y="3685540"/>
            <a:ext cx="3620135" cy="0"/>
          </a:xfrm>
          <a:prstGeom prst="line">
            <a:avLst/>
          </a:prstGeom>
          <a:ln w="15875">
            <a:solidFill>
              <a:srgbClr val="D9D9D9"/>
            </a:solidFill>
          </a:ln>
        </p:spPr>
        <p:style>
          <a:lnRef idx="1">
            <a:schemeClr val="accent1"/>
          </a:lnRef>
          <a:fillRef idx="0">
            <a:schemeClr val="accent1"/>
          </a:fillRef>
          <a:effectRef idx="0">
            <a:schemeClr val="accent1"/>
          </a:effectRef>
          <a:fontRef idx="minor">
            <a:schemeClr val="tx1"/>
          </a:fontRef>
        </p:style>
      </p:cxnSp>
    </p:spTree>
    <p:custDataLst>
      <p:tags r:id="rId1"/>
    </p:custDataLst>
    <p:extLst>
      <p:ext uri="{BB962C8B-B14F-4D97-AF65-F5344CB8AC3E}">
        <p14:creationId xmlns:p14="http://schemas.microsoft.com/office/powerpoint/2010/main" val="4182459342"/>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4x Portrait image">
    <p:spTree>
      <p:nvGrpSpPr>
        <p:cNvPr id="1" name=""/>
        <p:cNvGrpSpPr/>
        <p:nvPr/>
      </p:nvGrpSpPr>
      <p:grpSpPr>
        <a:xfrm>
          <a:off x="0" y="0"/>
          <a:ext cx="0" cy="0"/>
          <a:chOff x="0" y="0"/>
          <a:chExt cx="0" cy="0"/>
        </a:xfrm>
      </p:grpSpPr>
      <p:sp>
        <p:nvSpPr>
          <p:cNvPr id="2" name="Title 1"/>
          <p:cNvSpPr>
            <a:spLocks noGrp="1"/>
          </p:cNvSpPr>
          <p:nvPr>
            <p:ph type="title"/>
          </p:nvPr>
        </p:nvSpPr>
        <p:spPr>
          <a:xfrm>
            <a:off x="371475" y="359944"/>
            <a:ext cx="11341099" cy="1021181"/>
          </a:xfrm>
        </p:spPr>
        <p:txBody>
          <a:bodyPr/>
          <a:lstStyle/>
          <a:p>
            <a:r>
              <a:rPr lang="en-US" dirty="0"/>
              <a:t>Click to edit Master title style</a:t>
            </a:r>
            <a:endParaRPr lang="en-GB" dirty="0"/>
          </a:p>
        </p:txBody>
      </p:sp>
      <p:sp>
        <p:nvSpPr>
          <p:cNvPr id="3" name="Date Placeholder 2"/>
          <p:cNvSpPr>
            <a:spLocks noGrp="1"/>
          </p:cNvSpPr>
          <p:nvPr>
            <p:ph type="dt" sz="half" idx="10"/>
          </p:nvPr>
        </p:nvSpPr>
        <p:spPr/>
        <p:txBody>
          <a:bodyPr/>
          <a:lstStyle/>
          <a:p>
            <a:fld id="{2E6EF22D-7DBE-4099-99F0-B83DD9779912}" type="datetimeFigureOut">
              <a:rPr lang="en-GB" smtClean="0"/>
              <a:t>23/03/2021</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6623F64F-6692-49A2-80FF-3D660AAAEE7A}" type="slidenum">
              <a:rPr lang="en-GB" smtClean="0"/>
              <a:t>‹#›</a:t>
            </a:fld>
            <a:endParaRPr lang="en-GB"/>
          </a:p>
        </p:txBody>
      </p:sp>
      <p:sp>
        <p:nvSpPr>
          <p:cNvPr id="6" name="Text Placeholder 7"/>
          <p:cNvSpPr>
            <a:spLocks noGrp="1"/>
          </p:cNvSpPr>
          <p:nvPr>
            <p:ph type="body" sz="quarter" idx="16"/>
          </p:nvPr>
        </p:nvSpPr>
        <p:spPr>
          <a:xfrm>
            <a:off x="377758" y="5365115"/>
            <a:ext cx="11334817" cy="304800"/>
          </a:xfrm>
        </p:spPr>
        <p:txBody>
          <a:bodyPr>
            <a:noAutofit/>
          </a:bodyPr>
          <a:lstStyle>
            <a:lvl1pPr>
              <a:defRPr sz="800" b="0">
                <a:solidFill>
                  <a:schemeClr val="bg2"/>
                </a:solidFill>
              </a:defRPr>
            </a:lvl1pPr>
          </a:lstStyle>
          <a:p>
            <a:pPr lvl="0"/>
            <a:r>
              <a:rPr lang="en-US" dirty="0"/>
              <a:t>Edit Master text styles</a:t>
            </a:r>
          </a:p>
        </p:txBody>
      </p:sp>
      <p:sp>
        <p:nvSpPr>
          <p:cNvPr id="17" name="Picture Placeholder 16"/>
          <p:cNvSpPr>
            <a:spLocks noGrp="1"/>
          </p:cNvSpPr>
          <p:nvPr>
            <p:ph type="pic" sz="quarter" idx="19"/>
          </p:nvPr>
        </p:nvSpPr>
        <p:spPr>
          <a:xfrm>
            <a:off x="479425" y="1752600"/>
            <a:ext cx="2680405" cy="3513138"/>
          </a:xfrm>
          <a:solidFill>
            <a:schemeClr val="bg1">
              <a:lumMod val="85000"/>
            </a:schemeClr>
          </a:solidFill>
        </p:spPr>
        <p:txBody>
          <a:bodyPr/>
          <a:lstStyle/>
          <a:p>
            <a:endParaRPr lang="en-GB" dirty="0"/>
          </a:p>
        </p:txBody>
      </p:sp>
      <p:sp>
        <p:nvSpPr>
          <p:cNvPr id="20" name="Picture Placeholder 16"/>
          <p:cNvSpPr>
            <a:spLocks noGrp="1"/>
          </p:cNvSpPr>
          <p:nvPr>
            <p:ph type="pic" sz="quarter" idx="20"/>
          </p:nvPr>
        </p:nvSpPr>
        <p:spPr>
          <a:xfrm>
            <a:off x="3330340" y="1752600"/>
            <a:ext cx="2680405" cy="3513138"/>
          </a:xfrm>
          <a:solidFill>
            <a:schemeClr val="bg1">
              <a:lumMod val="85000"/>
            </a:schemeClr>
          </a:solidFill>
        </p:spPr>
        <p:txBody>
          <a:bodyPr/>
          <a:lstStyle/>
          <a:p>
            <a:endParaRPr lang="en-GB"/>
          </a:p>
        </p:txBody>
      </p:sp>
      <p:sp>
        <p:nvSpPr>
          <p:cNvPr id="21" name="Picture Placeholder 16"/>
          <p:cNvSpPr>
            <a:spLocks noGrp="1"/>
          </p:cNvSpPr>
          <p:nvPr>
            <p:ph type="pic" sz="quarter" idx="21"/>
          </p:nvPr>
        </p:nvSpPr>
        <p:spPr>
          <a:xfrm>
            <a:off x="6181255" y="1752600"/>
            <a:ext cx="2680405" cy="3513138"/>
          </a:xfrm>
          <a:solidFill>
            <a:schemeClr val="bg1">
              <a:lumMod val="85000"/>
            </a:schemeClr>
          </a:solidFill>
        </p:spPr>
        <p:txBody>
          <a:bodyPr/>
          <a:lstStyle/>
          <a:p>
            <a:endParaRPr lang="en-GB" dirty="0"/>
          </a:p>
        </p:txBody>
      </p:sp>
      <p:sp>
        <p:nvSpPr>
          <p:cNvPr id="18" name="Picture Placeholder 16"/>
          <p:cNvSpPr>
            <a:spLocks noGrp="1"/>
          </p:cNvSpPr>
          <p:nvPr>
            <p:ph type="pic" sz="quarter" idx="22"/>
          </p:nvPr>
        </p:nvSpPr>
        <p:spPr>
          <a:xfrm>
            <a:off x="9032169" y="1752600"/>
            <a:ext cx="2680405" cy="3513138"/>
          </a:xfrm>
          <a:solidFill>
            <a:schemeClr val="bg1">
              <a:lumMod val="85000"/>
            </a:schemeClr>
          </a:solidFill>
        </p:spPr>
        <p:txBody>
          <a:bodyPr/>
          <a:lstStyle/>
          <a:p>
            <a:endParaRPr lang="en-GB" dirty="0"/>
          </a:p>
        </p:txBody>
      </p:sp>
    </p:spTree>
    <p:custDataLst>
      <p:tags r:id="rId1"/>
    </p:custDataLst>
    <p:extLst>
      <p:ext uri="{BB962C8B-B14F-4D97-AF65-F5344CB8AC3E}">
        <p14:creationId xmlns:p14="http://schemas.microsoft.com/office/powerpoint/2010/main" val="1101489778"/>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extLst>
    <p:ext uri="{DCECCB84-F9BA-43D5-87BE-67443E8EF086}">
      <p15:sldGuideLst xmlns:p15="http://schemas.microsoft.com/office/powerpoint/2012/main">
        <p15:guide id="1" orient="horz" pos="2160">
          <p15:clr>
            <a:srgbClr val="FBAE40"/>
          </p15:clr>
        </p15:guide>
        <p15:guide id="2" orient="horz" pos="278">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26" Type="http://schemas.openxmlformats.org/officeDocument/2006/relationships/slideLayout" Target="../slideLayouts/slideLayout26.xml"/><Relationship Id="rId3" Type="http://schemas.openxmlformats.org/officeDocument/2006/relationships/slideLayout" Target="../slideLayouts/slideLayout3.xml"/><Relationship Id="rId21" Type="http://schemas.openxmlformats.org/officeDocument/2006/relationships/slideLayout" Target="../slideLayouts/slideLayout2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5" Type="http://schemas.openxmlformats.org/officeDocument/2006/relationships/slideLayout" Target="../slideLayouts/slideLayout25.xml"/><Relationship Id="rId33" Type="http://schemas.openxmlformats.org/officeDocument/2006/relationships/image" Target="../media/image1.jpeg"/><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29" Type="http://schemas.openxmlformats.org/officeDocument/2006/relationships/slideLayout" Target="../slideLayouts/slideLayout29.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24" Type="http://schemas.openxmlformats.org/officeDocument/2006/relationships/slideLayout" Target="../slideLayouts/slideLayout24.xml"/><Relationship Id="rId32" Type="http://schemas.openxmlformats.org/officeDocument/2006/relationships/tags" Target="../tags/tag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slideLayout" Target="../slideLayouts/slideLayout23.xml"/><Relationship Id="rId28" Type="http://schemas.openxmlformats.org/officeDocument/2006/relationships/slideLayout" Target="../slideLayouts/slideLayout28.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31"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slideLayout" Target="../slideLayouts/slideLayout22.xml"/><Relationship Id="rId27" Type="http://schemas.openxmlformats.org/officeDocument/2006/relationships/slideLayout" Target="../slideLayouts/slideLayout27.xml"/><Relationship Id="rId30" Type="http://schemas.openxmlformats.org/officeDocument/2006/relationships/slideLayout" Target="../slideLayouts/slideLayout30.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pic>
        <p:nvPicPr>
          <p:cNvPr id="7" name="Picture 6"/>
          <p:cNvPicPr>
            <a:picLocks noChangeAspect="1"/>
          </p:cNvPicPr>
          <p:nvPr userDrawn="1"/>
        </p:nvPicPr>
        <p:blipFill>
          <a:blip r:embed="rId33" cstate="print">
            <a:extLst>
              <a:ext uri="{28A0092B-C50C-407E-A947-70E740481C1C}">
                <a14:useLocalDpi xmlns:a14="http://schemas.microsoft.com/office/drawing/2010/main" val="0"/>
              </a:ext>
            </a:extLst>
          </a:blip>
          <a:stretch>
            <a:fillRect/>
          </a:stretch>
        </p:blipFill>
        <p:spPr>
          <a:xfrm>
            <a:off x="0" y="5934826"/>
            <a:ext cx="12192000" cy="923174"/>
          </a:xfrm>
          <a:prstGeom prst="rect">
            <a:avLst/>
          </a:prstGeom>
        </p:spPr>
      </p:pic>
      <p:sp>
        <p:nvSpPr>
          <p:cNvPr id="2" name="Title Placeholder 1"/>
          <p:cNvSpPr>
            <a:spLocks noGrp="1"/>
          </p:cNvSpPr>
          <p:nvPr>
            <p:ph type="title"/>
          </p:nvPr>
        </p:nvSpPr>
        <p:spPr>
          <a:xfrm>
            <a:off x="371476" y="359944"/>
            <a:ext cx="5448300" cy="1021181"/>
          </a:xfrm>
          <a:prstGeom prst="rect">
            <a:avLst/>
          </a:prstGeom>
        </p:spPr>
        <p:txBody>
          <a:bodyPr vert="horz" lIns="91440" tIns="45720" rIns="91440" bIns="45720" rtlCol="0" anchor="t">
            <a:normAutofit/>
          </a:bodyPr>
          <a:lstStyle/>
          <a:p>
            <a:r>
              <a:rPr lang="en-US" dirty="0"/>
              <a:t>Click to edit Master title style</a:t>
            </a:r>
            <a:endParaRPr lang="en-GB" dirty="0"/>
          </a:p>
        </p:txBody>
      </p:sp>
      <p:sp>
        <p:nvSpPr>
          <p:cNvPr id="4" name="Date Placeholder 3"/>
          <p:cNvSpPr>
            <a:spLocks noGrp="1"/>
          </p:cNvSpPr>
          <p:nvPr>
            <p:ph type="dt" sz="half" idx="2"/>
          </p:nvPr>
        </p:nvSpPr>
        <p:spPr>
          <a:xfrm>
            <a:off x="5644972" y="6390640"/>
            <a:ext cx="892988" cy="365125"/>
          </a:xfrm>
          <a:prstGeom prst="rect">
            <a:avLst/>
          </a:prstGeom>
        </p:spPr>
        <p:txBody>
          <a:bodyPr vert="horz" lIns="91440" tIns="45720" rIns="91440" bIns="45720" rtlCol="0" anchor="ctr"/>
          <a:lstStyle>
            <a:lvl1pPr algn="ctr">
              <a:defRPr sz="800" b="0">
                <a:solidFill>
                  <a:schemeClr val="bg1"/>
                </a:solidFill>
              </a:defRPr>
            </a:lvl1pPr>
          </a:lstStyle>
          <a:p>
            <a:fld id="{2E6EF22D-7DBE-4099-99F0-B83DD9779912}" type="datetimeFigureOut">
              <a:rPr lang="en-GB" smtClean="0"/>
              <a:pPr/>
              <a:t>23/03/2021</a:t>
            </a:fld>
            <a:endParaRPr lang="en-GB" dirty="0"/>
          </a:p>
        </p:txBody>
      </p:sp>
      <p:sp>
        <p:nvSpPr>
          <p:cNvPr id="5" name="Footer Placeholder 4"/>
          <p:cNvSpPr>
            <a:spLocks noGrp="1"/>
          </p:cNvSpPr>
          <p:nvPr>
            <p:ph type="ftr" sz="quarter" idx="3"/>
          </p:nvPr>
        </p:nvSpPr>
        <p:spPr>
          <a:xfrm>
            <a:off x="792480" y="6390640"/>
            <a:ext cx="4790564" cy="365125"/>
          </a:xfrm>
          <a:prstGeom prst="rect">
            <a:avLst/>
          </a:prstGeom>
        </p:spPr>
        <p:txBody>
          <a:bodyPr vert="horz" lIns="91440" tIns="45720" rIns="91440" bIns="45720" rtlCol="0" anchor="ctr"/>
          <a:lstStyle>
            <a:lvl1pPr algn="l">
              <a:defRPr sz="800" b="0">
                <a:solidFill>
                  <a:schemeClr val="bg1"/>
                </a:solidFill>
              </a:defRPr>
            </a:lvl1pPr>
          </a:lstStyle>
          <a:p>
            <a:endParaRPr lang="en-GB" dirty="0"/>
          </a:p>
        </p:txBody>
      </p:sp>
      <p:sp>
        <p:nvSpPr>
          <p:cNvPr id="6" name="Slide Number Placeholder 5"/>
          <p:cNvSpPr>
            <a:spLocks noGrp="1"/>
          </p:cNvSpPr>
          <p:nvPr>
            <p:ph type="sldNum" sz="quarter" idx="4"/>
          </p:nvPr>
        </p:nvSpPr>
        <p:spPr>
          <a:xfrm>
            <a:off x="384485" y="6390640"/>
            <a:ext cx="358465" cy="365125"/>
          </a:xfrm>
          <a:prstGeom prst="rect">
            <a:avLst/>
          </a:prstGeom>
        </p:spPr>
        <p:txBody>
          <a:bodyPr vert="horz" lIns="91440" tIns="45720" rIns="91440" bIns="45720" rtlCol="0" anchor="ctr"/>
          <a:lstStyle>
            <a:lvl1pPr algn="l">
              <a:defRPr sz="800" b="0">
                <a:solidFill>
                  <a:schemeClr val="bg1"/>
                </a:solidFill>
              </a:defRPr>
            </a:lvl1pPr>
          </a:lstStyle>
          <a:p>
            <a:fld id="{6623F64F-6692-49A2-80FF-3D660AAAEE7A}" type="slidenum">
              <a:rPr lang="en-GB" smtClean="0"/>
              <a:pPr/>
              <a:t>‹#›</a:t>
            </a:fld>
            <a:endParaRPr lang="en-GB" dirty="0"/>
          </a:p>
        </p:txBody>
      </p:sp>
      <p:sp>
        <p:nvSpPr>
          <p:cNvPr id="11" name="Text Placeholder 10"/>
          <p:cNvSpPr>
            <a:spLocks noGrp="1"/>
          </p:cNvSpPr>
          <p:nvPr>
            <p:ph type="body" idx="1"/>
          </p:nvPr>
        </p:nvSpPr>
        <p:spPr>
          <a:xfrm>
            <a:off x="377757" y="1911237"/>
            <a:ext cx="11334817" cy="3354501"/>
          </a:xfrm>
          <a:prstGeom prst="rect">
            <a:avLst/>
          </a:prstGeom>
        </p:spPr>
        <p:txBody>
          <a:bodyPr vert="horz" lIns="91440" tIns="45720" rIns="91440" bIns="45720" rtlCol="0">
            <a:normAutofit/>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Tree>
    <p:custDataLst>
      <p:tags r:id="rId32"/>
    </p:custDataLst>
    <p:extLst>
      <p:ext uri="{BB962C8B-B14F-4D97-AF65-F5344CB8AC3E}">
        <p14:creationId xmlns:p14="http://schemas.microsoft.com/office/powerpoint/2010/main" val="3269016550"/>
      </p:ext>
    </p:extLst>
  </p:cSld>
  <p:clrMap bg1="lt1" tx1="dk1" bg2="lt2" tx2="dk2" accent1="accent1" accent2="accent2" accent3="accent3" accent4="accent4" accent5="accent5" accent6="accent6" hlink="hlink" folHlink="folHlink"/>
  <p:sldLayoutIdLst>
    <p:sldLayoutId id="2147483662" r:id="rId1"/>
    <p:sldLayoutId id="2147483663" r:id="rId2"/>
    <p:sldLayoutId id="2147483664" r:id="rId3"/>
    <p:sldLayoutId id="2147483665" r:id="rId4"/>
    <p:sldLayoutId id="2147483666" r:id="rId5"/>
    <p:sldLayoutId id="2147483667" r:id="rId6"/>
    <p:sldLayoutId id="2147483668" r:id="rId7"/>
    <p:sldLayoutId id="2147483669" r:id="rId8"/>
    <p:sldLayoutId id="2147483670" r:id="rId9"/>
    <p:sldLayoutId id="2147483671" r:id="rId10"/>
    <p:sldLayoutId id="2147483672" r:id="rId11"/>
    <p:sldLayoutId id="2147483673" r:id="rId12"/>
    <p:sldLayoutId id="2147483674" r:id="rId13"/>
    <p:sldLayoutId id="2147483675" r:id="rId14"/>
    <p:sldLayoutId id="2147483676" r:id="rId15"/>
    <p:sldLayoutId id="2147483677" r:id="rId16"/>
    <p:sldLayoutId id="2147483678" r:id="rId17"/>
    <p:sldLayoutId id="2147483679" r:id="rId18"/>
    <p:sldLayoutId id="2147483680" r:id="rId19"/>
    <p:sldLayoutId id="2147483681" r:id="rId20"/>
    <p:sldLayoutId id="2147483682" r:id="rId21"/>
    <p:sldLayoutId id="2147483683" r:id="rId22"/>
    <p:sldLayoutId id="2147483684" r:id="rId23"/>
    <p:sldLayoutId id="2147483685" r:id="rId24"/>
    <p:sldLayoutId id="2147483686" r:id="rId25"/>
    <p:sldLayoutId id="2147483687" r:id="rId26"/>
    <p:sldLayoutId id="2147483688" r:id="rId27"/>
    <p:sldLayoutId id="2147483689" r:id="rId28"/>
    <p:sldLayoutId id="2147483690" r:id="rId29"/>
    <p:sldLayoutId id="2147483691" r:id="rId30"/>
  </p:sldLayoutIdLst>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txStyles>
    <p:titleStyle>
      <a:lvl1pPr algn="l" defTabSz="914400" rtl="0" eaLnBrk="1" latinLnBrk="0" hangingPunct="1">
        <a:lnSpc>
          <a:spcPct val="90000"/>
        </a:lnSpc>
        <a:spcBef>
          <a:spcPct val="0"/>
        </a:spcBef>
        <a:buNone/>
        <a:defRPr sz="3000" b="1" kern="1200">
          <a:solidFill>
            <a:schemeClr val="tx2"/>
          </a:solidFill>
          <a:latin typeface="+mj-lt"/>
          <a:ea typeface="+mj-ea"/>
          <a:cs typeface="+mj-cs"/>
        </a:defRPr>
      </a:lvl1pPr>
    </p:titleStyle>
    <p:bodyStyle>
      <a:lvl1pPr marL="0" indent="0" algn="l" defTabSz="914400" rtl="0" eaLnBrk="1" latinLnBrk="0" hangingPunct="1">
        <a:lnSpc>
          <a:spcPct val="100000"/>
        </a:lnSpc>
        <a:spcBef>
          <a:spcPts val="1000"/>
        </a:spcBef>
        <a:spcAft>
          <a:spcPts val="0"/>
        </a:spcAft>
        <a:buFont typeface="Arial" panose="020B0604020202020204" pitchFamily="34" charset="0"/>
        <a:buNone/>
        <a:defRPr sz="1600" b="0" kern="1200" baseline="0">
          <a:solidFill>
            <a:schemeClr val="bg2"/>
          </a:solidFill>
          <a:latin typeface="+mn-lt"/>
          <a:ea typeface="+mn-ea"/>
          <a:cs typeface="+mn-cs"/>
        </a:defRPr>
      </a:lvl1pPr>
      <a:lvl2pPr marL="225425" indent="-225425"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600" kern="1200">
          <a:solidFill>
            <a:schemeClr val="bg2"/>
          </a:solidFill>
          <a:latin typeface="+mn-lt"/>
          <a:ea typeface="+mn-ea"/>
          <a:cs typeface="+mn-cs"/>
        </a:defRPr>
      </a:lvl2pPr>
      <a:lvl3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tabLst>
          <a:tab pos="447675" algn="l"/>
        </a:tabLst>
        <a:defRPr sz="1400" kern="1200">
          <a:solidFill>
            <a:schemeClr val="bg2"/>
          </a:solidFill>
          <a:latin typeface="+mn-lt"/>
          <a:ea typeface="+mn-ea"/>
          <a:cs typeface="+mn-cs"/>
        </a:defRPr>
      </a:lvl3pPr>
      <a:lvl4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4pPr>
      <a:lvl5pPr marL="223838" indent="-223838" algn="l" defTabSz="914400" rtl="0" eaLnBrk="1" latinLnBrk="0" hangingPunct="1">
        <a:lnSpc>
          <a:spcPct val="100000"/>
        </a:lnSpc>
        <a:spcBef>
          <a:spcPts val="500"/>
        </a:spcBef>
        <a:spcAft>
          <a:spcPts val="600"/>
        </a:spcAft>
        <a:buClr>
          <a:schemeClr val="tx2"/>
        </a:buClr>
        <a:buFont typeface="Arial" panose="020B0604020202020204" pitchFamily="34" charset="0"/>
        <a:buChar char="—"/>
        <a:defRPr sz="1400" kern="1200">
          <a:solidFill>
            <a:schemeClr val="bg2"/>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3840">
          <p15:clr>
            <a:srgbClr val="F26B43"/>
          </p15:clr>
        </p15:guide>
        <p15:guide id="2" pos="302">
          <p15:clr>
            <a:srgbClr val="F26B43"/>
          </p15:clr>
        </p15:guide>
        <p15:guide id="3" pos="7378">
          <p15:clr>
            <a:srgbClr val="F26B43"/>
          </p15:clr>
        </p15:guide>
        <p15:guide id="4" orient="horz" pos="2160">
          <p15:clr>
            <a:srgbClr val="F26B43"/>
          </p15:clr>
        </p15:guide>
        <p15:guide id="5" orient="horz" pos="4165">
          <p15:clr>
            <a:srgbClr val="F26B43"/>
          </p15:clr>
        </p15:guide>
        <p15:guide id="6" orient="horz" pos="3317">
          <p15:clr>
            <a:srgbClr val="F26B43"/>
          </p15:clr>
        </p15:guide>
      </p15:sldGuideLst>
    </p:ext>
  </p:extLst>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10.xml"/><Relationship Id="rId5" Type="http://schemas.openxmlformats.org/officeDocument/2006/relationships/image" Target="../media/image4.jp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B3CC4CB-9AFD-4B62-86CF-948A36CBFF28}"/>
              </a:ext>
            </a:extLst>
          </p:cNvPr>
          <p:cNvSpPr>
            <a:spLocks noGrp="1"/>
          </p:cNvSpPr>
          <p:nvPr>
            <p:ph type="title"/>
          </p:nvPr>
        </p:nvSpPr>
        <p:spPr>
          <a:xfrm>
            <a:off x="371475" y="359944"/>
            <a:ext cx="5272087" cy="1021181"/>
          </a:xfrm>
        </p:spPr>
        <p:txBody>
          <a:bodyPr>
            <a:normAutofit fontScale="90000"/>
          </a:bodyPr>
          <a:lstStyle/>
          <a:p>
            <a:r>
              <a:rPr lang="en-GB" dirty="0">
                <a:solidFill>
                  <a:schemeClr val="accent6"/>
                </a:solidFill>
              </a:rPr>
              <a:t>The Royal British Legion changed people’s perceptions</a:t>
            </a:r>
            <a:br>
              <a:rPr lang="en-GB" dirty="0"/>
            </a:br>
            <a:endParaRPr lang="en-GB" dirty="0"/>
          </a:p>
        </p:txBody>
      </p:sp>
      <p:sp>
        <p:nvSpPr>
          <p:cNvPr id="3" name="Text Placeholder 2">
            <a:extLst>
              <a:ext uri="{FF2B5EF4-FFF2-40B4-BE49-F238E27FC236}">
                <a16:creationId xmlns:a16="http://schemas.microsoft.com/office/drawing/2014/main" id="{C7F03FE9-788F-48F6-A76A-FE7BFB7A54D5}"/>
              </a:ext>
            </a:extLst>
          </p:cNvPr>
          <p:cNvSpPr>
            <a:spLocks noGrp="1"/>
          </p:cNvSpPr>
          <p:nvPr>
            <p:ph type="body" sz="quarter" idx="13"/>
          </p:nvPr>
        </p:nvSpPr>
        <p:spPr>
          <a:xfrm>
            <a:off x="377758" y="1752600"/>
            <a:ext cx="4918142" cy="4257675"/>
          </a:xfrm>
        </p:spPr>
        <p:txBody>
          <a:bodyPr>
            <a:normAutofit/>
          </a:bodyPr>
          <a:lstStyle/>
          <a:p>
            <a:r>
              <a:rPr lang="en-GB" sz="1500" u="sng" dirty="0"/>
              <a:t>Challenge</a:t>
            </a:r>
          </a:p>
          <a:p>
            <a:pPr marL="285750" lvl="0" indent="-285750">
              <a:buFont typeface="Arial" panose="020B0604020202020204" pitchFamily="34" charset="0"/>
              <a:buChar char="•"/>
            </a:pPr>
            <a:r>
              <a:rPr lang="en-GB" sz="1500" dirty="0"/>
              <a:t>The Royal British Legion needed to change perceptions and engage younger audiences</a:t>
            </a:r>
          </a:p>
          <a:p>
            <a:pPr marL="285750" indent="-285750">
              <a:buFont typeface="Arial" panose="020B0604020202020204" pitchFamily="34" charset="0"/>
              <a:buChar char="•"/>
            </a:pPr>
            <a:r>
              <a:rPr lang="en-GB" sz="1500" dirty="0"/>
              <a:t>They wanted people to understand all the work they do to support current and ex armed forces personnel</a:t>
            </a:r>
          </a:p>
          <a:p>
            <a:r>
              <a:rPr lang="en-GB" sz="1500" u="sng" dirty="0"/>
              <a:t>Solution</a:t>
            </a:r>
          </a:p>
          <a:p>
            <a:pPr marL="285750" indent="-285750">
              <a:buFont typeface="Arial" panose="020B0604020202020204" pitchFamily="34" charset="0"/>
              <a:buChar char="•"/>
            </a:pPr>
            <a:r>
              <a:rPr lang="en-GB" sz="1500" dirty="0"/>
              <a:t>They created a long form video to leverage the emotional power of TV and cherry picked spots in programmes that people watch together  </a:t>
            </a:r>
          </a:p>
          <a:p>
            <a:r>
              <a:rPr lang="en-GB" sz="1500" u="sng" dirty="0"/>
              <a:t>Results</a:t>
            </a:r>
          </a:p>
          <a:p>
            <a:pPr marL="285750" indent="-285750">
              <a:buFont typeface="Arial" panose="020B0604020202020204" pitchFamily="34" charset="0"/>
              <a:buChar char="•"/>
            </a:pPr>
            <a:r>
              <a:rPr lang="en-GB" sz="1500" dirty="0"/>
              <a:t>They engaged younger audiences and changed the way people feel about the RBL – 60% felt supportive, 52% felt proud and 57% felt closer </a:t>
            </a:r>
          </a:p>
        </p:txBody>
      </p:sp>
      <p:pic>
        <p:nvPicPr>
          <p:cNvPr id="13" name="Picture 12" descr="A picture containing chart&#10;&#10;Description automatically generated">
            <a:extLst>
              <a:ext uri="{FF2B5EF4-FFF2-40B4-BE49-F238E27FC236}">
                <a16:creationId xmlns:a16="http://schemas.microsoft.com/office/drawing/2014/main" id="{7CFEE6D8-E2C8-43E6-A1A4-75CAD5C92A4D}"/>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301950" y="67679"/>
            <a:ext cx="1404101" cy="1684921"/>
          </a:xfrm>
          <a:prstGeom prst="rect">
            <a:avLst/>
          </a:prstGeom>
        </p:spPr>
      </p:pic>
      <p:pic>
        <p:nvPicPr>
          <p:cNvPr id="15" name="Picture 14" descr="Shape&#10;&#10;Description automatically generated with medium confidence">
            <a:extLst>
              <a:ext uri="{FF2B5EF4-FFF2-40B4-BE49-F238E27FC236}">
                <a16:creationId xmlns:a16="http://schemas.microsoft.com/office/drawing/2014/main" id="{7BBA3344-E0BB-4F73-B7D4-FA7F61E082B7}"/>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9715499" y="144215"/>
            <a:ext cx="1543051" cy="1452638"/>
          </a:xfrm>
          <a:prstGeom prst="rect">
            <a:avLst/>
          </a:prstGeom>
        </p:spPr>
      </p:pic>
      <p:pic>
        <p:nvPicPr>
          <p:cNvPr id="7" name="Picture Placeholder 6" descr="A picture containing outdoor, hydrant, outdoor object, helmet&#10;&#10;Description automatically generated">
            <a:extLst>
              <a:ext uri="{FF2B5EF4-FFF2-40B4-BE49-F238E27FC236}">
                <a16:creationId xmlns:a16="http://schemas.microsoft.com/office/drawing/2014/main" id="{7ACEF151-ABD1-4F5D-8DA5-D71C6F8E9D1B}"/>
              </a:ext>
            </a:extLst>
          </p:cNvPr>
          <p:cNvPicPr>
            <a:picLocks noGrp="1" noChangeAspect="1"/>
          </p:cNvPicPr>
          <p:nvPr>
            <p:ph type="pic" sz="quarter" idx="14"/>
          </p:nvPr>
        </p:nvPicPr>
        <p:blipFill>
          <a:blip r:embed="rId5">
            <a:extLst>
              <a:ext uri="{28A0092B-C50C-407E-A947-70E740481C1C}">
                <a14:useLocalDpi xmlns:a14="http://schemas.microsoft.com/office/drawing/2010/main" val="0"/>
              </a:ext>
            </a:extLst>
          </a:blip>
          <a:srcRect t="773" b="773"/>
          <a:stretch>
            <a:fillRect/>
          </a:stretch>
        </p:blipFill>
        <p:spPr/>
      </p:pic>
    </p:spTree>
    <p:extLst>
      <p:ext uri="{BB962C8B-B14F-4D97-AF65-F5344CB8AC3E}">
        <p14:creationId xmlns:p14="http://schemas.microsoft.com/office/powerpoint/2010/main" val="1587218849"/>
      </p:ext>
    </p:extLst>
  </p:cSld>
  <p:clrMapOvr>
    <a:masterClrMapping/>
  </p:clrMapOvr>
  <mc:AlternateContent xmlns:mc="http://schemas.openxmlformats.org/markup-compatibility/2006" xmlns:p14="http://schemas.microsoft.com/office/powerpoint/2010/main">
    <mc:Choice Requires="p14">
      <p:transition spd="med" p14:dur="700">
        <p:fade/>
      </p:transition>
    </mc:Choice>
    <mc:Fallback xmlns="">
      <p:transition spd="med">
        <p:fade/>
      </p:transition>
    </mc:Fallback>
  </mc:AlternateContent>
</p:sld>
</file>

<file path=ppt/tags/tag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1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0.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1.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2.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2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3.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4.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5.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6.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7.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8.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ags/tag9.xml><?xml version="1.0" encoding="utf-8"?>
<p:tagLst xmlns:a="http://schemas.openxmlformats.org/drawingml/2006/main" xmlns:r="http://schemas.openxmlformats.org/officeDocument/2006/relationships" xmlns:p="http://schemas.openxmlformats.org/presentationml/2006/main">
  <p:tag name="ARTICULATE_SLIDE_THUMBNAIL_REFRESH" val="1"/>
</p:tagLst>
</file>

<file path=ppt/theme/theme1.xml><?xml version="1.0" encoding="utf-8"?>
<a:theme xmlns:a="http://schemas.openxmlformats.org/drawingml/2006/main" name="Thinkbox_Red">
  <a:themeElements>
    <a:clrScheme name="THINKBOX_01">
      <a:dk1>
        <a:sysClr val="windowText" lastClr="000000"/>
      </a:dk1>
      <a:lt1>
        <a:sysClr val="window" lastClr="FFFFFF"/>
      </a:lt1>
      <a:dk2>
        <a:srgbClr val="E10514"/>
      </a:dk2>
      <a:lt2>
        <a:srgbClr val="808080"/>
      </a:lt2>
      <a:accent1>
        <a:srgbClr val="E10514"/>
      </a:accent1>
      <a:accent2>
        <a:srgbClr val="EB7305"/>
      </a:accent2>
      <a:accent3>
        <a:srgbClr val="87B923"/>
      </a:accent3>
      <a:accent4>
        <a:srgbClr val="009B3C"/>
      </a:accent4>
      <a:accent5>
        <a:srgbClr val="0069B4"/>
      </a:accent5>
      <a:accent6>
        <a:srgbClr val="372D87"/>
      </a:accent6>
      <a:hlink>
        <a:srgbClr val="000000"/>
      </a:hlink>
      <a:folHlink>
        <a:srgbClr val="000000"/>
      </a:folHlink>
    </a:clrScheme>
    <a:fontScheme name="Custom 3">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a:solidFill>
          <a:schemeClr val="bg1"/>
        </a:solidFill>
        <a:ln w="15875">
          <a:solidFill>
            <a:schemeClr val="accent1"/>
          </a:solidFill>
        </a:ln>
      </a:spPr>
      <a:bodyPr rtlCol="0" anchor="ctr"/>
      <a:lstStyle>
        <a:defPPr algn="ctr">
          <a:defRPr/>
        </a:defPPr>
      </a:lstStyle>
      <a:style>
        <a:lnRef idx="2">
          <a:schemeClr val="accent1">
            <a:shade val="50000"/>
          </a:schemeClr>
        </a:lnRef>
        <a:fillRef idx="1">
          <a:schemeClr val="accent1"/>
        </a:fillRef>
        <a:effectRef idx="0">
          <a:schemeClr val="accent1"/>
        </a:effectRef>
        <a:fontRef idx="minor">
          <a:schemeClr val="lt1"/>
        </a:fontRef>
      </a:style>
    </a:spDef>
    <a:lnDef>
      <a:spPr>
        <a:ln w="22225">
          <a:solidFill>
            <a:srgbClr val="D9D9D9"/>
          </a:solidFill>
        </a:ln>
      </a:spPr>
      <a:bodyPr/>
      <a:lstStyle/>
      <a:style>
        <a:lnRef idx="1">
          <a:schemeClr val="accent1"/>
        </a:lnRef>
        <a:fillRef idx="0">
          <a:schemeClr val="accent1"/>
        </a:fillRef>
        <a:effectRef idx="0">
          <a:schemeClr val="accent1"/>
        </a:effectRef>
        <a:fontRef idx="minor">
          <a:schemeClr val="tx1"/>
        </a:fontRef>
      </a:style>
    </a:lnDef>
  </a:objectDefaults>
  <a:extraClrSchemeLst/>
  <a:custClrLst>
    <a:custClr name="Yellow">
      <a:srgbClr val="FFCD00"/>
    </a:custClr>
    <a:custClr name="Light green">
      <a:srgbClr val="B9CD00"/>
    </a:custClr>
    <a:custClr name="Light blue ">
      <a:srgbClr val="00A5D7"/>
    </a:custClr>
  </a:custClrLst>
  <a:extLst>
    <a:ext uri="{05A4C25C-085E-4340-85A3-A5531E510DB2}">
      <thm15:themeFamily xmlns:thm15="http://schemas.microsoft.com/office/thememl/2012/main" name="Office Theme" id="{87B111D4-E9AF-426D-8C9F-EE971196E37C}" vid="{A929D647-F1B9-49CF-A84B-43D843FFC864}"/>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84</TotalTime>
  <Words>977</Words>
  <Application>Microsoft Office PowerPoint</Application>
  <PresentationFormat>Widescreen</PresentationFormat>
  <Paragraphs>52</Paragraphs>
  <Slides>1</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vt:i4>
      </vt:variant>
    </vt:vector>
  </HeadingPairs>
  <TitlesOfParts>
    <vt:vector size="5" baseType="lpstr">
      <vt:lpstr>Arial</vt:lpstr>
      <vt:lpstr>Calibri</vt:lpstr>
      <vt:lpstr>Proxima Nova Rg</vt:lpstr>
      <vt:lpstr>Thinkbox_Red</vt:lpstr>
      <vt:lpstr>The Royal British Legion changed people’s perceptions </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Fred. Olsen – Cruising up the awareness rankings</dc:title>
  <dc:creator>Sam Olive</dc:creator>
  <cp:lastModifiedBy>Akeel Mungul</cp:lastModifiedBy>
  <cp:revision>13</cp:revision>
  <dcterms:created xsi:type="dcterms:W3CDTF">2020-01-24T16:35:16Z</dcterms:created>
  <dcterms:modified xsi:type="dcterms:W3CDTF">2021-03-23T12:19:41Z</dcterms:modified>
</cp:coreProperties>
</file>