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5"/>
  </p:notesMasterIdLst>
  <p:sldIdLst>
    <p:sldId id="288" r:id="rId2"/>
    <p:sldId id="286" r:id="rId3"/>
    <p:sldId id="285"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
      <p:font typeface="Lato" panose="020F0502020204030203" pitchFamily="34" charset="0"/>
      <p:regular r:id="rId14"/>
      <p:bold r:id="rId15"/>
      <p:italic r:id="rId16"/>
      <p:boldItalic r:id="rId17"/>
    </p:embeddedFont>
    <p:embeddedFont>
      <p:font typeface="Lusitana"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2040"/>
    <a:srgbClr val="0B72B8"/>
    <a:srgbClr val="1C1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94"/>
  </p:normalViewPr>
  <p:slideViewPr>
    <p:cSldViewPr snapToGrid="0" snapToObjects="1">
      <p:cViewPr varScale="1">
        <p:scale>
          <a:sx n="74" d="100"/>
          <a:sy n="74" d="100"/>
        </p:scale>
        <p:origin x="3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01700417024086"/>
          <c:y val="0.219413823272091"/>
          <c:w val="0.42491203437332004"/>
          <c:h val="0.73013550187294551"/>
        </c:manualLayout>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C347-4F0E-B16C-D0579190E363}"/>
              </c:ext>
            </c:extLst>
          </c:dPt>
          <c:dPt>
            <c:idx val="1"/>
            <c:bubble3D val="0"/>
            <c:spPr>
              <a:solidFill>
                <a:schemeClr val="accent2"/>
              </a:solidFill>
              <a:ln>
                <a:noFill/>
              </a:ln>
              <a:effectLst/>
            </c:spPr>
            <c:extLst>
              <c:ext xmlns:c16="http://schemas.microsoft.com/office/drawing/2014/chart" uri="{C3380CC4-5D6E-409C-BE32-E72D297353CC}">
                <c16:uniqueId val="{00000003-C347-4F0E-B16C-D0579190E363}"/>
              </c:ext>
            </c:extLst>
          </c:dPt>
          <c:dPt>
            <c:idx val="2"/>
            <c:bubble3D val="0"/>
            <c:spPr>
              <a:solidFill>
                <a:schemeClr val="accent3"/>
              </a:solidFill>
              <a:ln>
                <a:noFill/>
              </a:ln>
              <a:effectLst/>
            </c:spPr>
            <c:extLst>
              <c:ext xmlns:c16="http://schemas.microsoft.com/office/drawing/2014/chart" uri="{C3380CC4-5D6E-409C-BE32-E72D297353CC}">
                <c16:uniqueId val="{00000005-C347-4F0E-B16C-D0579190E363}"/>
              </c:ext>
            </c:extLst>
          </c:dPt>
          <c:dPt>
            <c:idx val="3"/>
            <c:bubble3D val="0"/>
            <c:spPr>
              <a:solidFill>
                <a:schemeClr val="accent4"/>
              </a:solidFill>
              <a:ln>
                <a:noFill/>
              </a:ln>
              <a:effectLst/>
            </c:spPr>
            <c:extLst>
              <c:ext xmlns:c16="http://schemas.microsoft.com/office/drawing/2014/chart" uri="{C3380CC4-5D6E-409C-BE32-E72D297353CC}">
                <c16:uniqueId val="{00000007-C347-4F0E-B16C-D0579190E363}"/>
              </c:ext>
            </c:extLst>
          </c:dPt>
          <c:dPt>
            <c:idx val="4"/>
            <c:bubble3D val="0"/>
            <c:spPr>
              <a:solidFill>
                <a:schemeClr val="accent5"/>
              </a:solidFill>
              <a:ln>
                <a:noFill/>
              </a:ln>
              <a:effectLst/>
            </c:spPr>
            <c:extLst>
              <c:ext xmlns:c16="http://schemas.microsoft.com/office/drawing/2014/chart" uri="{C3380CC4-5D6E-409C-BE32-E72D297353CC}">
                <c16:uniqueId val="{00000009-C347-4F0E-B16C-D0579190E363}"/>
              </c:ext>
            </c:extLst>
          </c:dPt>
          <c:dPt>
            <c:idx val="5"/>
            <c:bubble3D val="0"/>
            <c:spPr>
              <a:solidFill>
                <a:schemeClr val="accent6"/>
              </a:solidFill>
              <a:ln>
                <a:noFill/>
              </a:ln>
              <a:effectLst/>
            </c:spPr>
            <c:extLst>
              <c:ext xmlns:c16="http://schemas.microsoft.com/office/drawing/2014/chart" uri="{C3380CC4-5D6E-409C-BE32-E72D297353CC}">
                <c16:uniqueId val="{0000000B-C347-4F0E-B16C-D0579190E363}"/>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C347-4F0E-B16C-D0579190E363}"/>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C347-4F0E-B16C-D0579190E363}"/>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C347-4F0E-B16C-D0579190E363}"/>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C347-4F0E-B16C-D0579190E363}"/>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C347-4F0E-B16C-D0579190E363}"/>
              </c:ext>
            </c:extLst>
          </c:dPt>
          <c:dLbls>
            <c:dLbl>
              <c:idx val="0"/>
              <c:layout>
                <c:manualLayout>
                  <c:x val="-0.1122062094135283"/>
                  <c:y val="0.1528140232470941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47-4F0E-B16C-D0579190E363}"/>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C347-4F0E-B16C-D0579190E363}"/>
                </c:ext>
              </c:extLst>
            </c:dLbl>
            <c:dLbl>
              <c:idx val="2"/>
              <c:layout>
                <c:manualLayout>
                  <c:x val="1.0188350929175829E-2"/>
                  <c:y val="9.953755780527288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47-4F0E-B16C-D0579190E363}"/>
                </c:ext>
              </c:extLst>
            </c:dLbl>
            <c:dLbl>
              <c:idx val="3"/>
              <c:layout>
                <c:manualLayout>
                  <c:x val="6.3970481613028901E-3"/>
                  <c:y val="2.687414073240844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47-4F0E-B16C-D0579190E363}"/>
                </c:ext>
              </c:extLst>
            </c:dLbl>
            <c:dLbl>
              <c:idx val="4"/>
              <c:layout>
                <c:manualLayout>
                  <c:x val="3.4864401656914735E-3"/>
                  <c:y val="3.418510186226714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347-4F0E-B16C-D0579190E363}"/>
                </c:ext>
              </c:extLst>
            </c:dLbl>
            <c:dLbl>
              <c:idx val="5"/>
              <c:layout>
                <c:manualLayout>
                  <c:x val="1.427682921928968E-2"/>
                  <c:y val="4.509967504061992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347-4F0E-B16C-D0579190E363}"/>
                </c:ext>
              </c:extLst>
            </c:dLbl>
            <c:dLbl>
              <c:idx val="6"/>
              <c:layout>
                <c:manualLayout>
                  <c:x val="-2.1013681255230333E-2"/>
                  <c:y val="3.11704786901637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347-4F0E-B16C-D0579190E363}"/>
                </c:ext>
              </c:extLst>
            </c:dLbl>
            <c:dLbl>
              <c:idx val="7"/>
              <c:layout>
                <c:manualLayout>
                  <c:x val="-9.540714444197915E-3"/>
                  <c:y val="-1.2968691413573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347-4F0E-B16C-D0579190E363}"/>
                </c:ext>
              </c:extLst>
            </c:dLbl>
            <c:dLbl>
              <c:idx val="8"/>
              <c:layout>
                <c:manualLayout>
                  <c:x val="8.3645912133182149E-3"/>
                  <c:y val="-8.379890013748317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347-4F0E-B16C-D0579190E363}"/>
                </c:ext>
              </c:extLst>
            </c:dLbl>
            <c:dLbl>
              <c:idx val="9"/>
              <c:layout>
                <c:manualLayout>
                  <c:x val="3.3448756003347332E-2"/>
                  <c:y val="5.8080239970003753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347-4F0E-B16C-D0579190E363}"/>
                </c:ext>
              </c:extLst>
            </c:dLbl>
            <c:dLbl>
              <c:idx val="10"/>
              <c:layout>
                <c:manualLayout>
                  <c:x val="6.0320132192282279E-2"/>
                  <c:y val="2.553397579961733E-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Lato" panose="020F0502020204030203"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347-4F0E-B16C-D0579190E3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Lato" panose="020F0502020204030203" pitchFamily="34" charset="77"/>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Sheet1!$A$2:$A$12</c:f>
              <c:strCache>
                <c:ptCount val="11"/>
                <c:pt idx="0">
                  <c:v>Broadcast</c:v>
                </c:pt>
                <c:pt idx="1">
                  <c:v>Cable</c:v>
                </c:pt>
                <c:pt idx="2">
                  <c:v>Netflix</c:v>
                </c:pt>
                <c:pt idx="3">
                  <c:v>YouTube</c:v>
                </c:pt>
                <c:pt idx="4">
                  <c:v>Hulu</c:v>
                </c:pt>
                <c:pt idx="5">
                  <c:v>Amazon Prime</c:v>
                </c:pt>
                <c:pt idx="6">
                  <c:v>Disney+</c:v>
                </c:pt>
                <c:pt idx="7">
                  <c:v>HBO Max</c:v>
                </c:pt>
                <c:pt idx="8">
                  <c:v>FAST</c:v>
                </c:pt>
                <c:pt idx="9">
                  <c:v>Other streaming</c:v>
                </c:pt>
                <c:pt idx="10">
                  <c:v>Other TV use</c:v>
                </c:pt>
              </c:strCache>
            </c:strRef>
          </c:cat>
          <c:val>
            <c:numRef>
              <c:f>Sheet1!$B$2:$B$12</c:f>
              <c:numCache>
                <c:formatCode>0.00%</c:formatCode>
                <c:ptCount val="11"/>
                <c:pt idx="0">
                  <c:v>0.216</c:v>
                </c:pt>
                <c:pt idx="1">
                  <c:v>0.34</c:v>
                </c:pt>
                <c:pt idx="2">
                  <c:v>0.08</c:v>
                </c:pt>
                <c:pt idx="3">
                  <c:v>7.2999999999999995E-2</c:v>
                </c:pt>
                <c:pt idx="4">
                  <c:v>3.5999999999999997E-2</c:v>
                </c:pt>
                <c:pt idx="5">
                  <c:v>0.03</c:v>
                </c:pt>
                <c:pt idx="6">
                  <c:v>1.7999999999999999E-2</c:v>
                </c:pt>
                <c:pt idx="7">
                  <c:v>0.01</c:v>
                </c:pt>
                <c:pt idx="8">
                  <c:v>0.05</c:v>
                </c:pt>
                <c:pt idx="9">
                  <c:v>5.1999999999999998E-2</c:v>
                </c:pt>
                <c:pt idx="10">
                  <c:v>9.1999999999999998E-2</c:v>
                </c:pt>
              </c:numCache>
            </c:numRef>
          </c:val>
          <c:extLst>
            <c:ext xmlns:c16="http://schemas.microsoft.com/office/drawing/2014/chart" uri="{C3380CC4-5D6E-409C-BE32-E72D297353CC}">
              <c16:uniqueId val="{00000016-C347-4F0E-B16C-D0579190E36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chart>
  <c:spPr>
    <a:solidFill>
      <a:srgbClr val="FFFFFF"/>
    </a:solidFill>
    <a:ln w="9525" cap="flat" cmpd="sng" algn="ctr">
      <a:noFill/>
      <a:round/>
    </a:ln>
    <a:effectLst/>
  </c:spPr>
  <c:txPr>
    <a:bodyPr/>
    <a:lstStyle/>
    <a:p>
      <a:pPr>
        <a:defRPr>
          <a:solidFill>
            <a:schemeClr val="tx2"/>
          </a:solidFill>
          <a:latin typeface="Lato" panose="020F0502020204030203" pitchFamily="34" charset="77"/>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72317391742318E-2"/>
          <c:y val="0.16274099839461814"/>
          <c:w val="0.91482851191791004"/>
          <c:h val="0.6135194174757281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1-0F46-4DDE-B3ED-7B913B63E6A5}"/>
              </c:ext>
            </c:extLst>
          </c:dPt>
          <c:dPt>
            <c:idx val="5"/>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3-0F46-4DDE-B3ED-7B913B63E6A5}"/>
              </c:ext>
            </c:extLst>
          </c:dPt>
          <c:dPt>
            <c:idx val="7"/>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5-0F46-4DDE-B3ED-7B913B63E6A5}"/>
              </c:ext>
            </c:extLst>
          </c:dPt>
          <c:dPt>
            <c:idx val="8"/>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7-0F46-4DDE-B3ED-7B913B63E6A5}"/>
              </c:ext>
            </c:extLst>
          </c:dPt>
          <c:dPt>
            <c:idx val="9"/>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9-0F46-4DDE-B3ED-7B913B63E6A5}"/>
              </c:ext>
            </c:extLst>
          </c:dPt>
          <c:dPt>
            <c:idx val="10"/>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B-0F46-4DDE-B3ED-7B913B63E6A5}"/>
              </c:ext>
            </c:extLst>
          </c:dPt>
          <c:dPt>
            <c:idx val="11"/>
            <c:invertIfNegative val="0"/>
            <c:bubble3D val="0"/>
            <c:spPr>
              <a:solidFill>
                <a:srgbClr val="E02685">
                  <a:lumMod val="40000"/>
                  <a:lumOff val="60000"/>
                </a:srgbClr>
              </a:solidFill>
              <a:ln>
                <a:noFill/>
              </a:ln>
              <a:effectLst/>
            </c:spPr>
            <c:extLst>
              <c:ext xmlns:c16="http://schemas.microsoft.com/office/drawing/2014/chart" uri="{C3380CC4-5D6E-409C-BE32-E72D297353CC}">
                <c16:uniqueId val="{0000000D-0F46-4DDE-B3ED-7B913B63E6A5}"/>
              </c:ext>
            </c:extLst>
          </c:dPt>
          <c:dLbls>
            <c:delete val="1"/>
          </c:dLbls>
          <c:cat>
            <c:strRef>
              <c:f>Sheet1!$A$2:$A$13</c:f>
              <c:strCache>
                <c:ptCount val="12"/>
                <c:pt idx="0">
                  <c:v>Freevee</c:v>
                </c:pt>
                <c:pt idx="1">
                  <c:v>Roku Channel</c:v>
                </c:pt>
                <c:pt idx="2">
                  <c:v>Pluto</c:v>
                </c:pt>
                <c:pt idx="3">
                  <c:v>Peacock</c:v>
                </c:pt>
                <c:pt idx="4">
                  <c:v>Paramount+</c:v>
                </c:pt>
                <c:pt idx="5">
                  <c:v>Amazon Prime</c:v>
                </c:pt>
                <c:pt idx="6">
                  <c:v>Tubi</c:v>
                </c:pt>
                <c:pt idx="7">
                  <c:v>Hulu</c:v>
                </c:pt>
                <c:pt idx="8">
                  <c:v>HBO Max</c:v>
                </c:pt>
                <c:pt idx="9">
                  <c:v>Discovery+</c:v>
                </c:pt>
                <c:pt idx="10">
                  <c:v>Netflix</c:v>
                </c:pt>
                <c:pt idx="11">
                  <c:v>Disney+</c:v>
                </c:pt>
              </c:strCache>
            </c:strRef>
          </c:cat>
          <c:val>
            <c:numRef>
              <c:f>Sheet1!$B$2:$B$13</c:f>
              <c:numCache>
                <c:formatCode>General</c:formatCode>
                <c:ptCount val="12"/>
                <c:pt idx="0">
                  <c:v>13</c:v>
                </c:pt>
                <c:pt idx="1">
                  <c:v>16</c:v>
                </c:pt>
                <c:pt idx="2">
                  <c:v>16</c:v>
                </c:pt>
                <c:pt idx="3">
                  <c:v>19</c:v>
                </c:pt>
                <c:pt idx="4">
                  <c:v>35</c:v>
                </c:pt>
                <c:pt idx="5">
                  <c:v>42</c:v>
                </c:pt>
                <c:pt idx="6">
                  <c:v>48</c:v>
                </c:pt>
                <c:pt idx="7">
                  <c:v>62</c:v>
                </c:pt>
                <c:pt idx="8">
                  <c:v>91</c:v>
                </c:pt>
                <c:pt idx="9">
                  <c:v>91</c:v>
                </c:pt>
                <c:pt idx="10">
                  <c:v>91</c:v>
                </c:pt>
                <c:pt idx="11">
                  <c:v>96</c:v>
                </c:pt>
              </c:numCache>
            </c:numRef>
          </c:val>
          <c:extLst>
            <c:ext xmlns:c16="http://schemas.microsoft.com/office/drawing/2014/chart" uri="{C3380CC4-5D6E-409C-BE32-E72D297353CC}">
              <c16:uniqueId val="{0000000E-0F46-4DDE-B3ED-7B913B63E6A5}"/>
            </c:ext>
          </c:extLst>
        </c:ser>
        <c:dLbls>
          <c:dLblPos val="ctr"/>
          <c:showLegendKey val="0"/>
          <c:showVal val="1"/>
          <c:showCatName val="0"/>
          <c:showSerName val="0"/>
          <c:showPercent val="0"/>
          <c:showBubbleSize val="0"/>
        </c:dLbls>
        <c:gapWidth val="150"/>
        <c:axId val="591430207"/>
        <c:axId val="591431839"/>
      </c:barChart>
      <c:catAx>
        <c:axId val="591430207"/>
        <c:scaling>
          <c:orientation val="minMax"/>
        </c:scaling>
        <c:delete val="0"/>
        <c:axPos val="b"/>
        <c:numFmt formatCode="General" sourceLinked="1"/>
        <c:majorTickMark val="out"/>
        <c:minorTickMark val="none"/>
        <c:tickLblPos val="nextTo"/>
        <c:spPr>
          <a:noFill/>
          <a:ln w="9525" cap="flat" cmpd="sng" algn="ctr">
            <a:solidFill>
              <a:srgbClr val="E7EAF0">
                <a:lumMod val="90000"/>
              </a:srgb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Lato" panose="020F0502020204030203" pitchFamily="34" charset="77"/>
                <a:ea typeface="+mn-ea"/>
                <a:cs typeface="+mn-cs"/>
              </a:defRPr>
            </a:pPr>
            <a:endParaRPr lang="en-US"/>
          </a:p>
        </c:txPr>
        <c:crossAx val="591431839"/>
        <c:crosses val="autoZero"/>
        <c:auto val="1"/>
        <c:lblAlgn val="ctr"/>
        <c:lblOffset val="100"/>
        <c:noMultiLvlLbl val="0"/>
      </c:catAx>
      <c:valAx>
        <c:axId val="591431839"/>
        <c:scaling>
          <c:orientation val="minMax"/>
          <c:max val="100"/>
        </c:scaling>
        <c:delete val="0"/>
        <c:axPos val="l"/>
        <c:numFmt formatCode="#,##0" sourceLinked="0"/>
        <c:majorTickMark val="out"/>
        <c:minorTickMark val="none"/>
        <c:tickLblPos val="nextTo"/>
        <c:spPr>
          <a:noFill/>
          <a:ln>
            <a:solidFill>
              <a:srgbClr val="E7EAF0">
                <a:lumMod val="90000"/>
              </a:srgb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77"/>
                <a:ea typeface="+mn-ea"/>
                <a:cs typeface="+mn-cs"/>
              </a:defRPr>
            </a:pPr>
            <a:endParaRPr lang="en-US"/>
          </a:p>
        </c:txPr>
        <c:crossAx val="591430207"/>
        <c:crosses val="autoZero"/>
        <c:crossBetween val="between"/>
        <c:majorUnit val="20"/>
      </c:valAx>
      <c:spPr>
        <a:noFill/>
        <a:ln>
          <a:noFill/>
        </a:ln>
        <a:effectLst/>
      </c:spPr>
    </c:plotArea>
    <c:plotVisOnly val="1"/>
    <c:dispBlanksAs val="gap"/>
    <c:showDLblsOverMax val="0"/>
    <c:extLst/>
  </c:chart>
  <c:spPr>
    <a:solidFill>
      <a:srgbClr val="FFFFFF"/>
    </a:solidFill>
    <a:ln w="9525" cap="flat" cmpd="sng" algn="ctr">
      <a:noFill/>
      <a:round/>
    </a:ln>
    <a:effectLst/>
  </c:spPr>
  <c:txPr>
    <a:bodyPr/>
    <a:lstStyle/>
    <a:p>
      <a:pPr>
        <a:defRPr>
          <a:solidFill>
            <a:schemeClr val="tx2"/>
          </a:solidFill>
          <a:latin typeface="Lato" panose="020F0502020204030203" pitchFamily="34" charset="77"/>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03135639087251E-2"/>
          <c:y val="0.16447563619764921"/>
          <c:w val="0.92369764477888161"/>
          <c:h val="0.56867900007644678"/>
        </c:manualLayout>
      </c:layout>
      <c:barChart>
        <c:barDir val="col"/>
        <c:grouping val="stacked"/>
        <c:varyColors val="0"/>
        <c:ser>
          <c:idx val="0"/>
          <c:order val="0"/>
          <c:tx>
            <c:strRef>
              <c:f>Sheet1!$A$2</c:f>
              <c:strCache>
                <c:ptCount val="1"/>
                <c:pt idx="0">
                  <c:v>Broadcaster: live</c:v>
                </c:pt>
              </c:strCache>
            </c:strRef>
          </c:tx>
          <c:spPr>
            <a:solidFill>
              <a:schemeClr val="accent1"/>
            </a:solidFill>
            <a:ln>
              <a:noFill/>
            </a:ln>
            <a:effectLst/>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48-496C-A20E-C5D16EE9F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Sheet1!$B$2:$N$2</c:f>
              <c:numCache>
                <c:formatCode>General</c:formatCode>
                <c:ptCount val="13"/>
                <c:pt idx="0">
                  <c:v>219</c:v>
                </c:pt>
                <c:pt idx="1">
                  <c:v>213</c:v>
                </c:pt>
                <c:pt idx="2">
                  <c:v>210</c:v>
                </c:pt>
                <c:pt idx="3">
                  <c:v>198</c:v>
                </c:pt>
                <c:pt idx="4">
                  <c:v>184</c:v>
                </c:pt>
                <c:pt idx="5">
                  <c:v>179</c:v>
                </c:pt>
                <c:pt idx="6">
                  <c:v>176</c:v>
                </c:pt>
                <c:pt idx="7">
                  <c:v>168</c:v>
                </c:pt>
                <c:pt idx="8">
                  <c:v>157</c:v>
                </c:pt>
                <c:pt idx="9">
                  <c:v>148</c:v>
                </c:pt>
                <c:pt idx="10">
                  <c:v>155</c:v>
                </c:pt>
                <c:pt idx="11">
                  <c:v>139</c:v>
                </c:pt>
                <c:pt idx="12">
                  <c:v>119</c:v>
                </c:pt>
              </c:numCache>
            </c:numRef>
          </c:val>
          <c:extLst>
            <c:ext xmlns:c16="http://schemas.microsoft.com/office/drawing/2014/chart" uri="{C3380CC4-5D6E-409C-BE32-E72D297353CC}">
              <c16:uniqueId val="{00000002-2948-496C-A20E-C5D16EE9F350}"/>
            </c:ext>
          </c:extLst>
        </c:ser>
        <c:ser>
          <c:idx val="1"/>
          <c:order val="1"/>
          <c:tx>
            <c:strRef>
              <c:f>Sheet1!$A$3</c:f>
              <c:strCache>
                <c:ptCount val="1"/>
                <c:pt idx="0">
                  <c:v>Broadcaster: non-live*</c:v>
                </c:pt>
              </c:strCache>
            </c:strRef>
          </c:tx>
          <c:spPr>
            <a:solidFill>
              <a:srgbClr val="70C8F2"/>
            </a:solidFill>
            <a:ln>
              <a:noFill/>
            </a:ln>
            <a:effectLst/>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48-496C-A20E-C5D16EE9F3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Sheet1!$B$3:$N$3</c:f>
              <c:numCache>
                <c:formatCode>General</c:formatCode>
                <c:ptCount val="13"/>
                <c:pt idx="0">
                  <c:v>24</c:v>
                </c:pt>
                <c:pt idx="1">
                  <c:v>30</c:v>
                </c:pt>
                <c:pt idx="2">
                  <c:v>33</c:v>
                </c:pt>
                <c:pt idx="3">
                  <c:v>36</c:v>
                </c:pt>
                <c:pt idx="4">
                  <c:v>35.379190000000001</c:v>
                </c:pt>
                <c:pt idx="5">
                  <c:v>37.53877</c:v>
                </c:pt>
                <c:pt idx="6">
                  <c:v>37.814575000000005</c:v>
                </c:pt>
                <c:pt idx="7">
                  <c:v>38.768718999999997</c:v>
                </c:pt>
                <c:pt idx="8">
                  <c:v>40.137703399999999</c:v>
                </c:pt>
                <c:pt idx="9">
                  <c:v>39.808906000000007</c:v>
                </c:pt>
                <c:pt idx="10">
                  <c:v>45.503886899999998</c:v>
                </c:pt>
                <c:pt idx="11">
                  <c:v>37.728700000000003</c:v>
                </c:pt>
                <c:pt idx="12">
                  <c:v>33.3947</c:v>
                </c:pt>
              </c:numCache>
            </c:numRef>
          </c:val>
          <c:extLst>
            <c:ext xmlns:c16="http://schemas.microsoft.com/office/drawing/2014/chart" uri="{C3380CC4-5D6E-409C-BE32-E72D297353CC}">
              <c16:uniqueId val="{00000005-2948-496C-A20E-C5D16EE9F350}"/>
            </c:ext>
          </c:extLst>
        </c:ser>
        <c:ser>
          <c:idx val="2"/>
          <c:order val="2"/>
          <c:tx>
            <c:strRef>
              <c:f>Sheet1!$A$4</c:f>
              <c:strCache>
                <c:ptCount val="1"/>
                <c:pt idx="0">
                  <c:v>SVOD**</c:v>
                </c:pt>
              </c:strCache>
            </c:strRef>
          </c:tx>
          <c:spPr>
            <a:solidFill>
              <a:srgbClr val="E5B541"/>
            </a:solidFill>
            <a:ln>
              <a:noFill/>
            </a:ln>
            <a:effectLst/>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48-496C-A20E-C5D16EE9F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Sheet1!$B$4:$N$4</c:f>
              <c:numCache>
                <c:formatCode>General</c:formatCode>
                <c:ptCount val="13"/>
                <c:pt idx="0">
                  <c:v>0</c:v>
                </c:pt>
                <c:pt idx="1">
                  <c:v>0</c:v>
                </c:pt>
                <c:pt idx="2">
                  <c:v>1</c:v>
                </c:pt>
                <c:pt idx="3">
                  <c:v>3</c:v>
                </c:pt>
                <c:pt idx="4">
                  <c:v>6</c:v>
                </c:pt>
                <c:pt idx="5">
                  <c:v>8</c:v>
                </c:pt>
                <c:pt idx="6">
                  <c:v>10</c:v>
                </c:pt>
                <c:pt idx="7">
                  <c:v>13</c:v>
                </c:pt>
                <c:pt idx="8">
                  <c:v>17</c:v>
                </c:pt>
                <c:pt idx="9">
                  <c:v>21</c:v>
                </c:pt>
                <c:pt idx="10">
                  <c:v>33</c:v>
                </c:pt>
                <c:pt idx="11">
                  <c:v>41</c:v>
                </c:pt>
                <c:pt idx="12">
                  <c:v>43</c:v>
                </c:pt>
              </c:numCache>
            </c:numRef>
          </c:val>
          <c:extLst>
            <c:ext xmlns:c16="http://schemas.microsoft.com/office/drawing/2014/chart" uri="{C3380CC4-5D6E-409C-BE32-E72D297353CC}">
              <c16:uniqueId val="{00000008-2948-496C-A20E-C5D16EE9F350}"/>
            </c:ext>
          </c:extLst>
        </c:ser>
        <c:ser>
          <c:idx val="3"/>
          <c:order val="3"/>
          <c:tx>
            <c:strRef>
              <c:f>Sheet1!$A$5</c:f>
              <c:strCache>
                <c:ptCount val="1"/>
                <c:pt idx="0">
                  <c:v>Free ad-supported long-form online video†</c:v>
                </c:pt>
              </c:strCache>
            </c:strRef>
          </c:tx>
          <c:spPr>
            <a:solidFill>
              <a:srgbClr val="92D050"/>
            </a:solidFill>
            <a:ln>
              <a:noFill/>
            </a:ln>
            <a:effectLst/>
          </c:spPr>
          <c:invertIfNegative val="0"/>
          <c:dLbls>
            <c:dLbl>
              <c:idx val="12"/>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48-496C-A20E-C5D16EE9F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Sheet1!$B$5:$N$5</c:f>
              <c:numCache>
                <c:formatCode>General</c:formatCode>
                <c:ptCount val="13"/>
                <c:pt idx="0">
                  <c:v>0</c:v>
                </c:pt>
                <c:pt idx="1">
                  <c:v>0</c:v>
                </c:pt>
                <c:pt idx="2">
                  <c:v>0</c:v>
                </c:pt>
                <c:pt idx="3">
                  <c:v>0</c:v>
                </c:pt>
                <c:pt idx="4">
                  <c:v>1.6183800000000002</c:v>
                </c:pt>
                <c:pt idx="5">
                  <c:v>2.4575400000000003</c:v>
                </c:pt>
                <c:pt idx="6">
                  <c:v>4.1791500000000008</c:v>
                </c:pt>
                <c:pt idx="7">
                  <c:v>5.2234380000000007</c:v>
                </c:pt>
                <c:pt idx="8">
                  <c:v>4.8550068</c:v>
                </c:pt>
                <c:pt idx="9">
                  <c:v>6.1818120000000008</c:v>
                </c:pt>
                <c:pt idx="10">
                  <c:v>6.4863738</c:v>
                </c:pt>
                <c:pt idx="11">
                  <c:v>9.2574000000000005</c:v>
                </c:pt>
                <c:pt idx="12">
                  <c:v>10.589400000000001</c:v>
                </c:pt>
              </c:numCache>
            </c:numRef>
          </c:val>
          <c:extLst>
            <c:ext xmlns:c16="http://schemas.microsoft.com/office/drawing/2014/chart" uri="{C3380CC4-5D6E-409C-BE32-E72D297353CC}">
              <c16:uniqueId val="{0000000B-2948-496C-A20E-C5D16EE9F350}"/>
            </c:ext>
          </c:extLst>
        </c:ser>
        <c:ser>
          <c:idx val="4"/>
          <c:order val="4"/>
          <c:tx>
            <c:strRef>
              <c:f>Sheet1!$A$6</c:f>
              <c:strCache>
                <c:ptCount val="1"/>
                <c:pt idx="0">
                  <c:v>YouTube</c:v>
                </c:pt>
              </c:strCache>
            </c:strRef>
          </c:tx>
          <c:spPr>
            <a:solidFill>
              <a:srgbClr val="E02685"/>
            </a:solidFill>
            <a:ln>
              <a:noFill/>
            </a:ln>
            <a:effectLst/>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48-496C-A20E-C5D16EE9F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Sheet1!$B$6:$N$6</c:f>
              <c:numCache>
                <c:formatCode>0</c:formatCode>
                <c:ptCount val="13"/>
                <c:pt idx="0">
                  <c:v>4</c:v>
                </c:pt>
                <c:pt idx="1">
                  <c:v>6</c:v>
                </c:pt>
                <c:pt idx="2">
                  <c:v>8</c:v>
                </c:pt>
                <c:pt idx="3">
                  <c:v>10</c:v>
                </c:pt>
                <c:pt idx="4">
                  <c:v>12</c:v>
                </c:pt>
                <c:pt idx="5">
                  <c:v>15</c:v>
                </c:pt>
                <c:pt idx="6">
                  <c:v>18</c:v>
                </c:pt>
                <c:pt idx="7">
                  <c:v>23</c:v>
                </c:pt>
                <c:pt idx="8">
                  <c:v>28</c:v>
                </c:pt>
                <c:pt idx="9">
                  <c:v>31</c:v>
                </c:pt>
                <c:pt idx="10">
                  <c:v>38</c:v>
                </c:pt>
                <c:pt idx="11">
                  <c:v>39</c:v>
                </c:pt>
                <c:pt idx="12">
                  <c:v>40</c:v>
                </c:pt>
              </c:numCache>
            </c:numRef>
          </c:val>
          <c:extLst>
            <c:ext xmlns:c16="http://schemas.microsoft.com/office/drawing/2014/chart" uri="{C3380CC4-5D6E-409C-BE32-E72D297353CC}">
              <c16:uniqueId val="{0000000D-2948-496C-A20E-C5D16EE9F350}"/>
            </c:ext>
          </c:extLst>
        </c:ser>
        <c:ser>
          <c:idx val="5"/>
          <c:order val="5"/>
          <c:tx>
            <c:strRef>
              <c:f>Sheet1!$A$7</c:f>
              <c:strCache>
                <c:ptCount val="1"/>
                <c:pt idx="0">
                  <c:v>Other online video</c:v>
                </c:pt>
              </c:strCache>
            </c:strRef>
          </c:tx>
          <c:spPr>
            <a:solidFill>
              <a:srgbClr val="E02685">
                <a:lumMod val="40000"/>
                <a:lumOff val="60000"/>
              </a:srgbClr>
            </a:solidFill>
            <a:ln>
              <a:noFill/>
            </a:ln>
            <a:effectLst/>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48-496C-A20E-C5D16EE9F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Lato" panose="020F0502020204030203" pitchFamily="34"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Sheet1!$B$7:$N$7</c:f>
              <c:numCache>
                <c:formatCode>0</c:formatCode>
                <c:ptCount val="13"/>
                <c:pt idx="0">
                  <c:v>2</c:v>
                </c:pt>
                <c:pt idx="1">
                  <c:v>3</c:v>
                </c:pt>
                <c:pt idx="2">
                  <c:v>3</c:v>
                </c:pt>
                <c:pt idx="3">
                  <c:v>3</c:v>
                </c:pt>
                <c:pt idx="4">
                  <c:v>4</c:v>
                </c:pt>
                <c:pt idx="5">
                  <c:v>4</c:v>
                </c:pt>
                <c:pt idx="6">
                  <c:v>4</c:v>
                </c:pt>
                <c:pt idx="7">
                  <c:v>5</c:v>
                </c:pt>
                <c:pt idx="8">
                  <c:v>6</c:v>
                </c:pt>
                <c:pt idx="9">
                  <c:v>8</c:v>
                </c:pt>
                <c:pt idx="10">
                  <c:v>11</c:v>
                </c:pt>
                <c:pt idx="11">
                  <c:v>12</c:v>
                </c:pt>
                <c:pt idx="12">
                  <c:v>12</c:v>
                </c:pt>
              </c:numCache>
            </c:numRef>
          </c:val>
          <c:extLst>
            <c:ext xmlns:c16="http://schemas.microsoft.com/office/drawing/2014/chart" uri="{C3380CC4-5D6E-409C-BE32-E72D297353CC}">
              <c16:uniqueId val="{0000000F-2948-496C-A20E-C5D16EE9F350}"/>
            </c:ext>
          </c:extLst>
        </c:ser>
        <c:ser>
          <c:idx val="6"/>
          <c:order val="6"/>
          <c:tx>
            <c:strRef>
              <c:f>Sheet1!$A$8</c:f>
              <c:strCache>
                <c:ptCount val="1"/>
                <c:pt idx="0">
                  <c:v>YouTube + OOV</c:v>
                </c:pt>
              </c:strCache>
            </c:strRef>
          </c:tx>
          <c:spPr>
            <a:pattFill prst="pct90">
              <a:fgClr>
                <a:srgbClr val="E02685">
                  <a:lumMod val="60000"/>
                  <a:lumOff val="40000"/>
                </a:srgbClr>
              </a:fgClr>
              <a:bgClr>
                <a:srgbClr val="FFFFFF"/>
              </a:bgClr>
            </a:pattFill>
            <a:ln>
              <a:noFill/>
            </a:ln>
            <a:effectLst/>
          </c:spPr>
          <c:invertIfNegative val="0"/>
          <c:dLbls>
            <c:delete val="1"/>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Sheet1!$B$8:$N$8</c:f>
              <c:numCache>
                <c:formatCode>General</c:formatCode>
                <c:ptCount val="13"/>
                <c:pt idx="11" formatCode="0">
                  <c:v>0</c:v>
                </c:pt>
                <c:pt idx="12" formatCode="0">
                  <c:v>0</c:v>
                </c:pt>
              </c:numCache>
            </c:numRef>
          </c:val>
          <c:extLst>
            <c:ext xmlns:c16="http://schemas.microsoft.com/office/drawing/2014/chart" uri="{C3380CC4-5D6E-409C-BE32-E72D297353CC}">
              <c16:uniqueId val="{00000011-2948-496C-A20E-C5D16EE9F350}"/>
            </c:ext>
          </c:extLst>
        </c:ser>
        <c:ser>
          <c:idx val="7"/>
          <c:order val="7"/>
          <c:tx>
            <c:strRef>
              <c:f>Sheet1!$A$9</c:f>
              <c:strCache>
                <c:ptCount val="1"/>
                <c:pt idx="0">
                  <c:v>Total video viewing</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2948-496C-A20E-C5D16EE9F350}"/>
                </c:ext>
              </c:extLst>
            </c:dLbl>
            <c:dLbl>
              <c:idx val="1"/>
              <c:delete val="1"/>
              <c:extLst>
                <c:ext xmlns:c15="http://schemas.microsoft.com/office/drawing/2012/chart" uri="{CE6537A1-D6FC-4f65-9D91-7224C49458BB}"/>
                <c:ext xmlns:c16="http://schemas.microsoft.com/office/drawing/2014/chart" uri="{C3380CC4-5D6E-409C-BE32-E72D297353CC}">
                  <c16:uniqueId val="{00000013-2948-496C-A20E-C5D16EE9F350}"/>
                </c:ext>
              </c:extLst>
            </c:dLbl>
            <c:dLbl>
              <c:idx val="2"/>
              <c:delete val="1"/>
              <c:extLst>
                <c:ext xmlns:c15="http://schemas.microsoft.com/office/drawing/2012/chart" uri="{CE6537A1-D6FC-4f65-9D91-7224C49458BB}"/>
                <c:ext xmlns:c16="http://schemas.microsoft.com/office/drawing/2014/chart" uri="{C3380CC4-5D6E-409C-BE32-E72D297353CC}">
                  <c16:uniqueId val="{00000014-2948-496C-A20E-C5D16EE9F350}"/>
                </c:ext>
              </c:extLst>
            </c:dLbl>
            <c:dLbl>
              <c:idx val="3"/>
              <c:delete val="1"/>
              <c:extLst>
                <c:ext xmlns:c15="http://schemas.microsoft.com/office/drawing/2012/chart" uri="{CE6537A1-D6FC-4f65-9D91-7224C49458BB}"/>
                <c:ext xmlns:c16="http://schemas.microsoft.com/office/drawing/2014/chart" uri="{C3380CC4-5D6E-409C-BE32-E72D297353CC}">
                  <c16:uniqueId val="{00000015-2948-496C-A20E-C5D16EE9F350}"/>
                </c:ext>
              </c:extLst>
            </c:dLbl>
            <c:dLbl>
              <c:idx val="4"/>
              <c:delete val="1"/>
              <c:extLst>
                <c:ext xmlns:c15="http://schemas.microsoft.com/office/drawing/2012/chart" uri="{CE6537A1-D6FC-4f65-9D91-7224C49458BB}"/>
                <c:ext xmlns:c16="http://schemas.microsoft.com/office/drawing/2014/chart" uri="{C3380CC4-5D6E-409C-BE32-E72D297353CC}">
                  <c16:uniqueId val="{00000016-2948-496C-A20E-C5D16EE9F350}"/>
                </c:ext>
              </c:extLst>
            </c:dLbl>
            <c:dLbl>
              <c:idx val="5"/>
              <c:delete val="1"/>
              <c:extLst>
                <c:ext xmlns:c15="http://schemas.microsoft.com/office/drawing/2012/chart" uri="{CE6537A1-D6FC-4f65-9D91-7224C49458BB}"/>
                <c:ext xmlns:c16="http://schemas.microsoft.com/office/drawing/2014/chart" uri="{C3380CC4-5D6E-409C-BE32-E72D297353CC}">
                  <c16:uniqueId val="{00000017-2948-496C-A20E-C5D16EE9F350}"/>
                </c:ext>
              </c:extLst>
            </c:dLbl>
            <c:dLbl>
              <c:idx val="6"/>
              <c:delete val="1"/>
              <c:extLst>
                <c:ext xmlns:c15="http://schemas.microsoft.com/office/drawing/2012/chart" uri="{CE6537A1-D6FC-4f65-9D91-7224C49458BB}"/>
                <c:ext xmlns:c16="http://schemas.microsoft.com/office/drawing/2014/chart" uri="{C3380CC4-5D6E-409C-BE32-E72D297353CC}">
                  <c16:uniqueId val="{00000018-2948-496C-A20E-C5D16EE9F350}"/>
                </c:ext>
              </c:extLst>
            </c:dLbl>
            <c:dLbl>
              <c:idx val="7"/>
              <c:delete val="1"/>
              <c:extLst>
                <c:ext xmlns:c15="http://schemas.microsoft.com/office/drawing/2012/chart" uri="{CE6537A1-D6FC-4f65-9D91-7224C49458BB}"/>
                <c:ext xmlns:c16="http://schemas.microsoft.com/office/drawing/2014/chart" uri="{C3380CC4-5D6E-409C-BE32-E72D297353CC}">
                  <c16:uniqueId val="{00000019-2948-496C-A20E-C5D16EE9F350}"/>
                </c:ext>
              </c:extLst>
            </c:dLbl>
            <c:dLbl>
              <c:idx val="8"/>
              <c:delete val="1"/>
              <c:extLst>
                <c:ext xmlns:c15="http://schemas.microsoft.com/office/drawing/2012/chart" uri="{CE6537A1-D6FC-4f65-9D91-7224C49458BB}"/>
                <c:ext xmlns:c16="http://schemas.microsoft.com/office/drawing/2014/chart" uri="{C3380CC4-5D6E-409C-BE32-E72D297353CC}">
                  <c16:uniqueId val="{0000001A-2948-496C-A20E-C5D16EE9F350}"/>
                </c:ext>
              </c:extLst>
            </c:dLbl>
            <c:dLbl>
              <c:idx val="11"/>
              <c:delete val="1"/>
              <c:extLst>
                <c:ext xmlns:c15="http://schemas.microsoft.com/office/drawing/2012/chart" uri="{CE6537A1-D6FC-4f65-9D91-7224C49458BB}"/>
                <c:ext xmlns:c16="http://schemas.microsoft.com/office/drawing/2014/chart" uri="{C3380CC4-5D6E-409C-BE32-E72D297353CC}">
                  <c16:uniqueId val="{0000001B-2948-496C-A20E-C5D16EE9F350}"/>
                </c:ext>
              </c:extLst>
            </c:dLbl>
            <c:dLbl>
              <c:idx val="12"/>
              <c:delete val="1"/>
              <c:extLst>
                <c:ext xmlns:c15="http://schemas.microsoft.com/office/drawing/2012/chart" uri="{CE6537A1-D6FC-4f65-9D91-7224C49458BB}"/>
                <c:ext xmlns:c16="http://schemas.microsoft.com/office/drawing/2014/chart" uri="{C3380CC4-5D6E-409C-BE32-E72D297353CC}">
                  <c16:uniqueId val="{0000001C-2948-496C-A20E-C5D16EE9F3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Lato" panose="020F0502020204030203"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Sheet1!$B$9:$N$9</c:f>
              <c:numCache>
                <c:formatCode>0</c:formatCode>
                <c:ptCount val="13"/>
                <c:pt idx="0">
                  <c:v>250</c:v>
                </c:pt>
                <c:pt idx="1">
                  <c:v>252</c:v>
                </c:pt>
                <c:pt idx="2">
                  <c:v>254</c:v>
                </c:pt>
                <c:pt idx="3">
                  <c:v>250</c:v>
                </c:pt>
                <c:pt idx="4">
                  <c:v>243</c:v>
                </c:pt>
                <c:pt idx="5">
                  <c:v>246</c:v>
                </c:pt>
                <c:pt idx="6">
                  <c:v>251</c:v>
                </c:pt>
                <c:pt idx="7">
                  <c:v>253</c:v>
                </c:pt>
                <c:pt idx="8">
                  <c:v>254</c:v>
                </c:pt>
                <c:pt idx="9">
                  <c:v>255</c:v>
                </c:pt>
                <c:pt idx="10">
                  <c:v>289</c:v>
                </c:pt>
                <c:pt idx="11">
                  <c:v>278</c:v>
                </c:pt>
                <c:pt idx="12">
                  <c:v>258</c:v>
                </c:pt>
              </c:numCache>
            </c:numRef>
          </c:val>
          <c:extLst>
            <c:ext xmlns:c16="http://schemas.microsoft.com/office/drawing/2014/chart" uri="{C3380CC4-5D6E-409C-BE32-E72D297353CC}">
              <c16:uniqueId val="{00000021-2948-496C-A20E-C5D16EE9F350}"/>
            </c:ext>
          </c:extLst>
        </c:ser>
        <c:dLbls>
          <c:dLblPos val="ctr"/>
          <c:showLegendKey val="0"/>
          <c:showVal val="1"/>
          <c:showCatName val="0"/>
          <c:showSerName val="0"/>
          <c:showPercent val="0"/>
          <c:showBubbleSize val="0"/>
        </c:dLbls>
        <c:gapWidth val="20"/>
        <c:overlap val="100"/>
        <c:axId val="591430207"/>
        <c:axId val="591431839"/>
      </c:barChart>
      <c:catAx>
        <c:axId val="591430207"/>
        <c:scaling>
          <c:orientation val="minMax"/>
        </c:scaling>
        <c:delete val="0"/>
        <c:axPos val="b"/>
        <c:numFmt formatCode="General" sourceLinked="1"/>
        <c:majorTickMark val="out"/>
        <c:minorTickMark val="none"/>
        <c:tickLblPos val="nextTo"/>
        <c:spPr>
          <a:noFill/>
          <a:ln w="9525" cap="flat" cmpd="sng" algn="ctr">
            <a:solidFill>
              <a:srgbClr val="E7EAF0">
                <a:lumMod val="90000"/>
              </a:srgb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Lato" panose="020F0502020204030203" pitchFamily="34" charset="77"/>
                <a:ea typeface="+mn-ea"/>
                <a:cs typeface="+mn-cs"/>
              </a:defRPr>
            </a:pPr>
            <a:endParaRPr lang="en-US"/>
          </a:p>
        </c:txPr>
        <c:crossAx val="591431839"/>
        <c:crosses val="autoZero"/>
        <c:auto val="1"/>
        <c:lblAlgn val="ctr"/>
        <c:lblOffset val="100"/>
        <c:noMultiLvlLbl val="0"/>
      </c:catAx>
      <c:valAx>
        <c:axId val="591431839"/>
        <c:scaling>
          <c:orientation val="minMax"/>
          <c:max val="300"/>
        </c:scaling>
        <c:delete val="0"/>
        <c:axPos val="l"/>
        <c:numFmt formatCode="#,##0" sourceLinked="0"/>
        <c:majorTickMark val="out"/>
        <c:minorTickMark val="none"/>
        <c:tickLblPos val="nextTo"/>
        <c:spPr>
          <a:noFill/>
          <a:ln>
            <a:solidFill>
              <a:srgbClr val="E7EAF0">
                <a:lumMod val="90000"/>
              </a:srgbClr>
            </a:solidFill>
          </a:ln>
          <a:effectLst/>
        </c:spPr>
        <c:txPr>
          <a:bodyPr rot="-60000000" spcFirstLastPara="1" vertOverflow="ellipsis" vert="horz" wrap="square" anchor="ctr" anchorCtr="1"/>
          <a:lstStyle/>
          <a:p>
            <a:pPr>
              <a:defRPr sz="1400" b="0" i="0" u="none" strike="noStrike" kern="1200" baseline="0">
                <a:solidFill>
                  <a:schemeClr val="tx2"/>
                </a:solidFill>
                <a:latin typeface="Lato" panose="020F0502020204030203" pitchFamily="34" charset="77"/>
                <a:ea typeface="+mn-ea"/>
                <a:cs typeface="+mn-cs"/>
              </a:defRPr>
            </a:pPr>
            <a:endParaRPr lang="en-US"/>
          </a:p>
        </c:txPr>
        <c:crossAx val="591430207"/>
        <c:crosses val="autoZero"/>
        <c:crossBetween val="between"/>
      </c:valAx>
      <c:spPr>
        <a:noFill/>
        <a:ln>
          <a:noFill/>
        </a:ln>
        <a:effectLst/>
      </c:spPr>
    </c:plotArea>
    <c:legend>
      <c:legendPos val="t"/>
      <c:legendEntry>
        <c:idx val="7"/>
        <c:delete val="1"/>
      </c:legendEntry>
      <c:layout>
        <c:manualLayout>
          <c:xMode val="edge"/>
          <c:yMode val="edge"/>
          <c:x val="3.7402518929738099E-4"/>
          <c:y val="0.82235895573732876"/>
          <c:w val="0.65531875398553641"/>
          <c:h val="0.1762944346762479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Lato" panose="020F0502020204030203" pitchFamily="34" charset="77"/>
              <a:ea typeface="+mn-ea"/>
              <a:cs typeface="+mn-cs"/>
            </a:defRPr>
          </a:pPr>
          <a:endParaRPr lang="en-US"/>
        </a:p>
      </c:txPr>
    </c:legend>
    <c:plotVisOnly val="1"/>
    <c:dispBlanksAs val="gap"/>
    <c:showDLblsOverMax val="0"/>
    <c:extLst/>
  </c:chart>
  <c:spPr>
    <a:solidFill>
      <a:srgbClr val="FFFFFF"/>
    </a:solidFill>
    <a:ln w="9525" cap="flat" cmpd="sng" algn="ctr">
      <a:noFill/>
      <a:round/>
    </a:ln>
    <a:effectLst/>
  </c:spPr>
  <c:txPr>
    <a:bodyPr/>
    <a:lstStyle/>
    <a:p>
      <a:pPr>
        <a:defRPr sz="900">
          <a:solidFill>
            <a:schemeClr val="tx2"/>
          </a:solidFill>
          <a:latin typeface="Lato" panose="020F0502020204030203" pitchFamily="34" charset="77"/>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0.02976</cdr:y>
    </cdr:from>
    <cdr:to>
      <cdr:x>1</cdr:x>
      <cdr:y>0.11644</cdr:y>
    </cdr:to>
    <cdr:sp macro="" textlink="">
      <cdr:nvSpPr>
        <cdr:cNvPr id="2" name="Rectangle 1">
          <a:extLst xmlns:a="http://schemas.openxmlformats.org/drawingml/2006/main">
            <a:ext uri="{FF2B5EF4-FFF2-40B4-BE49-F238E27FC236}">
              <a16:creationId xmlns:a16="http://schemas.microsoft.com/office/drawing/2014/main" id="{168BF408-D3CF-43D6-8678-B3DC889880E0}"/>
            </a:ext>
          </a:extLst>
        </cdr:cNvPr>
        <cdr:cNvSpPr/>
      </cdr:nvSpPr>
      <cdr:spPr>
        <a:xfrm xmlns:a="http://schemas.openxmlformats.org/drawingml/2006/main">
          <a:off x="0" y="95251"/>
          <a:ext cx="5723890" cy="2774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nchor="ctr"/>
        <a:lstStyle xmlns:a="http://schemas.openxmlformats.org/drawingml/2006/main"/>
        <a:p xmlns:a="http://schemas.openxmlformats.org/drawingml/2006/main">
          <a:r>
            <a:rPr lang="en-GB" sz="1800" b="1" dirty="0">
              <a:solidFill>
                <a:schemeClr val="tx1"/>
              </a:solidFill>
              <a:latin typeface="Lusitana" pitchFamily="2" charset="0"/>
            </a:rPr>
            <a:t>US</a:t>
          </a:r>
          <a:r>
            <a:rPr lang="en-GB" sz="1800" b="1" baseline="0" dirty="0">
              <a:solidFill>
                <a:schemeClr val="tx1"/>
              </a:solidFill>
              <a:latin typeface="Lusitana" pitchFamily="2" charset="0"/>
            </a:rPr>
            <a:t> total TV viewing, August 2022</a:t>
          </a:r>
          <a:endParaRPr lang="en-GB" sz="1800" b="1" dirty="0">
            <a:solidFill>
              <a:schemeClr val="tx1"/>
            </a:solidFill>
            <a:latin typeface="Lusitana" pitchFamily="2" charset="0"/>
          </a:endParaRPr>
        </a:p>
      </cdr:txBody>
    </cdr:sp>
  </cdr:relSizeAnchor>
  <cdr:relSizeAnchor xmlns:cdr="http://schemas.openxmlformats.org/drawingml/2006/chartDrawing">
    <cdr:from>
      <cdr:x>0</cdr:x>
      <cdr:y>0.11963</cdr:y>
    </cdr:from>
    <cdr:to>
      <cdr:x>0.99745</cdr:x>
      <cdr:y>0.11963</cdr:y>
    </cdr:to>
    <cdr:cxnSp macro="">
      <cdr:nvCxnSpPr>
        <cdr:cNvPr id="3" name="Straight Connector 2">
          <a:extLst xmlns:a="http://schemas.openxmlformats.org/drawingml/2006/main">
            <a:ext uri="{FF2B5EF4-FFF2-40B4-BE49-F238E27FC236}">
              <a16:creationId xmlns:a16="http://schemas.microsoft.com/office/drawing/2014/main" id="{F95373B5-379B-4568-A2B5-979A323D32B1}"/>
            </a:ext>
          </a:extLst>
        </cdr:cNvPr>
        <cdr:cNvCxnSpPr/>
      </cdr:nvCxnSpPr>
      <cdr:spPr>
        <a:xfrm xmlns:a="http://schemas.openxmlformats.org/drawingml/2006/main">
          <a:off x="0" y="307860"/>
          <a:ext cx="4416248"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0.53333</cdr:x>
      <cdr:y>0.9591</cdr:y>
    </cdr:from>
    <cdr:to>
      <cdr:x>1</cdr:x>
      <cdr:y>0.99757</cdr:y>
    </cdr:to>
    <cdr:sp macro="" textlink="">
      <cdr:nvSpPr>
        <cdr:cNvPr id="4" name="Text Box 3"/>
        <cdr:cNvSpPr txBox="1"/>
      </cdr:nvSpPr>
      <cdr:spPr>
        <a:xfrm xmlns:a="http://schemas.openxmlformats.org/drawingml/2006/main">
          <a:off x="2926062" y="3069512"/>
          <a:ext cx="2560338"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b">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fontAlgn="auto"/>
          <a:r>
            <a:rPr lang="en-GB" sz="800" dirty="0">
              <a:solidFill>
                <a:sysClr val="windowText" lastClr="000000"/>
              </a:solidFill>
              <a:latin typeface="Lato" panose="020F0502020204030203" pitchFamily="34" charset="77"/>
            </a:rPr>
            <a:t>[Source: Nielsen, Enders Analysis]</a:t>
          </a:r>
        </a:p>
      </cdr:txBody>
    </cdr:sp>
  </cdr:relSizeAnchor>
  <cdr:relSizeAnchor xmlns:cdr="http://schemas.openxmlformats.org/drawingml/2006/chartDrawing">
    <cdr:from>
      <cdr:x>0</cdr:x>
      <cdr:y>0.0147</cdr:y>
    </cdr:from>
    <cdr:to>
      <cdr:x>0.99745</cdr:x>
      <cdr:y>0.0147</cdr:y>
    </cdr:to>
    <cdr:cxnSp macro="">
      <cdr:nvCxnSpPr>
        <cdr:cNvPr id="8" name="Straight Connector 7">
          <a:extLst xmlns:a="http://schemas.openxmlformats.org/drawingml/2006/main">
            <a:ext uri="{FF2B5EF4-FFF2-40B4-BE49-F238E27FC236}">
              <a16:creationId xmlns:a16="http://schemas.microsoft.com/office/drawing/2014/main" id="{BD981DF5-D16C-4BFA-A4AF-51EDAC6AB92C}"/>
            </a:ext>
          </a:extLst>
        </cdr:cNvPr>
        <cdr:cNvCxnSpPr/>
      </cdr:nvCxnSpPr>
      <cdr:spPr>
        <a:xfrm xmlns:a="http://schemas.openxmlformats.org/drawingml/2006/main">
          <a:off x="0" y="37840"/>
          <a:ext cx="4417840"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0.01851</cdr:y>
    </cdr:from>
    <cdr:to>
      <cdr:x>1</cdr:x>
      <cdr:y>0.11644</cdr:y>
    </cdr:to>
    <cdr:sp macro="" textlink="">
      <cdr:nvSpPr>
        <cdr:cNvPr id="2" name="Rectangle 1">
          <a:extLst xmlns:a="http://schemas.openxmlformats.org/drawingml/2006/main">
            <a:ext uri="{FF2B5EF4-FFF2-40B4-BE49-F238E27FC236}">
              <a16:creationId xmlns:a16="http://schemas.microsoft.com/office/drawing/2014/main" id="{168BF408-D3CF-43D6-8678-B3DC889880E0}"/>
            </a:ext>
          </a:extLst>
        </cdr:cNvPr>
        <cdr:cNvSpPr/>
      </cdr:nvSpPr>
      <cdr:spPr>
        <a:xfrm xmlns:a="http://schemas.openxmlformats.org/drawingml/2006/main">
          <a:off x="0" y="47632"/>
          <a:ext cx="4427538" cy="252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nchor="ctr"/>
        <a:lstStyle xmlns:a="http://schemas.openxmlformats.org/drawingml/2006/main"/>
        <a:p xmlns:a="http://schemas.openxmlformats.org/drawingml/2006/main">
          <a:r>
            <a:rPr lang="en-GB" sz="1800" b="1" dirty="0">
              <a:solidFill>
                <a:schemeClr val="tx1"/>
              </a:solidFill>
              <a:latin typeface="Lusitana" pitchFamily="2" charset="0"/>
            </a:rPr>
            <a:t>Exclusive</a:t>
          </a:r>
          <a:r>
            <a:rPr lang="en-GB" sz="1800" b="1" baseline="0" dirty="0">
              <a:solidFill>
                <a:schemeClr val="tx1"/>
              </a:solidFill>
              <a:latin typeface="Lusitana" pitchFamily="2" charset="0"/>
            </a:rPr>
            <a:t> content as a proportion of library, US, August 2022</a:t>
          </a:r>
          <a:endParaRPr lang="en-GB" sz="1800" b="1" dirty="0">
            <a:solidFill>
              <a:schemeClr val="tx1"/>
            </a:solidFill>
            <a:latin typeface="Lusitana" pitchFamily="2" charset="0"/>
          </a:endParaRPr>
        </a:p>
      </cdr:txBody>
    </cdr:sp>
  </cdr:relSizeAnchor>
  <cdr:relSizeAnchor xmlns:cdr="http://schemas.openxmlformats.org/drawingml/2006/chartDrawing">
    <cdr:from>
      <cdr:x>0</cdr:x>
      <cdr:y>0.11963</cdr:y>
    </cdr:from>
    <cdr:to>
      <cdr:x>0.99745</cdr:x>
      <cdr:y>0.11963</cdr:y>
    </cdr:to>
    <cdr:cxnSp macro="">
      <cdr:nvCxnSpPr>
        <cdr:cNvPr id="3" name="Straight Connector 2">
          <a:extLst xmlns:a="http://schemas.openxmlformats.org/drawingml/2006/main">
            <a:ext uri="{FF2B5EF4-FFF2-40B4-BE49-F238E27FC236}">
              <a16:creationId xmlns:a16="http://schemas.microsoft.com/office/drawing/2014/main" id="{F95373B5-379B-4568-A2B5-979A323D32B1}"/>
            </a:ext>
          </a:extLst>
        </cdr:cNvPr>
        <cdr:cNvCxnSpPr/>
      </cdr:nvCxnSpPr>
      <cdr:spPr>
        <a:xfrm xmlns:a="http://schemas.openxmlformats.org/drawingml/2006/main">
          <a:off x="0" y="307860"/>
          <a:ext cx="4416248"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0.53333</cdr:x>
      <cdr:y>0.92064</cdr:y>
    </cdr:from>
    <cdr:to>
      <cdr:x>1</cdr:x>
      <cdr:y>0.99757</cdr:y>
    </cdr:to>
    <cdr:sp macro="" textlink="">
      <cdr:nvSpPr>
        <cdr:cNvPr id="4" name="Text Box 3"/>
        <cdr:cNvSpPr txBox="1"/>
      </cdr:nvSpPr>
      <cdr:spPr>
        <a:xfrm xmlns:a="http://schemas.openxmlformats.org/drawingml/2006/main">
          <a:off x="2926062" y="2946402"/>
          <a:ext cx="2560338" cy="24622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b">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fontAlgn="auto"/>
          <a:r>
            <a:rPr lang="en-GB" sz="800" dirty="0">
              <a:solidFill>
                <a:srgbClr val="000000"/>
              </a:solidFill>
              <a:latin typeface="Lato" panose="020F0502020204030203" pitchFamily="34" charset="0"/>
            </a:rPr>
            <a:t>Note: Peacock has a a premium, paid-for tier.</a:t>
          </a:r>
        </a:p>
        <a:p xmlns:a="http://schemas.openxmlformats.org/drawingml/2006/main">
          <a:pPr algn="r" fontAlgn="auto"/>
          <a:r>
            <a:rPr lang="en-GB" sz="800" dirty="0">
              <a:solidFill>
                <a:srgbClr val="000000"/>
              </a:solidFill>
              <a:latin typeface="Lato" panose="020F0502020204030203" pitchFamily="34" charset="0"/>
            </a:rPr>
            <a:t>[Source: Justwatch.com, Barclays Research]</a:t>
          </a:r>
        </a:p>
      </cdr:txBody>
    </cdr:sp>
  </cdr:relSizeAnchor>
  <cdr:relSizeAnchor xmlns:cdr="http://schemas.openxmlformats.org/drawingml/2006/chartDrawing">
    <cdr:from>
      <cdr:x>0</cdr:x>
      <cdr:y>0.0147</cdr:y>
    </cdr:from>
    <cdr:to>
      <cdr:x>0.99745</cdr:x>
      <cdr:y>0.0147</cdr:y>
    </cdr:to>
    <cdr:cxnSp macro="">
      <cdr:nvCxnSpPr>
        <cdr:cNvPr id="8" name="Straight Connector 7">
          <a:extLst xmlns:a="http://schemas.openxmlformats.org/drawingml/2006/main">
            <a:ext uri="{FF2B5EF4-FFF2-40B4-BE49-F238E27FC236}">
              <a16:creationId xmlns:a16="http://schemas.microsoft.com/office/drawing/2014/main" id="{BD981DF5-D16C-4BFA-A4AF-51EDAC6AB92C}"/>
            </a:ext>
          </a:extLst>
        </cdr:cNvPr>
        <cdr:cNvCxnSpPr/>
      </cdr:nvCxnSpPr>
      <cdr:spPr>
        <a:xfrm xmlns:a="http://schemas.openxmlformats.org/drawingml/2006/main">
          <a:off x="0" y="37840"/>
          <a:ext cx="4417840"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0.12344</cdr:x>
      <cdr:y>0.18129</cdr:y>
    </cdr:from>
    <cdr:to>
      <cdr:x>0.1559</cdr:x>
      <cdr:y>0.21468</cdr:y>
    </cdr:to>
    <cdr:sp macro="" textlink="">
      <cdr:nvSpPr>
        <cdr:cNvPr id="5" name="Rectangle: Rounded Corners 4"/>
        <cdr:cNvSpPr/>
      </cdr:nvSpPr>
      <cdr:spPr>
        <a:xfrm xmlns:a="http://schemas.openxmlformats.org/drawingml/2006/main">
          <a:off x="677246" y="580208"/>
          <a:ext cx="178093" cy="106854"/>
        </a:xfrm>
        <a:prstGeom xmlns:a="http://schemas.openxmlformats.org/drawingml/2006/main" prst="round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0.12344</cdr:x>
      <cdr:y>0.28908</cdr:y>
    </cdr:from>
    <cdr:to>
      <cdr:x>0.1559</cdr:x>
      <cdr:y>0.32248</cdr:y>
    </cdr:to>
    <cdr:sp macro="" textlink="">
      <cdr:nvSpPr>
        <cdr:cNvPr id="6" name="Rectangle: Rounded Corners 5"/>
        <cdr:cNvSpPr/>
      </cdr:nvSpPr>
      <cdr:spPr>
        <a:xfrm xmlns:a="http://schemas.openxmlformats.org/drawingml/2006/main">
          <a:off x="677246" y="925181"/>
          <a:ext cx="178093" cy="106896"/>
        </a:xfrm>
        <a:prstGeom xmlns:a="http://schemas.openxmlformats.org/drawingml/2006/main" prst="roundRect">
          <a:avLst/>
        </a:prstGeom>
        <a:solidFill xmlns:a="http://schemas.openxmlformats.org/drawingml/2006/main">
          <a:schemeClr val="accent2">
            <a:lumMod val="40000"/>
            <a:lumOff val="60000"/>
          </a:schemeClr>
        </a:solidFill>
        <a:ln xmlns:a="http://schemas.openxmlformats.org/drawingml/2006/main">
          <a:solidFill>
            <a:schemeClr val="accent2">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0.1583</cdr:x>
      <cdr:y>0.17086</cdr:y>
    </cdr:from>
    <cdr:to>
      <cdr:x>0.54967</cdr:x>
      <cdr:y>0.22968</cdr:y>
    </cdr:to>
    <cdr:sp macro="" textlink="">
      <cdr:nvSpPr>
        <cdr:cNvPr id="7" name="TextBox 9"/>
        <cdr:cNvSpPr txBox="1"/>
      </cdr:nvSpPr>
      <cdr:spPr>
        <a:xfrm xmlns:a="http://schemas.openxmlformats.org/drawingml/2006/main">
          <a:off x="1753305" y="893999"/>
          <a:ext cx="43348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000000"/>
              </a:solidFill>
              <a:latin typeface="Lato" panose="020F0502020204030203" pitchFamily="34" charset="0"/>
            </a:rPr>
            <a:t>FAST service</a:t>
          </a:r>
        </a:p>
      </cdr:txBody>
    </cdr:sp>
  </cdr:relSizeAnchor>
  <cdr:relSizeAnchor xmlns:cdr="http://schemas.openxmlformats.org/drawingml/2006/chartDrawing">
    <cdr:from>
      <cdr:x>0.1583</cdr:x>
      <cdr:y>0.27917</cdr:y>
    </cdr:from>
    <cdr:to>
      <cdr:x>0.54967</cdr:x>
      <cdr:y>0.33799</cdr:y>
    </cdr:to>
    <cdr:sp macro="" textlink="">
      <cdr:nvSpPr>
        <cdr:cNvPr id="9" name="TextBox 9"/>
        <cdr:cNvSpPr txBox="1"/>
      </cdr:nvSpPr>
      <cdr:spPr>
        <a:xfrm xmlns:a="http://schemas.openxmlformats.org/drawingml/2006/main">
          <a:off x="1753305" y="1460712"/>
          <a:ext cx="43348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000000"/>
              </a:solidFill>
              <a:latin typeface="Lato" panose="020F0502020204030203" pitchFamily="34" charset="0"/>
            </a:rPr>
            <a:t>SVOD service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0.01851</cdr:y>
    </cdr:from>
    <cdr:to>
      <cdr:x>1</cdr:x>
      <cdr:y>0.11644</cdr:y>
    </cdr:to>
    <cdr:sp macro="" textlink="">
      <cdr:nvSpPr>
        <cdr:cNvPr id="2" name="Rectangle 1">
          <a:extLst xmlns:a="http://schemas.openxmlformats.org/drawingml/2006/main">
            <a:ext uri="{FF2B5EF4-FFF2-40B4-BE49-F238E27FC236}">
              <a16:creationId xmlns:a16="http://schemas.microsoft.com/office/drawing/2014/main" id="{168BF408-D3CF-43D6-8678-B3DC889880E0}"/>
            </a:ext>
          </a:extLst>
        </cdr:cNvPr>
        <cdr:cNvSpPr/>
      </cdr:nvSpPr>
      <cdr:spPr>
        <a:xfrm xmlns:a="http://schemas.openxmlformats.org/drawingml/2006/main">
          <a:off x="0" y="47632"/>
          <a:ext cx="4427538" cy="252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nchor="ctr"/>
        <a:lstStyle xmlns:a="http://schemas.openxmlformats.org/drawingml/2006/main"/>
        <a:p xmlns:a="http://schemas.openxmlformats.org/drawingml/2006/main">
          <a:r>
            <a:rPr lang="en-US" sz="1800" b="1" dirty="0">
              <a:solidFill>
                <a:schemeClr val="tx1"/>
              </a:solidFill>
              <a:latin typeface="Lusitana" pitchFamily="2" charset="0"/>
            </a:rPr>
            <a:t>Breakdown of total video viewing, UK individuals 4+ (mins/person/day)</a:t>
          </a:r>
        </a:p>
      </cdr:txBody>
    </cdr:sp>
  </cdr:relSizeAnchor>
  <cdr:relSizeAnchor xmlns:cdr="http://schemas.openxmlformats.org/drawingml/2006/chartDrawing">
    <cdr:from>
      <cdr:x>0</cdr:x>
      <cdr:y>0.11963</cdr:y>
    </cdr:from>
    <cdr:to>
      <cdr:x>0.99745</cdr:x>
      <cdr:y>0.11963</cdr:y>
    </cdr:to>
    <cdr:cxnSp macro="">
      <cdr:nvCxnSpPr>
        <cdr:cNvPr id="3" name="Straight Connector 2">
          <a:extLst xmlns:a="http://schemas.openxmlformats.org/drawingml/2006/main">
            <a:ext uri="{FF2B5EF4-FFF2-40B4-BE49-F238E27FC236}">
              <a16:creationId xmlns:a16="http://schemas.microsoft.com/office/drawing/2014/main" id="{F95373B5-379B-4568-A2B5-979A323D32B1}"/>
            </a:ext>
          </a:extLst>
        </cdr:cNvPr>
        <cdr:cNvCxnSpPr/>
      </cdr:nvCxnSpPr>
      <cdr:spPr>
        <a:xfrm xmlns:a="http://schemas.openxmlformats.org/drawingml/2006/main">
          <a:off x="0" y="307860"/>
          <a:ext cx="4416248"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0.0147</cdr:y>
    </cdr:from>
    <cdr:to>
      <cdr:x>0.99745</cdr:x>
      <cdr:y>0.0147</cdr:y>
    </cdr:to>
    <cdr:cxnSp macro="">
      <cdr:nvCxnSpPr>
        <cdr:cNvPr id="8" name="Straight Connector 7">
          <a:extLst xmlns:a="http://schemas.openxmlformats.org/drawingml/2006/main">
            <a:ext uri="{FF2B5EF4-FFF2-40B4-BE49-F238E27FC236}">
              <a16:creationId xmlns:a16="http://schemas.microsoft.com/office/drawing/2014/main" id="{BD981DF5-D16C-4BFA-A4AF-51EDAC6AB92C}"/>
            </a:ext>
          </a:extLst>
        </cdr:cNvPr>
        <cdr:cNvCxnSpPr/>
      </cdr:nvCxnSpPr>
      <cdr:spPr>
        <a:xfrm xmlns:a="http://schemas.openxmlformats.org/drawingml/2006/main">
          <a:off x="0" y="37840"/>
          <a:ext cx="4417840" cy="0"/>
        </a:xfrm>
        <a:prstGeom xmlns:a="http://schemas.openxmlformats.org/drawingml/2006/main" prst="line">
          <a:avLst/>
        </a:prstGeom>
        <a:ln xmlns:a="http://schemas.openxmlformats.org/drawingml/2006/main" w="12700">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0.36943</cdr:x>
      <cdr:y>0.80785</cdr:y>
    </cdr:from>
    <cdr:to>
      <cdr:x>1</cdr:x>
      <cdr:y>1</cdr:y>
    </cdr:to>
    <cdr:sp macro="" textlink="">
      <cdr:nvSpPr>
        <cdr:cNvPr id="7" name="Text Box 1"/>
        <cdr:cNvSpPr txBox="1"/>
      </cdr:nvSpPr>
      <cdr:spPr>
        <a:xfrm xmlns:a="http://schemas.openxmlformats.org/drawingml/2006/main">
          <a:off x="2114550" y="2588022"/>
          <a:ext cx="3609340" cy="615553"/>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b">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lang="en-US" sz="800" dirty="0">
              <a:latin typeface="Lato" panose="020F0502020204030203" pitchFamily="34" charset="77"/>
            </a:rPr>
            <a:t>Excludes non-monetisable social video</a:t>
          </a:r>
          <a:r>
            <a:rPr lang="en-US" sz="800" baseline="0" dirty="0">
              <a:latin typeface="Lato" panose="020F0502020204030203" pitchFamily="34" charset="77"/>
            </a:rPr>
            <a:t> and online </a:t>
          </a:r>
          <a:r>
            <a:rPr lang="en-US" sz="800" dirty="0">
              <a:latin typeface="Lato" panose="020F0502020204030203" pitchFamily="34" charset="77"/>
            </a:rPr>
            <a:t>adult content.</a:t>
          </a:r>
        </a:p>
        <a:p xmlns:a="http://schemas.openxmlformats.org/drawingml/2006/main">
          <a:pPr algn="r" fontAlgn="auto"/>
          <a:r>
            <a:rPr lang="en-US" sz="800" dirty="0">
              <a:latin typeface="Lato" panose="020F0502020204030203" pitchFamily="34" charset="77"/>
            </a:rPr>
            <a:t>*Does not include ad-supported BVOD,</a:t>
          </a:r>
          <a:r>
            <a:rPr lang="en-US" sz="800" baseline="0" dirty="0">
              <a:latin typeface="Lato" panose="020F0502020204030203" pitchFamily="34" charset="77"/>
            </a:rPr>
            <a:t> but does include iPlayer.</a:t>
          </a:r>
        </a:p>
        <a:p xmlns:a="http://schemas.openxmlformats.org/drawingml/2006/main">
          <a:pPr algn="r" fontAlgn="auto"/>
          <a:r>
            <a:rPr lang="en-US" sz="800" dirty="0">
              <a:latin typeface="Lato" panose="020F0502020204030203" pitchFamily="34" charset="77"/>
            </a:rPr>
            <a:t>**Includes ad-supported tier viewing.</a:t>
          </a:r>
        </a:p>
        <a:p xmlns:a="http://schemas.openxmlformats.org/drawingml/2006/main">
          <a:pPr algn="r" fontAlgn="auto"/>
          <a:r>
            <a:rPr lang="en-US" sz="800" dirty="0">
              <a:latin typeface="Lato" panose="020F0502020204030203" pitchFamily="34" charset="77"/>
            </a:rPr>
            <a:t>†Includes BVOD (except</a:t>
          </a:r>
          <a:r>
            <a:rPr lang="en-US" sz="800" baseline="0" dirty="0">
              <a:latin typeface="Lato" panose="020F0502020204030203" pitchFamily="34" charset="77"/>
            </a:rPr>
            <a:t> iPlayer) </a:t>
          </a:r>
          <a:r>
            <a:rPr lang="en-US" sz="800" dirty="0">
              <a:latin typeface="Lato" panose="020F0502020204030203" pitchFamily="34" charset="77"/>
            </a:rPr>
            <a:t>and other free online video players.</a:t>
          </a:r>
        </a:p>
        <a:p xmlns:a="http://schemas.openxmlformats.org/drawingml/2006/main">
          <a:pPr algn="r" fontAlgn="auto"/>
          <a:r>
            <a:rPr lang="en-US" sz="800" dirty="0">
              <a:latin typeface="Lato" panose="020F0502020204030203" pitchFamily="34" charset="77"/>
            </a:rPr>
            <a:t>[Source: Enders Analysis, ONS, BARB/AdvantEdge, Comscore, industry research]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EA3D-5BB5-BA4C-9211-02327BF6ADAE}"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84BEC-CDC3-264C-A69B-4112626C5189}" type="slidenum">
              <a:rPr lang="en-US" smtClean="0"/>
              <a:t>‹#›</a:t>
            </a:fld>
            <a:endParaRPr lang="en-US"/>
          </a:p>
        </p:txBody>
      </p:sp>
    </p:spTree>
    <p:extLst>
      <p:ext uri="{BB962C8B-B14F-4D97-AF65-F5344CB8AC3E}">
        <p14:creationId xmlns:p14="http://schemas.microsoft.com/office/powerpoint/2010/main" val="242596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info@endersanalysi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52940" y="6026678"/>
            <a:ext cx="4593778"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11086122" cy="441959"/>
          </a:xfrm>
        </p:spPr>
        <p:txBody>
          <a:bodyPr>
            <a:noAutofit/>
          </a:bodyPr>
          <a:lstStyle>
            <a:lvl1pPr marL="0" indent="0">
              <a:buNone/>
              <a:defRPr sz="2400">
                <a:solidFill>
                  <a:schemeClr val="tx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11086119" cy="0"/>
          </a:xfrm>
          <a:prstGeom prst="line">
            <a:avLst/>
          </a:prstGeom>
          <a:ln w="9525">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4255477" y="3893362"/>
            <a:ext cx="7383583" cy="1271588"/>
          </a:xfrm>
        </p:spPr>
        <p:txBody>
          <a:bodyPr rIns="0">
            <a:normAutofit/>
          </a:bodyPr>
          <a:lstStyle>
            <a:lvl1pPr marL="0" indent="0" algn="r">
              <a:buNone/>
              <a:defRPr sz="1000"/>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tx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1" y="1957173"/>
            <a:ext cx="11086123" cy="992187"/>
          </a:xfrm>
        </p:spPr>
        <p:txBody>
          <a:bodyPr anchor="b">
            <a:noAutofit/>
          </a:bodyPr>
          <a:lstStyle>
            <a:lvl1pPr marL="0" indent="0">
              <a:buFont typeface="Arial" panose="020B0604020202020204" pitchFamily="34" charset="0"/>
              <a:buNone/>
              <a:defRPr sz="4400" b="1">
                <a:solidFill>
                  <a:schemeClr val="tx2"/>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403075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2C6E0-D3EB-3B4A-ADAD-81E3273D2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20972902">
            <a:off x="2058170" y="-163284"/>
            <a:ext cx="11205371" cy="6433606"/>
          </a:xfrm>
          <a:prstGeom prst="rect">
            <a:avLst/>
          </a:prstGeom>
        </p:spPr>
      </p:pic>
      <p:cxnSp>
        <p:nvCxnSpPr>
          <p:cNvPr id="18" name="Straight Connector 17">
            <a:extLst>
              <a:ext uri="{FF2B5EF4-FFF2-40B4-BE49-F238E27FC236}">
                <a16:creationId xmlns:a16="http://schemas.microsoft.com/office/drawing/2014/main" id="{F2917989-7B3C-F143-8C99-A61EBC3827B8}"/>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38848B2B-6F25-2E4F-BFD9-219DF5581102}"/>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20" name="Slide Number Placeholder 5">
            <a:extLst>
              <a:ext uri="{FF2B5EF4-FFF2-40B4-BE49-F238E27FC236}">
                <a16:creationId xmlns:a16="http://schemas.microsoft.com/office/drawing/2014/main" id="{0DCD1582-3E19-3A41-8B21-2D3B9634ADA6}"/>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21" name="Picture 20" descr="A picture containing object, laptop, computer, sitting&#10;&#10;Description automatically generated">
            <a:extLst>
              <a:ext uri="{FF2B5EF4-FFF2-40B4-BE49-F238E27FC236}">
                <a16:creationId xmlns:a16="http://schemas.microsoft.com/office/drawing/2014/main" id="{24A61648-8E99-5C47-B72B-0F40F20B1B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22" name="Content Placeholder 2">
            <a:extLst>
              <a:ext uri="{FF2B5EF4-FFF2-40B4-BE49-F238E27FC236}">
                <a16:creationId xmlns:a16="http://schemas.microsoft.com/office/drawing/2014/main" id="{C21A568A-BD98-9C4D-B8ED-CD731E5927EF}"/>
              </a:ext>
            </a:extLst>
          </p:cNvPr>
          <p:cNvSpPr>
            <a:spLocks noGrp="1"/>
          </p:cNvSpPr>
          <p:nvPr>
            <p:ph idx="1"/>
          </p:nvPr>
        </p:nvSpPr>
        <p:spPr>
          <a:xfrm>
            <a:off x="550203" y="899816"/>
            <a:ext cx="11076923"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7696B104-9BFF-4960-AC2B-3770ACE377DB}"/>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3995916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2C6E0-D3EB-3B4A-ADAD-81E3273D2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2508" y="1"/>
            <a:ext cx="12179494" cy="6992903"/>
          </a:xfrm>
          <a:prstGeom prst="rect">
            <a:avLst/>
          </a:prstGeom>
        </p:spPr>
      </p:pic>
      <p:cxnSp>
        <p:nvCxnSpPr>
          <p:cNvPr id="15" name="Straight Connector 14">
            <a:extLst>
              <a:ext uri="{FF2B5EF4-FFF2-40B4-BE49-F238E27FC236}">
                <a16:creationId xmlns:a16="http://schemas.microsoft.com/office/drawing/2014/main" id="{5EFA602B-7084-0847-B5BF-92B59C91FA24}"/>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1DF225B8-FD68-9E4D-8187-63C4B4D6275F}"/>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7" name="Slide Number Placeholder 5">
            <a:extLst>
              <a:ext uri="{FF2B5EF4-FFF2-40B4-BE49-F238E27FC236}">
                <a16:creationId xmlns:a16="http://schemas.microsoft.com/office/drawing/2014/main" id="{6832CA7B-8D9A-D847-BE87-905A051D8991}"/>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8" name="Picture 17" descr="A picture containing object, laptop, computer, sitting&#10;&#10;Description automatically generated">
            <a:extLst>
              <a:ext uri="{FF2B5EF4-FFF2-40B4-BE49-F238E27FC236}">
                <a16:creationId xmlns:a16="http://schemas.microsoft.com/office/drawing/2014/main" id="{CAE8525B-65A7-0B4E-8047-E2FE9C8CAF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9" name="Content Placeholder 2">
            <a:extLst>
              <a:ext uri="{FF2B5EF4-FFF2-40B4-BE49-F238E27FC236}">
                <a16:creationId xmlns:a16="http://schemas.microsoft.com/office/drawing/2014/main" id="{90FE2FF8-2269-E147-BCF2-B0624C7805FF}"/>
              </a:ext>
            </a:extLst>
          </p:cNvPr>
          <p:cNvSpPr>
            <a:spLocks noGrp="1"/>
          </p:cNvSpPr>
          <p:nvPr>
            <p:ph idx="1"/>
          </p:nvPr>
        </p:nvSpPr>
        <p:spPr>
          <a:xfrm>
            <a:off x="550203" y="899816"/>
            <a:ext cx="11076923"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8C523A4D-6161-49A9-9B89-B2B76C79D214}"/>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3992143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2C6E0-D3EB-3B4A-ADAD-81E3273D2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 y="0"/>
            <a:ext cx="12179494" cy="6992902"/>
          </a:xfrm>
          <a:prstGeom prst="rect">
            <a:avLst/>
          </a:prstGeom>
        </p:spPr>
      </p:pic>
      <p:cxnSp>
        <p:nvCxnSpPr>
          <p:cNvPr id="15" name="Straight Connector 14">
            <a:extLst>
              <a:ext uri="{FF2B5EF4-FFF2-40B4-BE49-F238E27FC236}">
                <a16:creationId xmlns:a16="http://schemas.microsoft.com/office/drawing/2014/main" id="{4888F745-60DA-0040-A581-AEC1D5D99DFD}"/>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901CB80E-2A63-2943-A58D-DF0E979E3AE6}"/>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7" name="Slide Number Placeholder 5">
            <a:extLst>
              <a:ext uri="{FF2B5EF4-FFF2-40B4-BE49-F238E27FC236}">
                <a16:creationId xmlns:a16="http://schemas.microsoft.com/office/drawing/2014/main" id="{AB4F2E2C-04BE-4F4F-88B3-C94B2BCA31FE}"/>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8" name="Picture 17" descr="A picture containing object, laptop, computer, sitting&#10;&#10;Description automatically generated">
            <a:extLst>
              <a:ext uri="{FF2B5EF4-FFF2-40B4-BE49-F238E27FC236}">
                <a16:creationId xmlns:a16="http://schemas.microsoft.com/office/drawing/2014/main" id="{64650581-0E3C-434A-B9BD-A27600A9564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9" name="Content Placeholder 2">
            <a:extLst>
              <a:ext uri="{FF2B5EF4-FFF2-40B4-BE49-F238E27FC236}">
                <a16:creationId xmlns:a16="http://schemas.microsoft.com/office/drawing/2014/main" id="{0F81D10E-4348-404B-B2DE-A330FBB10B7E}"/>
              </a:ext>
            </a:extLst>
          </p:cNvPr>
          <p:cNvSpPr>
            <a:spLocks noGrp="1"/>
          </p:cNvSpPr>
          <p:nvPr>
            <p:ph idx="1"/>
          </p:nvPr>
        </p:nvSpPr>
        <p:spPr>
          <a:xfrm>
            <a:off x="550203" y="899816"/>
            <a:ext cx="11076923"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158FD73-8A9B-4BD9-BD36-3BD665A5C0A7}"/>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2779034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0B3979F-02EB-9E4A-A726-D55A2D423202}"/>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891D137B-F5B4-F940-8F3D-A36750C949AD}"/>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6" name="Slide Number Placeholder 5">
            <a:extLst>
              <a:ext uri="{FF2B5EF4-FFF2-40B4-BE49-F238E27FC236}">
                <a16:creationId xmlns:a16="http://schemas.microsoft.com/office/drawing/2014/main" id="{18C72EE5-B65D-0C41-A6E1-AA432AA29CB1}"/>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7" name="Picture 16" descr="A picture containing object, laptop, computer, sitting&#10;&#10;Description automatically generated">
            <a:extLst>
              <a:ext uri="{FF2B5EF4-FFF2-40B4-BE49-F238E27FC236}">
                <a16:creationId xmlns:a16="http://schemas.microsoft.com/office/drawing/2014/main" id="{130CB24F-5E0D-7641-AE37-515C56B404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8" name="Content Placeholder 2">
            <a:extLst>
              <a:ext uri="{FF2B5EF4-FFF2-40B4-BE49-F238E27FC236}">
                <a16:creationId xmlns:a16="http://schemas.microsoft.com/office/drawing/2014/main" id="{3039632F-249E-6C42-BD30-9795580D6B64}"/>
              </a:ext>
            </a:extLst>
          </p:cNvPr>
          <p:cNvSpPr>
            <a:spLocks noGrp="1"/>
          </p:cNvSpPr>
          <p:nvPr>
            <p:ph idx="1"/>
          </p:nvPr>
        </p:nvSpPr>
        <p:spPr>
          <a:xfrm>
            <a:off x="550203" y="899827"/>
            <a:ext cx="3766154"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C12F2B60-E63C-2D4E-A277-A69A205B5FB4}"/>
              </a:ext>
            </a:extLst>
          </p:cNvPr>
          <p:cNvSpPr>
            <a:spLocks noGrp="1"/>
          </p:cNvSpPr>
          <p:nvPr>
            <p:ph idx="13"/>
          </p:nvPr>
        </p:nvSpPr>
        <p:spPr>
          <a:xfrm>
            <a:off x="4491144" y="899812"/>
            <a:ext cx="7133538" cy="523336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1B08D363-F52D-4A24-B2DB-BAC3A18F062B}"/>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1464985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A60203-4441-2144-A637-2453A3A98E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 y="-134902"/>
            <a:ext cx="12179494" cy="6992902"/>
          </a:xfrm>
          <a:prstGeom prst="rect">
            <a:avLst/>
          </a:prstGeom>
        </p:spPr>
      </p:pic>
      <p:cxnSp>
        <p:nvCxnSpPr>
          <p:cNvPr id="16" name="Straight Connector 15">
            <a:extLst>
              <a:ext uri="{FF2B5EF4-FFF2-40B4-BE49-F238E27FC236}">
                <a16:creationId xmlns:a16="http://schemas.microsoft.com/office/drawing/2014/main" id="{95463520-4A9E-D340-AB00-EA8042A99BCE}"/>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E348A182-2118-8F4D-8E1F-823E6C5903AE}"/>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8" name="Slide Number Placeholder 5">
            <a:extLst>
              <a:ext uri="{FF2B5EF4-FFF2-40B4-BE49-F238E27FC236}">
                <a16:creationId xmlns:a16="http://schemas.microsoft.com/office/drawing/2014/main" id="{CF389296-3903-2B47-ABBF-A28A9A0905D3}"/>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9" name="Picture 18" descr="A picture containing object, laptop, computer, sitting&#10;&#10;Description automatically generated">
            <a:extLst>
              <a:ext uri="{FF2B5EF4-FFF2-40B4-BE49-F238E27FC236}">
                <a16:creationId xmlns:a16="http://schemas.microsoft.com/office/drawing/2014/main" id="{3F6B15AE-79B2-8E42-AFBE-0E614793E21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20" name="Content Placeholder 2">
            <a:extLst>
              <a:ext uri="{FF2B5EF4-FFF2-40B4-BE49-F238E27FC236}">
                <a16:creationId xmlns:a16="http://schemas.microsoft.com/office/drawing/2014/main" id="{E7CE1A7E-AABA-B841-AE70-0277B399CB7E}"/>
              </a:ext>
            </a:extLst>
          </p:cNvPr>
          <p:cNvSpPr>
            <a:spLocks noGrp="1"/>
          </p:cNvSpPr>
          <p:nvPr>
            <p:ph idx="1"/>
          </p:nvPr>
        </p:nvSpPr>
        <p:spPr>
          <a:xfrm>
            <a:off x="550203" y="899827"/>
            <a:ext cx="3766154"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55A01F81-9C14-AC4F-A795-A7864230BBAB}"/>
              </a:ext>
            </a:extLst>
          </p:cNvPr>
          <p:cNvSpPr>
            <a:spLocks noGrp="1"/>
          </p:cNvSpPr>
          <p:nvPr>
            <p:ph idx="13"/>
          </p:nvPr>
        </p:nvSpPr>
        <p:spPr>
          <a:xfrm>
            <a:off x="4491144" y="899812"/>
            <a:ext cx="7133538" cy="523336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70350C95-99C9-4BF8-B415-1732D6BA44DB}"/>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3691958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A60203-4441-2144-A637-2453A3A98E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79492" cy="6992902"/>
          </a:xfrm>
          <a:prstGeom prst="rect">
            <a:avLst/>
          </a:prstGeom>
        </p:spPr>
      </p:pic>
      <p:cxnSp>
        <p:nvCxnSpPr>
          <p:cNvPr id="12" name="Straight Connector 11">
            <a:extLst>
              <a:ext uri="{FF2B5EF4-FFF2-40B4-BE49-F238E27FC236}">
                <a16:creationId xmlns:a16="http://schemas.microsoft.com/office/drawing/2014/main" id="{82957D5F-E97D-6A47-9C7C-F4A9B64E65DD}"/>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DF2914DA-AF9D-C74E-B95D-826EEED493A4}"/>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4" name="Slide Number Placeholder 5">
            <a:extLst>
              <a:ext uri="{FF2B5EF4-FFF2-40B4-BE49-F238E27FC236}">
                <a16:creationId xmlns:a16="http://schemas.microsoft.com/office/drawing/2014/main" id="{254EB757-6C53-AD47-88C1-00EF00AAE794}"/>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5" name="Picture 14" descr="A picture containing object, laptop, computer, sitting&#10;&#10;Description automatically generated">
            <a:extLst>
              <a:ext uri="{FF2B5EF4-FFF2-40B4-BE49-F238E27FC236}">
                <a16:creationId xmlns:a16="http://schemas.microsoft.com/office/drawing/2014/main" id="{F7B4306B-8573-564E-97C5-C5377E4D90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6" name="Content Placeholder 2">
            <a:extLst>
              <a:ext uri="{FF2B5EF4-FFF2-40B4-BE49-F238E27FC236}">
                <a16:creationId xmlns:a16="http://schemas.microsoft.com/office/drawing/2014/main" id="{E0859E7E-7974-E441-994D-BE399AC49330}"/>
              </a:ext>
            </a:extLst>
          </p:cNvPr>
          <p:cNvSpPr>
            <a:spLocks noGrp="1"/>
          </p:cNvSpPr>
          <p:nvPr>
            <p:ph idx="1"/>
          </p:nvPr>
        </p:nvSpPr>
        <p:spPr>
          <a:xfrm>
            <a:off x="550203" y="899827"/>
            <a:ext cx="3766154"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F432B126-6F4D-944E-9A89-5CE83290827B}"/>
              </a:ext>
            </a:extLst>
          </p:cNvPr>
          <p:cNvSpPr>
            <a:spLocks noGrp="1"/>
          </p:cNvSpPr>
          <p:nvPr>
            <p:ph idx="13"/>
          </p:nvPr>
        </p:nvSpPr>
        <p:spPr>
          <a:xfrm>
            <a:off x="4491144" y="899812"/>
            <a:ext cx="7133538" cy="523336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AE7DF8BF-A2EC-44C9-9CAC-AEFE606A04C4}"/>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2331641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A60203-4441-2144-A637-2453A3A98E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20759747">
            <a:off x="2544463" y="-156936"/>
            <a:ext cx="12179492" cy="6992902"/>
          </a:xfrm>
          <a:prstGeom prst="rect">
            <a:avLst/>
          </a:prstGeom>
        </p:spPr>
      </p:pic>
      <p:cxnSp>
        <p:nvCxnSpPr>
          <p:cNvPr id="17" name="Straight Connector 16">
            <a:extLst>
              <a:ext uri="{FF2B5EF4-FFF2-40B4-BE49-F238E27FC236}">
                <a16:creationId xmlns:a16="http://schemas.microsoft.com/office/drawing/2014/main" id="{F542AC5D-5FC6-A24E-8F85-BB6872D5E9CE}"/>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6557E597-CF3E-AB41-8713-1C2D70E3B944}"/>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9" name="Slide Number Placeholder 5">
            <a:extLst>
              <a:ext uri="{FF2B5EF4-FFF2-40B4-BE49-F238E27FC236}">
                <a16:creationId xmlns:a16="http://schemas.microsoft.com/office/drawing/2014/main" id="{5E940A49-A3AA-1145-BD04-DECEE817A2FA}"/>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20" name="Picture 19" descr="A picture containing object, laptop, computer, sitting&#10;&#10;Description automatically generated">
            <a:extLst>
              <a:ext uri="{FF2B5EF4-FFF2-40B4-BE49-F238E27FC236}">
                <a16:creationId xmlns:a16="http://schemas.microsoft.com/office/drawing/2014/main" id="{0C2EE9AE-98A7-CA44-B8A7-A60DDAF4F3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21" name="Content Placeholder 2">
            <a:extLst>
              <a:ext uri="{FF2B5EF4-FFF2-40B4-BE49-F238E27FC236}">
                <a16:creationId xmlns:a16="http://schemas.microsoft.com/office/drawing/2014/main" id="{1C7F75F4-79DB-C547-8827-3E3288CFBEAC}"/>
              </a:ext>
            </a:extLst>
          </p:cNvPr>
          <p:cNvSpPr>
            <a:spLocks noGrp="1"/>
          </p:cNvSpPr>
          <p:nvPr>
            <p:ph idx="1"/>
          </p:nvPr>
        </p:nvSpPr>
        <p:spPr>
          <a:xfrm>
            <a:off x="550203" y="899827"/>
            <a:ext cx="3766154"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2F12E858-20D0-BE4D-965C-6A6053FCCBF2}"/>
              </a:ext>
            </a:extLst>
          </p:cNvPr>
          <p:cNvSpPr>
            <a:spLocks noGrp="1"/>
          </p:cNvSpPr>
          <p:nvPr>
            <p:ph idx="13"/>
          </p:nvPr>
        </p:nvSpPr>
        <p:spPr>
          <a:xfrm>
            <a:off x="4491144" y="899812"/>
            <a:ext cx="7133538" cy="523336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3BAC36C9-186B-4FC4-80C3-6C106EA644BE}"/>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1827268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E2C109-AA30-3149-BD7C-8C0FB31B497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2"/>
            <a:ext cx="12179490" cy="6992901"/>
          </a:xfrm>
          <a:prstGeom prst="rect">
            <a:avLst/>
          </a:prstGeom>
        </p:spPr>
      </p:pic>
      <p:cxnSp>
        <p:nvCxnSpPr>
          <p:cNvPr id="10" name="Straight Connector 9">
            <a:extLst>
              <a:ext uri="{FF2B5EF4-FFF2-40B4-BE49-F238E27FC236}">
                <a16:creationId xmlns:a16="http://schemas.microsoft.com/office/drawing/2014/main" id="{98DC6FBD-C114-6A44-9A0B-0394DA332E37}"/>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EBFBC373-7397-9649-BB34-CA812272A710}"/>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4" name="Slide Number Placeholder 5">
            <a:extLst>
              <a:ext uri="{FF2B5EF4-FFF2-40B4-BE49-F238E27FC236}">
                <a16:creationId xmlns:a16="http://schemas.microsoft.com/office/drawing/2014/main" id="{452ECFA9-FFCB-E549-B795-35E4F92C01B0}"/>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5" name="Picture 14" descr="A picture containing object, laptop, computer, sitting&#10;&#10;Description automatically generated">
            <a:extLst>
              <a:ext uri="{FF2B5EF4-FFF2-40B4-BE49-F238E27FC236}">
                <a16:creationId xmlns:a16="http://schemas.microsoft.com/office/drawing/2014/main" id="{DF81519F-6852-9241-BB80-CB35EA4C03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6" name="Content Placeholder 2">
            <a:extLst>
              <a:ext uri="{FF2B5EF4-FFF2-40B4-BE49-F238E27FC236}">
                <a16:creationId xmlns:a16="http://schemas.microsoft.com/office/drawing/2014/main" id="{23A9F23C-C157-934B-A145-8B2B3D5868B7}"/>
              </a:ext>
            </a:extLst>
          </p:cNvPr>
          <p:cNvSpPr>
            <a:spLocks noGrp="1"/>
          </p:cNvSpPr>
          <p:nvPr>
            <p:ph idx="1"/>
          </p:nvPr>
        </p:nvSpPr>
        <p:spPr>
          <a:xfrm>
            <a:off x="550203" y="899827"/>
            <a:ext cx="3766154"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3146B9EF-F8EC-344A-B290-A02A5BF67838}"/>
              </a:ext>
            </a:extLst>
          </p:cNvPr>
          <p:cNvSpPr>
            <a:spLocks noGrp="1"/>
          </p:cNvSpPr>
          <p:nvPr>
            <p:ph idx="13"/>
          </p:nvPr>
        </p:nvSpPr>
        <p:spPr>
          <a:xfrm>
            <a:off x="4491144" y="899812"/>
            <a:ext cx="7133538" cy="523336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A250F699-937B-4279-88BA-949B4C8C8DE4}"/>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1595083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2D3E03E5-7D7E-EF40-A1C3-0762753965D4}"/>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F1EE977B-6C3F-9C48-9DF0-B430DD08A285}"/>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20" name="Slide Number Placeholder 5">
            <a:extLst>
              <a:ext uri="{FF2B5EF4-FFF2-40B4-BE49-F238E27FC236}">
                <a16:creationId xmlns:a16="http://schemas.microsoft.com/office/drawing/2014/main" id="{8E9B17EA-E4EF-444E-A848-A840C52490F3}"/>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21" name="Picture 20" descr="A picture containing object, laptop, computer, sitting&#10;&#10;Description automatically generated">
            <a:extLst>
              <a:ext uri="{FF2B5EF4-FFF2-40B4-BE49-F238E27FC236}">
                <a16:creationId xmlns:a16="http://schemas.microsoft.com/office/drawing/2014/main" id="{2E91A25E-5ED3-AA46-A5C0-D338360B40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22" name="Content Placeholder 2">
            <a:extLst>
              <a:ext uri="{FF2B5EF4-FFF2-40B4-BE49-F238E27FC236}">
                <a16:creationId xmlns:a16="http://schemas.microsoft.com/office/drawing/2014/main" id="{84AA317C-9DB1-BB4C-9A2A-796B3AEB3133}"/>
              </a:ext>
            </a:extLst>
          </p:cNvPr>
          <p:cNvSpPr>
            <a:spLocks noGrp="1"/>
          </p:cNvSpPr>
          <p:nvPr>
            <p:ph idx="13"/>
          </p:nvPr>
        </p:nvSpPr>
        <p:spPr>
          <a:xfrm>
            <a:off x="544040" y="433757"/>
            <a:ext cx="11080642" cy="5699425"/>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560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DA65777-DC45-1E44-AECD-3701EADF99DC}"/>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48542D0E-4F5F-614B-B290-EBD5C613D47B}"/>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7" name="Slide Number Placeholder 5">
            <a:extLst>
              <a:ext uri="{FF2B5EF4-FFF2-40B4-BE49-F238E27FC236}">
                <a16:creationId xmlns:a16="http://schemas.microsoft.com/office/drawing/2014/main" id="{8E340A21-AD68-D04C-B4D9-4672988CD0BC}"/>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8" name="Picture 17" descr="A picture containing object, laptop, computer, sitting&#10;&#10;Description automatically generated">
            <a:extLst>
              <a:ext uri="{FF2B5EF4-FFF2-40B4-BE49-F238E27FC236}">
                <a16:creationId xmlns:a16="http://schemas.microsoft.com/office/drawing/2014/main" id="{ACF976C9-540C-394E-8B00-D3A62758EC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9" name="Title 1">
            <a:extLst>
              <a:ext uri="{FF2B5EF4-FFF2-40B4-BE49-F238E27FC236}">
                <a16:creationId xmlns:a16="http://schemas.microsoft.com/office/drawing/2014/main" id="{1D97C630-64BE-BA40-87B4-1B9E12AD2DFF}"/>
              </a:ext>
            </a:extLst>
          </p:cNvPr>
          <p:cNvSpPr>
            <a:spLocks noGrp="1"/>
          </p:cNvSpPr>
          <p:nvPr>
            <p:ph type="title" hasCustomPrompt="1"/>
          </p:nvPr>
        </p:nvSpPr>
        <p:spPr>
          <a:xfrm>
            <a:off x="1247335" y="3211481"/>
            <a:ext cx="9687951" cy="435038"/>
          </a:xfrm>
        </p:spPr>
        <p:txBody>
          <a:bodyPr lIns="0" anchor="ctr">
            <a:noAutofit/>
          </a:bodyPr>
          <a:lstStyle>
            <a:lvl1pPr marL="514350" indent="-514350" algn="l">
              <a:lnSpc>
                <a:spcPct val="100000"/>
              </a:lnSpc>
              <a:buFont typeface="+mj-lt"/>
              <a:buAutoNum type="arabicPeriod"/>
              <a:defRPr sz="2600" b="1">
                <a:solidFill>
                  <a:schemeClr val="accent1"/>
                </a:solidFill>
              </a:defRPr>
            </a:lvl1pPr>
          </a:lstStyle>
          <a:p>
            <a:r>
              <a:rPr lang="en-GB" dirty="0"/>
              <a:t>Current section name</a:t>
            </a:r>
            <a:endParaRPr lang="en-US" dirty="0"/>
          </a:p>
        </p:txBody>
      </p:sp>
      <p:sp>
        <p:nvSpPr>
          <p:cNvPr id="20" name="Text Placeholder 3">
            <a:extLst>
              <a:ext uri="{FF2B5EF4-FFF2-40B4-BE49-F238E27FC236}">
                <a16:creationId xmlns:a16="http://schemas.microsoft.com/office/drawing/2014/main" id="{E4E139C3-1824-584D-B1BA-CA47FAC8E533}"/>
              </a:ext>
            </a:extLst>
          </p:cNvPr>
          <p:cNvSpPr>
            <a:spLocks noGrp="1"/>
          </p:cNvSpPr>
          <p:nvPr>
            <p:ph type="body" sz="quarter" idx="13" hasCustomPrompt="1"/>
          </p:nvPr>
        </p:nvSpPr>
        <p:spPr>
          <a:xfrm>
            <a:off x="1256715" y="3685292"/>
            <a:ext cx="9687951" cy="2015559"/>
          </a:xfrm>
        </p:spPr>
        <p:txBody>
          <a:bodyPr>
            <a:noAutofit/>
          </a:bodyPr>
          <a:lstStyle>
            <a:lvl1pPr marL="457200" indent="-457200" algn="l">
              <a:spcBef>
                <a:spcPts val="0"/>
              </a:spcBef>
              <a:buFont typeface="+mj-lt"/>
              <a:buAutoNum type="arabicPeriod" startAt="2"/>
              <a:defRPr sz="2400" b="1">
                <a:solidFill>
                  <a:schemeClr val="bg2">
                    <a:lumMod val="75000"/>
                  </a:schemeClr>
                </a:solidFill>
                <a:latin typeface="Lusitana" pitchFamily="2" charset="0"/>
              </a:defRPr>
            </a:lvl1pPr>
            <a:lvl2pPr marL="371475" indent="0" algn="ctr">
              <a:buNone/>
              <a:defRPr sz="2000" b="1">
                <a:latin typeface="Lusitana" pitchFamily="2" charset="0"/>
              </a:defRPr>
            </a:lvl2pPr>
            <a:lvl3pPr marL="742950" indent="0" algn="ctr">
              <a:buNone/>
              <a:defRPr sz="2000" b="1">
                <a:latin typeface="Lusitana" pitchFamily="2" charset="0"/>
              </a:defRPr>
            </a:lvl3pPr>
            <a:lvl4pPr marL="1114425" indent="0" algn="ctr">
              <a:buNone/>
              <a:defRPr sz="2000" b="1">
                <a:latin typeface="Lusitana" pitchFamily="2" charset="0"/>
              </a:defRPr>
            </a:lvl4pPr>
            <a:lvl5pPr marL="1485900" indent="0" algn="ctr">
              <a:buNone/>
              <a:defRPr sz="2000" b="1">
                <a:latin typeface="Lusitana" pitchFamily="2" charset="0"/>
              </a:defRPr>
            </a:lvl5pPr>
          </a:lstStyle>
          <a:p>
            <a:pPr lvl="0"/>
            <a:r>
              <a:rPr lang="en-US" dirty="0"/>
              <a:t>Next section names</a:t>
            </a:r>
            <a:endParaRPr lang="en-GB" dirty="0"/>
          </a:p>
        </p:txBody>
      </p:sp>
      <p:sp>
        <p:nvSpPr>
          <p:cNvPr id="21" name="Text Placeholder 9">
            <a:extLst>
              <a:ext uri="{FF2B5EF4-FFF2-40B4-BE49-F238E27FC236}">
                <a16:creationId xmlns:a16="http://schemas.microsoft.com/office/drawing/2014/main" id="{F0782E9D-9DC1-3F48-A28D-FD38C682DFC8}"/>
              </a:ext>
            </a:extLst>
          </p:cNvPr>
          <p:cNvSpPr>
            <a:spLocks noGrp="1"/>
          </p:cNvSpPr>
          <p:nvPr>
            <p:ph type="body" sz="quarter" idx="14" hasCustomPrompt="1"/>
          </p:nvPr>
        </p:nvSpPr>
        <p:spPr>
          <a:xfrm>
            <a:off x="1256715" y="697687"/>
            <a:ext cx="9687951" cy="2475024"/>
          </a:xfrm>
        </p:spPr>
        <p:txBody>
          <a:bodyPr anchor="b">
            <a:noAutofit/>
          </a:bodyPr>
          <a:lstStyle>
            <a:lvl1pPr marL="0" indent="0" algn="l">
              <a:spcBef>
                <a:spcPts val="0"/>
              </a:spcBef>
              <a:buNone/>
              <a:defRPr sz="2400" b="1">
                <a:solidFill>
                  <a:schemeClr val="bg2">
                    <a:lumMod val="75000"/>
                  </a:schemeClr>
                </a:solidFill>
                <a:latin typeface="Lusitana" pitchFamily="2" charset="0"/>
              </a:defRPr>
            </a:lvl1pPr>
          </a:lstStyle>
          <a:p>
            <a:pPr lvl="0"/>
            <a:r>
              <a:rPr lang="en-US" dirty="0"/>
              <a:t>Completed section name</a:t>
            </a:r>
            <a:endParaRPr lang="en-GB" dirty="0"/>
          </a:p>
        </p:txBody>
      </p:sp>
    </p:spTree>
    <p:extLst>
      <p:ext uri="{BB962C8B-B14F-4D97-AF65-F5344CB8AC3E}">
        <p14:creationId xmlns:p14="http://schemas.microsoft.com/office/powerpoint/2010/main" val="62123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913" y="-96520"/>
            <a:ext cx="12403972" cy="7121788"/>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40" y="6026678"/>
            <a:ext cx="4593778"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11086122" cy="441959"/>
          </a:xfrm>
        </p:spPr>
        <p:txBody>
          <a:bodyPr>
            <a:noAutofit/>
          </a:bodyPr>
          <a:lstStyle>
            <a:lvl1pPr marL="0" indent="0">
              <a:buNone/>
              <a:defRPr sz="2400">
                <a:solidFill>
                  <a:schemeClr val="tx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11086119" cy="0"/>
          </a:xfrm>
          <a:prstGeom prst="line">
            <a:avLst/>
          </a:prstGeom>
          <a:ln w="9525">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4255477" y="3893362"/>
            <a:ext cx="7383583" cy="1271588"/>
          </a:xfrm>
        </p:spPr>
        <p:txBody>
          <a:bodyPr rIns="0">
            <a:normAutofit/>
          </a:bodyPr>
          <a:lstStyle>
            <a:lvl1pPr marL="0" indent="0" algn="r">
              <a:buNone/>
              <a:defRPr sz="1000"/>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tx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1" y="1957173"/>
            <a:ext cx="11086123" cy="992187"/>
          </a:xfrm>
        </p:spPr>
        <p:txBody>
          <a:bodyPr anchor="b">
            <a:noAutofit/>
          </a:bodyPr>
          <a:lstStyle>
            <a:lvl1pPr marL="0" indent="0">
              <a:buFont typeface="Arial" panose="020B0604020202020204" pitchFamily="34" charset="0"/>
              <a:buNone/>
              <a:defRPr sz="4400" b="1">
                <a:solidFill>
                  <a:schemeClr val="tx2"/>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2275079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B60309-A168-9C40-BEB9-E36C927D32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38495" y="-284970"/>
            <a:ext cx="12179492" cy="6992901"/>
          </a:xfrm>
          <a:prstGeom prst="rect">
            <a:avLst/>
          </a:prstGeom>
        </p:spPr>
      </p:pic>
      <p:cxnSp>
        <p:nvCxnSpPr>
          <p:cNvPr id="12" name="Straight Connector 11">
            <a:extLst>
              <a:ext uri="{FF2B5EF4-FFF2-40B4-BE49-F238E27FC236}">
                <a16:creationId xmlns:a16="http://schemas.microsoft.com/office/drawing/2014/main" id="{53E939B1-B92C-C446-831E-E27FD7E4C190}"/>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E093722B-0F52-D84E-AD45-CAAD6A729D61}"/>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4" name="Slide Number Placeholder 5">
            <a:extLst>
              <a:ext uri="{FF2B5EF4-FFF2-40B4-BE49-F238E27FC236}">
                <a16:creationId xmlns:a16="http://schemas.microsoft.com/office/drawing/2014/main" id="{1D7B40C9-0687-C740-A981-AC9B23ACC6B0}"/>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5" name="Picture 14" descr="A picture containing object, laptop, computer, sitting&#10;&#10;Description automatically generated">
            <a:extLst>
              <a:ext uri="{FF2B5EF4-FFF2-40B4-BE49-F238E27FC236}">
                <a16:creationId xmlns:a16="http://schemas.microsoft.com/office/drawing/2014/main" id="{8DFA942C-5810-EF43-80D4-43A46F48B0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6" name="Title 1">
            <a:extLst>
              <a:ext uri="{FF2B5EF4-FFF2-40B4-BE49-F238E27FC236}">
                <a16:creationId xmlns:a16="http://schemas.microsoft.com/office/drawing/2014/main" id="{BF72890D-4C6B-8444-8CCF-83D2C6B1D60E}"/>
              </a:ext>
            </a:extLst>
          </p:cNvPr>
          <p:cNvSpPr>
            <a:spLocks noGrp="1"/>
          </p:cNvSpPr>
          <p:nvPr>
            <p:ph type="title" hasCustomPrompt="1"/>
          </p:nvPr>
        </p:nvSpPr>
        <p:spPr>
          <a:xfrm>
            <a:off x="1247335" y="3211481"/>
            <a:ext cx="9687951" cy="435038"/>
          </a:xfrm>
        </p:spPr>
        <p:txBody>
          <a:bodyPr lIns="0" anchor="ctr">
            <a:noAutofit/>
          </a:bodyPr>
          <a:lstStyle>
            <a:lvl1pPr marL="514350" indent="-514350" algn="l">
              <a:lnSpc>
                <a:spcPct val="100000"/>
              </a:lnSpc>
              <a:buFont typeface="+mj-lt"/>
              <a:buAutoNum type="arabicPeriod"/>
              <a:defRPr sz="2600" b="1">
                <a:solidFill>
                  <a:schemeClr val="accent1"/>
                </a:solidFill>
              </a:defRPr>
            </a:lvl1pPr>
          </a:lstStyle>
          <a:p>
            <a:r>
              <a:rPr lang="en-GB" dirty="0"/>
              <a:t>Current section name</a:t>
            </a:r>
            <a:endParaRPr lang="en-US" dirty="0"/>
          </a:p>
        </p:txBody>
      </p:sp>
      <p:sp>
        <p:nvSpPr>
          <p:cNvPr id="17" name="Text Placeholder 3">
            <a:extLst>
              <a:ext uri="{FF2B5EF4-FFF2-40B4-BE49-F238E27FC236}">
                <a16:creationId xmlns:a16="http://schemas.microsoft.com/office/drawing/2014/main" id="{2E5D0801-6B62-504F-B103-24EB32C6CB42}"/>
              </a:ext>
            </a:extLst>
          </p:cNvPr>
          <p:cNvSpPr>
            <a:spLocks noGrp="1"/>
          </p:cNvSpPr>
          <p:nvPr>
            <p:ph type="body" sz="quarter" idx="13" hasCustomPrompt="1"/>
          </p:nvPr>
        </p:nvSpPr>
        <p:spPr>
          <a:xfrm>
            <a:off x="1256715" y="3685292"/>
            <a:ext cx="9687951" cy="2015559"/>
          </a:xfrm>
        </p:spPr>
        <p:txBody>
          <a:bodyPr>
            <a:noAutofit/>
          </a:bodyPr>
          <a:lstStyle>
            <a:lvl1pPr marL="457200" indent="-457200" algn="l">
              <a:spcBef>
                <a:spcPts val="0"/>
              </a:spcBef>
              <a:buFont typeface="+mj-lt"/>
              <a:buAutoNum type="arabicPeriod" startAt="2"/>
              <a:defRPr sz="2400" b="1">
                <a:solidFill>
                  <a:schemeClr val="bg2">
                    <a:lumMod val="75000"/>
                  </a:schemeClr>
                </a:solidFill>
                <a:latin typeface="Lusitana" pitchFamily="2" charset="0"/>
              </a:defRPr>
            </a:lvl1pPr>
            <a:lvl2pPr marL="371475" indent="0" algn="ctr">
              <a:buNone/>
              <a:defRPr sz="2000" b="1">
                <a:latin typeface="Lusitana" pitchFamily="2" charset="0"/>
              </a:defRPr>
            </a:lvl2pPr>
            <a:lvl3pPr marL="742950" indent="0" algn="ctr">
              <a:buNone/>
              <a:defRPr sz="2000" b="1">
                <a:latin typeface="Lusitana" pitchFamily="2" charset="0"/>
              </a:defRPr>
            </a:lvl3pPr>
            <a:lvl4pPr marL="1114425" indent="0" algn="ctr">
              <a:buNone/>
              <a:defRPr sz="2000" b="1">
                <a:latin typeface="Lusitana" pitchFamily="2" charset="0"/>
              </a:defRPr>
            </a:lvl4pPr>
            <a:lvl5pPr marL="1485900" indent="0" algn="ctr">
              <a:buNone/>
              <a:defRPr sz="2000" b="1">
                <a:latin typeface="Lusitana" pitchFamily="2" charset="0"/>
              </a:defRPr>
            </a:lvl5pPr>
          </a:lstStyle>
          <a:p>
            <a:pPr lvl="0"/>
            <a:r>
              <a:rPr lang="en-US" dirty="0"/>
              <a:t>Next section names</a:t>
            </a:r>
            <a:endParaRPr lang="en-GB" dirty="0"/>
          </a:p>
        </p:txBody>
      </p:sp>
      <p:sp>
        <p:nvSpPr>
          <p:cNvPr id="18" name="Text Placeholder 9">
            <a:extLst>
              <a:ext uri="{FF2B5EF4-FFF2-40B4-BE49-F238E27FC236}">
                <a16:creationId xmlns:a16="http://schemas.microsoft.com/office/drawing/2014/main" id="{0EAC223C-3C93-4747-9DC6-23293B3757FB}"/>
              </a:ext>
            </a:extLst>
          </p:cNvPr>
          <p:cNvSpPr>
            <a:spLocks noGrp="1"/>
          </p:cNvSpPr>
          <p:nvPr>
            <p:ph type="body" sz="quarter" idx="14" hasCustomPrompt="1"/>
          </p:nvPr>
        </p:nvSpPr>
        <p:spPr>
          <a:xfrm>
            <a:off x="1256715" y="697687"/>
            <a:ext cx="9687951" cy="2475024"/>
          </a:xfrm>
        </p:spPr>
        <p:txBody>
          <a:bodyPr anchor="b">
            <a:noAutofit/>
          </a:bodyPr>
          <a:lstStyle>
            <a:lvl1pPr marL="0" indent="0" algn="l">
              <a:spcBef>
                <a:spcPts val="0"/>
              </a:spcBef>
              <a:buNone/>
              <a:defRPr sz="2400" b="1">
                <a:solidFill>
                  <a:schemeClr val="bg2">
                    <a:lumMod val="75000"/>
                  </a:schemeClr>
                </a:solidFill>
                <a:latin typeface="Lusitana" pitchFamily="2" charset="0"/>
              </a:defRPr>
            </a:lvl1pPr>
          </a:lstStyle>
          <a:p>
            <a:pPr lvl="0"/>
            <a:r>
              <a:rPr lang="en-US" dirty="0"/>
              <a:t>Completed section name</a:t>
            </a:r>
            <a:endParaRPr lang="en-GB" dirty="0"/>
          </a:p>
        </p:txBody>
      </p:sp>
    </p:spTree>
    <p:extLst>
      <p:ext uri="{BB962C8B-B14F-4D97-AF65-F5344CB8AC3E}">
        <p14:creationId xmlns:p14="http://schemas.microsoft.com/office/powerpoint/2010/main" val="77749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B60309-A168-9C40-BEB9-E36C927D32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2"/>
            <a:ext cx="12179490" cy="6992901"/>
          </a:xfrm>
          <a:prstGeom prst="rect">
            <a:avLst/>
          </a:prstGeom>
        </p:spPr>
      </p:pic>
      <p:cxnSp>
        <p:nvCxnSpPr>
          <p:cNvPr id="12" name="Straight Connector 11">
            <a:extLst>
              <a:ext uri="{FF2B5EF4-FFF2-40B4-BE49-F238E27FC236}">
                <a16:creationId xmlns:a16="http://schemas.microsoft.com/office/drawing/2014/main" id="{3D18ACAC-799E-F647-9CBA-A4686C44E804}"/>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1882A54-16B6-1146-A64D-BCFCC766856E}"/>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4" name="Slide Number Placeholder 5">
            <a:extLst>
              <a:ext uri="{FF2B5EF4-FFF2-40B4-BE49-F238E27FC236}">
                <a16:creationId xmlns:a16="http://schemas.microsoft.com/office/drawing/2014/main" id="{3D1DB59C-7323-AF4E-B8C3-A0A003F4279C}"/>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5" name="Picture 14" descr="A picture containing object, laptop, computer, sitting&#10;&#10;Description automatically generated">
            <a:extLst>
              <a:ext uri="{FF2B5EF4-FFF2-40B4-BE49-F238E27FC236}">
                <a16:creationId xmlns:a16="http://schemas.microsoft.com/office/drawing/2014/main" id="{F3F681DF-184B-5148-9CB1-DD08A1A50D9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6" name="Title 1">
            <a:extLst>
              <a:ext uri="{FF2B5EF4-FFF2-40B4-BE49-F238E27FC236}">
                <a16:creationId xmlns:a16="http://schemas.microsoft.com/office/drawing/2014/main" id="{8E2E580C-7ED9-164F-9AD8-29A2F524CCB0}"/>
              </a:ext>
            </a:extLst>
          </p:cNvPr>
          <p:cNvSpPr>
            <a:spLocks noGrp="1"/>
          </p:cNvSpPr>
          <p:nvPr>
            <p:ph type="title" hasCustomPrompt="1"/>
          </p:nvPr>
        </p:nvSpPr>
        <p:spPr>
          <a:xfrm>
            <a:off x="1247335" y="3211481"/>
            <a:ext cx="9687951" cy="435038"/>
          </a:xfrm>
        </p:spPr>
        <p:txBody>
          <a:bodyPr lIns="0" anchor="ctr">
            <a:noAutofit/>
          </a:bodyPr>
          <a:lstStyle>
            <a:lvl1pPr marL="514350" indent="-514350" algn="l">
              <a:lnSpc>
                <a:spcPct val="100000"/>
              </a:lnSpc>
              <a:buFont typeface="+mj-lt"/>
              <a:buAutoNum type="arabicPeriod"/>
              <a:defRPr sz="2600" b="1">
                <a:solidFill>
                  <a:schemeClr val="accent1"/>
                </a:solidFill>
              </a:defRPr>
            </a:lvl1pPr>
          </a:lstStyle>
          <a:p>
            <a:r>
              <a:rPr lang="en-GB" dirty="0"/>
              <a:t>Current section name</a:t>
            </a:r>
            <a:endParaRPr lang="en-US" dirty="0"/>
          </a:p>
        </p:txBody>
      </p:sp>
      <p:sp>
        <p:nvSpPr>
          <p:cNvPr id="17" name="Text Placeholder 3">
            <a:extLst>
              <a:ext uri="{FF2B5EF4-FFF2-40B4-BE49-F238E27FC236}">
                <a16:creationId xmlns:a16="http://schemas.microsoft.com/office/drawing/2014/main" id="{E5F08CA6-4D59-0941-8398-501EECE47658}"/>
              </a:ext>
            </a:extLst>
          </p:cNvPr>
          <p:cNvSpPr>
            <a:spLocks noGrp="1"/>
          </p:cNvSpPr>
          <p:nvPr>
            <p:ph type="body" sz="quarter" idx="13" hasCustomPrompt="1"/>
          </p:nvPr>
        </p:nvSpPr>
        <p:spPr>
          <a:xfrm>
            <a:off x="1256715" y="3685292"/>
            <a:ext cx="9687951" cy="2015559"/>
          </a:xfrm>
        </p:spPr>
        <p:txBody>
          <a:bodyPr>
            <a:noAutofit/>
          </a:bodyPr>
          <a:lstStyle>
            <a:lvl1pPr marL="457200" indent="-457200" algn="l">
              <a:spcBef>
                <a:spcPts val="0"/>
              </a:spcBef>
              <a:buFont typeface="+mj-lt"/>
              <a:buAutoNum type="arabicPeriod" startAt="2"/>
              <a:defRPr sz="2400" b="1">
                <a:solidFill>
                  <a:schemeClr val="bg2">
                    <a:lumMod val="75000"/>
                  </a:schemeClr>
                </a:solidFill>
                <a:latin typeface="Lusitana" pitchFamily="2" charset="0"/>
              </a:defRPr>
            </a:lvl1pPr>
            <a:lvl2pPr marL="371475" indent="0" algn="ctr">
              <a:buNone/>
              <a:defRPr sz="2000" b="1">
                <a:latin typeface="Lusitana" pitchFamily="2" charset="0"/>
              </a:defRPr>
            </a:lvl2pPr>
            <a:lvl3pPr marL="742950" indent="0" algn="ctr">
              <a:buNone/>
              <a:defRPr sz="2000" b="1">
                <a:latin typeface="Lusitana" pitchFamily="2" charset="0"/>
              </a:defRPr>
            </a:lvl3pPr>
            <a:lvl4pPr marL="1114425" indent="0" algn="ctr">
              <a:buNone/>
              <a:defRPr sz="2000" b="1">
                <a:latin typeface="Lusitana" pitchFamily="2" charset="0"/>
              </a:defRPr>
            </a:lvl4pPr>
            <a:lvl5pPr marL="1485900" indent="0" algn="ctr">
              <a:buNone/>
              <a:defRPr sz="2000" b="1">
                <a:latin typeface="Lusitana" pitchFamily="2" charset="0"/>
              </a:defRPr>
            </a:lvl5pPr>
          </a:lstStyle>
          <a:p>
            <a:pPr lvl="0"/>
            <a:r>
              <a:rPr lang="en-US" dirty="0"/>
              <a:t>Next section names</a:t>
            </a:r>
            <a:endParaRPr lang="en-GB" dirty="0"/>
          </a:p>
        </p:txBody>
      </p:sp>
      <p:sp>
        <p:nvSpPr>
          <p:cNvPr id="18" name="Text Placeholder 9">
            <a:extLst>
              <a:ext uri="{FF2B5EF4-FFF2-40B4-BE49-F238E27FC236}">
                <a16:creationId xmlns:a16="http://schemas.microsoft.com/office/drawing/2014/main" id="{5EF7838C-1CA7-D343-B5C0-094E0E1A9CCF}"/>
              </a:ext>
            </a:extLst>
          </p:cNvPr>
          <p:cNvSpPr>
            <a:spLocks noGrp="1"/>
          </p:cNvSpPr>
          <p:nvPr>
            <p:ph type="body" sz="quarter" idx="14" hasCustomPrompt="1"/>
          </p:nvPr>
        </p:nvSpPr>
        <p:spPr>
          <a:xfrm>
            <a:off x="1256715" y="697687"/>
            <a:ext cx="9687951" cy="2475024"/>
          </a:xfrm>
        </p:spPr>
        <p:txBody>
          <a:bodyPr anchor="b">
            <a:noAutofit/>
          </a:bodyPr>
          <a:lstStyle>
            <a:lvl1pPr marL="0" indent="0" algn="l">
              <a:spcBef>
                <a:spcPts val="0"/>
              </a:spcBef>
              <a:buNone/>
              <a:defRPr sz="2400" b="1">
                <a:solidFill>
                  <a:schemeClr val="bg2">
                    <a:lumMod val="75000"/>
                  </a:schemeClr>
                </a:solidFill>
                <a:latin typeface="Lusitana" pitchFamily="2" charset="0"/>
              </a:defRPr>
            </a:lvl1pPr>
          </a:lstStyle>
          <a:p>
            <a:pPr lvl="0"/>
            <a:r>
              <a:rPr lang="en-US" dirty="0"/>
              <a:t>Completed section name</a:t>
            </a:r>
            <a:endParaRPr lang="en-GB" dirty="0"/>
          </a:p>
        </p:txBody>
      </p:sp>
    </p:spTree>
    <p:extLst>
      <p:ext uri="{BB962C8B-B14F-4D97-AF65-F5344CB8AC3E}">
        <p14:creationId xmlns:p14="http://schemas.microsoft.com/office/powerpoint/2010/main" val="192141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0FAFDE5-871E-ED45-9729-C86A6EC94433}"/>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B1B598E4-FBE2-6542-BF97-22E7A190FA90}"/>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8" name="Slide Number Placeholder 5">
            <a:extLst>
              <a:ext uri="{FF2B5EF4-FFF2-40B4-BE49-F238E27FC236}">
                <a16:creationId xmlns:a16="http://schemas.microsoft.com/office/drawing/2014/main" id="{7ABDFE8B-29EF-884F-A8AE-D809FC85A2B4}"/>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9" name="Picture 8" descr="A picture containing object, laptop, computer, sitting&#10;&#10;Description automatically generated">
            <a:extLst>
              <a:ext uri="{FF2B5EF4-FFF2-40B4-BE49-F238E27FC236}">
                <a16:creationId xmlns:a16="http://schemas.microsoft.com/office/drawing/2014/main" id="{E4598124-58A2-2F47-9F69-CACA1F1065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Tree>
    <p:extLst>
      <p:ext uri="{BB962C8B-B14F-4D97-AF65-F5344CB8AC3E}">
        <p14:creationId xmlns:p14="http://schemas.microsoft.com/office/powerpoint/2010/main" val="339220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8EDBA3B-51C0-BD45-9E97-E0D5A2E3C83D}"/>
              </a:ext>
            </a:extLst>
          </p:cNvPr>
          <p:cNvSpPr txBox="1"/>
          <p:nvPr userDrawn="1"/>
        </p:nvSpPr>
        <p:spPr>
          <a:xfrm>
            <a:off x="550204" y="900376"/>
            <a:ext cx="11106265" cy="5232809"/>
          </a:xfrm>
          <a:prstGeom prst="rect">
            <a:avLst/>
          </a:prstGeom>
          <a:noFill/>
        </p:spPr>
        <p:txBody>
          <a:bodyPr wrap="square" rtlCol="0">
            <a:noAutofit/>
          </a:bodyPr>
          <a:lstStyle/>
          <a:p>
            <a:r>
              <a:rPr lang="en-GB" sz="900" b="1" dirty="0">
                <a:solidFill>
                  <a:schemeClr val="tx2"/>
                </a:solidFill>
                <a:latin typeface="Lato" panose="020F0502020204030203"/>
              </a:rPr>
              <a:t>About Enders Analysis </a:t>
            </a:r>
            <a:r>
              <a:rPr lang="en-GB" sz="900" dirty="0">
                <a:solidFill>
                  <a:schemeClr val="tx2"/>
                </a:solidFill>
                <a:latin typeface="Lato" panose="020F0502020204030203"/>
              </a:rPr>
              <a:t>Enders Analysis is a research and advisory firm based in London. We specialise in media, entertainment, mobile and fixed telecoms, with a special focus on new technologies and media, covering all sides of the market, from consumers and leading companies to regulation. For more information go to www.endersanalysis.com or contact us at </a:t>
            </a:r>
            <a:r>
              <a:rPr lang="en-GB" sz="900" dirty="0">
                <a:solidFill>
                  <a:schemeClr val="tx2"/>
                </a:solidFill>
                <a:latin typeface="Lato" panose="020F0502020204030203"/>
                <a:hlinkClick r:id="rId2">
                  <a:extLst>
                    <a:ext uri="{A12FA001-AC4F-418D-AE19-62706E023703}">
                      <ahyp:hlinkClr xmlns:ahyp="http://schemas.microsoft.com/office/drawing/2018/hyperlinkcolor" val="tx"/>
                    </a:ext>
                  </a:extLst>
                </a:hlinkClick>
              </a:rPr>
              <a:t>info@endersanalysis.com</a:t>
            </a:r>
            <a:r>
              <a:rPr lang="en-GB" sz="900" dirty="0">
                <a:solidFill>
                  <a:schemeClr val="tx2"/>
                </a:solidFill>
                <a:latin typeface="Lato" panose="020F0502020204030203"/>
              </a:rPr>
              <a:t>.</a:t>
            </a: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endParaRPr lang="en-GB" sz="900" dirty="0">
              <a:solidFill>
                <a:schemeClr val="tx2"/>
              </a:solidFill>
              <a:latin typeface="Lato" panose="020F0502020204030203"/>
            </a:endParaRPr>
          </a:p>
          <a:p>
            <a:r>
              <a:rPr lang="en-GB" sz="900" b="1" dirty="0">
                <a:solidFill>
                  <a:schemeClr val="tx2"/>
                </a:solidFill>
                <a:latin typeface="Lato" panose="020F0502020204030203"/>
              </a:rPr>
              <a:t>Important notice: </a:t>
            </a:r>
            <a:r>
              <a:rPr lang="en-GB" sz="900" dirty="0">
                <a:solidFill>
                  <a:schemeClr val="tx2"/>
                </a:solidFill>
                <a:latin typeface="Lato" panose="020F0502020204030203"/>
              </a:rPr>
              <a:t>By accepting this research note, the recipient agrees to be bound by the following terms of use. This research note has been prepared by Enders Analysis Limited and published solely for guidance and general informational purposes. It may contain the personal opinions of research analysts based on research undertaken. This note has no regard to any specific recipient, including but not limited to any specific investment objectives, and should not be relied on by any recipient for investment or any other purposes. Enders Analysis Limited gives no undertaking to provide the recipient with access to any additional information or to update or keep current any information or opinions contained herein. The information and any opinions contained herein are based on sources believed to be reliable but the information relied on has not been independently verified. Enders Analysis Limited, its officers, employees and agents make no warranties or representations, express or implied, as to the accuracy or completeness of information and opinions contained herein and exclude all liability to the fullest extent permitted by law for any direct or indirect loss or damage or any other costs or expenses of any kind which may arise directly or indirectly out of the use of this note, including but not limited to anything caused by any viruses or any failures in computer transmission. The recipient hereby indemnifies Enders Analysis Limited, its officers, employees and agents and any entity which directly or indirectly controls, is controlled by, or is under direct or indirect common control with Enders Analysis Limited from time to time, against any direct or indirect loss or damage or any other costs or expenses of any kind which they may incur directly or indirectly as a result of the recipient’s use of this note. </a:t>
            </a:r>
          </a:p>
          <a:p>
            <a:endParaRPr lang="en-GB" sz="900" dirty="0">
              <a:solidFill>
                <a:schemeClr val="tx2"/>
              </a:solidFill>
              <a:latin typeface="Lato" panose="020F0502020204030203"/>
            </a:endParaRPr>
          </a:p>
          <a:p>
            <a:r>
              <a:rPr lang="en-GB" sz="900" dirty="0">
                <a:solidFill>
                  <a:schemeClr val="tx2"/>
                </a:solidFill>
                <a:latin typeface="Lato" panose="020F0502020204030203"/>
              </a:rPr>
              <a:t>©2022 Enders Analysis Limited. All rights reserved. No part of this note may be reproduced or distributed in any manner including, but not limited to, via the internet, without the prior permission of Enders Analysis Limited. If you have not received this note directly from Enders Analysis Limited, your receipt is unauthorised. Please return this note to Enders Analysis Limited immediately.</a:t>
            </a:r>
            <a:endParaRPr lang="en-US" sz="900" dirty="0">
              <a:solidFill>
                <a:schemeClr val="tx2"/>
              </a:solidFill>
              <a:latin typeface="Lato" panose="020F0502020204030203"/>
            </a:endParaRPr>
          </a:p>
        </p:txBody>
      </p:sp>
      <p:cxnSp>
        <p:nvCxnSpPr>
          <p:cNvPr id="18" name="Straight Connector 17">
            <a:extLst>
              <a:ext uri="{FF2B5EF4-FFF2-40B4-BE49-F238E27FC236}">
                <a16:creationId xmlns:a16="http://schemas.microsoft.com/office/drawing/2014/main" id="{8FF094AF-3CF0-954D-989E-4B6907FAD3E9}"/>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46A0CCFF-874F-EF4C-BECC-2BE3C6D2B306}"/>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20" name="Slide Number Placeholder 5">
            <a:extLst>
              <a:ext uri="{FF2B5EF4-FFF2-40B4-BE49-F238E27FC236}">
                <a16:creationId xmlns:a16="http://schemas.microsoft.com/office/drawing/2014/main" id="{FA3D3A0F-B7B0-8B48-8591-09AACEC7FB06}"/>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21" name="Picture 20" descr="A picture containing object, laptop, computer, sitting&#10;&#10;Description automatically generated">
            <a:extLst>
              <a:ext uri="{FF2B5EF4-FFF2-40B4-BE49-F238E27FC236}">
                <a16:creationId xmlns:a16="http://schemas.microsoft.com/office/drawing/2014/main" id="{349BF2DA-793F-884E-954E-9E52B1718B0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2" name="TextBox 1">
            <a:extLst>
              <a:ext uri="{FF2B5EF4-FFF2-40B4-BE49-F238E27FC236}">
                <a16:creationId xmlns:a16="http://schemas.microsoft.com/office/drawing/2014/main" id="{D04D2F7C-E347-5447-BF90-0777C6A9A409}"/>
              </a:ext>
            </a:extLst>
          </p:cNvPr>
          <p:cNvSpPr txBox="1"/>
          <p:nvPr userDrawn="1"/>
        </p:nvSpPr>
        <p:spPr>
          <a:xfrm>
            <a:off x="544039" y="286912"/>
            <a:ext cx="11097758" cy="523220"/>
          </a:xfrm>
          <a:prstGeom prst="rect">
            <a:avLst/>
          </a:prstGeom>
          <a:noFill/>
        </p:spPr>
        <p:txBody>
          <a:bodyPr wrap="square" rtlCol="0">
            <a:spAutoFit/>
          </a:bodyPr>
          <a:lstStyle/>
          <a:p>
            <a:r>
              <a:rPr lang="en-GB" sz="2800" b="1" dirty="0">
                <a:solidFill>
                  <a:schemeClr val="accent2"/>
                </a:solidFill>
                <a:latin typeface="Lusitana" pitchFamily="2" charset="0"/>
              </a:rPr>
              <a:t>Disclaimer</a:t>
            </a:r>
            <a:endParaRPr lang="en-US" sz="2800" b="1" dirty="0">
              <a:solidFill>
                <a:schemeClr val="accent2"/>
              </a:solidFill>
              <a:latin typeface="Lusitana" pitchFamily="2" charset="0"/>
            </a:endParaRPr>
          </a:p>
        </p:txBody>
      </p:sp>
    </p:spTree>
    <p:extLst>
      <p:ext uri="{BB962C8B-B14F-4D97-AF65-F5344CB8AC3E}">
        <p14:creationId xmlns:p14="http://schemas.microsoft.com/office/powerpoint/2010/main" val="261911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986" y="-131894"/>
            <a:ext cx="12403972" cy="7121787"/>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39" y="6026678"/>
            <a:ext cx="4593775"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11086122" cy="441959"/>
          </a:xfrm>
        </p:spPr>
        <p:txBody>
          <a:bodyPr>
            <a:noAutofit/>
          </a:bodyPr>
          <a:lstStyle>
            <a:lvl1pPr marL="0" indent="0">
              <a:buNone/>
              <a:defRPr sz="2400">
                <a:solidFill>
                  <a:schemeClr val="bg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11086119" cy="0"/>
          </a:xfrm>
          <a:prstGeom prst="line">
            <a:avLst/>
          </a:prstGeom>
          <a:ln w="9525">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4255477" y="3893362"/>
            <a:ext cx="7383583" cy="1271588"/>
          </a:xfrm>
        </p:spPr>
        <p:txBody>
          <a:bodyPr rIns="0">
            <a:normAutofit/>
          </a:bodyPr>
          <a:lstStyle>
            <a:lvl1pPr marL="0" indent="0" algn="r">
              <a:buNone/>
              <a:defRPr sz="1000">
                <a:solidFill>
                  <a:schemeClr val="bg1"/>
                </a:solidFill>
              </a:defRPr>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bg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1" y="1957173"/>
            <a:ext cx="11086123" cy="992187"/>
          </a:xfrm>
        </p:spPr>
        <p:txBody>
          <a:bodyPr anchor="b">
            <a:noAutofit/>
          </a:bodyPr>
          <a:lstStyle>
            <a:lvl1pPr marL="0" indent="0">
              <a:buFont typeface="Arial" panose="020B0604020202020204" pitchFamily="34" charset="0"/>
              <a:buNone/>
              <a:defRPr sz="4400" b="1">
                <a:solidFill>
                  <a:schemeClr val="bg1"/>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3704842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65079" y="-76200"/>
            <a:ext cx="12403972" cy="7121787"/>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40" y="6026678"/>
            <a:ext cx="4593778"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7966560" cy="441959"/>
          </a:xfrm>
        </p:spPr>
        <p:txBody>
          <a:bodyPr>
            <a:noAutofit/>
          </a:bodyPr>
          <a:lstStyle>
            <a:lvl1pPr marL="0" indent="0">
              <a:buNone/>
              <a:defRPr sz="2400">
                <a:solidFill>
                  <a:schemeClr val="tx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7966560" cy="0"/>
          </a:xfrm>
          <a:prstGeom prst="line">
            <a:avLst/>
          </a:prstGeom>
          <a:ln w="9525">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552938" y="3893362"/>
            <a:ext cx="7966560" cy="1271588"/>
          </a:xfrm>
        </p:spPr>
        <p:txBody>
          <a:bodyPr>
            <a:normAutofit/>
          </a:bodyPr>
          <a:lstStyle>
            <a:lvl1pPr marL="0" indent="0" algn="l">
              <a:buNone/>
              <a:defRPr sz="1000"/>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tx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0" y="1199751"/>
            <a:ext cx="7966560" cy="1749609"/>
          </a:xfrm>
        </p:spPr>
        <p:txBody>
          <a:bodyPr anchor="b">
            <a:noAutofit/>
          </a:bodyPr>
          <a:lstStyle>
            <a:lvl1pPr marL="0" indent="0">
              <a:buFont typeface="Arial" panose="020B0604020202020204" pitchFamily="34" charset="0"/>
              <a:buNone/>
              <a:defRPr sz="4400" b="1">
                <a:solidFill>
                  <a:schemeClr val="tx2"/>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3900935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986" y="-131894"/>
            <a:ext cx="12403970" cy="7121787"/>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39" y="6026678"/>
            <a:ext cx="4593775"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11086122" cy="441959"/>
          </a:xfrm>
        </p:spPr>
        <p:txBody>
          <a:bodyPr>
            <a:noAutofit/>
          </a:bodyPr>
          <a:lstStyle>
            <a:lvl1pPr marL="0" indent="0">
              <a:buNone/>
              <a:defRPr sz="2400">
                <a:solidFill>
                  <a:schemeClr val="bg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110861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4255477" y="3893362"/>
            <a:ext cx="7383583" cy="1271588"/>
          </a:xfrm>
        </p:spPr>
        <p:txBody>
          <a:bodyPr rIns="0">
            <a:normAutofit/>
          </a:bodyPr>
          <a:lstStyle>
            <a:lvl1pPr marL="0" indent="0" algn="r">
              <a:buNone/>
              <a:defRPr sz="1000">
                <a:solidFill>
                  <a:schemeClr val="bg1"/>
                </a:solidFill>
              </a:defRPr>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bg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1" y="1957173"/>
            <a:ext cx="11086123" cy="992187"/>
          </a:xfrm>
        </p:spPr>
        <p:txBody>
          <a:bodyPr anchor="b">
            <a:noAutofit/>
          </a:bodyPr>
          <a:lstStyle>
            <a:lvl1pPr marL="0" indent="0">
              <a:buFont typeface="Arial" panose="020B0604020202020204" pitchFamily="34" charset="0"/>
              <a:buNone/>
              <a:defRPr sz="4400" b="1">
                <a:solidFill>
                  <a:schemeClr val="bg1"/>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2913194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986" y="-131894"/>
            <a:ext cx="12403970" cy="7121786"/>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39" y="6026678"/>
            <a:ext cx="4593775"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11086122" cy="441959"/>
          </a:xfrm>
        </p:spPr>
        <p:txBody>
          <a:bodyPr>
            <a:noAutofit/>
          </a:bodyPr>
          <a:lstStyle>
            <a:lvl1pPr marL="0" indent="0">
              <a:buNone/>
              <a:defRPr sz="2400">
                <a:solidFill>
                  <a:schemeClr val="bg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1108611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4255477" y="3893362"/>
            <a:ext cx="7383583" cy="1271588"/>
          </a:xfrm>
        </p:spPr>
        <p:txBody>
          <a:bodyPr rIns="0">
            <a:normAutofit/>
          </a:bodyPr>
          <a:lstStyle>
            <a:lvl1pPr marL="0" indent="0" algn="r">
              <a:buNone/>
              <a:defRPr sz="1000">
                <a:solidFill>
                  <a:schemeClr val="bg1"/>
                </a:solidFill>
              </a:defRPr>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bg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1" y="1957173"/>
            <a:ext cx="11086123" cy="992187"/>
          </a:xfrm>
        </p:spPr>
        <p:txBody>
          <a:bodyPr anchor="b">
            <a:noAutofit/>
          </a:bodyPr>
          <a:lstStyle>
            <a:lvl1pPr marL="0" indent="0">
              <a:buFont typeface="Arial" panose="020B0604020202020204" pitchFamily="34" charset="0"/>
              <a:buNone/>
              <a:defRPr sz="4400" b="1">
                <a:solidFill>
                  <a:schemeClr val="bg1"/>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22748023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83E4-0F5E-6146-A31B-0A75B4E381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1970" y="-21921"/>
            <a:ext cx="12403970" cy="7121787"/>
          </a:xfrm>
          <a:prstGeom prst="rect">
            <a:avLst/>
          </a:prstGeom>
        </p:spPr>
      </p:pic>
      <p:pic>
        <p:nvPicPr>
          <p:cNvPr id="4" name="Picture 3">
            <a:extLst>
              <a:ext uri="{FF2B5EF4-FFF2-40B4-BE49-F238E27FC236}">
                <a16:creationId xmlns:a16="http://schemas.microsoft.com/office/drawing/2014/main" id="{A7FF2EF9-DD99-3A45-9BBA-4707D577A8D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939" y="6026678"/>
            <a:ext cx="4593775" cy="484819"/>
          </a:xfrm>
          <a:prstGeom prst="rect">
            <a:avLst/>
          </a:prstGeom>
        </p:spPr>
      </p:pic>
      <p:sp>
        <p:nvSpPr>
          <p:cNvPr id="9" name="Text Placeholder 8">
            <a:extLst>
              <a:ext uri="{FF2B5EF4-FFF2-40B4-BE49-F238E27FC236}">
                <a16:creationId xmlns:a16="http://schemas.microsoft.com/office/drawing/2014/main" id="{15AAA778-A8D3-4A40-874F-00CF853B109D}"/>
              </a:ext>
            </a:extLst>
          </p:cNvPr>
          <p:cNvSpPr>
            <a:spLocks noGrp="1"/>
          </p:cNvSpPr>
          <p:nvPr>
            <p:ph type="body" sz="quarter" idx="12" hasCustomPrompt="1"/>
          </p:nvPr>
        </p:nvSpPr>
        <p:spPr>
          <a:xfrm>
            <a:off x="552939" y="2967041"/>
            <a:ext cx="7966560" cy="441959"/>
          </a:xfrm>
        </p:spPr>
        <p:txBody>
          <a:bodyPr>
            <a:noAutofit/>
          </a:bodyPr>
          <a:lstStyle>
            <a:lvl1pPr marL="0" indent="0">
              <a:buNone/>
              <a:defRPr sz="2400">
                <a:solidFill>
                  <a:schemeClr val="bg1"/>
                </a:solidFill>
                <a:latin typeface="Lusitana" pitchFamily="2"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D8F96C5E-B299-0D4F-B67A-4F8841D9F5A8}"/>
              </a:ext>
            </a:extLst>
          </p:cNvPr>
          <p:cNvCxnSpPr>
            <a:cxnSpLocks/>
          </p:cNvCxnSpPr>
          <p:nvPr userDrawn="1"/>
        </p:nvCxnSpPr>
        <p:spPr>
          <a:xfrm>
            <a:off x="552939" y="3651179"/>
            <a:ext cx="7966560" cy="0"/>
          </a:xfrm>
          <a:prstGeom prst="line">
            <a:avLst/>
          </a:prstGeom>
          <a:ln w="9525">
            <a:solidFill>
              <a:srgbClr val="0B72B8"/>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7C2509B-0ED4-3B4D-8DF8-CC581EEFC8B7}"/>
              </a:ext>
            </a:extLst>
          </p:cNvPr>
          <p:cNvSpPr>
            <a:spLocks noGrp="1"/>
          </p:cNvSpPr>
          <p:nvPr>
            <p:ph type="body" idx="13" hasCustomPrompt="1"/>
          </p:nvPr>
        </p:nvSpPr>
        <p:spPr>
          <a:xfrm>
            <a:off x="552938" y="3893362"/>
            <a:ext cx="7966560" cy="1271588"/>
          </a:xfrm>
        </p:spPr>
        <p:txBody>
          <a:bodyPr>
            <a:normAutofit/>
          </a:bodyPr>
          <a:lstStyle>
            <a:lvl1pPr marL="0" indent="0" algn="l">
              <a:buNone/>
              <a:defRPr sz="1000">
                <a:solidFill>
                  <a:schemeClr val="bg1"/>
                </a:solidFill>
              </a:defRPr>
            </a:lvl1pPr>
            <a:lvl2pPr marL="371475" indent="0" algn="r">
              <a:buNone/>
              <a:defRPr sz="1000"/>
            </a:lvl2pPr>
            <a:lvl3pPr marL="742950" indent="0" algn="r">
              <a:buNone/>
              <a:defRPr sz="1000"/>
            </a:lvl3pPr>
            <a:lvl4pPr marL="1114425" indent="0" algn="r">
              <a:buNone/>
              <a:defRPr sz="1000"/>
            </a:lvl4pPr>
            <a:lvl5pPr marL="1485900" indent="0" algn="r">
              <a:buNone/>
              <a:defRPr sz="1000"/>
            </a:lvl5pPr>
          </a:lstStyle>
          <a:p>
            <a:pPr lvl="0"/>
            <a:r>
              <a:rPr lang="en-GB" dirty="0"/>
              <a:t>Add author in bold and contact in regular</a:t>
            </a:r>
            <a:endParaRPr lang="en-US" dirty="0"/>
          </a:p>
        </p:txBody>
      </p:sp>
      <p:sp>
        <p:nvSpPr>
          <p:cNvPr id="16" name="Text Placeholder 15">
            <a:extLst>
              <a:ext uri="{FF2B5EF4-FFF2-40B4-BE49-F238E27FC236}">
                <a16:creationId xmlns:a16="http://schemas.microsoft.com/office/drawing/2014/main" id="{470A6934-593D-924B-874F-93A0E138493D}"/>
              </a:ext>
            </a:extLst>
          </p:cNvPr>
          <p:cNvSpPr>
            <a:spLocks noGrp="1"/>
          </p:cNvSpPr>
          <p:nvPr>
            <p:ph type="body" sz="quarter" idx="14" hasCustomPrompt="1"/>
          </p:nvPr>
        </p:nvSpPr>
        <p:spPr>
          <a:xfrm>
            <a:off x="9798537" y="6102614"/>
            <a:ext cx="1840523" cy="290513"/>
          </a:xfrm>
        </p:spPr>
        <p:txBody>
          <a:bodyPr rIns="0" bIns="0" anchor="b"/>
          <a:lstStyle>
            <a:lvl1pPr marL="0" indent="0" algn="r">
              <a:buNone/>
              <a:defRPr b="1">
                <a:solidFill>
                  <a:schemeClr val="bg1"/>
                </a:solidFill>
              </a:defRPr>
            </a:lvl1pPr>
            <a:lvl2pPr marL="371475" indent="0">
              <a:buNone/>
              <a:defRPr/>
            </a:lvl2pPr>
            <a:lvl3pPr marL="742950" indent="0">
              <a:buNone/>
              <a:defRPr/>
            </a:lvl3pPr>
            <a:lvl4pPr marL="1114425" indent="0">
              <a:buNone/>
              <a:defRPr/>
            </a:lvl4pPr>
            <a:lvl5pPr marL="1485900" indent="0">
              <a:buNone/>
              <a:defRPr/>
            </a:lvl5pPr>
          </a:lstStyle>
          <a:p>
            <a:pPr lvl="0"/>
            <a:r>
              <a:rPr lang="en-GB" dirty="0"/>
              <a:t>Date</a:t>
            </a:r>
            <a:endParaRPr lang="en-US" dirty="0"/>
          </a:p>
        </p:txBody>
      </p:sp>
      <p:sp>
        <p:nvSpPr>
          <p:cNvPr id="19" name="Text Placeholder 18">
            <a:extLst>
              <a:ext uri="{FF2B5EF4-FFF2-40B4-BE49-F238E27FC236}">
                <a16:creationId xmlns:a16="http://schemas.microsoft.com/office/drawing/2014/main" id="{78F9AC4D-7133-3C43-B267-D3C397EE685E}"/>
              </a:ext>
            </a:extLst>
          </p:cNvPr>
          <p:cNvSpPr>
            <a:spLocks noGrp="1"/>
          </p:cNvSpPr>
          <p:nvPr>
            <p:ph type="body" sz="quarter" idx="15" hasCustomPrompt="1"/>
          </p:nvPr>
        </p:nvSpPr>
        <p:spPr>
          <a:xfrm>
            <a:off x="552940" y="1199751"/>
            <a:ext cx="7966560" cy="1749609"/>
          </a:xfrm>
        </p:spPr>
        <p:txBody>
          <a:bodyPr anchor="b">
            <a:noAutofit/>
          </a:bodyPr>
          <a:lstStyle>
            <a:lvl1pPr marL="0" indent="0">
              <a:buFont typeface="Arial" panose="020B0604020202020204" pitchFamily="34" charset="0"/>
              <a:buNone/>
              <a:defRPr sz="4400" b="1">
                <a:solidFill>
                  <a:schemeClr val="bg1"/>
                </a:solidFill>
                <a:latin typeface="Lusitana" pitchFamily="2" charset="0"/>
              </a:defRPr>
            </a:lvl1pPr>
            <a:lvl2pPr marL="371475" indent="0">
              <a:buFont typeface="Arial" panose="020B0604020202020204" pitchFamily="34" charset="0"/>
              <a:buNone/>
              <a:defRPr sz="3600" b="1">
                <a:latin typeface="Lusitana" pitchFamily="2" charset="0"/>
              </a:defRPr>
            </a:lvl2pPr>
            <a:lvl3pPr marL="742950" indent="0">
              <a:buFont typeface="Arial" panose="020B0604020202020204" pitchFamily="34" charset="0"/>
              <a:buNone/>
              <a:defRPr sz="3600" b="1">
                <a:latin typeface="Lusitana" pitchFamily="2" charset="0"/>
              </a:defRPr>
            </a:lvl3pPr>
            <a:lvl4pPr marL="1114425" indent="0">
              <a:buFont typeface="Arial" panose="020B0604020202020204" pitchFamily="34" charset="0"/>
              <a:buNone/>
              <a:defRPr sz="3600" b="1">
                <a:latin typeface="Lusitana" pitchFamily="2" charset="0"/>
              </a:defRPr>
            </a:lvl4pPr>
            <a:lvl5pPr marL="1485900" indent="0">
              <a:buFont typeface="Arial" panose="020B0604020202020204" pitchFamily="34" charset="0"/>
              <a:buNone/>
              <a:defRPr sz="3600" b="1">
                <a:latin typeface="Lusitana" pitchFamily="2" charset="0"/>
              </a:defRPr>
            </a:lvl5pPr>
          </a:lstStyle>
          <a:p>
            <a:pPr lvl="0"/>
            <a:r>
              <a:rPr lang="en-GB" dirty="0"/>
              <a:t>Title</a:t>
            </a:r>
            <a:endParaRPr lang="en-US" dirty="0"/>
          </a:p>
        </p:txBody>
      </p:sp>
    </p:spTree>
    <p:extLst>
      <p:ext uri="{BB962C8B-B14F-4D97-AF65-F5344CB8AC3E}">
        <p14:creationId xmlns:p14="http://schemas.microsoft.com/office/powerpoint/2010/main" val="692895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6D9D252-D7B8-194C-A269-23ECED42BCAB}"/>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F6D67DD-C649-6442-B4F9-3C1B6AB49520}"/>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5" name="Slide Number Placeholder 5">
            <a:extLst>
              <a:ext uri="{FF2B5EF4-FFF2-40B4-BE49-F238E27FC236}">
                <a16:creationId xmlns:a16="http://schemas.microsoft.com/office/drawing/2014/main" id="{CF316403-6D21-4E44-953D-DE15A2A229B7}"/>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6" name="Picture 15" descr="A picture containing object, laptop, computer, sitting&#10;&#10;Description automatically generated">
            <a:extLst>
              <a:ext uri="{FF2B5EF4-FFF2-40B4-BE49-F238E27FC236}">
                <a16:creationId xmlns:a16="http://schemas.microsoft.com/office/drawing/2014/main" id="{81550C79-EA7F-E745-B58B-04139B4D02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7" name="Content Placeholder 2">
            <a:extLst>
              <a:ext uri="{FF2B5EF4-FFF2-40B4-BE49-F238E27FC236}">
                <a16:creationId xmlns:a16="http://schemas.microsoft.com/office/drawing/2014/main" id="{6E940FC2-0703-5048-990C-2A48BCD84AD2}"/>
              </a:ext>
            </a:extLst>
          </p:cNvPr>
          <p:cNvSpPr>
            <a:spLocks noGrp="1"/>
          </p:cNvSpPr>
          <p:nvPr>
            <p:ph idx="1"/>
          </p:nvPr>
        </p:nvSpPr>
        <p:spPr>
          <a:xfrm>
            <a:off x="550203" y="899816"/>
            <a:ext cx="11076923"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2C756262-8965-ED42-8D1D-1F6BBDAA2D0C}"/>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23719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basketball hoop&#10;&#10;Description automatically generated">
            <a:extLst>
              <a:ext uri="{FF2B5EF4-FFF2-40B4-BE49-F238E27FC236}">
                <a16:creationId xmlns:a16="http://schemas.microsoft.com/office/drawing/2014/main" id="{F582C6E0-D3EB-3B4A-ADAD-81E3273D2B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463" y="0"/>
            <a:ext cx="12179495" cy="6992904"/>
          </a:xfrm>
          <a:prstGeom prst="rect">
            <a:avLst/>
          </a:prstGeom>
        </p:spPr>
      </p:pic>
      <p:cxnSp>
        <p:nvCxnSpPr>
          <p:cNvPr id="14" name="Straight Connector 13">
            <a:extLst>
              <a:ext uri="{FF2B5EF4-FFF2-40B4-BE49-F238E27FC236}">
                <a16:creationId xmlns:a16="http://schemas.microsoft.com/office/drawing/2014/main" id="{14F1BE4C-154F-6148-8B72-D71CBA9ECED1}"/>
              </a:ext>
            </a:extLst>
          </p:cNvPr>
          <p:cNvCxnSpPr>
            <a:cxnSpLocks/>
          </p:cNvCxnSpPr>
          <p:nvPr userDrawn="1"/>
        </p:nvCxnSpPr>
        <p:spPr>
          <a:xfrm>
            <a:off x="550203" y="6220605"/>
            <a:ext cx="11104098" cy="0"/>
          </a:xfrm>
          <a:prstGeom prst="line">
            <a:avLst/>
          </a:prstGeom>
          <a:ln w="6350">
            <a:solidFill>
              <a:srgbClr val="0B72B8"/>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6624105-034D-044A-86A6-99366A3D02E8}"/>
              </a:ext>
            </a:extLst>
          </p:cNvPr>
          <p:cNvSpPr>
            <a:spLocks noGrp="1"/>
          </p:cNvSpPr>
          <p:nvPr>
            <p:ph type="ftr" sz="quarter" idx="11"/>
          </p:nvPr>
        </p:nvSpPr>
        <p:spPr>
          <a:xfrm>
            <a:off x="6938170" y="6308010"/>
            <a:ext cx="4229786" cy="365125"/>
          </a:xfrm>
          <a:prstGeom prst="rect">
            <a:avLst/>
          </a:prstGeom>
        </p:spPr>
        <p:txBody>
          <a:bodyPr anchor="ctr"/>
          <a:lstStyle>
            <a:lvl1pPr algn="r">
              <a:defRPr sz="1000">
                <a:solidFill>
                  <a:schemeClr val="bg2">
                    <a:lumMod val="75000"/>
                  </a:schemeClr>
                </a:solidFill>
                <a:latin typeface="Lato" panose="020F0502020204030203" pitchFamily="34" charset="77"/>
              </a:defRPr>
            </a:lvl1pPr>
          </a:lstStyle>
          <a:p>
            <a:r>
              <a:rPr lang="en-US">
                <a:solidFill>
                  <a:schemeClr val="tx2"/>
                </a:solidFill>
              </a:rPr>
              <a:t>FAST and SVOD ad tiers</a:t>
            </a:r>
            <a:endParaRPr lang="en-US" dirty="0">
              <a:solidFill>
                <a:schemeClr val="tx2"/>
              </a:solidFill>
            </a:endParaRPr>
          </a:p>
        </p:txBody>
      </p:sp>
      <p:sp>
        <p:nvSpPr>
          <p:cNvPr id="16" name="Slide Number Placeholder 5">
            <a:extLst>
              <a:ext uri="{FF2B5EF4-FFF2-40B4-BE49-F238E27FC236}">
                <a16:creationId xmlns:a16="http://schemas.microsoft.com/office/drawing/2014/main" id="{85EBC1DB-F385-8844-9D03-430ADF5F2C2B}"/>
              </a:ext>
            </a:extLst>
          </p:cNvPr>
          <p:cNvSpPr>
            <a:spLocks noGrp="1"/>
          </p:cNvSpPr>
          <p:nvPr>
            <p:ph type="sldNum" sz="quarter" idx="12"/>
          </p:nvPr>
        </p:nvSpPr>
        <p:spPr>
          <a:xfrm>
            <a:off x="11258495" y="6308010"/>
            <a:ext cx="389467" cy="365125"/>
          </a:xfrm>
          <a:prstGeom prst="rect">
            <a:avLst/>
          </a:prstGeom>
        </p:spPr>
        <p:txBody>
          <a:bodyPr anchor="ctr"/>
          <a:lstStyle>
            <a:lvl1pPr algn="r">
              <a:defRPr sz="800">
                <a:latin typeface="Lato" panose="020F0502020204030203" pitchFamily="34" charset="77"/>
              </a:defRPr>
            </a:lvl1pPr>
          </a:lstStyle>
          <a:p>
            <a:fld id="{13DD16DE-A01C-6442-B743-45BA6005E7DE}" type="slidenum">
              <a:rPr lang="en-US" smtClean="0"/>
              <a:pPr/>
              <a:t>‹#›</a:t>
            </a:fld>
            <a:endParaRPr lang="en-US" dirty="0"/>
          </a:p>
        </p:txBody>
      </p:sp>
      <p:pic>
        <p:nvPicPr>
          <p:cNvPr id="17" name="Picture 16" descr="A picture containing object, laptop, computer, sitting&#10;&#10;Description automatically generated">
            <a:extLst>
              <a:ext uri="{FF2B5EF4-FFF2-40B4-BE49-F238E27FC236}">
                <a16:creationId xmlns:a16="http://schemas.microsoft.com/office/drawing/2014/main" id="{5B22C9B4-CC79-974B-9A9D-E4A0D1164D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041" y="6353618"/>
            <a:ext cx="2687147" cy="283597"/>
          </a:xfrm>
          <a:prstGeom prst="rect">
            <a:avLst/>
          </a:prstGeom>
        </p:spPr>
      </p:pic>
      <p:sp>
        <p:nvSpPr>
          <p:cNvPr id="18" name="Content Placeholder 2">
            <a:extLst>
              <a:ext uri="{FF2B5EF4-FFF2-40B4-BE49-F238E27FC236}">
                <a16:creationId xmlns:a16="http://schemas.microsoft.com/office/drawing/2014/main" id="{CCB78E15-5ADA-E54D-A69B-95060184C32C}"/>
              </a:ext>
            </a:extLst>
          </p:cNvPr>
          <p:cNvSpPr>
            <a:spLocks noGrp="1"/>
          </p:cNvSpPr>
          <p:nvPr>
            <p:ph idx="1"/>
          </p:nvPr>
        </p:nvSpPr>
        <p:spPr>
          <a:xfrm>
            <a:off x="550203" y="899816"/>
            <a:ext cx="11076923" cy="5233371"/>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1C6F576F-4663-4FF9-A603-36F9E4C8BAE1}"/>
              </a:ext>
            </a:extLst>
          </p:cNvPr>
          <p:cNvSpPr>
            <a:spLocks noGrp="1"/>
          </p:cNvSpPr>
          <p:nvPr>
            <p:ph type="title" hasCustomPrompt="1"/>
          </p:nvPr>
        </p:nvSpPr>
        <p:spPr>
          <a:xfrm>
            <a:off x="550203" y="286912"/>
            <a:ext cx="11076923" cy="491316"/>
          </a:xfrm>
        </p:spPr>
        <p:txBody>
          <a:bodyPr lIns="0" anchor="t">
            <a:noAutofit/>
          </a:bodyPr>
          <a:lstStyle>
            <a:lvl1pPr>
              <a:defRPr sz="2800">
                <a:solidFill>
                  <a:schemeClr val="accent2"/>
                </a:solidFill>
              </a:defRPr>
            </a:lvl1pPr>
          </a:lstStyle>
          <a:p>
            <a:r>
              <a:rPr lang="en-GB" dirty="0"/>
              <a:t>Click to edit title</a:t>
            </a:r>
            <a:endParaRPr lang="en-US" dirty="0"/>
          </a:p>
        </p:txBody>
      </p:sp>
    </p:spTree>
    <p:extLst>
      <p:ext uri="{BB962C8B-B14F-4D97-AF65-F5344CB8AC3E}">
        <p14:creationId xmlns:p14="http://schemas.microsoft.com/office/powerpoint/2010/main" val="49384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7073-C511-AE42-8309-02A056EC7F41}"/>
              </a:ext>
            </a:extLst>
          </p:cNvPr>
          <p:cNvSpPr>
            <a:spLocks noGrp="1"/>
          </p:cNvSpPr>
          <p:nvPr>
            <p:ph type="title"/>
          </p:nvPr>
        </p:nvSpPr>
        <p:spPr>
          <a:xfrm>
            <a:off x="537700" y="365129"/>
            <a:ext cx="11041575" cy="1325563"/>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AF36-525A-9548-B9E4-8BDB107996A5}"/>
              </a:ext>
            </a:extLst>
          </p:cNvPr>
          <p:cNvSpPr>
            <a:spLocks noGrp="1"/>
          </p:cNvSpPr>
          <p:nvPr>
            <p:ph type="body" idx="1"/>
          </p:nvPr>
        </p:nvSpPr>
        <p:spPr>
          <a:xfrm>
            <a:off x="537700" y="1825627"/>
            <a:ext cx="11041575" cy="4023247"/>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682592"/>
      </p:ext>
    </p:extLst>
  </p:cSld>
  <p:clrMap bg1="lt1" tx1="dk1" bg2="lt2" tx2="dk2" accent1="accent1" accent2="accent2" accent3="accent3" accent4="accent4" accent5="accent5" accent6="accent6" hlink="hlink" folHlink="folHlink"/>
  <p:sldLayoutIdLst>
    <p:sldLayoutId id="2147483698" r:id="rId1"/>
    <p:sldLayoutId id="2147483680" r:id="rId2"/>
    <p:sldLayoutId id="2147483683" r:id="rId3"/>
    <p:sldLayoutId id="2147483682" r:id="rId4"/>
    <p:sldLayoutId id="2147483699" r:id="rId5"/>
    <p:sldLayoutId id="2147483700" r:id="rId6"/>
    <p:sldLayoutId id="2147483687" r:id="rId7"/>
    <p:sldLayoutId id="2147483650" r:id="rId8"/>
    <p:sldLayoutId id="2147483686" r:id="rId9"/>
    <p:sldLayoutId id="2147483689" r:id="rId10"/>
    <p:sldLayoutId id="2147483690" r:id="rId11"/>
    <p:sldLayoutId id="2147483691" r:id="rId12"/>
    <p:sldLayoutId id="2147483685" r:id="rId13"/>
    <p:sldLayoutId id="2147483692" r:id="rId14"/>
    <p:sldLayoutId id="2147483695" r:id="rId15"/>
    <p:sldLayoutId id="2147483693" r:id="rId16"/>
    <p:sldLayoutId id="2147483694" r:id="rId17"/>
    <p:sldLayoutId id="2147483664" r:id="rId18"/>
    <p:sldLayoutId id="2147483696" r:id="rId19"/>
    <p:sldLayoutId id="2147483676" r:id="rId20"/>
    <p:sldLayoutId id="2147483697" r:id="rId21"/>
    <p:sldLayoutId id="2147483670" r:id="rId22"/>
    <p:sldLayoutId id="2147483667" r:id="rId23"/>
  </p:sldLayoutIdLst>
  <p:hf hdr="0" dt="0"/>
  <p:txStyles>
    <p:titleStyle>
      <a:lvl1pPr algn="l" defTabSz="742950" rtl="0" eaLnBrk="1" latinLnBrk="0" hangingPunct="1">
        <a:lnSpc>
          <a:spcPct val="90000"/>
        </a:lnSpc>
        <a:spcBef>
          <a:spcPct val="0"/>
        </a:spcBef>
        <a:buNone/>
        <a:defRPr sz="3250" b="1" kern="1200">
          <a:solidFill>
            <a:srgbClr val="0B72B8"/>
          </a:solidFill>
          <a:latin typeface="Lusitana" pitchFamily="2" charset="0"/>
          <a:ea typeface="+mj-ea"/>
          <a:cs typeface="+mj-cs"/>
        </a:defRPr>
      </a:lvl1pPr>
    </p:titleStyle>
    <p:bodyStyle>
      <a:lvl1pPr marL="185738" indent="-185738" algn="l" defTabSz="742950" rtl="0" eaLnBrk="1" latinLnBrk="0" hangingPunct="1">
        <a:lnSpc>
          <a:spcPct val="114000"/>
        </a:lnSpc>
        <a:spcBef>
          <a:spcPts val="813"/>
        </a:spcBef>
        <a:buFont typeface="Arial" panose="020B0604020202020204" pitchFamily="34" charset="0"/>
        <a:buChar char="•"/>
        <a:defRPr sz="1200" kern="1200">
          <a:solidFill>
            <a:schemeClr val="tx2"/>
          </a:solidFill>
          <a:latin typeface="Lato" panose="020F0502020204030203" pitchFamily="34" charset="77"/>
          <a:ea typeface="+mn-ea"/>
          <a:cs typeface="+mn-cs"/>
        </a:defRPr>
      </a:lvl1pPr>
      <a:lvl2pPr marL="510778" indent="-139303" algn="l" defTabSz="742950" rtl="0" eaLnBrk="1" latinLnBrk="0" hangingPunct="1">
        <a:lnSpc>
          <a:spcPct val="114000"/>
        </a:lnSpc>
        <a:spcBef>
          <a:spcPts val="406"/>
        </a:spcBef>
        <a:buFont typeface="Cambria" panose="02040503050406030204" pitchFamily="18" charset="0"/>
        <a:buChar char="⎻"/>
        <a:defRPr sz="1200" kern="1200">
          <a:solidFill>
            <a:schemeClr val="tx2"/>
          </a:solidFill>
          <a:latin typeface="Lato" panose="020F0502020204030203" pitchFamily="34" charset="77"/>
          <a:ea typeface="+mn-ea"/>
          <a:cs typeface="+mn-cs"/>
        </a:defRPr>
      </a:lvl2pPr>
      <a:lvl3pPr marL="928688" indent="-185738" algn="l" defTabSz="742950" rtl="0" eaLnBrk="1" latinLnBrk="0" hangingPunct="1">
        <a:lnSpc>
          <a:spcPct val="114000"/>
        </a:lnSpc>
        <a:spcBef>
          <a:spcPts val="406"/>
        </a:spcBef>
        <a:buFont typeface="Arial" panose="020B0604020202020204" pitchFamily="34" charset="0"/>
        <a:buChar char="•"/>
        <a:defRPr sz="1200" kern="1200">
          <a:solidFill>
            <a:schemeClr val="tx2"/>
          </a:solidFill>
          <a:latin typeface="Lato" panose="020F0502020204030203" pitchFamily="34" charset="77"/>
          <a:ea typeface="+mn-ea"/>
          <a:cs typeface="+mn-cs"/>
        </a:defRPr>
      </a:lvl3pPr>
      <a:lvl4pPr marL="1300163" indent="-185738" algn="l" defTabSz="742950" rtl="0" eaLnBrk="1" latinLnBrk="0" hangingPunct="1">
        <a:lnSpc>
          <a:spcPct val="114000"/>
        </a:lnSpc>
        <a:spcBef>
          <a:spcPts val="406"/>
        </a:spcBef>
        <a:buFont typeface="Cambria" panose="02040503050406030204" pitchFamily="18" charset="0"/>
        <a:buChar char="⎻"/>
        <a:defRPr sz="1200" kern="1200">
          <a:solidFill>
            <a:schemeClr val="tx2"/>
          </a:solidFill>
          <a:latin typeface="Lato" panose="020F0502020204030203" pitchFamily="34" charset="77"/>
          <a:ea typeface="+mn-ea"/>
          <a:cs typeface="+mn-cs"/>
        </a:defRPr>
      </a:lvl4pPr>
      <a:lvl5pPr marL="1671638" indent="-185738" algn="l" defTabSz="742950" rtl="0" eaLnBrk="1" latinLnBrk="0" hangingPunct="1">
        <a:lnSpc>
          <a:spcPct val="114000"/>
        </a:lnSpc>
        <a:spcBef>
          <a:spcPts val="406"/>
        </a:spcBef>
        <a:buFont typeface="Wingdings" pitchFamily="2" charset="2"/>
        <a:buChar char="Ø"/>
        <a:defRPr sz="1200" kern="1200">
          <a:solidFill>
            <a:schemeClr val="tx2"/>
          </a:solidFill>
          <a:latin typeface="Lato" panose="020F0502020204030203" pitchFamily="34" charset="77"/>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87C8EF-576E-3F14-A7E2-C1B9E2D48FC1}"/>
              </a:ext>
            </a:extLst>
          </p:cNvPr>
          <p:cNvSpPr>
            <a:spLocks noGrp="1"/>
          </p:cNvSpPr>
          <p:nvPr>
            <p:ph type="ftr" sz="quarter" idx="11"/>
          </p:nvPr>
        </p:nvSpPr>
        <p:spPr/>
        <p:txBody>
          <a:bodyPr/>
          <a:lstStyle/>
          <a:p>
            <a:r>
              <a:rPr lang="en-US">
                <a:solidFill>
                  <a:schemeClr val="tx2"/>
                </a:solidFill>
              </a:rPr>
              <a:t>FAST and SVOD ad tiers</a:t>
            </a:r>
            <a:endParaRPr lang="en-US" dirty="0">
              <a:solidFill>
                <a:schemeClr val="tx2"/>
              </a:solidFill>
            </a:endParaRPr>
          </a:p>
        </p:txBody>
      </p:sp>
      <p:sp>
        <p:nvSpPr>
          <p:cNvPr id="3" name="Slide Number Placeholder 2">
            <a:extLst>
              <a:ext uri="{FF2B5EF4-FFF2-40B4-BE49-F238E27FC236}">
                <a16:creationId xmlns:a16="http://schemas.microsoft.com/office/drawing/2014/main" id="{9E675D48-F2A5-5D2B-0DC4-5EF9BFC88714}"/>
              </a:ext>
            </a:extLst>
          </p:cNvPr>
          <p:cNvSpPr>
            <a:spLocks noGrp="1"/>
          </p:cNvSpPr>
          <p:nvPr>
            <p:ph type="sldNum" sz="quarter" idx="12"/>
          </p:nvPr>
        </p:nvSpPr>
        <p:spPr/>
        <p:txBody>
          <a:bodyPr/>
          <a:lstStyle/>
          <a:p>
            <a:fld id="{13DD16DE-A01C-6442-B743-45BA6005E7DE}" type="slidenum">
              <a:rPr lang="en-US" smtClean="0"/>
              <a:pPr/>
              <a:t>1</a:t>
            </a:fld>
            <a:endParaRPr lang="en-US" dirty="0"/>
          </a:p>
        </p:txBody>
      </p:sp>
      <p:graphicFrame>
        <p:nvGraphicFramePr>
          <p:cNvPr id="6" name="Content Placeholder 5">
            <a:extLst>
              <a:ext uri="{FF2B5EF4-FFF2-40B4-BE49-F238E27FC236}">
                <a16:creationId xmlns:a16="http://schemas.microsoft.com/office/drawing/2014/main" id="{084B3683-36E8-20D3-5E90-63EEFD792C4B}"/>
              </a:ext>
            </a:extLst>
          </p:cNvPr>
          <p:cNvGraphicFramePr>
            <a:graphicFrameLocks noGrp="1"/>
          </p:cNvGraphicFramePr>
          <p:nvPr>
            <p:ph idx="1"/>
            <p:extLst>
              <p:ext uri="{D42A27DB-BD31-4B8C-83A1-F6EECF244321}">
                <p14:modId xmlns:p14="http://schemas.microsoft.com/office/powerpoint/2010/main" val="1572216050"/>
              </p:ext>
            </p:extLst>
          </p:nvPr>
        </p:nvGraphicFramePr>
        <p:xfrm>
          <a:off x="550863" y="367645"/>
          <a:ext cx="11075987" cy="5764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17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596C1E-F850-6B12-739D-5B2327239F58}"/>
              </a:ext>
            </a:extLst>
          </p:cNvPr>
          <p:cNvSpPr>
            <a:spLocks noGrp="1"/>
          </p:cNvSpPr>
          <p:nvPr>
            <p:ph type="ftr" sz="quarter" idx="11"/>
          </p:nvPr>
        </p:nvSpPr>
        <p:spPr/>
        <p:txBody>
          <a:bodyPr/>
          <a:lstStyle/>
          <a:p>
            <a:r>
              <a:rPr lang="en-US">
                <a:solidFill>
                  <a:schemeClr val="tx2"/>
                </a:solidFill>
              </a:rPr>
              <a:t>FAST and SVOD ad tiers</a:t>
            </a:r>
            <a:endParaRPr lang="en-US" dirty="0">
              <a:solidFill>
                <a:schemeClr val="tx2"/>
              </a:solidFill>
            </a:endParaRPr>
          </a:p>
        </p:txBody>
      </p:sp>
      <p:sp>
        <p:nvSpPr>
          <p:cNvPr id="3" name="Slide Number Placeholder 2">
            <a:extLst>
              <a:ext uri="{FF2B5EF4-FFF2-40B4-BE49-F238E27FC236}">
                <a16:creationId xmlns:a16="http://schemas.microsoft.com/office/drawing/2014/main" id="{BCA4A994-B712-48C5-FC60-C473DF145486}"/>
              </a:ext>
            </a:extLst>
          </p:cNvPr>
          <p:cNvSpPr>
            <a:spLocks noGrp="1"/>
          </p:cNvSpPr>
          <p:nvPr>
            <p:ph type="sldNum" sz="quarter" idx="12"/>
          </p:nvPr>
        </p:nvSpPr>
        <p:spPr/>
        <p:txBody>
          <a:bodyPr/>
          <a:lstStyle/>
          <a:p>
            <a:fld id="{13DD16DE-A01C-6442-B743-45BA6005E7DE}" type="slidenum">
              <a:rPr lang="en-US" smtClean="0"/>
              <a:pPr/>
              <a:t>2</a:t>
            </a:fld>
            <a:endParaRPr lang="en-US" dirty="0"/>
          </a:p>
        </p:txBody>
      </p:sp>
      <p:graphicFrame>
        <p:nvGraphicFramePr>
          <p:cNvPr id="6" name="Content Placeholder 5">
            <a:extLst>
              <a:ext uri="{FF2B5EF4-FFF2-40B4-BE49-F238E27FC236}">
                <a16:creationId xmlns:a16="http://schemas.microsoft.com/office/drawing/2014/main" id="{E38E58A4-F5E9-FC28-5FD5-39EA9FEBA909}"/>
              </a:ext>
            </a:extLst>
          </p:cNvPr>
          <p:cNvGraphicFramePr>
            <a:graphicFrameLocks noGrp="1"/>
          </p:cNvGraphicFramePr>
          <p:nvPr>
            <p:ph idx="1"/>
            <p:extLst>
              <p:ext uri="{D42A27DB-BD31-4B8C-83A1-F6EECF244321}">
                <p14:modId xmlns:p14="http://schemas.microsoft.com/office/powerpoint/2010/main" val="1923243922"/>
              </p:ext>
            </p:extLst>
          </p:nvPr>
        </p:nvGraphicFramePr>
        <p:xfrm>
          <a:off x="550863" y="377072"/>
          <a:ext cx="11075987" cy="5755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230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4945AA-9AFA-B91A-4EBA-35E51579F3CE}"/>
              </a:ext>
            </a:extLst>
          </p:cNvPr>
          <p:cNvSpPr>
            <a:spLocks noGrp="1"/>
          </p:cNvSpPr>
          <p:nvPr>
            <p:ph type="ftr" sz="quarter" idx="11"/>
          </p:nvPr>
        </p:nvSpPr>
        <p:spPr/>
        <p:txBody>
          <a:bodyPr/>
          <a:lstStyle/>
          <a:p>
            <a:r>
              <a:rPr lang="en-US">
                <a:solidFill>
                  <a:schemeClr val="tx2"/>
                </a:solidFill>
              </a:rPr>
              <a:t>FAST and SVOD ad tiers</a:t>
            </a:r>
            <a:endParaRPr lang="en-US" dirty="0">
              <a:solidFill>
                <a:schemeClr val="tx2"/>
              </a:solidFill>
            </a:endParaRPr>
          </a:p>
        </p:txBody>
      </p:sp>
      <p:sp>
        <p:nvSpPr>
          <p:cNvPr id="3" name="Slide Number Placeholder 2">
            <a:extLst>
              <a:ext uri="{FF2B5EF4-FFF2-40B4-BE49-F238E27FC236}">
                <a16:creationId xmlns:a16="http://schemas.microsoft.com/office/drawing/2014/main" id="{9B45FEB0-8874-6900-76C6-6A35E0255AA4}"/>
              </a:ext>
            </a:extLst>
          </p:cNvPr>
          <p:cNvSpPr>
            <a:spLocks noGrp="1"/>
          </p:cNvSpPr>
          <p:nvPr>
            <p:ph type="sldNum" sz="quarter" idx="12"/>
          </p:nvPr>
        </p:nvSpPr>
        <p:spPr/>
        <p:txBody>
          <a:bodyPr/>
          <a:lstStyle/>
          <a:p>
            <a:fld id="{13DD16DE-A01C-6442-B743-45BA6005E7DE}" type="slidenum">
              <a:rPr lang="en-US" smtClean="0"/>
              <a:pPr/>
              <a:t>3</a:t>
            </a:fld>
            <a:endParaRPr lang="en-US" dirty="0"/>
          </a:p>
        </p:txBody>
      </p:sp>
      <p:graphicFrame>
        <p:nvGraphicFramePr>
          <p:cNvPr id="6" name="Content Placeholder 5">
            <a:extLst>
              <a:ext uri="{FF2B5EF4-FFF2-40B4-BE49-F238E27FC236}">
                <a16:creationId xmlns:a16="http://schemas.microsoft.com/office/drawing/2014/main" id="{4865E240-2C11-43A3-B3DC-F9BD0F37C320}"/>
              </a:ext>
            </a:extLst>
          </p:cNvPr>
          <p:cNvGraphicFramePr>
            <a:graphicFrameLocks noGrp="1"/>
          </p:cNvGraphicFramePr>
          <p:nvPr>
            <p:ph idx="1"/>
            <p:extLst>
              <p:ext uri="{D42A27DB-BD31-4B8C-83A1-F6EECF244321}">
                <p14:modId xmlns:p14="http://schemas.microsoft.com/office/powerpoint/2010/main" val="792824565"/>
              </p:ext>
            </p:extLst>
          </p:nvPr>
        </p:nvGraphicFramePr>
        <p:xfrm>
          <a:off x="550863" y="377072"/>
          <a:ext cx="11075987" cy="5755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0938"/>
      </p:ext>
    </p:extLst>
  </p:cSld>
  <p:clrMapOvr>
    <a:masterClrMapping/>
  </p:clrMapOvr>
</p:sld>
</file>

<file path=ppt/theme/theme1.xml><?xml version="1.0" encoding="utf-8"?>
<a:theme xmlns:a="http://schemas.openxmlformats.org/drawingml/2006/main" name="Enders Theme test">
  <a:themeElements>
    <a:clrScheme name="Custom 1">
      <a:dk1>
        <a:srgbClr val="006AB6"/>
      </a:dk1>
      <a:lt1>
        <a:srgbClr val="FFFFFF"/>
      </a:lt1>
      <a:dk2>
        <a:srgbClr val="1B2040"/>
      </a:dk2>
      <a:lt2>
        <a:srgbClr val="E7EAF0"/>
      </a:lt2>
      <a:accent1>
        <a:srgbClr val="006AB6"/>
      </a:accent1>
      <a:accent2>
        <a:srgbClr val="E02685"/>
      </a:accent2>
      <a:accent3>
        <a:srgbClr val="70C8F2"/>
      </a:accent3>
      <a:accent4>
        <a:srgbClr val="E5B541"/>
      </a:accent4>
      <a:accent5>
        <a:srgbClr val="096E76"/>
      </a:accent5>
      <a:accent6>
        <a:srgbClr val="695B78"/>
      </a:accent6>
      <a:hlink>
        <a:srgbClr val="0671B7"/>
      </a:hlink>
      <a:folHlink>
        <a:srgbClr val="DE24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6AF346FB-8A9C-4916-A894-D9AC3D6F4D83}" vid="{DC325A53-7BF7-41A2-899E-AFEB09CEB6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6AB6"/>
    </a:dk1>
    <a:lt1>
      <a:srgbClr val="FFFFFF"/>
    </a:lt1>
    <a:dk2>
      <a:srgbClr val="1B2040"/>
    </a:dk2>
    <a:lt2>
      <a:srgbClr val="E7EAF0"/>
    </a:lt2>
    <a:accent1>
      <a:srgbClr val="006AB6"/>
    </a:accent1>
    <a:accent2>
      <a:srgbClr val="E02685"/>
    </a:accent2>
    <a:accent3>
      <a:srgbClr val="70C8F2"/>
    </a:accent3>
    <a:accent4>
      <a:srgbClr val="E5B541"/>
    </a:accent4>
    <a:accent5>
      <a:srgbClr val="096E76"/>
    </a:accent5>
    <a:accent6>
      <a:srgbClr val="695B78"/>
    </a:accent6>
    <a:hlink>
      <a:srgbClr val="0671B7"/>
    </a:hlink>
    <a:folHlink>
      <a:srgbClr val="DE24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006AB6"/>
    </a:dk1>
    <a:lt1>
      <a:srgbClr val="FFFFFF"/>
    </a:lt1>
    <a:dk2>
      <a:srgbClr val="1B2040"/>
    </a:dk2>
    <a:lt2>
      <a:srgbClr val="E7EAF0"/>
    </a:lt2>
    <a:accent1>
      <a:srgbClr val="006AB6"/>
    </a:accent1>
    <a:accent2>
      <a:srgbClr val="E02685"/>
    </a:accent2>
    <a:accent3>
      <a:srgbClr val="70C8F2"/>
    </a:accent3>
    <a:accent4>
      <a:srgbClr val="E5B541"/>
    </a:accent4>
    <a:accent5>
      <a:srgbClr val="096E76"/>
    </a:accent5>
    <a:accent6>
      <a:srgbClr val="695B78"/>
    </a:accent6>
    <a:hlink>
      <a:srgbClr val="0671B7"/>
    </a:hlink>
    <a:folHlink>
      <a:srgbClr val="DE24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rgbClr val="006AB6"/>
    </a:dk1>
    <a:lt1>
      <a:srgbClr val="FFFFFF"/>
    </a:lt1>
    <a:dk2>
      <a:srgbClr val="1B2040"/>
    </a:dk2>
    <a:lt2>
      <a:srgbClr val="E7EAF0"/>
    </a:lt2>
    <a:accent1>
      <a:srgbClr val="006AB6"/>
    </a:accent1>
    <a:accent2>
      <a:srgbClr val="E02685"/>
    </a:accent2>
    <a:accent3>
      <a:srgbClr val="70C8F2"/>
    </a:accent3>
    <a:accent4>
      <a:srgbClr val="E5B541"/>
    </a:accent4>
    <a:accent5>
      <a:srgbClr val="096E76"/>
    </a:accent5>
    <a:accent6>
      <a:srgbClr val="695B78"/>
    </a:accent6>
    <a:hlink>
      <a:srgbClr val="0671B7"/>
    </a:hlink>
    <a:folHlink>
      <a:srgbClr val="DE24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Enders Powerpoint Presentation (A4 screen size) 2022</Template>
  <TotalTime>0</TotalTime>
  <Words>178</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Wingdings</vt:lpstr>
      <vt:lpstr>Lusitana</vt:lpstr>
      <vt:lpstr>Lato</vt:lpstr>
      <vt:lpstr>Cambria</vt:lpstr>
      <vt:lpstr>Arial</vt:lpstr>
      <vt:lpstr>Calibri</vt:lpstr>
      <vt:lpstr>Enders Theme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Harrington</dc:creator>
  <cp:lastModifiedBy>Hannah McMullen</cp:lastModifiedBy>
  <cp:revision>21</cp:revision>
  <dcterms:created xsi:type="dcterms:W3CDTF">2022-11-15T10:39:23Z</dcterms:created>
  <dcterms:modified xsi:type="dcterms:W3CDTF">2023-04-04T13:33:14Z</dcterms:modified>
</cp:coreProperties>
</file>