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690"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65617" autoAdjust="0"/>
  </p:normalViewPr>
  <p:slideViewPr>
    <p:cSldViewPr snapToGrid="0">
      <p:cViewPr varScale="1">
        <p:scale>
          <a:sx n="72" d="100"/>
          <a:sy n="72" d="100"/>
        </p:scale>
        <p:origin x="2070" y="72"/>
      </p:cViewPr>
      <p:guideLst/>
    </p:cSldViewPr>
  </p:slideViewPr>
  <p:notesTextViewPr>
    <p:cViewPr>
      <p:scale>
        <a:sx n="1" d="1"/>
        <a:sy n="1" d="1"/>
      </p:scale>
      <p:origin x="0" y="-1944"/>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B5EC6C7-4DDB-48BD-9B76-93ED20243C9F}" type="datetimeFigureOut">
              <a:rPr lang="en-GB" smtClean="0"/>
              <a:t>22/07/2024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C2B7F08-4B41-4F1D-9BB1-B316B59C1CC1}" type="slidenum">
              <a:rPr lang="en-GB" smtClean="0"/>
              <a:t>‹#›</a:t>
            </a:fld>
            <a:endParaRPr lang="en-GB"/>
          </a:p>
        </p:txBody>
      </p:sp>
    </p:spTree>
    <p:extLst>
      <p:ext uri="{BB962C8B-B14F-4D97-AF65-F5344CB8AC3E}">
        <p14:creationId xmlns:p14="http://schemas.microsoft.com/office/powerpoint/2010/main" val="1846562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b="1" dirty="0">
                <a:effectLst/>
                <a:latin typeface="Calibri" panose="020F0502020204030204" pitchFamily="34" charset="0"/>
                <a:ea typeface="Calibri" panose="020F0502020204030204" pitchFamily="34" charset="0"/>
                <a:cs typeface="Times New Roman" panose="02020603050405020304" pitchFamily="18" charset="0"/>
              </a:rPr>
              <a:t>The Challenge</a:t>
            </a:r>
            <a:endParaRPr lang="en-GB" sz="1800" dirty="0">
              <a:effectLst/>
              <a:latin typeface="Times" panose="02020603050405020304" pitchFamily="18" charset="0"/>
              <a:ea typeface="Calibri" panose="020F0502020204030204" pitchFamily="34" charset="0"/>
              <a:cs typeface="Times New Roman" panose="02020603050405020304" pitchFamily="18" charset="0"/>
            </a:endParaRPr>
          </a:p>
          <a:p>
            <a:r>
              <a:rPr lang="en-GB" sz="1800" b="0" dirty="0">
                <a:effectLst/>
                <a:latin typeface="Calibri" panose="020F0502020204030204" pitchFamily="34" charset="0"/>
                <a:ea typeface="Calibri" panose="020F0502020204030204" pitchFamily="34" charset="0"/>
                <a:cs typeface="Times New Roman" panose="02020603050405020304" pitchFamily="18" charset="0"/>
              </a:rPr>
              <a:t>JD Williams is a lifestyle brand with a long heritage of more than 150 years. But despite good prompted awareness and an established presence in British households, the brand was increasingly being overlooked by newer brands with deeper pockets in the world of fashion retail. </a:t>
            </a:r>
            <a:endParaRPr lang="en-GB" sz="1800" b="0" dirty="0">
              <a:effectLst/>
              <a:latin typeface="Times" panose="02020603050405020304" pitchFamily="18" charset="0"/>
              <a:ea typeface="Calibri" panose="020F0502020204030204" pitchFamily="34" charset="0"/>
              <a:cs typeface="Times New Roman" panose="02020603050405020304" pitchFamily="18" charset="0"/>
            </a:endParaRPr>
          </a:p>
          <a:p>
            <a:r>
              <a:rPr lang="en-GB" sz="1800" b="0" dirty="0">
                <a:effectLst/>
                <a:latin typeface="Calibri" panose="020F0502020204030204" pitchFamily="34" charset="0"/>
                <a:ea typeface="Calibri" panose="020F0502020204030204" pitchFamily="34" charset="0"/>
                <a:cs typeface="Times New Roman" panose="02020603050405020304" pitchFamily="18" charset="0"/>
              </a:rPr>
              <a:t> </a:t>
            </a:r>
            <a:endParaRPr lang="en-GB" sz="1800" b="0" dirty="0">
              <a:effectLst/>
              <a:latin typeface="Times" panose="02020603050405020304" pitchFamily="18" charset="0"/>
              <a:ea typeface="Calibri" panose="020F0502020204030204" pitchFamily="34" charset="0"/>
              <a:cs typeface="Times New Roman" panose="02020603050405020304" pitchFamily="18" charset="0"/>
            </a:endParaRPr>
          </a:p>
          <a:p>
            <a:r>
              <a:rPr lang="en-GB" sz="1800" b="0" dirty="0">
                <a:effectLst/>
                <a:latin typeface="Calibri" panose="020F0502020204030204" pitchFamily="34" charset="0"/>
                <a:ea typeface="Calibri" panose="020F0502020204030204" pitchFamily="34" charset="0"/>
                <a:cs typeface="Times New Roman" panose="02020603050405020304" pitchFamily="18" charset="0"/>
              </a:rPr>
              <a:t>The key trading period is around September, when a change in the fashion season coincides with the early ramp up for Christmas. JD Williams needed to find a way to keep their brand top of mind, drive consideration and ensure stand out amongst their key target audience on women aged 45-65. </a:t>
            </a:r>
            <a:endParaRPr lang="en-GB" sz="1800" b="0" dirty="0">
              <a:effectLst/>
              <a:latin typeface="Times" panose="02020603050405020304" pitchFamily="18" charset="0"/>
              <a:ea typeface="Calibri" panose="020F0502020204030204" pitchFamily="34" charset="0"/>
              <a:cs typeface="Times New Roman" panose="02020603050405020304" pitchFamily="18" charset="0"/>
            </a:endParaRPr>
          </a:p>
          <a:p>
            <a:endParaRPr lang="en-GB" sz="1200" b="1" kern="1200" dirty="0">
              <a:solidFill>
                <a:schemeClr val="tx1"/>
              </a:solidFill>
              <a:effectLst/>
              <a:latin typeface="+mn-lt"/>
              <a:ea typeface="+mn-ea"/>
              <a:cs typeface="+mn-cs"/>
            </a:endParaRPr>
          </a:p>
          <a:p>
            <a:r>
              <a:rPr lang="en-GB" sz="1800" b="1" dirty="0">
                <a:effectLst/>
                <a:latin typeface="Calibri" panose="020F0502020204030204" pitchFamily="34" charset="0"/>
                <a:ea typeface="Calibri" panose="020F0502020204030204" pitchFamily="34" charset="0"/>
                <a:cs typeface="Times New Roman" panose="02020603050405020304" pitchFamily="18" charset="0"/>
              </a:rPr>
              <a:t>The TV Solution</a:t>
            </a:r>
            <a:endParaRPr lang="en-GB" sz="1800" dirty="0">
              <a:effectLst/>
              <a:latin typeface="Times" panose="02020603050405020304" pitchFamily="18" charset="0"/>
              <a:ea typeface="Calibri" panose="020F0502020204030204" pitchFamily="34" charset="0"/>
              <a:cs typeface="Times New Roman" panose="02020603050405020304" pitchFamily="18" charset="0"/>
            </a:endParaRPr>
          </a:p>
          <a:p>
            <a:r>
              <a:rPr lang="en-GB" sz="1800" b="0" dirty="0">
                <a:effectLst/>
                <a:latin typeface="Calibri" panose="020F0502020204030204" pitchFamily="34" charset="0"/>
                <a:ea typeface="Calibri" panose="020F0502020204030204" pitchFamily="34" charset="0"/>
                <a:cs typeface="Times New Roman" panose="02020603050405020304" pitchFamily="18" charset="0"/>
              </a:rPr>
              <a:t>Research conducted by the7stars found that this age group of women felt that the media didn’t reflect them accurately and that they were underrepresented in the clothing industry, leading them to feel undervalued and invisible within the world of fashion.  The reality is that middle age is a vibrant, energetic and positive time of life and so JD Williams wanted to show the 8.5m middle age women in the UK that they understood this and celebrated them wholeheartedly. </a:t>
            </a:r>
            <a:endParaRPr lang="en-GB" sz="1800" b="0" dirty="0">
              <a:effectLst/>
              <a:latin typeface="Times" panose="02020603050405020304" pitchFamily="18" charset="0"/>
              <a:ea typeface="Calibri" panose="020F0502020204030204" pitchFamily="34" charset="0"/>
              <a:cs typeface="Times New Roman" panose="02020603050405020304" pitchFamily="18" charset="0"/>
            </a:endParaRPr>
          </a:p>
          <a:p>
            <a:r>
              <a:rPr lang="en-GB" sz="1800" b="0" dirty="0">
                <a:effectLst/>
                <a:latin typeface="Calibri" panose="020F0502020204030204" pitchFamily="34" charset="0"/>
                <a:ea typeface="Calibri" panose="020F0502020204030204" pitchFamily="34" charset="0"/>
                <a:cs typeface="Times New Roman" panose="02020603050405020304" pitchFamily="18" charset="0"/>
              </a:rPr>
              <a:t> </a:t>
            </a:r>
            <a:endParaRPr lang="en-GB" sz="1800" b="0" dirty="0">
              <a:effectLst/>
              <a:latin typeface="Times" panose="02020603050405020304" pitchFamily="18" charset="0"/>
              <a:ea typeface="Calibri" panose="020F0502020204030204" pitchFamily="34" charset="0"/>
              <a:cs typeface="Times New Roman" panose="02020603050405020304" pitchFamily="18" charset="0"/>
            </a:endParaRPr>
          </a:p>
          <a:p>
            <a:r>
              <a:rPr lang="en-GB" sz="1800" b="0" dirty="0">
                <a:effectLst/>
                <a:latin typeface="Calibri" panose="020F0502020204030204" pitchFamily="34" charset="0"/>
                <a:ea typeface="Calibri" panose="020F0502020204030204" pitchFamily="34" charset="0"/>
                <a:cs typeface="Times New Roman" panose="02020603050405020304" pitchFamily="18" charset="0"/>
              </a:rPr>
              <a:t>JD Williams had a new creative positioning – ‘Made for Midlife’ with a comms strategy to make the invisible unmissable. They found the perfect property to tie in with this in the new ITV show ‘My Mum Your Dad’ – a dating show for older single parents. </a:t>
            </a:r>
            <a:endParaRPr lang="en-GB" sz="1800" b="0" dirty="0">
              <a:effectLst/>
              <a:latin typeface="Times" panose="02020603050405020304" pitchFamily="18" charset="0"/>
              <a:ea typeface="Calibri" panose="020F0502020204030204" pitchFamily="34" charset="0"/>
              <a:cs typeface="Times New Roman" panose="02020603050405020304" pitchFamily="18" charset="0"/>
            </a:endParaRPr>
          </a:p>
          <a:p>
            <a:r>
              <a:rPr lang="en-GB" sz="1800" b="0" dirty="0">
                <a:effectLst/>
                <a:latin typeface="Calibri" panose="020F0502020204030204" pitchFamily="34" charset="0"/>
                <a:ea typeface="Calibri" panose="020F0502020204030204" pitchFamily="34" charset="0"/>
                <a:cs typeface="Times New Roman" panose="02020603050405020304" pitchFamily="18" charset="0"/>
              </a:rPr>
              <a:t> </a:t>
            </a:r>
            <a:endParaRPr lang="en-GB" sz="1800" b="0" dirty="0">
              <a:effectLst/>
              <a:latin typeface="Times" panose="02020603050405020304" pitchFamily="18" charset="0"/>
              <a:ea typeface="Calibri" panose="020F0502020204030204" pitchFamily="34" charset="0"/>
              <a:cs typeface="Times New Roman" panose="02020603050405020304" pitchFamily="18" charset="0"/>
            </a:endParaRPr>
          </a:p>
          <a:p>
            <a:r>
              <a:rPr lang="en-GB" sz="1800" b="0" dirty="0">
                <a:effectLst/>
                <a:latin typeface="Calibri" panose="020F0502020204030204" pitchFamily="34" charset="0"/>
                <a:ea typeface="Calibri" panose="020F0502020204030204" pitchFamily="34" charset="0"/>
                <a:cs typeface="Times New Roman" panose="02020603050405020304" pitchFamily="18" charset="0"/>
              </a:rPr>
              <a:t>Not only was this a great fit for the brand, but with the show going out in prime time on ITV1, they could expect large numbers of viewers, although as a brand new programme, it was an unknown entity. </a:t>
            </a:r>
            <a:endParaRPr lang="en-GB" sz="1800" b="0" dirty="0">
              <a:effectLst/>
              <a:latin typeface="Times" panose="02020603050405020304" pitchFamily="18" charset="0"/>
              <a:ea typeface="Calibri" panose="020F0502020204030204" pitchFamily="34" charset="0"/>
              <a:cs typeface="Times New Roman" panose="02020603050405020304" pitchFamily="18" charset="0"/>
            </a:endParaRPr>
          </a:p>
          <a:p>
            <a:r>
              <a:rPr lang="en-GB" sz="1800" b="1" dirty="0">
                <a:effectLst/>
                <a:latin typeface="Calibri" panose="020F0502020204030204" pitchFamily="34" charset="0"/>
                <a:ea typeface="Calibri" panose="020F0502020204030204" pitchFamily="34" charset="0"/>
                <a:cs typeface="Times New Roman" panose="02020603050405020304" pitchFamily="18" charset="0"/>
              </a:rPr>
              <a:t> </a:t>
            </a:r>
            <a:endParaRPr lang="en-GB" sz="1800" dirty="0">
              <a:effectLst/>
              <a:latin typeface="Times" panose="02020603050405020304" pitchFamily="18" charset="0"/>
              <a:ea typeface="Calibri" panose="020F0502020204030204" pitchFamily="34" charset="0"/>
              <a:cs typeface="Times New Roman" panose="02020603050405020304" pitchFamily="18" charset="0"/>
            </a:endParaRPr>
          </a:p>
          <a:p>
            <a:r>
              <a:rPr lang="en-GB" sz="1800" b="1" dirty="0">
                <a:effectLst/>
                <a:latin typeface="Calibri" panose="020F0502020204030204" pitchFamily="34" charset="0"/>
                <a:ea typeface="Calibri" panose="020F0502020204030204" pitchFamily="34" charset="0"/>
                <a:cs typeface="Times New Roman" panose="02020603050405020304" pitchFamily="18" charset="0"/>
              </a:rPr>
              <a:t> </a:t>
            </a:r>
            <a:endParaRPr lang="en-GB" sz="1800" dirty="0">
              <a:effectLst/>
              <a:latin typeface="Times" panose="02020603050405020304" pitchFamily="18" charset="0"/>
              <a:ea typeface="Calibri" panose="020F0502020204030204" pitchFamily="34" charset="0"/>
              <a:cs typeface="Times New Roman" panose="02020603050405020304" pitchFamily="18" charset="0"/>
            </a:endParaRPr>
          </a:p>
          <a:p>
            <a:r>
              <a:rPr lang="en-GB" sz="1800" b="1" dirty="0">
                <a:effectLst/>
                <a:latin typeface="Calibri" panose="020F0502020204030204" pitchFamily="34" charset="0"/>
                <a:ea typeface="Calibri" panose="020F0502020204030204" pitchFamily="34" charset="0"/>
                <a:cs typeface="Times New Roman" panose="02020603050405020304" pitchFamily="18" charset="0"/>
              </a:rPr>
              <a:t>The Plan</a:t>
            </a:r>
            <a:endParaRPr lang="en-GB" sz="1800" dirty="0">
              <a:effectLst/>
              <a:latin typeface="Times" panose="02020603050405020304" pitchFamily="18" charset="0"/>
              <a:ea typeface="Calibri" panose="020F0502020204030204" pitchFamily="34" charset="0"/>
              <a:cs typeface="Times New Roman" panose="02020603050405020304" pitchFamily="18" charset="0"/>
            </a:endParaRPr>
          </a:p>
          <a:p>
            <a:r>
              <a:rPr lang="en-GB" sz="1800" b="0" dirty="0">
                <a:effectLst/>
                <a:latin typeface="Calibri" panose="020F0502020204030204" pitchFamily="34" charset="0"/>
                <a:ea typeface="Calibri" panose="020F0502020204030204" pitchFamily="34" charset="0"/>
                <a:cs typeface="Times New Roman" panose="02020603050405020304" pitchFamily="18" charset="0"/>
              </a:rPr>
              <a:t>The series had ten episodes in late peak every weeknight for two weeks in September, providing JD Williams with a consistent presence at a key time and a high frequency of idents. </a:t>
            </a:r>
            <a:endParaRPr lang="en-GB" sz="1800" b="0" dirty="0">
              <a:effectLst/>
              <a:latin typeface="Times" panose="02020603050405020304" pitchFamily="18" charset="0"/>
              <a:ea typeface="Calibri" panose="020F0502020204030204" pitchFamily="34" charset="0"/>
              <a:cs typeface="Times New Roman" panose="02020603050405020304" pitchFamily="18" charset="0"/>
            </a:endParaRPr>
          </a:p>
          <a:p>
            <a:r>
              <a:rPr lang="en-GB" sz="1800" b="0" dirty="0">
                <a:effectLst/>
                <a:latin typeface="Calibri" panose="020F0502020204030204" pitchFamily="34" charset="0"/>
                <a:ea typeface="Calibri" panose="020F0502020204030204" pitchFamily="34" charset="0"/>
                <a:cs typeface="Times New Roman" panose="02020603050405020304" pitchFamily="18" charset="0"/>
              </a:rPr>
              <a:t> </a:t>
            </a:r>
            <a:endParaRPr lang="en-GB" sz="1800" b="0" dirty="0">
              <a:effectLst/>
              <a:latin typeface="Times" panose="02020603050405020304" pitchFamily="18" charset="0"/>
              <a:ea typeface="Calibri" panose="020F0502020204030204" pitchFamily="34" charset="0"/>
              <a:cs typeface="Times New Roman" panose="02020603050405020304" pitchFamily="18" charset="0"/>
            </a:endParaRPr>
          </a:p>
          <a:p>
            <a:r>
              <a:rPr lang="en-GB" sz="1800" b="0" dirty="0">
                <a:effectLst/>
                <a:latin typeface="Calibri" panose="020F0502020204030204" pitchFamily="34" charset="0"/>
                <a:ea typeface="Calibri" panose="020F0502020204030204" pitchFamily="34" charset="0"/>
                <a:cs typeface="Times New Roman" panose="02020603050405020304" pitchFamily="18" charset="0"/>
              </a:rPr>
              <a:t>The idents, made in partnership with House 337, featured midlife women having candid conversations with Davina McCall about their dating experiences. They revealed the highs and lows of midlife dating with humour, warmth and positivity and were a good fit with the programme itself. </a:t>
            </a:r>
            <a:endParaRPr lang="en-GB" sz="1800" b="0" dirty="0">
              <a:effectLst/>
              <a:latin typeface="Times" panose="02020603050405020304" pitchFamily="18" charset="0"/>
              <a:ea typeface="Calibri" panose="020F0502020204030204" pitchFamily="34" charset="0"/>
              <a:cs typeface="Times New Roman" panose="02020603050405020304" pitchFamily="18" charset="0"/>
            </a:endParaRPr>
          </a:p>
          <a:p>
            <a:r>
              <a:rPr lang="en-GB" sz="1800" b="0" dirty="0">
                <a:effectLst/>
                <a:latin typeface="Calibri" panose="020F0502020204030204" pitchFamily="34" charset="0"/>
                <a:ea typeface="Calibri" panose="020F0502020204030204" pitchFamily="34" charset="0"/>
                <a:cs typeface="Times New Roman" panose="02020603050405020304" pitchFamily="18" charset="0"/>
              </a:rPr>
              <a:t> </a:t>
            </a:r>
            <a:endParaRPr lang="en-GB" sz="1800" b="0" dirty="0">
              <a:effectLst/>
              <a:latin typeface="Times" panose="02020603050405020304" pitchFamily="18" charset="0"/>
              <a:ea typeface="Calibri" panose="020F0502020204030204" pitchFamily="34" charset="0"/>
              <a:cs typeface="Times New Roman" panose="02020603050405020304" pitchFamily="18" charset="0"/>
            </a:endParaRPr>
          </a:p>
          <a:p>
            <a:r>
              <a:rPr lang="en-GB" sz="1800" b="0" dirty="0">
                <a:effectLst/>
                <a:latin typeface="Calibri" panose="020F0502020204030204" pitchFamily="34" charset="0"/>
                <a:ea typeface="Calibri" panose="020F0502020204030204" pitchFamily="34" charset="0"/>
                <a:cs typeface="Times New Roman" panose="02020603050405020304" pitchFamily="18" charset="0"/>
              </a:rPr>
              <a:t>The sponsorship was extended into BVOD and by sponsoring the catch-up content on ITVX they were able to increase the reach and scale of the partnership. In addition, they extended the association into paid, owned and earned comms including a photoshoot with the show’s contestants, social support and a PR event to launch the partnership to journalists. </a:t>
            </a:r>
            <a:endParaRPr lang="en-GB" sz="1800" b="0" dirty="0">
              <a:effectLst/>
              <a:latin typeface="Times" panose="02020603050405020304" pitchFamily="18" charset="0"/>
              <a:ea typeface="Calibri" panose="020F0502020204030204" pitchFamily="34" charset="0"/>
              <a:cs typeface="Times New Roman" panose="02020603050405020304" pitchFamily="18" charset="0"/>
            </a:endParaRPr>
          </a:p>
          <a:p>
            <a:r>
              <a:rPr lang="en-GB" sz="1800" b="0" dirty="0">
                <a:effectLst/>
                <a:latin typeface="Calibri" panose="020F0502020204030204" pitchFamily="34" charset="0"/>
                <a:ea typeface="Calibri" panose="020F0502020204030204" pitchFamily="34" charset="0"/>
                <a:cs typeface="Times New Roman" panose="02020603050405020304" pitchFamily="18" charset="0"/>
              </a:rPr>
              <a:t> </a:t>
            </a:r>
            <a:endParaRPr lang="en-GB" sz="1800" b="0" dirty="0">
              <a:effectLst/>
              <a:latin typeface="Times" panose="02020603050405020304" pitchFamily="18" charset="0"/>
              <a:ea typeface="Calibri" panose="020F0502020204030204" pitchFamily="34" charset="0"/>
              <a:cs typeface="Times New Roman" panose="02020603050405020304" pitchFamily="18" charset="0"/>
            </a:endParaRPr>
          </a:p>
          <a:p>
            <a:r>
              <a:rPr lang="en-GB" sz="1800" b="1" dirty="0">
                <a:effectLst/>
                <a:latin typeface="Calibri" panose="020F0502020204030204" pitchFamily="34" charset="0"/>
                <a:ea typeface="Calibri" panose="020F0502020204030204" pitchFamily="34" charset="0"/>
                <a:cs typeface="Times New Roman" panose="02020603050405020304" pitchFamily="18" charset="0"/>
              </a:rPr>
              <a:t> </a:t>
            </a:r>
            <a:endParaRPr lang="en-GB" sz="1800" dirty="0">
              <a:effectLst/>
              <a:latin typeface="Times" panose="02020603050405020304" pitchFamily="18" charset="0"/>
              <a:ea typeface="Calibri" panose="020F0502020204030204" pitchFamily="34" charset="0"/>
              <a:cs typeface="Times New Roman" panose="02020603050405020304" pitchFamily="18" charset="0"/>
            </a:endParaRPr>
          </a:p>
          <a:p>
            <a:r>
              <a:rPr lang="en-GB" sz="1800" b="1" dirty="0">
                <a:effectLst/>
                <a:latin typeface="Calibri" panose="020F0502020204030204" pitchFamily="34" charset="0"/>
                <a:ea typeface="Calibri" panose="020F0502020204030204" pitchFamily="34" charset="0"/>
                <a:cs typeface="Times New Roman" panose="02020603050405020304" pitchFamily="18" charset="0"/>
              </a:rPr>
              <a:t>Results</a:t>
            </a:r>
            <a:endParaRPr lang="en-GB" sz="1800" dirty="0">
              <a:effectLst/>
              <a:latin typeface="Times" panose="02020603050405020304" pitchFamily="18" charset="0"/>
              <a:ea typeface="Calibri" panose="020F0502020204030204" pitchFamily="34" charset="0"/>
              <a:cs typeface="Times New Roman" panose="02020603050405020304" pitchFamily="18" charset="0"/>
            </a:endParaRPr>
          </a:p>
          <a:p>
            <a:pPr marL="342900" lvl="0" indent="-342900">
              <a:buFont typeface="Symbol" panose="05050102010706020507" pitchFamily="18" charset="2"/>
              <a:buChar char=""/>
            </a:pPr>
            <a:r>
              <a:rPr lang="en-GB" sz="1800" b="0" dirty="0">
                <a:effectLst/>
                <a:latin typeface="Calibri" panose="020F0502020204030204" pitchFamily="34" charset="0"/>
                <a:ea typeface="Calibri" panose="020F0502020204030204" pitchFamily="34" charset="0"/>
                <a:cs typeface="Times New Roman" panose="02020603050405020304" pitchFamily="18" charset="0"/>
              </a:rPr>
              <a:t>Brand consideration grew by 10% - impressive for a slow-moving metric in a competitive category</a:t>
            </a:r>
            <a:endParaRPr lang="en-GB" sz="1800" b="0" dirty="0">
              <a:effectLst/>
              <a:latin typeface="Times" panose="02020603050405020304" pitchFamily="18" charset="0"/>
              <a:ea typeface="Calibri" panose="020F0502020204030204" pitchFamily="34" charset="0"/>
              <a:cs typeface="Times New Roman" panose="02020603050405020304" pitchFamily="18" charset="0"/>
            </a:endParaRPr>
          </a:p>
          <a:p>
            <a:pPr marL="342900" lvl="0" indent="-342900">
              <a:buFont typeface="Symbol" panose="05050102010706020507" pitchFamily="18" charset="2"/>
              <a:buChar char=""/>
            </a:pPr>
            <a:r>
              <a:rPr lang="en-GB" sz="1800" b="0" dirty="0">
                <a:effectLst/>
                <a:latin typeface="Calibri" panose="020F0502020204030204" pitchFamily="34" charset="0"/>
                <a:ea typeface="Calibri" panose="020F0502020204030204" pitchFamily="34" charset="0"/>
                <a:cs typeface="Times New Roman" panose="02020603050405020304" pitchFamily="18" charset="0"/>
              </a:rPr>
              <a:t>Search increased significantly and there was a sharp spike in Google Trends data every weeknight when the programme was on air</a:t>
            </a:r>
            <a:endParaRPr lang="en-GB" sz="1800" b="0" dirty="0">
              <a:effectLst/>
              <a:latin typeface="Times" panose="02020603050405020304" pitchFamily="18" charset="0"/>
              <a:ea typeface="Calibri" panose="020F0502020204030204" pitchFamily="34" charset="0"/>
              <a:cs typeface="Times New Roman" panose="02020603050405020304" pitchFamily="18" charset="0"/>
            </a:endParaRPr>
          </a:p>
          <a:p>
            <a:pPr marL="342900" lvl="0" indent="-342900">
              <a:buFont typeface="Symbol" panose="05050102010706020507" pitchFamily="18" charset="2"/>
              <a:buChar char=""/>
            </a:pPr>
            <a:r>
              <a:rPr lang="en-GB" sz="1800" b="0" dirty="0">
                <a:effectLst/>
                <a:latin typeface="Calibri" panose="020F0502020204030204" pitchFamily="34" charset="0"/>
                <a:ea typeface="Calibri" panose="020F0502020204030204" pitchFamily="34" charset="0"/>
                <a:cs typeface="Times New Roman" panose="02020603050405020304" pitchFamily="18" charset="0"/>
              </a:rPr>
              <a:t>Analysis showed that there was a positive and long-lasting effect on site traffic</a:t>
            </a:r>
            <a:endParaRPr lang="en-GB" sz="1800" b="0" dirty="0">
              <a:effectLst/>
              <a:latin typeface="Times" panose="02020603050405020304" pitchFamily="18" charset="0"/>
              <a:ea typeface="Calibri" panose="020F0502020204030204" pitchFamily="34" charset="0"/>
              <a:cs typeface="Times New Roman" panose="02020603050405020304" pitchFamily="18" charset="0"/>
            </a:endParaRPr>
          </a:p>
          <a:p>
            <a:pPr marL="342900" lvl="0" indent="-342900">
              <a:buFont typeface="Symbol" panose="05050102010706020507" pitchFamily="18" charset="2"/>
              <a:buChar char=""/>
            </a:pPr>
            <a:r>
              <a:rPr lang="en-GB" sz="1800" b="0" dirty="0">
                <a:effectLst/>
                <a:latin typeface="Calibri" panose="020F0502020204030204" pitchFamily="34" charset="0"/>
                <a:ea typeface="Calibri" panose="020F0502020204030204" pitchFamily="34" charset="0"/>
                <a:cs typeface="Times New Roman" panose="02020603050405020304" pitchFamily="18" charset="0"/>
              </a:rPr>
              <a:t>The show was a great success and has been recommissioned for a second series</a:t>
            </a:r>
            <a:endParaRPr lang="en-GB" sz="1800" b="0" dirty="0">
              <a:effectLst/>
              <a:latin typeface="Times" panose="02020603050405020304" pitchFamily="18" charset="0"/>
              <a:ea typeface="Calibri" panose="020F0502020204030204" pitchFamily="34" charset="0"/>
              <a:cs typeface="Times New Roman" panose="02020603050405020304" pitchFamily="18" charset="0"/>
            </a:endParaRPr>
          </a:p>
          <a:p>
            <a:pPr marL="342900" lvl="0" indent="-342900">
              <a:buFont typeface="Symbol" panose="05050102010706020507" pitchFamily="18" charset="2"/>
              <a:buChar char=""/>
            </a:pPr>
            <a:r>
              <a:rPr lang="en-GB" sz="1800" b="0" dirty="0">
                <a:effectLst/>
                <a:latin typeface="Calibri" panose="020F0502020204030204" pitchFamily="34" charset="0"/>
                <a:ea typeface="Calibri" panose="020F0502020204030204" pitchFamily="34" charset="0"/>
                <a:cs typeface="Times New Roman" panose="02020603050405020304" pitchFamily="18" charset="0"/>
              </a:rPr>
              <a:t>The campaign was shortlisted in Best Use of Sponsorship at the TV Planning Awards 2024</a:t>
            </a:r>
            <a:endParaRPr lang="en-GB" sz="1800" b="0" dirty="0">
              <a:effectLst/>
              <a:latin typeface="Times" panose="02020603050405020304" pitchFamily="18" charset="0"/>
              <a:ea typeface="Calibri" panose="020F0502020204030204" pitchFamily="34" charset="0"/>
              <a:cs typeface="Times New Roman" panose="02020603050405020304" pitchFamily="18" charset="0"/>
            </a:endParaRPr>
          </a:p>
          <a:p>
            <a:endParaRPr lang="en-GB" sz="1200" b="1"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EF4BFFE-AA9D-476F-A275-7AE7429F8649}"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3270950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xml"/></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1.xml"/></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2.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3.xml"/></Relationships>
</file>

<file path=ppt/slideLayouts/_rels/slideLayout1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4.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1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7.xml"/></Relationships>
</file>

<file path=ppt/slideLayouts/_rels/slideLayout1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8.xml"/></Relationships>
</file>

<file path=ppt/slideLayouts/_rels/slideLayout1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9.xml"/></Relationships>
</file>

<file path=ppt/slideLayouts/_rels/slideLayout1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0.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2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1.xml"/></Relationships>
</file>

<file path=ppt/slideLayouts/_rels/slideLayout2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2.xml"/></Relationships>
</file>

<file path=ppt/slideLayouts/_rels/slideLayout2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3.xml"/></Relationships>
</file>

<file path=ppt/slideLayouts/_rels/slideLayout2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4.xml"/></Relationships>
</file>

<file path=ppt/slideLayouts/_rels/slideLayout2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5.xml"/></Relationships>
</file>

<file path=ppt/slideLayouts/_rels/slideLayout2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6.xml"/></Relationships>
</file>

<file path=ppt/slideLayouts/_rels/slideLayout2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7.xml"/></Relationships>
</file>

<file path=ppt/slideLayouts/_rels/slideLayout2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8.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6.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7.xml"/></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8.xml"/></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9.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0.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13" name="Picture Placeholder 12"/>
          <p:cNvSpPr>
            <a:spLocks noGrp="1"/>
          </p:cNvSpPr>
          <p:nvPr>
            <p:ph type="pic" sz="quarter" idx="13"/>
          </p:nvPr>
        </p:nvSpPr>
        <p:spPr>
          <a:xfrm>
            <a:off x="0" y="0"/>
            <a:ext cx="12192000" cy="6858000"/>
          </a:xfrm>
          <a:prstGeom prst="rect">
            <a:avLst/>
          </a:prstGeom>
          <a:solidFill>
            <a:schemeClr val="bg1">
              <a:lumMod val="85000"/>
            </a:schemeClr>
          </a:solidFill>
          <a:ln>
            <a:noFill/>
          </a:ln>
        </p:spPr>
        <p:txBody>
          <a:bodyPr/>
          <a:lstStyle/>
          <a:p>
            <a:endParaRPr lang="en-GB"/>
          </a:p>
        </p:txBody>
      </p:sp>
      <p:sp>
        <p:nvSpPr>
          <p:cNvPr id="2" name="Title 1"/>
          <p:cNvSpPr>
            <a:spLocks noGrp="1"/>
          </p:cNvSpPr>
          <p:nvPr>
            <p:ph type="ctrTitle"/>
          </p:nvPr>
        </p:nvSpPr>
        <p:spPr>
          <a:xfrm>
            <a:off x="358588" y="1292694"/>
            <a:ext cx="5298141" cy="2411176"/>
          </a:xfrm>
        </p:spPr>
        <p:txBody>
          <a:bodyPr anchor="t">
            <a:normAutofit/>
          </a:bodyPr>
          <a:lstStyle>
            <a:lvl1pPr algn="l">
              <a:defRPr sz="4000" b="1">
                <a:solidFill>
                  <a:schemeClr val="bg1"/>
                </a:solidFill>
              </a:defRPr>
            </a:lvl1pPr>
          </a:lstStyle>
          <a:p>
            <a:r>
              <a:rPr lang="en-US" dirty="0"/>
              <a:t>Click to edit Master title style</a:t>
            </a:r>
            <a:endParaRPr lang="en-GB" dirty="0"/>
          </a:p>
        </p:txBody>
      </p:sp>
      <p:sp>
        <p:nvSpPr>
          <p:cNvPr id="4" name="Date Placeholder 3"/>
          <p:cNvSpPr>
            <a:spLocks noGrp="1"/>
          </p:cNvSpPr>
          <p:nvPr>
            <p:ph type="dt" sz="half" idx="10"/>
          </p:nvPr>
        </p:nvSpPr>
        <p:spPr/>
        <p:txBody>
          <a:bodyPr/>
          <a:lstStyle/>
          <a:p>
            <a:fld id="{2E6EF22D-7DBE-4099-99F0-B83DD9779912}" type="datetimeFigureOut">
              <a:rPr lang="en-GB" smtClean="0"/>
              <a:t>22/07/2024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23F64F-6692-49A2-80FF-3D660AAAEE7A}" type="slidenum">
              <a:rPr lang="en-GB" smtClean="0"/>
              <a:t>‹#›</a:t>
            </a:fld>
            <a:endParaRPr lang="en-GB"/>
          </a:p>
        </p:txBody>
      </p:sp>
      <p:sp>
        <p:nvSpPr>
          <p:cNvPr id="11" name="Text Placeholder 14"/>
          <p:cNvSpPr>
            <a:spLocks noGrp="1"/>
          </p:cNvSpPr>
          <p:nvPr>
            <p:ph type="body" sz="quarter" idx="15" hasCustomPrompt="1"/>
          </p:nvPr>
        </p:nvSpPr>
        <p:spPr>
          <a:xfrm>
            <a:off x="565622" y="571616"/>
            <a:ext cx="5530378" cy="352613"/>
          </a:xfrm>
        </p:spPr>
        <p:txBody>
          <a:bodyPr>
            <a:normAutofit/>
          </a:bodyPr>
          <a:lstStyle>
            <a:lvl1pPr marL="0" algn="l" defTabSz="914400" rtl="0" eaLnBrk="1" latinLnBrk="0" hangingPunct="1">
              <a:lnSpc>
                <a:spcPct val="90000"/>
              </a:lnSpc>
              <a:spcBef>
                <a:spcPct val="0"/>
              </a:spcBef>
              <a:buNone/>
              <a:defRPr lang="en-US" sz="1700" b="1" kern="1200" cap="none" spc="0" baseline="0" dirty="0" smtClean="0">
                <a:solidFill>
                  <a:schemeClr val="bg1"/>
                </a:solidFill>
                <a:latin typeface="+mj-lt"/>
                <a:ea typeface="+mj-ea"/>
                <a:cs typeface="+mj-cs"/>
              </a:defRPr>
            </a:lvl1pPr>
          </a:lstStyle>
          <a:p>
            <a:pPr lvl="0"/>
            <a:r>
              <a:rPr lang="en-US" dirty="0"/>
              <a:t>EDIT MASTER TEXT STYLES</a:t>
            </a:r>
          </a:p>
        </p:txBody>
      </p:sp>
      <p:sp>
        <p:nvSpPr>
          <p:cNvPr id="7" name="Text Placeholder 6">
            <a:extLst>
              <a:ext uri="{FF2B5EF4-FFF2-40B4-BE49-F238E27FC236}">
                <a16:creationId xmlns:a16="http://schemas.microsoft.com/office/drawing/2014/main" id="{77FD7B46-C0E5-4A41-9337-30B99A971FC8}"/>
              </a:ext>
            </a:extLst>
          </p:cNvPr>
          <p:cNvSpPr>
            <a:spLocks noGrp="1"/>
          </p:cNvSpPr>
          <p:nvPr>
            <p:ph type="body" sz="quarter" idx="16" hasCustomPrompt="1"/>
          </p:nvPr>
        </p:nvSpPr>
        <p:spPr>
          <a:xfrm>
            <a:off x="358588" y="3806104"/>
            <a:ext cx="5299200" cy="596244"/>
          </a:xfrm>
        </p:spPr>
        <p:txBody>
          <a:bodyPr lIns="108000" anchor="b" anchorCtr="0">
            <a:normAutofit/>
          </a:bodyPr>
          <a:lstStyle>
            <a:lvl1pPr>
              <a:defRPr sz="17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Speaker name</a:t>
            </a:r>
            <a:endParaRPr lang="en-GB" dirty="0"/>
          </a:p>
        </p:txBody>
      </p:sp>
    </p:spTree>
    <p:custDataLst>
      <p:tags r:id="rId1"/>
    </p:custDataLst>
    <p:extLst>
      <p:ext uri="{BB962C8B-B14F-4D97-AF65-F5344CB8AC3E}">
        <p14:creationId xmlns:p14="http://schemas.microsoft.com/office/powerpoint/2010/main" val="17162355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os="302">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ext &amp; one 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22/07/2024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911237"/>
            <a:ext cx="4368867" cy="341471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9" name="Picture Placeholder 8"/>
          <p:cNvSpPr>
            <a:spLocks noGrp="1"/>
          </p:cNvSpPr>
          <p:nvPr>
            <p:ph type="pic" sz="quarter" idx="14"/>
          </p:nvPr>
        </p:nvSpPr>
        <p:spPr>
          <a:xfrm>
            <a:off x="5369668" y="1752600"/>
            <a:ext cx="6342907" cy="3513138"/>
          </a:xfrm>
          <a:prstGeom prst="rect">
            <a:avLst/>
          </a:prstGeom>
          <a:solidFill>
            <a:schemeClr val="bg1">
              <a:lumMod val="85000"/>
            </a:schemeClr>
          </a:solidFill>
        </p:spPr>
        <p:txBody>
          <a:bodyPr/>
          <a:lstStyle/>
          <a:p>
            <a:endParaRPr lang="en-GB" dirty="0"/>
          </a:p>
        </p:txBody>
      </p:sp>
      <p:cxnSp>
        <p:nvCxnSpPr>
          <p:cNvPr id="10" name="Straight Connector 9"/>
          <p:cNvCxnSpPr/>
          <p:nvPr userDrawn="1"/>
        </p:nvCxnSpPr>
        <p:spPr>
          <a:xfrm>
            <a:off x="479425" y="175260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Text Placeholder 7"/>
          <p:cNvSpPr>
            <a:spLocks noGrp="1"/>
          </p:cNvSpPr>
          <p:nvPr>
            <p:ph type="body" sz="quarter" idx="15"/>
          </p:nvPr>
        </p:nvSpPr>
        <p:spPr>
          <a:xfrm>
            <a:off x="377758" y="5365115"/>
            <a:ext cx="4368867" cy="304800"/>
          </a:xfrm>
        </p:spPr>
        <p:txBody>
          <a:bodyPr>
            <a:noAutofit/>
          </a:bodyPr>
          <a:lstStyle>
            <a:lvl1pPr>
              <a:defRPr lang="en-US" sz="8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607017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xt &amp; two imag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22/07/2024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911237"/>
            <a:ext cx="5442018" cy="341471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9" name="Picture Placeholder 8"/>
          <p:cNvSpPr>
            <a:spLocks noGrp="1"/>
          </p:cNvSpPr>
          <p:nvPr>
            <p:ph type="pic" sz="quarter" idx="14"/>
          </p:nvPr>
        </p:nvSpPr>
        <p:spPr>
          <a:xfrm>
            <a:off x="7373566" y="447473"/>
            <a:ext cx="4339009" cy="2322372"/>
          </a:xfrm>
          <a:prstGeom prst="rect">
            <a:avLst/>
          </a:prstGeom>
          <a:solidFill>
            <a:schemeClr val="bg1">
              <a:lumMod val="85000"/>
            </a:schemeClr>
          </a:solidFill>
        </p:spPr>
        <p:txBody>
          <a:bodyPr/>
          <a:lstStyle/>
          <a:p>
            <a:endParaRPr lang="en-GB" dirty="0"/>
          </a:p>
        </p:txBody>
      </p:sp>
      <p:cxnSp>
        <p:nvCxnSpPr>
          <p:cNvPr id="10" name="Straight Connector 9"/>
          <p:cNvCxnSpPr/>
          <p:nvPr userDrawn="1"/>
        </p:nvCxnSpPr>
        <p:spPr>
          <a:xfrm>
            <a:off x="479425" y="1752600"/>
            <a:ext cx="5340351"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Picture Placeholder 8"/>
          <p:cNvSpPr>
            <a:spLocks noGrp="1"/>
          </p:cNvSpPr>
          <p:nvPr>
            <p:ph type="pic" sz="quarter" idx="15"/>
          </p:nvPr>
        </p:nvSpPr>
        <p:spPr>
          <a:xfrm>
            <a:off x="7373566" y="2943366"/>
            <a:ext cx="4339009" cy="2322372"/>
          </a:xfrm>
          <a:prstGeom prst="rect">
            <a:avLst/>
          </a:prstGeom>
          <a:solidFill>
            <a:schemeClr val="bg1">
              <a:lumMod val="85000"/>
            </a:schemeClr>
          </a:solidFill>
        </p:spPr>
        <p:txBody>
          <a:bodyPr/>
          <a:lstStyle/>
          <a:p>
            <a:endParaRPr lang="en-GB" dirty="0"/>
          </a:p>
        </p:txBody>
      </p:sp>
      <p:sp>
        <p:nvSpPr>
          <p:cNvPr id="12" name="Text Placeholder 7"/>
          <p:cNvSpPr>
            <a:spLocks noGrp="1"/>
          </p:cNvSpPr>
          <p:nvPr>
            <p:ph type="body" sz="quarter" idx="16"/>
          </p:nvPr>
        </p:nvSpPr>
        <p:spPr>
          <a:xfrm>
            <a:off x="377758" y="5365115"/>
            <a:ext cx="4368867" cy="304800"/>
          </a:xfrm>
        </p:spPr>
        <p:txBody>
          <a:bodyPr>
            <a:noAutofit/>
          </a:bodyPr>
          <a:lstStyle>
            <a:lvl1pPr>
              <a:defRPr lang="en-US" sz="8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18527129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xt &amp; four imag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22/07/2024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911237"/>
            <a:ext cx="4368867" cy="341471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10" name="Straight Connector 9"/>
          <p:cNvCxnSpPr/>
          <p:nvPr userDrawn="1"/>
        </p:nvCxnSpPr>
        <p:spPr>
          <a:xfrm>
            <a:off x="479425" y="175260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Picture Placeholder 8"/>
          <p:cNvSpPr>
            <a:spLocks noGrp="1"/>
          </p:cNvSpPr>
          <p:nvPr>
            <p:ph type="pic" sz="quarter" idx="14"/>
          </p:nvPr>
        </p:nvSpPr>
        <p:spPr>
          <a:xfrm>
            <a:off x="5226050" y="1752600"/>
            <a:ext cx="3159193" cy="1672994"/>
          </a:xfrm>
          <a:prstGeom prst="rect">
            <a:avLst/>
          </a:prstGeom>
          <a:solidFill>
            <a:schemeClr val="bg1">
              <a:lumMod val="85000"/>
            </a:schemeClr>
          </a:solidFill>
        </p:spPr>
        <p:txBody>
          <a:bodyPr/>
          <a:lstStyle/>
          <a:p>
            <a:endParaRPr lang="en-GB" dirty="0"/>
          </a:p>
        </p:txBody>
      </p:sp>
      <p:sp>
        <p:nvSpPr>
          <p:cNvPr id="12" name="Picture Placeholder 8"/>
          <p:cNvSpPr>
            <a:spLocks noGrp="1"/>
          </p:cNvSpPr>
          <p:nvPr>
            <p:ph type="pic" sz="quarter" idx="15"/>
          </p:nvPr>
        </p:nvSpPr>
        <p:spPr>
          <a:xfrm>
            <a:off x="8553381" y="1752600"/>
            <a:ext cx="3159193" cy="1672994"/>
          </a:xfrm>
          <a:prstGeom prst="rect">
            <a:avLst/>
          </a:prstGeom>
          <a:solidFill>
            <a:schemeClr val="bg1">
              <a:lumMod val="85000"/>
            </a:schemeClr>
          </a:solidFill>
        </p:spPr>
        <p:txBody>
          <a:bodyPr/>
          <a:lstStyle/>
          <a:p>
            <a:endParaRPr lang="en-GB" dirty="0"/>
          </a:p>
        </p:txBody>
      </p:sp>
      <p:sp>
        <p:nvSpPr>
          <p:cNvPr id="13" name="Picture Placeholder 8"/>
          <p:cNvSpPr>
            <a:spLocks noGrp="1"/>
          </p:cNvSpPr>
          <p:nvPr>
            <p:ph type="pic" sz="quarter" idx="16"/>
          </p:nvPr>
        </p:nvSpPr>
        <p:spPr>
          <a:xfrm>
            <a:off x="8553381" y="3592744"/>
            <a:ext cx="3159193" cy="1672994"/>
          </a:xfrm>
          <a:prstGeom prst="rect">
            <a:avLst/>
          </a:prstGeom>
          <a:solidFill>
            <a:schemeClr val="bg1">
              <a:lumMod val="85000"/>
            </a:schemeClr>
          </a:solidFill>
        </p:spPr>
        <p:txBody>
          <a:bodyPr/>
          <a:lstStyle/>
          <a:p>
            <a:endParaRPr lang="en-GB" dirty="0"/>
          </a:p>
        </p:txBody>
      </p:sp>
      <p:sp>
        <p:nvSpPr>
          <p:cNvPr id="14" name="Picture Placeholder 8"/>
          <p:cNvSpPr>
            <a:spLocks noGrp="1"/>
          </p:cNvSpPr>
          <p:nvPr>
            <p:ph type="pic" sz="quarter" idx="17"/>
          </p:nvPr>
        </p:nvSpPr>
        <p:spPr>
          <a:xfrm>
            <a:off x="5226050" y="3592744"/>
            <a:ext cx="3159193" cy="1672994"/>
          </a:xfrm>
          <a:prstGeom prst="rect">
            <a:avLst/>
          </a:prstGeom>
          <a:solidFill>
            <a:schemeClr val="bg1">
              <a:lumMod val="85000"/>
            </a:schemeClr>
          </a:solidFill>
        </p:spPr>
        <p:txBody>
          <a:bodyPr/>
          <a:lstStyle/>
          <a:p>
            <a:endParaRPr lang="en-GB" dirty="0"/>
          </a:p>
        </p:txBody>
      </p:sp>
      <p:sp>
        <p:nvSpPr>
          <p:cNvPr id="15" name="Text Placeholder 7"/>
          <p:cNvSpPr>
            <a:spLocks noGrp="1"/>
          </p:cNvSpPr>
          <p:nvPr>
            <p:ph type="body" sz="quarter" idx="18"/>
          </p:nvPr>
        </p:nvSpPr>
        <p:spPr>
          <a:xfrm>
            <a:off x="377758" y="5365115"/>
            <a:ext cx="4368867" cy="304800"/>
          </a:xfrm>
        </p:spPr>
        <p:txBody>
          <a:bodyPr>
            <a:noAutofit/>
          </a:bodyPr>
          <a:lstStyle>
            <a:lvl1pPr>
              <a:defRPr lang="en-US" sz="8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28124234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6 images">
    <p:spTree>
      <p:nvGrpSpPr>
        <p:cNvPr id="1" name=""/>
        <p:cNvGrpSpPr/>
        <p:nvPr/>
      </p:nvGrpSpPr>
      <p:grpSpPr>
        <a:xfrm>
          <a:off x="0" y="0"/>
          <a:ext cx="0" cy="0"/>
          <a:chOff x="0" y="0"/>
          <a:chExt cx="0" cy="0"/>
        </a:xfrm>
      </p:grpSpPr>
      <p:sp>
        <p:nvSpPr>
          <p:cNvPr id="11" name="Picture Placeholder 8"/>
          <p:cNvSpPr>
            <a:spLocks noGrp="1"/>
          </p:cNvSpPr>
          <p:nvPr>
            <p:ph type="pic" sz="quarter" idx="14"/>
          </p:nvPr>
        </p:nvSpPr>
        <p:spPr>
          <a:xfrm>
            <a:off x="4273355" y="1752600"/>
            <a:ext cx="3645289" cy="1672994"/>
          </a:xfrm>
          <a:prstGeom prst="rect">
            <a:avLst/>
          </a:prstGeom>
          <a:solidFill>
            <a:schemeClr val="bg1">
              <a:lumMod val="85000"/>
            </a:schemeClr>
          </a:solidFill>
        </p:spPr>
        <p:txBody>
          <a:bodyPr/>
          <a:lstStyle/>
          <a:p>
            <a:endParaRPr lang="en-GB" dirty="0"/>
          </a:p>
        </p:txBody>
      </p:sp>
      <p:sp>
        <p:nvSpPr>
          <p:cNvPr id="12" name="Picture Placeholder 8"/>
          <p:cNvSpPr>
            <a:spLocks noGrp="1"/>
          </p:cNvSpPr>
          <p:nvPr>
            <p:ph type="pic" sz="quarter" idx="15"/>
          </p:nvPr>
        </p:nvSpPr>
        <p:spPr>
          <a:xfrm>
            <a:off x="8067285" y="1752600"/>
            <a:ext cx="3645289" cy="1672994"/>
          </a:xfrm>
          <a:prstGeom prst="rect">
            <a:avLst/>
          </a:prstGeom>
          <a:solidFill>
            <a:schemeClr val="bg1">
              <a:lumMod val="85000"/>
            </a:schemeClr>
          </a:solidFill>
        </p:spPr>
        <p:txBody>
          <a:bodyPr/>
          <a:lstStyle/>
          <a:p>
            <a:endParaRPr lang="en-GB" dirty="0"/>
          </a:p>
        </p:txBody>
      </p:sp>
      <p:sp>
        <p:nvSpPr>
          <p:cNvPr id="17" name="Picture Placeholder 8"/>
          <p:cNvSpPr>
            <a:spLocks noGrp="1"/>
          </p:cNvSpPr>
          <p:nvPr>
            <p:ph type="pic" sz="quarter" idx="19"/>
          </p:nvPr>
        </p:nvSpPr>
        <p:spPr>
          <a:xfrm>
            <a:off x="479425" y="1752600"/>
            <a:ext cx="3645289" cy="1672994"/>
          </a:xfrm>
          <a:prstGeom prst="rect">
            <a:avLst/>
          </a:prstGeom>
          <a:solidFill>
            <a:schemeClr val="bg1">
              <a:lumMod val="85000"/>
            </a:schemeClr>
          </a:solidFill>
        </p:spPr>
        <p:txBody>
          <a:bodyPr/>
          <a:lstStyle/>
          <a:p>
            <a:endParaRPr lang="en-GB" dirty="0"/>
          </a:p>
        </p:txBody>
      </p:sp>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22/07/2024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13" name="Picture Placeholder 8"/>
          <p:cNvSpPr>
            <a:spLocks noGrp="1"/>
          </p:cNvSpPr>
          <p:nvPr>
            <p:ph type="pic" sz="quarter" idx="16"/>
          </p:nvPr>
        </p:nvSpPr>
        <p:spPr>
          <a:xfrm>
            <a:off x="8067285" y="3592744"/>
            <a:ext cx="3645289" cy="1672994"/>
          </a:xfrm>
          <a:prstGeom prst="rect">
            <a:avLst/>
          </a:prstGeom>
          <a:solidFill>
            <a:schemeClr val="bg1">
              <a:lumMod val="85000"/>
            </a:schemeClr>
          </a:solidFill>
        </p:spPr>
        <p:txBody>
          <a:bodyPr/>
          <a:lstStyle/>
          <a:p>
            <a:endParaRPr lang="en-GB" dirty="0"/>
          </a:p>
        </p:txBody>
      </p:sp>
      <p:sp>
        <p:nvSpPr>
          <p:cNvPr id="14" name="Picture Placeholder 8"/>
          <p:cNvSpPr>
            <a:spLocks noGrp="1"/>
          </p:cNvSpPr>
          <p:nvPr>
            <p:ph type="pic" sz="quarter" idx="17"/>
          </p:nvPr>
        </p:nvSpPr>
        <p:spPr>
          <a:xfrm>
            <a:off x="4273355" y="3592744"/>
            <a:ext cx="3645289" cy="1672994"/>
          </a:xfrm>
          <a:prstGeom prst="rect">
            <a:avLst/>
          </a:prstGeom>
          <a:solidFill>
            <a:schemeClr val="bg1">
              <a:lumMod val="85000"/>
            </a:schemeClr>
          </a:solidFill>
        </p:spPr>
        <p:txBody>
          <a:bodyPr/>
          <a:lstStyle/>
          <a:p>
            <a:endParaRPr lang="en-GB" dirty="0"/>
          </a:p>
        </p:txBody>
      </p:sp>
      <p:sp>
        <p:nvSpPr>
          <p:cNvPr id="15" name="Text Placeholder 7"/>
          <p:cNvSpPr>
            <a:spLocks noGrp="1"/>
          </p:cNvSpPr>
          <p:nvPr>
            <p:ph type="body" sz="quarter" idx="18"/>
          </p:nvPr>
        </p:nvSpPr>
        <p:spPr>
          <a:xfrm>
            <a:off x="377758" y="5365115"/>
            <a:ext cx="4368867" cy="304800"/>
          </a:xfrm>
        </p:spPr>
        <p:txBody>
          <a:bodyPr>
            <a:noAutofit/>
          </a:bodyPr>
          <a:lstStyle>
            <a:lvl1pPr>
              <a:defRPr lang="en-US" sz="8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
        <p:nvSpPr>
          <p:cNvPr id="18" name="Picture Placeholder 8"/>
          <p:cNvSpPr>
            <a:spLocks noGrp="1"/>
          </p:cNvSpPr>
          <p:nvPr>
            <p:ph type="pic" sz="quarter" idx="20"/>
          </p:nvPr>
        </p:nvSpPr>
        <p:spPr>
          <a:xfrm>
            <a:off x="479425" y="3592744"/>
            <a:ext cx="3645289" cy="1672994"/>
          </a:xfrm>
          <a:prstGeom prst="rect">
            <a:avLst/>
          </a:prstGeom>
          <a:solidFill>
            <a:schemeClr val="bg1">
              <a:lumMod val="85000"/>
            </a:schemeClr>
          </a:solidFill>
        </p:spPr>
        <p:txBody>
          <a:bodyPr/>
          <a:lstStyle/>
          <a:p>
            <a:endParaRPr lang="en-GB" dirty="0"/>
          </a:p>
        </p:txBody>
      </p:sp>
    </p:spTree>
    <p:custDataLst>
      <p:tags r:id="rId1"/>
    </p:custDataLst>
    <p:extLst>
      <p:ext uri="{BB962C8B-B14F-4D97-AF65-F5344CB8AC3E}">
        <p14:creationId xmlns:p14="http://schemas.microsoft.com/office/powerpoint/2010/main" val="7126960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Text &amp; full screen imag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0" y="0"/>
            <a:ext cx="12192000" cy="6858000"/>
          </a:xfrm>
          <a:solidFill>
            <a:schemeClr val="bg1">
              <a:lumMod val="85000"/>
            </a:schemeClr>
          </a:solidFill>
        </p:spPr>
        <p:txBody>
          <a:bodyPr/>
          <a:lstStyle/>
          <a:p>
            <a:endParaRPr lang="en-GB"/>
          </a:p>
        </p:txBody>
      </p:sp>
      <p:sp>
        <p:nvSpPr>
          <p:cNvPr id="2" name="Title 1"/>
          <p:cNvSpPr>
            <a:spLocks noGrp="1"/>
          </p:cNvSpPr>
          <p:nvPr>
            <p:ph type="title"/>
          </p:nvPr>
        </p:nvSpPr>
        <p:spPr>
          <a:xfrm>
            <a:off x="371476" y="359944"/>
            <a:ext cx="5448300" cy="1021181"/>
          </a:xfrm>
        </p:spPr>
        <p:txBody>
          <a:bodyPr/>
          <a:lstStyle>
            <a:lvl1pPr>
              <a:defRPr>
                <a:solidFill>
                  <a:schemeClr val="bg1"/>
                </a:solidFill>
              </a:defRPr>
            </a:lvl1pPr>
          </a:lstStyle>
          <a:p>
            <a:r>
              <a:rPr lang="en-US" dirty="0"/>
              <a:t>Click to edit Master title style</a:t>
            </a:r>
            <a:endParaRPr lang="en-GB" dirty="0"/>
          </a:p>
        </p:txBody>
      </p:sp>
      <p:sp>
        <p:nvSpPr>
          <p:cNvPr id="3" name="Content Placeholder 2"/>
          <p:cNvSpPr>
            <a:spLocks noGrp="1"/>
          </p:cNvSpPr>
          <p:nvPr>
            <p:ph sz="half" idx="1"/>
          </p:nvPr>
        </p:nvSpPr>
        <p:spPr>
          <a:xfrm>
            <a:off x="371476" y="1506537"/>
            <a:ext cx="5181600" cy="4119563"/>
          </a:xfrm>
          <a:prstGeom prst="rect">
            <a:avLst/>
          </a:prstGeo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Date Placeholder 4"/>
          <p:cNvSpPr>
            <a:spLocks noGrp="1"/>
          </p:cNvSpPr>
          <p:nvPr>
            <p:ph type="dt" sz="half" idx="10"/>
          </p:nvPr>
        </p:nvSpPr>
        <p:spPr/>
        <p:txBody>
          <a:bodyPr/>
          <a:lstStyle/>
          <a:p>
            <a:fld id="{2E6EF22D-7DBE-4099-99F0-B83DD9779912}" type="datetimeFigureOut">
              <a:rPr lang="en-GB" smtClean="0"/>
              <a:t>22/07/2024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623F64F-6692-49A2-80FF-3D660AAAEE7A}" type="slidenum">
              <a:rPr lang="en-GB" smtClean="0"/>
              <a:t>‹#›</a:t>
            </a:fld>
            <a:endParaRPr lang="en-GB"/>
          </a:p>
        </p:txBody>
      </p:sp>
    </p:spTree>
    <p:custDataLst>
      <p:tags r:id="rId1"/>
    </p:custDataLst>
    <p:extLst>
      <p:ext uri="{BB962C8B-B14F-4D97-AF65-F5344CB8AC3E}">
        <p14:creationId xmlns:p14="http://schemas.microsoft.com/office/powerpoint/2010/main" val="958181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Long title text &amp; full screen imag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0" y="0"/>
            <a:ext cx="12192000" cy="6858000"/>
          </a:xfrm>
          <a:solidFill>
            <a:schemeClr val="bg1">
              <a:lumMod val="85000"/>
            </a:schemeClr>
          </a:solidFill>
        </p:spPr>
        <p:txBody>
          <a:bodyPr/>
          <a:lstStyle/>
          <a:p>
            <a:endParaRPr lang="en-GB"/>
          </a:p>
        </p:txBody>
      </p:sp>
      <p:sp>
        <p:nvSpPr>
          <p:cNvPr id="2" name="Title 1"/>
          <p:cNvSpPr>
            <a:spLocks noGrp="1"/>
          </p:cNvSpPr>
          <p:nvPr>
            <p:ph type="title"/>
          </p:nvPr>
        </p:nvSpPr>
        <p:spPr>
          <a:xfrm>
            <a:off x="371476" y="359944"/>
            <a:ext cx="5448300" cy="1468221"/>
          </a:xfrm>
        </p:spPr>
        <p:txBody>
          <a:bodyPr/>
          <a:lstStyle>
            <a:lvl1pPr>
              <a:defRPr>
                <a:solidFill>
                  <a:schemeClr val="bg1"/>
                </a:solidFill>
              </a:defRPr>
            </a:lvl1pPr>
          </a:lstStyle>
          <a:p>
            <a:r>
              <a:rPr lang="en-US" dirty="0"/>
              <a:t>Click to edit Master title style</a:t>
            </a:r>
            <a:endParaRPr lang="en-GB" dirty="0"/>
          </a:p>
        </p:txBody>
      </p:sp>
      <p:sp>
        <p:nvSpPr>
          <p:cNvPr id="3" name="Content Placeholder 2"/>
          <p:cNvSpPr>
            <a:spLocks noGrp="1"/>
          </p:cNvSpPr>
          <p:nvPr>
            <p:ph sz="half" idx="1"/>
          </p:nvPr>
        </p:nvSpPr>
        <p:spPr>
          <a:xfrm>
            <a:off x="371476" y="1930399"/>
            <a:ext cx="5181600" cy="4119563"/>
          </a:xfrm>
          <a:prstGeom prst="rect">
            <a:avLst/>
          </a:prstGeo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Date Placeholder 4"/>
          <p:cNvSpPr>
            <a:spLocks noGrp="1"/>
          </p:cNvSpPr>
          <p:nvPr>
            <p:ph type="dt" sz="half" idx="10"/>
          </p:nvPr>
        </p:nvSpPr>
        <p:spPr/>
        <p:txBody>
          <a:bodyPr/>
          <a:lstStyle/>
          <a:p>
            <a:fld id="{2E6EF22D-7DBE-4099-99F0-B83DD9779912}" type="datetimeFigureOut">
              <a:rPr lang="en-GB" smtClean="0"/>
              <a:t>22/07/2024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623F64F-6692-49A2-80FF-3D660AAAEE7A}" type="slidenum">
              <a:rPr lang="en-GB" smtClean="0"/>
              <a:t>‹#›</a:t>
            </a:fld>
            <a:endParaRPr lang="en-GB"/>
          </a:p>
        </p:txBody>
      </p:sp>
    </p:spTree>
    <p:custDataLst>
      <p:tags r:id="rId1"/>
    </p:custDataLst>
    <p:extLst>
      <p:ext uri="{BB962C8B-B14F-4D97-AF65-F5344CB8AC3E}">
        <p14:creationId xmlns:p14="http://schemas.microsoft.com/office/powerpoint/2010/main" val="13408902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Text in bubble &amp; full screen imag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0" y="0"/>
            <a:ext cx="12192000" cy="6858000"/>
          </a:xfrm>
          <a:solidFill>
            <a:schemeClr val="bg1">
              <a:lumMod val="85000"/>
            </a:schemeClr>
          </a:solidFill>
        </p:spPr>
        <p:txBody>
          <a:bodyPr/>
          <a:lstStyle/>
          <a:p>
            <a:endParaRPr lang="en-GB"/>
          </a:p>
        </p:txBody>
      </p:sp>
      <p:sp>
        <p:nvSpPr>
          <p:cNvPr id="2" name="Title 1"/>
          <p:cNvSpPr>
            <a:spLocks noGrp="1"/>
          </p:cNvSpPr>
          <p:nvPr>
            <p:ph type="title"/>
          </p:nvPr>
        </p:nvSpPr>
        <p:spPr>
          <a:xfrm>
            <a:off x="621221" y="651774"/>
            <a:ext cx="3714140" cy="1021181"/>
          </a:xfrm>
        </p:spPr>
        <p:txBody>
          <a:bodyPr/>
          <a:lstStyle>
            <a:lvl1pPr>
              <a:defRPr>
                <a:solidFill>
                  <a:schemeClr val="bg1"/>
                </a:solidFill>
              </a:defRPr>
            </a:lvl1pPr>
          </a:lstStyle>
          <a:p>
            <a:r>
              <a:rPr lang="en-US" dirty="0"/>
              <a:t>Click to edit Master title style</a:t>
            </a:r>
            <a:endParaRPr lang="en-GB" dirty="0"/>
          </a:p>
        </p:txBody>
      </p:sp>
      <p:sp>
        <p:nvSpPr>
          <p:cNvPr id="3" name="Content Placeholder 2"/>
          <p:cNvSpPr>
            <a:spLocks noGrp="1"/>
          </p:cNvSpPr>
          <p:nvPr>
            <p:ph sz="half" idx="1"/>
          </p:nvPr>
        </p:nvSpPr>
        <p:spPr>
          <a:xfrm>
            <a:off x="621221" y="1814300"/>
            <a:ext cx="3714140" cy="4051479"/>
          </a:xfrm>
          <a:prstGeom prst="rect">
            <a:avLst/>
          </a:prstGeo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Date Placeholder 4"/>
          <p:cNvSpPr>
            <a:spLocks noGrp="1"/>
          </p:cNvSpPr>
          <p:nvPr>
            <p:ph type="dt" sz="half" idx="10"/>
          </p:nvPr>
        </p:nvSpPr>
        <p:spPr/>
        <p:txBody>
          <a:bodyPr/>
          <a:lstStyle/>
          <a:p>
            <a:fld id="{2E6EF22D-7DBE-4099-99F0-B83DD9779912}" type="datetimeFigureOut">
              <a:rPr lang="en-GB" smtClean="0"/>
              <a:t>22/07/2024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623F64F-6692-49A2-80FF-3D660AAAEE7A}" type="slidenum">
              <a:rPr lang="en-GB" smtClean="0"/>
              <a:t>‹#›</a:t>
            </a:fld>
            <a:endParaRPr lang="en-GB"/>
          </a:p>
        </p:txBody>
      </p:sp>
    </p:spTree>
    <p:custDataLst>
      <p:tags r:id="rId1"/>
    </p:custDataLst>
    <p:extLst>
      <p:ext uri="{BB962C8B-B14F-4D97-AF65-F5344CB8AC3E}">
        <p14:creationId xmlns:p14="http://schemas.microsoft.com/office/powerpoint/2010/main" val="20452147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Key statistic">
    <p:spTree>
      <p:nvGrpSpPr>
        <p:cNvPr id="1" name=""/>
        <p:cNvGrpSpPr/>
        <p:nvPr/>
      </p:nvGrpSpPr>
      <p:grpSpPr>
        <a:xfrm>
          <a:off x="0" y="0"/>
          <a:ext cx="0" cy="0"/>
          <a:chOff x="0" y="0"/>
          <a:chExt cx="0" cy="0"/>
        </a:xfrm>
      </p:grpSpPr>
      <p:sp>
        <p:nvSpPr>
          <p:cNvPr id="8" name="Text Placeholder 7"/>
          <p:cNvSpPr>
            <a:spLocks noGrp="1"/>
          </p:cNvSpPr>
          <p:nvPr>
            <p:ph type="body" sz="quarter" idx="17"/>
          </p:nvPr>
        </p:nvSpPr>
        <p:spPr>
          <a:xfrm>
            <a:off x="377758" y="2033529"/>
            <a:ext cx="4368867" cy="3059113"/>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nvPr>
        </p:nvSpPr>
        <p:spPr>
          <a:xfrm>
            <a:off x="371476" y="182083"/>
            <a:ext cx="4459604" cy="1745777"/>
          </a:xfrm>
        </p:spPr>
        <p:txBody>
          <a:bodyPr bIns="0">
            <a:noAutofit/>
          </a:bodyPr>
          <a:lstStyle>
            <a:lvl1pPr>
              <a:defRPr sz="12600" kern="5000" spc="-700" baseline="0"/>
            </a:lvl1pPr>
          </a:lstStyle>
          <a:p>
            <a:r>
              <a:rPr lang="en-US" dirty="0"/>
              <a:t>XXX%</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t>22/07/2024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6" name="Text Placeholder 7"/>
          <p:cNvSpPr>
            <a:spLocks noGrp="1"/>
          </p:cNvSpPr>
          <p:nvPr>
            <p:ph type="body" sz="quarter" idx="16"/>
          </p:nvPr>
        </p:nvSpPr>
        <p:spPr>
          <a:xfrm>
            <a:off x="377759" y="5365115"/>
            <a:ext cx="11334816" cy="304800"/>
          </a:xfrm>
        </p:spPr>
        <p:txBody>
          <a:bodyPr>
            <a:noAutofit/>
          </a:bodyPr>
          <a:lstStyle>
            <a:lvl1pPr>
              <a:defRPr lang="en-US" sz="8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cxnSp>
        <p:nvCxnSpPr>
          <p:cNvPr id="11" name="Straight Connector 10"/>
          <p:cNvCxnSpPr/>
          <p:nvPr userDrawn="1"/>
        </p:nvCxnSpPr>
        <p:spPr>
          <a:xfrm>
            <a:off x="479425" y="1874892"/>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8517528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15:clr>
            <a:srgbClr val="FBAE40"/>
          </p15:clr>
        </p15:guide>
        <p15:guide id="3" orient="horz" pos="2160">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Vide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6EF22D-7DBE-4099-99F0-B83DD9779912}" type="datetimeFigureOut">
              <a:rPr lang="en-GB" smtClean="0"/>
              <a:t>22/07/2024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623F64F-6692-49A2-80FF-3D660AAAEE7A}" type="slidenum">
              <a:rPr lang="en-GB" smtClean="0"/>
              <a:t>‹#›</a:t>
            </a:fld>
            <a:endParaRPr lang="en-GB"/>
          </a:p>
        </p:txBody>
      </p:sp>
      <p:sp>
        <p:nvSpPr>
          <p:cNvPr id="6" name="Picture Placeholder 5"/>
          <p:cNvSpPr>
            <a:spLocks noGrp="1"/>
          </p:cNvSpPr>
          <p:nvPr>
            <p:ph type="pic" sz="quarter" idx="13"/>
          </p:nvPr>
        </p:nvSpPr>
        <p:spPr>
          <a:xfrm>
            <a:off x="0" y="0"/>
            <a:ext cx="12192000" cy="5939790"/>
          </a:xfrm>
          <a:solidFill>
            <a:schemeClr val="bg1">
              <a:lumMod val="85000"/>
            </a:schemeClr>
          </a:solidFill>
        </p:spPr>
        <p:txBody>
          <a:bodyPr/>
          <a:lstStyle/>
          <a:p>
            <a:endParaRPr lang="en-GB"/>
          </a:p>
        </p:txBody>
      </p:sp>
    </p:spTree>
    <p:custDataLst>
      <p:tags r:id="rId1"/>
    </p:custDataLst>
    <p:extLst>
      <p:ext uri="{BB962C8B-B14F-4D97-AF65-F5344CB8AC3E}">
        <p14:creationId xmlns:p14="http://schemas.microsoft.com/office/powerpoint/2010/main" val="38374909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4x Video">
    <p:spTree>
      <p:nvGrpSpPr>
        <p:cNvPr id="1" name=""/>
        <p:cNvGrpSpPr/>
        <p:nvPr/>
      </p:nvGrpSpPr>
      <p:grpSpPr>
        <a:xfrm>
          <a:off x="0" y="0"/>
          <a:ext cx="0" cy="0"/>
          <a:chOff x="0" y="0"/>
          <a:chExt cx="0" cy="0"/>
        </a:xfrm>
      </p:grpSpPr>
      <p:sp>
        <p:nvSpPr>
          <p:cNvPr id="6" name="Picture Placeholder 5"/>
          <p:cNvSpPr>
            <a:spLocks noGrp="1"/>
          </p:cNvSpPr>
          <p:nvPr>
            <p:ph type="pic" sz="quarter" idx="13"/>
          </p:nvPr>
        </p:nvSpPr>
        <p:spPr>
          <a:xfrm>
            <a:off x="479425" y="447473"/>
            <a:ext cx="5535613" cy="2435428"/>
          </a:xfrm>
          <a:solidFill>
            <a:schemeClr val="bg1">
              <a:lumMod val="85000"/>
            </a:schemeClr>
          </a:solidFill>
        </p:spPr>
        <p:txBody>
          <a:bodyPr/>
          <a:lstStyle/>
          <a:p>
            <a:endParaRPr lang="en-GB" dirty="0"/>
          </a:p>
        </p:txBody>
      </p:sp>
      <p:sp>
        <p:nvSpPr>
          <p:cNvPr id="17" name="Picture Placeholder 5"/>
          <p:cNvSpPr>
            <a:spLocks noGrp="1"/>
          </p:cNvSpPr>
          <p:nvPr>
            <p:ph type="pic" sz="quarter" idx="14"/>
          </p:nvPr>
        </p:nvSpPr>
        <p:spPr>
          <a:xfrm>
            <a:off x="6176962" y="447472"/>
            <a:ext cx="5535613" cy="2435428"/>
          </a:xfrm>
          <a:solidFill>
            <a:schemeClr val="bg1">
              <a:lumMod val="85000"/>
            </a:schemeClr>
          </a:solidFill>
        </p:spPr>
        <p:txBody>
          <a:bodyPr/>
          <a:lstStyle/>
          <a:p>
            <a:endParaRPr lang="en-GB" dirty="0"/>
          </a:p>
        </p:txBody>
      </p:sp>
      <p:sp>
        <p:nvSpPr>
          <p:cNvPr id="18" name="Picture Placeholder 5"/>
          <p:cNvSpPr>
            <a:spLocks noGrp="1"/>
          </p:cNvSpPr>
          <p:nvPr>
            <p:ph type="pic" sz="quarter" idx="15"/>
          </p:nvPr>
        </p:nvSpPr>
        <p:spPr>
          <a:xfrm>
            <a:off x="6177278" y="3063315"/>
            <a:ext cx="5535613" cy="2435428"/>
          </a:xfrm>
          <a:solidFill>
            <a:schemeClr val="bg1">
              <a:lumMod val="85000"/>
            </a:schemeClr>
          </a:solidFill>
        </p:spPr>
        <p:txBody>
          <a:bodyPr/>
          <a:lstStyle/>
          <a:p>
            <a:endParaRPr lang="en-GB" dirty="0"/>
          </a:p>
        </p:txBody>
      </p:sp>
      <p:sp>
        <p:nvSpPr>
          <p:cNvPr id="19" name="Picture Placeholder 5"/>
          <p:cNvSpPr>
            <a:spLocks noGrp="1"/>
          </p:cNvSpPr>
          <p:nvPr>
            <p:ph type="pic" sz="quarter" idx="16"/>
          </p:nvPr>
        </p:nvSpPr>
        <p:spPr>
          <a:xfrm>
            <a:off x="479425" y="3058519"/>
            <a:ext cx="5535613" cy="2435428"/>
          </a:xfrm>
          <a:solidFill>
            <a:schemeClr val="bg1">
              <a:lumMod val="85000"/>
            </a:schemeClr>
          </a:solidFill>
        </p:spPr>
        <p:txBody>
          <a:bodyPr/>
          <a:lstStyle/>
          <a:p>
            <a:endParaRPr lang="en-GB" dirty="0"/>
          </a:p>
        </p:txBody>
      </p:sp>
      <p:sp>
        <p:nvSpPr>
          <p:cNvPr id="2" name="Date Placeholder 1"/>
          <p:cNvSpPr>
            <a:spLocks noGrp="1"/>
          </p:cNvSpPr>
          <p:nvPr>
            <p:ph type="dt" sz="half" idx="10"/>
          </p:nvPr>
        </p:nvSpPr>
        <p:spPr/>
        <p:txBody>
          <a:bodyPr/>
          <a:lstStyle/>
          <a:p>
            <a:fld id="{2E6EF22D-7DBE-4099-99F0-B83DD9779912}" type="datetimeFigureOut">
              <a:rPr lang="en-GB" smtClean="0"/>
              <a:t>22/07/2024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623F64F-6692-49A2-80FF-3D660AAAEE7A}" type="slidenum">
              <a:rPr lang="en-GB" smtClean="0"/>
              <a:t>‹#›</a:t>
            </a:fld>
            <a:endParaRPr lang="en-GB"/>
          </a:p>
        </p:txBody>
      </p:sp>
    </p:spTree>
    <p:custDataLst>
      <p:tags r:id="rId1"/>
    </p:custDataLst>
    <p:extLst>
      <p:ext uri="{BB962C8B-B14F-4D97-AF65-F5344CB8AC3E}">
        <p14:creationId xmlns:p14="http://schemas.microsoft.com/office/powerpoint/2010/main" val="8534812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Divider slide">
    <p:spTree>
      <p:nvGrpSpPr>
        <p:cNvPr id="1" name=""/>
        <p:cNvGrpSpPr/>
        <p:nvPr/>
      </p:nvGrpSpPr>
      <p:grpSpPr>
        <a:xfrm>
          <a:off x="0" y="0"/>
          <a:ext cx="0" cy="0"/>
          <a:chOff x="0" y="0"/>
          <a:chExt cx="0" cy="0"/>
        </a:xfrm>
      </p:grpSpPr>
      <p:sp>
        <p:nvSpPr>
          <p:cNvPr id="13" name="Picture Placeholder 12"/>
          <p:cNvSpPr>
            <a:spLocks noGrp="1"/>
          </p:cNvSpPr>
          <p:nvPr>
            <p:ph type="pic" sz="quarter" idx="13"/>
          </p:nvPr>
        </p:nvSpPr>
        <p:spPr>
          <a:xfrm>
            <a:off x="0" y="0"/>
            <a:ext cx="12192000" cy="6858000"/>
          </a:xfrm>
          <a:prstGeom prst="rect">
            <a:avLst/>
          </a:prstGeom>
          <a:solidFill>
            <a:schemeClr val="bg1">
              <a:lumMod val="85000"/>
            </a:schemeClr>
          </a:solidFill>
          <a:ln>
            <a:noFill/>
          </a:ln>
        </p:spPr>
        <p:txBody>
          <a:bodyPr/>
          <a:lstStyle/>
          <a:p>
            <a:endParaRPr lang="en-GB"/>
          </a:p>
        </p:txBody>
      </p:sp>
      <p:sp>
        <p:nvSpPr>
          <p:cNvPr id="2" name="Title 1"/>
          <p:cNvSpPr>
            <a:spLocks noGrp="1"/>
          </p:cNvSpPr>
          <p:nvPr>
            <p:ph type="ctrTitle"/>
          </p:nvPr>
        </p:nvSpPr>
        <p:spPr>
          <a:xfrm>
            <a:off x="371288" y="1140293"/>
            <a:ext cx="5298141" cy="2412000"/>
          </a:xfrm>
        </p:spPr>
        <p:txBody>
          <a:bodyPr anchor="t">
            <a:noAutofit/>
          </a:bodyPr>
          <a:lstStyle>
            <a:lvl1pPr algn="l">
              <a:defRPr sz="4000" b="1" baseline="0">
                <a:solidFill>
                  <a:schemeClr val="bg1"/>
                </a:solidFill>
              </a:defRPr>
            </a:lvl1pPr>
          </a:lstStyle>
          <a:p>
            <a:r>
              <a:rPr lang="en-US" dirty="0"/>
              <a:t>Click to edit Master title style</a:t>
            </a:r>
            <a:endParaRPr lang="en-GB" dirty="0"/>
          </a:p>
        </p:txBody>
      </p:sp>
      <p:sp>
        <p:nvSpPr>
          <p:cNvPr id="4" name="Date Placeholder 3"/>
          <p:cNvSpPr>
            <a:spLocks noGrp="1"/>
          </p:cNvSpPr>
          <p:nvPr>
            <p:ph type="dt" sz="half" idx="10"/>
          </p:nvPr>
        </p:nvSpPr>
        <p:spPr/>
        <p:txBody>
          <a:bodyPr/>
          <a:lstStyle/>
          <a:p>
            <a:fld id="{2E6EF22D-7DBE-4099-99F0-B83DD9779912}" type="datetimeFigureOut">
              <a:rPr lang="en-GB" smtClean="0"/>
              <a:t>22/07/2024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23F64F-6692-49A2-80FF-3D660AAAEE7A}" type="slidenum">
              <a:rPr lang="en-GB" smtClean="0"/>
              <a:t>‹#›</a:t>
            </a:fld>
            <a:endParaRPr lang="en-GB"/>
          </a:p>
        </p:txBody>
      </p:sp>
      <p:sp>
        <p:nvSpPr>
          <p:cNvPr id="16" name="Text Placeholder 14"/>
          <p:cNvSpPr>
            <a:spLocks noGrp="1"/>
          </p:cNvSpPr>
          <p:nvPr>
            <p:ph type="body" sz="quarter" idx="14" hasCustomPrompt="1"/>
          </p:nvPr>
        </p:nvSpPr>
        <p:spPr>
          <a:xfrm>
            <a:off x="371288" y="651155"/>
            <a:ext cx="6450012" cy="352613"/>
          </a:xfrm>
        </p:spPr>
        <p:txBody>
          <a:bodyPr>
            <a:normAutofit/>
          </a:bodyPr>
          <a:lstStyle>
            <a:lvl1pPr marL="0" algn="l" defTabSz="914400" rtl="0" eaLnBrk="1" latinLnBrk="0" hangingPunct="1">
              <a:lnSpc>
                <a:spcPct val="90000"/>
              </a:lnSpc>
              <a:spcBef>
                <a:spcPct val="0"/>
              </a:spcBef>
              <a:buNone/>
              <a:defRPr lang="en-US" sz="1800" b="1" kern="1200" spc="30" baseline="0" dirty="0" smtClean="0">
                <a:solidFill>
                  <a:schemeClr val="bg1"/>
                </a:solidFill>
                <a:latin typeface="+mj-lt"/>
                <a:ea typeface="+mj-ea"/>
                <a:cs typeface="+mj-cs"/>
              </a:defRPr>
            </a:lvl1pPr>
          </a:lstStyle>
          <a:p>
            <a:pPr lvl="0"/>
            <a:r>
              <a:rPr lang="en-US" dirty="0"/>
              <a:t>EDIT MASTER TEXT STYLES</a:t>
            </a:r>
          </a:p>
        </p:txBody>
      </p:sp>
    </p:spTree>
    <p:custDataLst>
      <p:tags r:id="rId1"/>
    </p:custDataLst>
    <p:extLst>
      <p:ext uri="{BB962C8B-B14F-4D97-AF65-F5344CB8AC3E}">
        <p14:creationId xmlns:p14="http://schemas.microsoft.com/office/powerpoint/2010/main" val="4387946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os="302">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Quote">
    <p:spTree>
      <p:nvGrpSpPr>
        <p:cNvPr id="1" name=""/>
        <p:cNvGrpSpPr/>
        <p:nvPr/>
      </p:nvGrpSpPr>
      <p:grpSpPr>
        <a:xfrm>
          <a:off x="0" y="0"/>
          <a:ext cx="0" cy="0"/>
          <a:chOff x="0" y="0"/>
          <a:chExt cx="0" cy="0"/>
        </a:xfrm>
      </p:grpSpPr>
      <p:sp>
        <p:nvSpPr>
          <p:cNvPr id="2" name="Title 1"/>
          <p:cNvSpPr>
            <a:spLocks noGrp="1"/>
          </p:cNvSpPr>
          <p:nvPr>
            <p:ph type="title"/>
          </p:nvPr>
        </p:nvSpPr>
        <p:spPr>
          <a:xfrm>
            <a:off x="371476" y="359944"/>
            <a:ext cx="8216264" cy="3190976"/>
          </a:xfrm>
        </p:spPr>
        <p:txBody>
          <a:bodyPr>
            <a:noAutofit/>
          </a:bodyPr>
          <a:lstStyle>
            <a:lvl1pPr>
              <a:defRPr sz="4400" b="0">
                <a:solidFill>
                  <a:schemeClr val="tx2"/>
                </a:solidFill>
              </a:defRPr>
            </a:lvl1p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22/07/2024</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2" y="3773511"/>
            <a:ext cx="2858127" cy="357149"/>
          </a:xfrm>
        </p:spPr>
        <p:txBody>
          <a:bodyPr/>
          <a:lstStyle>
            <a:lvl1pPr>
              <a:defRPr>
                <a:solidFill>
                  <a:schemeClr val="bg2"/>
                </a:solidFill>
              </a:defRPr>
            </a:lvl1pPr>
            <a:lvl2pPr marL="0" indent="0">
              <a:buNone/>
              <a:defRPr/>
            </a:lvl2pPr>
          </a:lstStyle>
          <a:p>
            <a:pPr lvl="0"/>
            <a:r>
              <a:rPr lang="en-US" dirty="0"/>
              <a:t>Edit Master text styles</a:t>
            </a:r>
          </a:p>
        </p:txBody>
      </p:sp>
      <p:sp>
        <p:nvSpPr>
          <p:cNvPr id="17" name="Picture Placeholder 15"/>
          <p:cNvSpPr>
            <a:spLocks noGrp="1"/>
          </p:cNvSpPr>
          <p:nvPr>
            <p:ph type="pic" sz="quarter" idx="14"/>
          </p:nvPr>
        </p:nvSpPr>
        <p:spPr>
          <a:xfrm>
            <a:off x="477203" y="4393565"/>
            <a:ext cx="1092517" cy="1092518"/>
          </a:xfrm>
          <a:prstGeom prst="ellipse">
            <a:avLst/>
          </a:prstGeom>
        </p:spPr>
        <p:txBody>
          <a:bodyPr>
            <a:normAutofit/>
          </a:bodyPr>
          <a:lstStyle>
            <a:lvl1pPr>
              <a:defRPr sz="1100">
                <a:solidFill>
                  <a:schemeClr val="bg2"/>
                </a:solidFill>
              </a:defRPr>
            </a:lvl1pPr>
          </a:lstStyle>
          <a:p>
            <a:endParaRPr lang="en-GB" dirty="0"/>
          </a:p>
        </p:txBody>
      </p:sp>
      <p:sp>
        <p:nvSpPr>
          <p:cNvPr id="8" name="Freeform 8"/>
          <p:cNvSpPr>
            <a:spLocks/>
          </p:cNvSpPr>
          <p:nvPr userDrawn="1"/>
        </p:nvSpPr>
        <p:spPr bwMode="auto">
          <a:xfrm>
            <a:off x="463293" y="3652420"/>
            <a:ext cx="3019046" cy="576786"/>
          </a:xfrm>
          <a:custGeom>
            <a:avLst/>
            <a:gdLst>
              <a:gd name="T0" fmla="*/ 26 w 716"/>
              <a:gd name="T1" fmla="*/ 2 h 132"/>
              <a:gd name="T2" fmla="*/ 26 w 716"/>
              <a:gd name="T3" fmla="*/ 0 h 132"/>
              <a:gd name="T4" fmla="*/ 13 w 716"/>
              <a:gd name="T5" fmla="*/ 3 h 132"/>
              <a:gd name="T6" fmla="*/ 4 w 716"/>
              <a:gd name="T7" fmla="*/ 11 h 132"/>
              <a:gd name="T8" fmla="*/ 0 w 716"/>
              <a:gd name="T9" fmla="*/ 26 h 132"/>
              <a:gd name="T10" fmla="*/ 0 w 716"/>
              <a:gd name="T11" fmla="*/ 132 h 132"/>
              <a:gd name="T12" fmla="*/ 690 w 716"/>
              <a:gd name="T13" fmla="*/ 132 h 132"/>
              <a:gd name="T14" fmla="*/ 702 w 716"/>
              <a:gd name="T15" fmla="*/ 128 h 132"/>
              <a:gd name="T16" fmla="*/ 711 w 716"/>
              <a:gd name="T17" fmla="*/ 121 h 132"/>
              <a:gd name="T18" fmla="*/ 716 w 716"/>
              <a:gd name="T19" fmla="*/ 106 h 132"/>
              <a:gd name="T20" fmla="*/ 716 w 716"/>
              <a:gd name="T21" fmla="*/ 26 h 132"/>
              <a:gd name="T22" fmla="*/ 712 w 716"/>
              <a:gd name="T23" fmla="*/ 13 h 132"/>
              <a:gd name="T24" fmla="*/ 705 w 716"/>
              <a:gd name="T25" fmla="*/ 4 h 132"/>
              <a:gd name="T26" fmla="*/ 690 w 716"/>
              <a:gd name="T27" fmla="*/ 0 h 132"/>
              <a:gd name="T28" fmla="*/ 26 w 716"/>
              <a:gd name="T29" fmla="*/ 0 h 132"/>
              <a:gd name="T30" fmla="*/ 26 w 716"/>
              <a:gd name="T31" fmla="*/ 2 h 132"/>
              <a:gd name="T32" fmla="*/ 26 w 716"/>
              <a:gd name="T33" fmla="*/ 4 h 132"/>
              <a:gd name="T34" fmla="*/ 690 w 716"/>
              <a:gd name="T35" fmla="*/ 4 h 132"/>
              <a:gd name="T36" fmla="*/ 702 w 716"/>
              <a:gd name="T37" fmla="*/ 7 h 132"/>
              <a:gd name="T38" fmla="*/ 710 w 716"/>
              <a:gd name="T39" fmla="*/ 19 h 132"/>
              <a:gd name="T40" fmla="*/ 711 w 716"/>
              <a:gd name="T41" fmla="*/ 24 h 132"/>
              <a:gd name="T42" fmla="*/ 712 w 716"/>
              <a:gd name="T43" fmla="*/ 25 h 132"/>
              <a:gd name="T44" fmla="*/ 712 w 716"/>
              <a:gd name="T45" fmla="*/ 25 h 132"/>
              <a:gd name="T46" fmla="*/ 712 w 716"/>
              <a:gd name="T47" fmla="*/ 26 h 132"/>
              <a:gd name="T48" fmla="*/ 712 w 716"/>
              <a:gd name="T49" fmla="*/ 106 h 132"/>
              <a:gd name="T50" fmla="*/ 708 w 716"/>
              <a:gd name="T51" fmla="*/ 118 h 132"/>
              <a:gd name="T52" fmla="*/ 697 w 716"/>
              <a:gd name="T53" fmla="*/ 126 h 132"/>
              <a:gd name="T54" fmla="*/ 692 w 716"/>
              <a:gd name="T55" fmla="*/ 127 h 132"/>
              <a:gd name="T56" fmla="*/ 690 w 716"/>
              <a:gd name="T57" fmla="*/ 128 h 132"/>
              <a:gd name="T58" fmla="*/ 690 w 716"/>
              <a:gd name="T59" fmla="*/ 128 h 132"/>
              <a:gd name="T60" fmla="*/ 690 w 716"/>
              <a:gd name="T61" fmla="*/ 128 h 132"/>
              <a:gd name="T62" fmla="*/ 4 w 716"/>
              <a:gd name="T63" fmla="*/ 128 h 132"/>
              <a:gd name="T64" fmla="*/ 4 w 716"/>
              <a:gd name="T65" fmla="*/ 26 h 132"/>
              <a:gd name="T66" fmla="*/ 7 w 716"/>
              <a:gd name="T67" fmla="*/ 13 h 132"/>
              <a:gd name="T68" fmla="*/ 19 w 716"/>
              <a:gd name="T69" fmla="*/ 5 h 132"/>
              <a:gd name="T70" fmla="*/ 24 w 716"/>
              <a:gd name="T71" fmla="*/ 4 h 132"/>
              <a:gd name="T72" fmla="*/ 25 w 716"/>
              <a:gd name="T73" fmla="*/ 4 h 132"/>
              <a:gd name="T74" fmla="*/ 25 w 716"/>
              <a:gd name="T75" fmla="*/ 4 h 132"/>
              <a:gd name="T76" fmla="*/ 26 w 716"/>
              <a:gd name="T77" fmla="*/ 4 h 132"/>
              <a:gd name="T78" fmla="*/ 26 w 716"/>
              <a:gd name="T79" fmla="*/ 2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716" h="132">
                <a:moveTo>
                  <a:pt x="26" y="2"/>
                </a:moveTo>
                <a:cubicBezTo>
                  <a:pt x="26" y="0"/>
                  <a:pt x="26" y="0"/>
                  <a:pt x="26" y="0"/>
                </a:cubicBezTo>
                <a:cubicBezTo>
                  <a:pt x="25" y="0"/>
                  <a:pt x="19" y="0"/>
                  <a:pt x="13" y="3"/>
                </a:cubicBezTo>
                <a:cubicBezTo>
                  <a:pt x="9" y="4"/>
                  <a:pt x="6" y="7"/>
                  <a:pt x="4" y="11"/>
                </a:cubicBezTo>
                <a:cubicBezTo>
                  <a:pt x="1" y="14"/>
                  <a:pt x="0" y="19"/>
                  <a:pt x="0" y="26"/>
                </a:cubicBezTo>
                <a:cubicBezTo>
                  <a:pt x="0" y="132"/>
                  <a:pt x="0" y="132"/>
                  <a:pt x="0" y="132"/>
                </a:cubicBezTo>
                <a:cubicBezTo>
                  <a:pt x="690" y="132"/>
                  <a:pt x="690" y="132"/>
                  <a:pt x="690" y="132"/>
                </a:cubicBezTo>
                <a:cubicBezTo>
                  <a:pt x="690" y="132"/>
                  <a:pt x="696" y="132"/>
                  <a:pt x="702" y="128"/>
                </a:cubicBezTo>
                <a:cubicBezTo>
                  <a:pt x="706" y="127"/>
                  <a:pt x="709" y="124"/>
                  <a:pt x="711" y="121"/>
                </a:cubicBezTo>
                <a:cubicBezTo>
                  <a:pt x="714" y="117"/>
                  <a:pt x="716" y="112"/>
                  <a:pt x="716" y="106"/>
                </a:cubicBezTo>
                <a:cubicBezTo>
                  <a:pt x="716" y="26"/>
                  <a:pt x="716" y="26"/>
                  <a:pt x="716" y="26"/>
                </a:cubicBezTo>
                <a:cubicBezTo>
                  <a:pt x="716" y="25"/>
                  <a:pt x="716" y="19"/>
                  <a:pt x="712" y="13"/>
                </a:cubicBezTo>
                <a:cubicBezTo>
                  <a:pt x="711" y="9"/>
                  <a:pt x="708" y="6"/>
                  <a:pt x="705" y="4"/>
                </a:cubicBezTo>
                <a:cubicBezTo>
                  <a:pt x="701" y="1"/>
                  <a:pt x="696" y="0"/>
                  <a:pt x="690" y="0"/>
                </a:cubicBezTo>
                <a:cubicBezTo>
                  <a:pt x="26" y="0"/>
                  <a:pt x="26" y="0"/>
                  <a:pt x="26" y="0"/>
                </a:cubicBezTo>
                <a:cubicBezTo>
                  <a:pt x="26" y="2"/>
                  <a:pt x="26" y="2"/>
                  <a:pt x="26" y="2"/>
                </a:cubicBezTo>
                <a:cubicBezTo>
                  <a:pt x="26" y="4"/>
                  <a:pt x="26" y="4"/>
                  <a:pt x="26" y="4"/>
                </a:cubicBezTo>
                <a:cubicBezTo>
                  <a:pt x="690" y="4"/>
                  <a:pt x="690" y="4"/>
                  <a:pt x="690" y="4"/>
                </a:cubicBezTo>
                <a:cubicBezTo>
                  <a:pt x="695" y="4"/>
                  <a:pt x="699" y="5"/>
                  <a:pt x="702" y="7"/>
                </a:cubicBezTo>
                <a:cubicBezTo>
                  <a:pt x="707" y="10"/>
                  <a:pt x="709" y="15"/>
                  <a:pt x="710" y="19"/>
                </a:cubicBezTo>
                <a:cubicBezTo>
                  <a:pt x="711" y="21"/>
                  <a:pt x="711" y="22"/>
                  <a:pt x="711" y="24"/>
                </a:cubicBezTo>
                <a:cubicBezTo>
                  <a:pt x="711" y="24"/>
                  <a:pt x="712" y="25"/>
                  <a:pt x="712" y="25"/>
                </a:cubicBezTo>
                <a:cubicBezTo>
                  <a:pt x="712" y="25"/>
                  <a:pt x="712" y="25"/>
                  <a:pt x="712" y="25"/>
                </a:cubicBezTo>
                <a:cubicBezTo>
                  <a:pt x="712" y="26"/>
                  <a:pt x="712" y="26"/>
                  <a:pt x="712" y="26"/>
                </a:cubicBezTo>
                <a:cubicBezTo>
                  <a:pt x="712" y="106"/>
                  <a:pt x="712" y="106"/>
                  <a:pt x="712" y="106"/>
                </a:cubicBezTo>
                <a:cubicBezTo>
                  <a:pt x="712" y="111"/>
                  <a:pt x="710" y="115"/>
                  <a:pt x="708" y="118"/>
                </a:cubicBezTo>
                <a:cubicBezTo>
                  <a:pt x="705" y="123"/>
                  <a:pt x="701" y="125"/>
                  <a:pt x="697" y="126"/>
                </a:cubicBezTo>
                <a:cubicBezTo>
                  <a:pt x="695" y="127"/>
                  <a:pt x="693" y="127"/>
                  <a:pt x="692" y="127"/>
                </a:cubicBezTo>
                <a:cubicBezTo>
                  <a:pt x="691" y="127"/>
                  <a:pt x="690" y="128"/>
                  <a:pt x="690" y="128"/>
                </a:cubicBezTo>
                <a:cubicBezTo>
                  <a:pt x="690" y="128"/>
                  <a:pt x="690" y="128"/>
                  <a:pt x="690" y="128"/>
                </a:cubicBezTo>
                <a:cubicBezTo>
                  <a:pt x="690" y="128"/>
                  <a:pt x="690" y="128"/>
                  <a:pt x="690" y="128"/>
                </a:cubicBezTo>
                <a:cubicBezTo>
                  <a:pt x="4" y="128"/>
                  <a:pt x="4" y="128"/>
                  <a:pt x="4" y="128"/>
                </a:cubicBezTo>
                <a:cubicBezTo>
                  <a:pt x="4" y="26"/>
                  <a:pt x="4" y="26"/>
                  <a:pt x="4" y="26"/>
                </a:cubicBezTo>
                <a:cubicBezTo>
                  <a:pt x="4" y="20"/>
                  <a:pt x="5" y="16"/>
                  <a:pt x="7" y="13"/>
                </a:cubicBezTo>
                <a:cubicBezTo>
                  <a:pt x="10" y="8"/>
                  <a:pt x="15" y="6"/>
                  <a:pt x="19" y="5"/>
                </a:cubicBezTo>
                <a:cubicBezTo>
                  <a:pt x="21" y="4"/>
                  <a:pt x="22" y="4"/>
                  <a:pt x="24" y="4"/>
                </a:cubicBezTo>
                <a:cubicBezTo>
                  <a:pt x="24" y="4"/>
                  <a:pt x="25" y="4"/>
                  <a:pt x="25" y="4"/>
                </a:cubicBezTo>
                <a:cubicBezTo>
                  <a:pt x="25" y="4"/>
                  <a:pt x="25" y="4"/>
                  <a:pt x="25" y="4"/>
                </a:cubicBezTo>
                <a:cubicBezTo>
                  <a:pt x="26" y="4"/>
                  <a:pt x="26" y="4"/>
                  <a:pt x="26" y="4"/>
                </a:cubicBezTo>
                <a:lnTo>
                  <a:pt x="26" y="2"/>
                </a:lnTo>
                <a:close/>
              </a:path>
            </a:pathLst>
          </a:custGeom>
          <a:solidFill>
            <a:schemeClr val="bg2"/>
          </a:solidFill>
          <a:ln>
            <a:noFill/>
          </a:ln>
        </p:spPr>
        <p:txBody>
          <a:bodyPr vert="horz" wrap="square" lIns="91440" tIns="45720" rIns="91440" bIns="45720" numCol="1" anchor="t" anchorCtr="0" compatLnSpc="1">
            <a:prstTxWarp prst="textNoShape">
              <a:avLst/>
            </a:prstTxWarp>
          </a:bodyPr>
          <a:lstStyle/>
          <a:p>
            <a:endParaRPr lang="en-GB"/>
          </a:p>
        </p:txBody>
      </p:sp>
    </p:spTree>
    <p:custDataLst>
      <p:tags r:id="rId1"/>
    </p:custDataLst>
    <p:extLst>
      <p:ext uri="{BB962C8B-B14F-4D97-AF65-F5344CB8AC3E}">
        <p14:creationId xmlns:p14="http://schemas.microsoft.com/office/powerpoint/2010/main" val="36305633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Quote with image">
    <p:spTree>
      <p:nvGrpSpPr>
        <p:cNvPr id="1" name=""/>
        <p:cNvGrpSpPr/>
        <p:nvPr/>
      </p:nvGrpSpPr>
      <p:grpSpPr>
        <a:xfrm>
          <a:off x="0" y="0"/>
          <a:ext cx="0" cy="0"/>
          <a:chOff x="0" y="0"/>
          <a:chExt cx="0" cy="0"/>
        </a:xfrm>
      </p:grpSpPr>
      <p:sp>
        <p:nvSpPr>
          <p:cNvPr id="2" name="Title 1"/>
          <p:cNvSpPr>
            <a:spLocks noGrp="1"/>
          </p:cNvSpPr>
          <p:nvPr>
            <p:ph type="title"/>
          </p:nvPr>
        </p:nvSpPr>
        <p:spPr>
          <a:xfrm>
            <a:off x="371476" y="359944"/>
            <a:ext cx="8216264" cy="3190976"/>
          </a:xfrm>
        </p:spPr>
        <p:txBody>
          <a:bodyPr>
            <a:noAutofit/>
          </a:bodyPr>
          <a:lstStyle>
            <a:lvl1pPr>
              <a:defRPr sz="4400" b="0">
                <a:solidFill>
                  <a:schemeClr val="tx2"/>
                </a:solidFill>
              </a:defRPr>
            </a:lvl1p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22/07/2024</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2" y="3773511"/>
            <a:ext cx="2858127" cy="357149"/>
          </a:xfrm>
        </p:spPr>
        <p:txBody>
          <a:bodyPr/>
          <a:lstStyle>
            <a:lvl1pPr>
              <a:defRPr>
                <a:solidFill>
                  <a:schemeClr val="bg2"/>
                </a:solidFill>
              </a:defRPr>
            </a:lvl1pPr>
            <a:lvl2pPr marL="0" indent="0">
              <a:buNone/>
              <a:defRPr/>
            </a:lvl2pPr>
          </a:lstStyle>
          <a:p>
            <a:pPr lvl="0"/>
            <a:r>
              <a:rPr lang="en-US" dirty="0"/>
              <a:t>Edit Master text styles</a:t>
            </a:r>
          </a:p>
        </p:txBody>
      </p:sp>
      <p:sp>
        <p:nvSpPr>
          <p:cNvPr id="17" name="Picture Placeholder 15"/>
          <p:cNvSpPr>
            <a:spLocks noGrp="1"/>
          </p:cNvSpPr>
          <p:nvPr>
            <p:ph type="pic" sz="quarter" idx="14"/>
          </p:nvPr>
        </p:nvSpPr>
        <p:spPr>
          <a:xfrm>
            <a:off x="477203" y="4393565"/>
            <a:ext cx="1092517" cy="1092518"/>
          </a:xfrm>
          <a:prstGeom prst="ellipse">
            <a:avLst/>
          </a:prstGeom>
        </p:spPr>
        <p:txBody>
          <a:bodyPr>
            <a:normAutofit/>
          </a:bodyPr>
          <a:lstStyle>
            <a:lvl1pPr>
              <a:defRPr sz="1100">
                <a:solidFill>
                  <a:schemeClr val="bg2"/>
                </a:solidFill>
              </a:defRPr>
            </a:lvl1pPr>
          </a:lstStyle>
          <a:p>
            <a:endParaRPr lang="en-GB" dirty="0"/>
          </a:p>
        </p:txBody>
      </p:sp>
      <p:sp>
        <p:nvSpPr>
          <p:cNvPr id="12" name="Picture Placeholder 8"/>
          <p:cNvSpPr>
            <a:spLocks noGrp="1"/>
          </p:cNvSpPr>
          <p:nvPr>
            <p:ph type="pic" sz="quarter" idx="16"/>
          </p:nvPr>
        </p:nvSpPr>
        <p:spPr>
          <a:xfrm>
            <a:off x="8313420" y="-9729"/>
            <a:ext cx="3878580" cy="5948364"/>
          </a:xfrm>
          <a:prstGeom prst="rect">
            <a:avLst/>
          </a:prstGeom>
          <a:solidFill>
            <a:schemeClr val="bg1">
              <a:lumMod val="85000"/>
            </a:schemeClr>
          </a:solidFill>
        </p:spPr>
        <p:txBody>
          <a:bodyPr/>
          <a:lstStyle>
            <a:lvl1pPr>
              <a:defRPr>
                <a:solidFill>
                  <a:schemeClr val="bg2"/>
                </a:solidFill>
              </a:defRPr>
            </a:lvl1pPr>
          </a:lstStyle>
          <a:p>
            <a:endParaRPr lang="en-GB" dirty="0"/>
          </a:p>
        </p:txBody>
      </p:sp>
      <p:sp>
        <p:nvSpPr>
          <p:cNvPr id="9" name="Freeform 8"/>
          <p:cNvSpPr>
            <a:spLocks/>
          </p:cNvSpPr>
          <p:nvPr userDrawn="1"/>
        </p:nvSpPr>
        <p:spPr bwMode="auto">
          <a:xfrm>
            <a:off x="463293" y="3652420"/>
            <a:ext cx="3019046" cy="576786"/>
          </a:xfrm>
          <a:custGeom>
            <a:avLst/>
            <a:gdLst>
              <a:gd name="T0" fmla="*/ 26 w 716"/>
              <a:gd name="T1" fmla="*/ 2 h 132"/>
              <a:gd name="T2" fmla="*/ 26 w 716"/>
              <a:gd name="T3" fmla="*/ 0 h 132"/>
              <a:gd name="T4" fmla="*/ 13 w 716"/>
              <a:gd name="T5" fmla="*/ 3 h 132"/>
              <a:gd name="T6" fmla="*/ 4 w 716"/>
              <a:gd name="T7" fmla="*/ 11 h 132"/>
              <a:gd name="T8" fmla="*/ 0 w 716"/>
              <a:gd name="T9" fmla="*/ 26 h 132"/>
              <a:gd name="T10" fmla="*/ 0 w 716"/>
              <a:gd name="T11" fmla="*/ 132 h 132"/>
              <a:gd name="T12" fmla="*/ 690 w 716"/>
              <a:gd name="T13" fmla="*/ 132 h 132"/>
              <a:gd name="T14" fmla="*/ 702 w 716"/>
              <a:gd name="T15" fmla="*/ 128 h 132"/>
              <a:gd name="T16" fmla="*/ 711 w 716"/>
              <a:gd name="T17" fmla="*/ 121 h 132"/>
              <a:gd name="T18" fmla="*/ 716 w 716"/>
              <a:gd name="T19" fmla="*/ 106 h 132"/>
              <a:gd name="T20" fmla="*/ 716 w 716"/>
              <a:gd name="T21" fmla="*/ 26 h 132"/>
              <a:gd name="T22" fmla="*/ 712 w 716"/>
              <a:gd name="T23" fmla="*/ 13 h 132"/>
              <a:gd name="T24" fmla="*/ 705 w 716"/>
              <a:gd name="T25" fmla="*/ 4 h 132"/>
              <a:gd name="T26" fmla="*/ 690 w 716"/>
              <a:gd name="T27" fmla="*/ 0 h 132"/>
              <a:gd name="T28" fmla="*/ 26 w 716"/>
              <a:gd name="T29" fmla="*/ 0 h 132"/>
              <a:gd name="T30" fmla="*/ 26 w 716"/>
              <a:gd name="T31" fmla="*/ 2 h 132"/>
              <a:gd name="T32" fmla="*/ 26 w 716"/>
              <a:gd name="T33" fmla="*/ 4 h 132"/>
              <a:gd name="T34" fmla="*/ 690 w 716"/>
              <a:gd name="T35" fmla="*/ 4 h 132"/>
              <a:gd name="T36" fmla="*/ 702 w 716"/>
              <a:gd name="T37" fmla="*/ 7 h 132"/>
              <a:gd name="T38" fmla="*/ 710 w 716"/>
              <a:gd name="T39" fmla="*/ 19 h 132"/>
              <a:gd name="T40" fmla="*/ 711 w 716"/>
              <a:gd name="T41" fmla="*/ 24 h 132"/>
              <a:gd name="T42" fmla="*/ 712 w 716"/>
              <a:gd name="T43" fmla="*/ 25 h 132"/>
              <a:gd name="T44" fmla="*/ 712 w 716"/>
              <a:gd name="T45" fmla="*/ 25 h 132"/>
              <a:gd name="T46" fmla="*/ 712 w 716"/>
              <a:gd name="T47" fmla="*/ 26 h 132"/>
              <a:gd name="T48" fmla="*/ 712 w 716"/>
              <a:gd name="T49" fmla="*/ 106 h 132"/>
              <a:gd name="T50" fmla="*/ 708 w 716"/>
              <a:gd name="T51" fmla="*/ 118 h 132"/>
              <a:gd name="T52" fmla="*/ 697 w 716"/>
              <a:gd name="T53" fmla="*/ 126 h 132"/>
              <a:gd name="T54" fmla="*/ 692 w 716"/>
              <a:gd name="T55" fmla="*/ 127 h 132"/>
              <a:gd name="T56" fmla="*/ 690 w 716"/>
              <a:gd name="T57" fmla="*/ 128 h 132"/>
              <a:gd name="T58" fmla="*/ 690 w 716"/>
              <a:gd name="T59" fmla="*/ 128 h 132"/>
              <a:gd name="T60" fmla="*/ 690 w 716"/>
              <a:gd name="T61" fmla="*/ 128 h 132"/>
              <a:gd name="T62" fmla="*/ 4 w 716"/>
              <a:gd name="T63" fmla="*/ 128 h 132"/>
              <a:gd name="T64" fmla="*/ 4 w 716"/>
              <a:gd name="T65" fmla="*/ 26 h 132"/>
              <a:gd name="T66" fmla="*/ 7 w 716"/>
              <a:gd name="T67" fmla="*/ 13 h 132"/>
              <a:gd name="T68" fmla="*/ 19 w 716"/>
              <a:gd name="T69" fmla="*/ 5 h 132"/>
              <a:gd name="T70" fmla="*/ 24 w 716"/>
              <a:gd name="T71" fmla="*/ 4 h 132"/>
              <a:gd name="T72" fmla="*/ 25 w 716"/>
              <a:gd name="T73" fmla="*/ 4 h 132"/>
              <a:gd name="T74" fmla="*/ 25 w 716"/>
              <a:gd name="T75" fmla="*/ 4 h 132"/>
              <a:gd name="T76" fmla="*/ 26 w 716"/>
              <a:gd name="T77" fmla="*/ 4 h 132"/>
              <a:gd name="T78" fmla="*/ 26 w 716"/>
              <a:gd name="T79" fmla="*/ 2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716" h="132">
                <a:moveTo>
                  <a:pt x="26" y="2"/>
                </a:moveTo>
                <a:cubicBezTo>
                  <a:pt x="26" y="0"/>
                  <a:pt x="26" y="0"/>
                  <a:pt x="26" y="0"/>
                </a:cubicBezTo>
                <a:cubicBezTo>
                  <a:pt x="25" y="0"/>
                  <a:pt x="19" y="0"/>
                  <a:pt x="13" y="3"/>
                </a:cubicBezTo>
                <a:cubicBezTo>
                  <a:pt x="9" y="4"/>
                  <a:pt x="6" y="7"/>
                  <a:pt x="4" y="11"/>
                </a:cubicBezTo>
                <a:cubicBezTo>
                  <a:pt x="1" y="14"/>
                  <a:pt x="0" y="19"/>
                  <a:pt x="0" y="26"/>
                </a:cubicBezTo>
                <a:cubicBezTo>
                  <a:pt x="0" y="132"/>
                  <a:pt x="0" y="132"/>
                  <a:pt x="0" y="132"/>
                </a:cubicBezTo>
                <a:cubicBezTo>
                  <a:pt x="690" y="132"/>
                  <a:pt x="690" y="132"/>
                  <a:pt x="690" y="132"/>
                </a:cubicBezTo>
                <a:cubicBezTo>
                  <a:pt x="690" y="132"/>
                  <a:pt x="696" y="132"/>
                  <a:pt x="702" y="128"/>
                </a:cubicBezTo>
                <a:cubicBezTo>
                  <a:pt x="706" y="127"/>
                  <a:pt x="709" y="124"/>
                  <a:pt x="711" y="121"/>
                </a:cubicBezTo>
                <a:cubicBezTo>
                  <a:pt x="714" y="117"/>
                  <a:pt x="716" y="112"/>
                  <a:pt x="716" y="106"/>
                </a:cubicBezTo>
                <a:cubicBezTo>
                  <a:pt x="716" y="26"/>
                  <a:pt x="716" y="26"/>
                  <a:pt x="716" y="26"/>
                </a:cubicBezTo>
                <a:cubicBezTo>
                  <a:pt x="716" y="25"/>
                  <a:pt x="716" y="19"/>
                  <a:pt x="712" y="13"/>
                </a:cubicBezTo>
                <a:cubicBezTo>
                  <a:pt x="711" y="9"/>
                  <a:pt x="708" y="6"/>
                  <a:pt x="705" y="4"/>
                </a:cubicBezTo>
                <a:cubicBezTo>
                  <a:pt x="701" y="1"/>
                  <a:pt x="696" y="0"/>
                  <a:pt x="690" y="0"/>
                </a:cubicBezTo>
                <a:cubicBezTo>
                  <a:pt x="26" y="0"/>
                  <a:pt x="26" y="0"/>
                  <a:pt x="26" y="0"/>
                </a:cubicBezTo>
                <a:cubicBezTo>
                  <a:pt x="26" y="2"/>
                  <a:pt x="26" y="2"/>
                  <a:pt x="26" y="2"/>
                </a:cubicBezTo>
                <a:cubicBezTo>
                  <a:pt x="26" y="4"/>
                  <a:pt x="26" y="4"/>
                  <a:pt x="26" y="4"/>
                </a:cubicBezTo>
                <a:cubicBezTo>
                  <a:pt x="690" y="4"/>
                  <a:pt x="690" y="4"/>
                  <a:pt x="690" y="4"/>
                </a:cubicBezTo>
                <a:cubicBezTo>
                  <a:pt x="695" y="4"/>
                  <a:pt x="699" y="5"/>
                  <a:pt x="702" y="7"/>
                </a:cubicBezTo>
                <a:cubicBezTo>
                  <a:pt x="707" y="10"/>
                  <a:pt x="709" y="15"/>
                  <a:pt x="710" y="19"/>
                </a:cubicBezTo>
                <a:cubicBezTo>
                  <a:pt x="711" y="21"/>
                  <a:pt x="711" y="22"/>
                  <a:pt x="711" y="24"/>
                </a:cubicBezTo>
                <a:cubicBezTo>
                  <a:pt x="711" y="24"/>
                  <a:pt x="712" y="25"/>
                  <a:pt x="712" y="25"/>
                </a:cubicBezTo>
                <a:cubicBezTo>
                  <a:pt x="712" y="25"/>
                  <a:pt x="712" y="25"/>
                  <a:pt x="712" y="25"/>
                </a:cubicBezTo>
                <a:cubicBezTo>
                  <a:pt x="712" y="26"/>
                  <a:pt x="712" y="26"/>
                  <a:pt x="712" y="26"/>
                </a:cubicBezTo>
                <a:cubicBezTo>
                  <a:pt x="712" y="106"/>
                  <a:pt x="712" y="106"/>
                  <a:pt x="712" y="106"/>
                </a:cubicBezTo>
                <a:cubicBezTo>
                  <a:pt x="712" y="111"/>
                  <a:pt x="710" y="115"/>
                  <a:pt x="708" y="118"/>
                </a:cubicBezTo>
                <a:cubicBezTo>
                  <a:pt x="705" y="123"/>
                  <a:pt x="701" y="125"/>
                  <a:pt x="697" y="126"/>
                </a:cubicBezTo>
                <a:cubicBezTo>
                  <a:pt x="695" y="127"/>
                  <a:pt x="693" y="127"/>
                  <a:pt x="692" y="127"/>
                </a:cubicBezTo>
                <a:cubicBezTo>
                  <a:pt x="691" y="127"/>
                  <a:pt x="690" y="128"/>
                  <a:pt x="690" y="128"/>
                </a:cubicBezTo>
                <a:cubicBezTo>
                  <a:pt x="690" y="128"/>
                  <a:pt x="690" y="128"/>
                  <a:pt x="690" y="128"/>
                </a:cubicBezTo>
                <a:cubicBezTo>
                  <a:pt x="690" y="128"/>
                  <a:pt x="690" y="128"/>
                  <a:pt x="690" y="128"/>
                </a:cubicBezTo>
                <a:cubicBezTo>
                  <a:pt x="4" y="128"/>
                  <a:pt x="4" y="128"/>
                  <a:pt x="4" y="128"/>
                </a:cubicBezTo>
                <a:cubicBezTo>
                  <a:pt x="4" y="26"/>
                  <a:pt x="4" y="26"/>
                  <a:pt x="4" y="26"/>
                </a:cubicBezTo>
                <a:cubicBezTo>
                  <a:pt x="4" y="20"/>
                  <a:pt x="5" y="16"/>
                  <a:pt x="7" y="13"/>
                </a:cubicBezTo>
                <a:cubicBezTo>
                  <a:pt x="10" y="8"/>
                  <a:pt x="15" y="6"/>
                  <a:pt x="19" y="5"/>
                </a:cubicBezTo>
                <a:cubicBezTo>
                  <a:pt x="21" y="4"/>
                  <a:pt x="22" y="4"/>
                  <a:pt x="24" y="4"/>
                </a:cubicBezTo>
                <a:cubicBezTo>
                  <a:pt x="24" y="4"/>
                  <a:pt x="25" y="4"/>
                  <a:pt x="25" y="4"/>
                </a:cubicBezTo>
                <a:cubicBezTo>
                  <a:pt x="25" y="4"/>
                  <a:pt x="25" y="4"/>
                  <a:pt x="25" y="4"/>
                </a:cubicBezTo>
                <a:cubicBezTo>
                  <a:pt x="26" y="4"/>
                  <a:pt x="26" y="4"/>
                  <a:pt x="26" y="4"/>
                </a:cubicBezTo>
                <a:lnTo>
                  <a:pt x="26" y="2"/>
                </a:lnTo>
                <a:close/>
              </a:path>
            </a:pathLst>
          </a:custGeom>
          <a:solidFill>
            <a:schemeClr val="bg2"/>
          </a:solidFill>
          <a:ln>
            <a:noFill/>
          </a:ln>
        </p:spPr>
        <p:txBody>
          <a:bodyPr vert="horz" wrap="square" lIns="91440" tIns="45720" rIns="91440" bIns="45720" numCol="1" anchor="t" anchorCtr="0" compatLnSpc="1">
            <a:prstTxWarp prst="textNoShape">
              <a:avLst/>
            </a:prstTxWarp>
          </a:bodyPr>
          <a:lstStyle/>
          <a:p>
            <a:endParaRPr lang="en-GB"/>
          </a:p>
        </p:txBody>
      </p:sp>
    </p:spTree>
    <p:custDataLst>
      <p:tags r:id="rId1"/>
    </p:custDataLst>
    <p:extLst>
      <p:ext uri="{BB962C8B-B14F-4D97-AF65-F5344CB8AC3E}">
        <p14:creationId xmlns:p14="http://schemas.microsoft.com/office/powerpoint/2010/main" val="34068680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userDrawn="1">
  <p:cSld name="Quote with full screen image - Small bubble">
    <p:spTree>
      <p:nvGrpSpPr>
        <p:cNvPr id="1" name=""/>
        <p:cNvGrpSpPr/>
        <p:nvPr/>
      </p:nvGrpSpPr>
      <p:grpSpPr>
        <a:xfrm>
          <a:off x="0" y="0"/>
          <a:ext cx="0" cy="0"/>
          <a:chOff x="0" y="0"/>
          <a:chExt cx="0" cy="0"/>
        </a:xfrm>
      </p:grpSpPr>
      <p:sp>
        <p:nvSpPr>
          <p:cNvPr id="12" name="Picture Placeholder 8"/>
          <p:cNvSpPr>
            <a:spLocks noGrp="1"/>
          </p:cNvSpPr>
          <p:nvPr>
            <p:ph type="pic" sz="quarter" idx="16"/>
          </p:nvPr>
        </p:nvSpPr>
        <p:spPr>
          <a:xfrm>
            <a:off x="0" y="-9730"/>
            <a:ext cx="12192000" cy="6867729"/>
          </a:xfrm>
          <a:prstGeom prst="rect">
            <a:avLst/>
          </a:prstGeom>
          <a:solidFill>
            <a:schemeClr val="bg1">
              <a:lumMod val="85000"/>
            </a:schemeClr>
          </a:solidFill>
        </p:spPr>
        <p:txBody>
          <a:bodyPr/>
          <a:lstStyle/>
          <a:p>
            <a:endParaRPr lang="en-GB" dirty="0"/>
          </a:p>
        </p:txBody>
      </p:sp>
      <p:sp>
        <p:nvSpPr>
          <p:cNvPr id="2" name="Title 1"/>
          <p:cNvSpPr>
            <a:spLocks noGrp="1"/>
          </p:cNvSpPr>
          <p:nvPr>
            <p:ph type="title"/>
          </p:nvPr>
        </p:nvSpPr>
        <p:spPr>
          <a:xfrm>
            <a:off x="371476" y="359944"/>
            <a:ext cx="8216264" cy="3190976"/>
          </a:xfrm>
        </p:spPr>
        <p:txBody>
          <a:bodyPr>
            <a:noAutofit/>
          </a:bodyPr>
          <a:lstStyle>
            <a:lvl1pPr>
              <a:defRPr sz="4400" b="0">
                <a:solidFill>
                  <a:schemeClr val="bg1"/>
                </a:solidFill>
              </a:defRPr>
            </a:lvl1p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22/07/2024</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3" y="3773511"/>
            <a:ext cx="1746970" cy="357149"/>
          </a:xfrm>
        </p:spPr>
        <p:txBody>
          <a:bodyPr/>
          <a:lstStyle>
            <a:lvl1pPr>
              <a:defRPr>
                <a:solidFill>
                  <a:schemeClr val="bg1"/>
                </a:solidFill>
              </a:defRPr>
            </a:lvl1pPr>
            <a:lvl2pPr marL="0" indent="0">
              <a:buNone/>
              <a:defRPr/>
            </a:lvl2pPr>
          </a:lstStyle>
          <a:p>
            <a:pPr lvl="0"/>
            <a:r>
              <a:rPr lang="en-US" dirty="0"/>
              <a:t>Edit Master text</a:t>
            </a:r>
          </a:p>
        </p:txBody>
      </p:sp>
    </p:spTree>
    <p:custDataLst>
      <p:tags r:id="rId1"/>
    </p:custDataLst>
    <p:extLst>
      <p:ext uri="{BB962C8B-B14F-4D97-AF65-F5344CB8AC3E}">
        <p14:creationId xmlns:p14="http://schemas.microsoft.com/office/powerpoint/2010/main" val="33452268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Quote with full screen image - Medium bubble">
    <p:spTree>
      <p:nvGrpSpPr>
        <p:cNvPr id="1" name=""/>
        <p:cNvGrpSpPr/>
        <p:nvPr/>
      </p:nvGrpSpPr>
      <p:grpSpPr>
        <a:xfrm>
          <a:off x="0" y="0"/>
          <a:ext cx="0" cy="0"/>
          <a:chOff x="0" y="0"/>
          <a:chExt cx="0" cy="0"/>
        </a:xfrm>
      </p:grpSpPr>
      <p:sp>
        <p:nvSpPr>
          <p:cNvPr id="12" name="Picture Placeholder 8"/>
          <p:cNvSpPr>
            <a:spLocks noGrp="1"/>
          </p:cNvSpPr>
          <p:nvPr>
            <p:ph type="pic" sz="quarter" idx="16"/>
          </p:nvPr>
        </p:nvSpPr>
        <p:spPr>
          <a:xfrm>
            <a:off x="0" y="-9730"/>
            <a:ext cx="12192000" cy="6867729"/>
          </a:xfrm>
          <a:prstGeom prst="rect">
            <a:avLst/>
          </a:prstGeom>
          <a:solidFill>
            <a:schemeClr val="bg1">
              <a:lumMod val="85000"/>
            </a:schemeClr>
          </a:solidFill>
        </p:spPr>
        <p:txBody>
          <a:bodyPr/>
          <a:lstStyle/>
          <a:p>
            <a:endParaRPr lang="en-GB" dirty="0"/>
          </a:p>
        </p:txBody>
      </p:sp>
      <p:sp>
        <p:nvSpPr>
          <p:cNvPr id="2" name="Title 1"/>
          <p:cNvSpPr>
            <a:spLocks noGrp="1"/>
          </p:cNvSpPr>
          <p:nvPr>
            <p:ph type="title"/>
          </p:nvPr>
        </p:nvSpPr>
        <p:spPr>
          <a:xfrm>
            <a:off x="371476" y="359944"/>
            <a:ext cx="8216264" cy="3190976"/>
          </a:xfrm>
        </p:spPr>
        <p:txBody>
          <a:bodyPr>
            <a:noAutofit/>
          </a:bodyPr>
          <a:lstStyle>
            <a:lvl1pPr>
              <a:defRPr sz="4400" b="0">
                <a:solidFill>
                  <a:schemeClr val="bg1"/>
                </a:solidFill>
              </a:defRPr>
            </a:lvl1p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22/07/2024</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3" y="3773511"/>
            <a:ext cx="2858126" cy="357149"/>
          </a:xfrm>
        </p:spPr>
        <p:txBody>
          <a:bodyPr/>
          <a:lstStyle>
            <a:lvl1pPr>
              <a:defRPr>
                <a:solidFill>
                  <a:schemeClr val="bg1"/>
                </a:solidFill>
              </a:defRPr>
            </a:lvl1pPr>
            <a:lvl2pPr marL="0" indent="0">
              <a:buNone/>
              <a:defRPr/>
            </a:lvl2pPr>
          </a:lstStyle>
          <a:p>
            <a:pPr lvl="0"/>
            <a:r>
              <a:rPr lang="en-US" dirty="0"/>
              <a:t>Edit Master text</a:t>
            </a:r>
          </a:p>
        </p:txBody>
      </p:sp>
    </p:spTree>
    <p:custDataLst>
      <p:tags r:id="rId1"/>
    </p:custDataLst>
    <p:extLst>
      <p:ext uri="{BB962C8B-B14F-4D97-AF65-F5344CB8AC3E}">
        <p14:creationId xmlns:p14="http://schemas.microsoft.com/office/powerpoint/2010/main" val="33816682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Quote with full screen image - Large bubble">
    <p:spTree>
      <p:nvGrpSpPr>
        <p:cNvPr id="1" name=""/>
        <p:cNvGrpSpPr/>
        <p:nvPr/>
      </p:nvGrpSpPr>
      <p:grpSpPr>
        <a:xfrm>
          <a:off x="0" y="0"/>
          <a:ext cx="0" cy="0"/>
          <a:chOff x="0" y="0"/>
          <a:chExt cx="0" cy="0"/>
        </a:xfrm>
      </p:grpSpPr>
      <p:sp>
        <p:nvSpPr>
          <p:cNvPr id="12" name="Picture Placeholder 8"/>
          <p:cNvSpPr>
            <a:spLocks noGrp="1"/>
          </p:cNvSpPr>
          <p:nvPr>
            <p:ph type="pic" sz="quarter" idx="16"/>
          </p:nvPr>
        </p:nvSpPr>
        <p:spPr>
          <a:xfrm>
            <a:off x="0" y="-9730"/>
            <a:ext cx="12192000" cy="6867729"/>
          </a:xfrm>
          <a:prstGeom prst="rect">
            <a:avLst/>
          </a:prstGeom>
          <a:solidFill>
            <a:schemeClr val="bg1">
              <a:lumMod val="85000"/>
            </a:schemeClr>
          </a:solidFill>
        </p:spPr>
        <p:txBody>
          <a:bodyPr/>
          <a:lstStyle/>
          <a:p>
            <a:endParaRPr lang="en-GB" dirty="0"/>
          </a:p>
        </p:txBody>
      </p:sp>
      <p:sp>
        <p:nvSpPr>
          <p:cNvPr id="2" name="Title 1"/>
          <p:cNvSpPr>
            <a:spLocks noGrp="1"/>
          </p:cNvSpPr>
          <p:nvPr>
            <p:ph type="title"/>
          </p:nvPr>
        </p:nvSpPr>
        <p:spPr>
          <a:xfrm>
            <a:off x="371476" y="359944"/>
            <a:ext cx="8216264" cy="3190976"/>
          </a:xfrm>
        </p:spPr>
        <p:txBody>
          <a:bodyPr>
            <a:noAutofit/>
          </a:bodyPr>
          <a:lstStyle>
            <a:lvl1pPr>
              <a:defRPr sz="4400" b="0">
                <a:solidFill>
                  <a:schemeClr val="bg1"/>
                </a:solidFill>
              </a:defRPr>
            </a:lvl1p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22/07/2024</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2" y="3773511"/>
            <a:ext cx="5659748" cy="357149"/>
          </a:xfrm>
        </p:spPr>
        <p:txBody>
          <a:bodyPr/>
          <a:lstStyle>
            <a:lvl1pPr>
              <a:defRPr>
                <a:solidFill>
                  <a:schemeClr val="bg1"/>
                </a:solidFill>
              </a:defRPr>
            </a:lvl1pPr>
            <a:lvl2pPr marL="0" indent="0">
              <a:buNone/>
              <a:defRPr/>
            </a:lvl2pPr>
          </a:lstStyle>
          <a:p>
            <a:pPr lvl="0"/>
            <a:r>
              <a:rPr lang="en-US" dirty="0"/>
              <a:t>Edit Master text</a:t>
            </a:r>
          </a:p>
        </p:txBody>
      </p:sp>
    </p:spTree>
    <p:custDataLst>
      <p:tags r:id="rId1"/>
    </p:custDataLst>
    <p:extLst>
      <p:ext uri="{BB962C8B-B14F-4D97-AF65-F5344CB8AC3E}">
        <p14:creationId xmlns:p14="http://schemas.microsoft.com/office/powerpoint/2010/main" val="19183862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Press cuttings">
    <p:spTree>
      <p:nvGrpSpPr>
        <p:cNvPr id="1" name=""/>
        <p:cNvGrpSpPr/>
        <p:nvPr/>
      </p:nvGrpSpPr>
      <p:grpSpPr>
        <a:xfrm>
          <a:off x="0" y="0"/>
          <a:ext cx="0" cy="0"/>
          <a:chOff x="0" y="0"/>
          <a:chExt cx="0" cy="0"/>
        </a:xfrm>
      </p:grpSpPr>
      <p:sp>
        <p:nvSpPr>
          <p:cNvPr id="8" name="Rectangle 7"/>
          <p:cNvSpPr/>
          <p:nvPr userDrawn="1"/>
        </p:nvSpPr>
        <p:spPr>
          <a:xfrm>
            <a:off x="0" y="0"/>
            <a:ext cx="12192000" cy="5935980"/>
          </a:xfrm>
          <a:prstGeom prst="rect">
            <a:avLst/>
          </a:prstGeom>
          <a:solidFill>
            <a:srgbClr val="E5E5E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22/07/2024</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0" name="Text Placeholder 7"/>
          <p:cNvSpPr>
            <a:spLocks noGrp="1"/>
          </p:cNvSpPr>
          <p:nvPr>
            <p:ph type="body" sz="quarter" idx="15"/>
          </p:nvPr>
        </p:nvSpPr>
        <p:spPr>
          <a:xfrm>
            <a:off x="377758" y="5365115"/>
            <a:ext cx="5718242" cy="304800"/>
          </a:xfrm>
        </p:spPr>
        <p:txBody>
          <a:bodyPr>
            <a:noAutofit/>
          </a:bodyPr>
          <a:lstStyle>
            <a:lvl1pPr>
              <a:defRPr lang="en-US" sz="8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8683947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6EF22D-7DBE-4099-99F0-B83DD9779912}" type="datetimeFigureOut">
              <a:rPr lang="en-GB" smtClean="0"/>
              <a:t>22/07/2024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623F64F-6692-49A2-80FF-3D660AAAEE7A}" type="slidenum">
              <a:rPr lang="en-GB" smtClean="0"/>
              <a:t>‹#›</a:t>
            </a:fld>
            <a:endParaRPr lang="en-GB"/>
          </a:p>
        </p:txBody>
      </p:sp>
      <p:sp>
        <p:nvSpPr>
          <p:cNvPr id="5" name="Text Placeholder 7"/>
          <p:cNvSpPr>
            <a:spLocks noGrp="1"/>
          </p:cNvSpPr>
          <p:nvPr>
            <p:ph type="body" sz="quarter" idx="16"/>
          </p:nvPr>
        </p:nvSpPr>
        <p:spPr>
          <a:xfrm>
            <a:off x="377758" y="5365115"/>
            <a:ext cx="4368867" cy="304800"/>
          </a:xfrm>
        </p:spPr>
        <p:txBody>
          <a:bodyPr>
            <a:noAutofit/>
          </a:bodyPr>
          <a:lstStyle>
            <a:lvl1pPr>
              <a:defRPr lang="en-US" sz="8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37116183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preserve="1" userDrawn="1">
  <p:cSld name="End slide">
    <p:spTree>
      <p:nvGrpSpPr>
        <p:cNvPr id="1" name=""/>
        <p:cNvGrpSpPr/>
        <p:nvPr/>
      </p:nvGrpSpPr>
      <p:grpSpPr>
        <a:xfrm>
          <a:off x="0" y="0"/>
          <a:ext cx="0" cy="0"/>
          <a:chOff x="0" y="0"/>
          <a:chExt cx="0" cy="0"/>
        </a:xfrm>
      </p:grpSpPr>
      <p:sp>
        <p:nvSpPr>
          <p:cNvPr id="13" name="Picture Placeholder 12"/>
          <p:cNvSpPr>
            <a:spLocks noGrp="1"/>
          </p:cNvSpPr>
          <p:nvPr>
            <p:ph type="pic" sz="quarter" idx="13"/>
          </p:nvPr>
        </p:nvSpPr>
        <p:spPr>
          <a:xfrm>
            <a:off x="0" y="0"/>
            <a:ext cx="12192000" cy="6858000"/>
          </a:xfrm>
          <a:prstGeom prst="rect">
            <a:avLst/>
          </a:prstGeom>
          <a:solidFill>
            <a:schemeClr val="bg1">
              <a:lumMod val="85000"/>
            </a:schemeClr>
          </a:solidFill>
          <a:ln>
            <a:noFill/>
          </a:ln>
        </p:spPr>
        <p:txBody>
          <a:bodyPr/>
          <a:lstStyle/>
          <a:p>
            <a:endParaRPr lang="en-GB"/>
          </a:p>
        </p:txBody>
      </p:sp>
      <p:sp>
        <p:nvSpPr>
          <p:cNvPr id="2" name="Title 1"/>
          <p:cNvSpPr>
            <a:spLocks noGrp="1"/>
          </p:cNvSpPr>
          <p:nvPr>
            <p:ph type="ctrTitle"/>
          </p:nvPr>
        </p:nvSpPr>
        <p:spPr>
          <a:xfrm>
            <a:off x="403766" y="759293"/>
            <a:ext cx="5633780" cy="1663867"/>
          </a:xfrm>
          <a:solidFill>
            <a:schemeClr val="bg1">
              <a:alpha val="0"/>
            </a:schemeClr>
          </a:solidFill>
          <a:effectLst/>
        </p:spPr>
        <p:txBody>
          <a:bodyPr anchor="t">
            <a:normAutofit/>
          </a:bodyPr>
          <a:lstStyle>
            <a:lvl1pPr algn="l">
              <a:defRPr sz="5400" b="1">
                <a:solidFill>
                  <a:schemeClr val="bg1"/>
                </a:solidFill>
              </a:defRPr>
            </a:lvl1pPr>
          </a:lstStyle>
          <a:p>
            <a:r>
              <a:rPr lang="en-US" dirty="0"/>
              <a:t>Click to edit Master title style</a:t>
            </a:r>
            <a:endParaRPr lang="en-GB" dirty="0"/>
          </a:p>
        </p:txBody>
      </p:sp>
      <p:sp>
        <p:nvSpPr>
          <p:cNvPr id="4" name="Date Placeholder 3"/>
          <p:cNvSpPr>
            <a:spLocks noGrp="1"/>
          </p:cNvSpPr>
          <p:nvPr>
            <p:ph type="dt" sz="half" idx="10"/>
          </p:nvPr>
        </p:nvSpPr>
        <p:spPr/>
        <p:txBody>
          <a:bodyPr/>
          <a:lstStyle/>
          <a:p>
            <a:fld id="{2E6EF22D-7DBE-4099-99F0-B83DD9779912}" type="datetimeFigureOut">
              <a:rPr lang="en-GB" smtClean="0"/>
              <a:t>22/07/2024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23F64F-6692-49A2-80FF-3D660AAAEE7A}" type="slidenum">
              <a:rPr lang="en-GB" smtClean="0"/>
              <a:t>‹#›</a:t>
            </a:fld>
            <a:endParaRPr lang="en-GB"/>
          </a:p>
        </p:txBody>
      </p:sp>
      <p:sp>
        <p:nvSpPr>
          <p:cNvPr id="10" name="Text Placeholder 9"/>
          <p:cNvSpPr>
            <a:spLocks noGrp="1"/>
          </p:cNvSpPr>
          <p:nvPr>
            <p:ph type="body" sz="quarter" idx="14"/>
          </p:nvPr>
        </p:nvSpPr>
        <p:spPr>
          <a:xfrm>
            <a:off x="552577" y="2627694"/>
            <a:ext cx="3757295" cy="365442"/>
          </a:xfrm>
        </p:spPr>
        <p:txBody>
          <a:bodyPr/>
          <a:lstStyle>
            <a:lvl1pPr>
              <a:defRPr b="1">
                <a:solidFill>
                  <a:schemeClr val="bg1"/>
                </a:solidFill>
              </a:defRPr>
            </a:lvl1pPr>
            <a:lvl2pPr marL="0" indent="0">
              <a:buNone/>
              <a:defRPr/>
            </a:lvl2pPr>
          </a:lstStyle>
          <a:p>
            <a:pPr lvl="0"/>
            <a:r>
              <a:rPr lang="en-US" dirty="0"/>
              <a:t>Edit Master text styles</a:t>
            </a:r>
          </a:p>
        </p:txBody>
      </p:sp>
    </p:spTree>
    <p:custDataLst>
      <p:tags r:id="rId1"/>
    </p:custDataLst>
    <p:extLst>
      <p:ext uri="{BB962C8B-B14F-4D97-AF65-F5344CB8AC3E}">
        <p14:creationId xmlns:p14="http://schemas.microsoft.com/office/powerpoint/2010/main" val="7772037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os="302">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9164"/>
            <a:ext cx="10094912" cy="957509"/>
          </a:xfrm>
        </p:spPr>
        <p:txBody>
          <a:bodyPr/>
          <a:lstStyle/>
          <a:p>
            <a:r>
              <a:rPr lang="en-US"/>
              <a:t>Click to edit Master title style</a:t>
            </a:r>
            <a:endParaRPr lang="en-GB" dirty="0"/>
          </a:p>
        </p:txBody>
      </p:sp>
      <p:sp>
        <p:nvSpPr>
          <p:cNvPr id="3" name="Content Placeholder 2"/>
          <p:cNvSpPr>
            <a:spLocks noGrp="1"/>
          </p:cNvSpPr>
          <p:nvPr>
            <p:ph idx="1"/>
          </p:nvPr>
        </p:nvSpPr>
        <p:spPr>
          <a:xfrm>
            <a:off x="609600" y="1207293"/>
            <a:ext cx="11150600" cy="5006016"/>
          </a:xfrm>
        </p:spPr>
        <p:txBody>
          <a:bodyPr/>
          <a:lstStyle>
            <a:lvl1pPr>
              <a:defRPr sz="1867"/>
            </a:lvl1pPr>
            <a:lvl2pPr>
              <a:defRPr sz="1600"/>
            </a:lvl2pPr>
            <a:lvl3pPr>
              <a:defRPr sz="1467"/>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Date Placeholder 3"/>
          <p:cNvSpPr>
            <a:spLocks noGrp="1"/>
          </p:cNvSpPr>
          <p:nvPr>
            <p:ph type="dt" sz="half" idx="10"/>
          </p:nvPr>
        </p:nvSpPr>
        <p:spPr/>
        <p:txBody>
          <a:bodyPr/>
          <a:lstStyle/>
          <a:p>
            <a:fld id="{59585B9F-EF5C-4314-BCBC-A6F82ED753B2}" type="datetimeFigureOut">
              <a:rPr lang="en-GB" smtClean="0">
                <a:solidFill>
                  <a:srgbClr val="515254">
                    <a:tint val="75000"/>
                  </a:srgbClr>
                </a:solidFill>
              </a:rPr>
              <a:pPr/>
              <a:t>22/07/2024</a:t>
            </a:fld>
            <a:endParaRPr lang="en-GB">
              <a:solidFill>
                <a:srgbClr val="515254">
                  <a:tint val="75000"/>
                </a:srgbClr>
              </a:solidFill>
            </a:endParaRPr>
          </a:p>
        </p:txBody>
      </p:sp>
      <p:sp>
        <p:nvSpPr>
          <p:cNvPr id="5" name="Footer Placeholder 4"/>
          <p:cNvSpPr>
            <a:spLocks noGrp="1"/>
          </p:cNvSpPr>
          <p:nvPr>
            <p:ph type="ftr" sz="quarter" idx="11"/>
          </p:nvPr>
        </p:nvSpPr>
        <p:spPr/>
        <p:txBody>
          <a:bodyPr/>
          <a:lstStyle/>
          <a:p>
            <a:endParaRPr lang="en-GB">
              <a:solidFill>
                <a:srgbClr val="515254">
                  <a:tint val="75000"/>
                </a:srgbClr>
              </a:solidFill>
            </a:endParaRPr>
          </a:p>
        </p:txBody>
      </p:sp>
      <p:sp>
        <p:nvSpPr>
          <p:cNvPr id="6" name="Slide Number Placeholder 5"/>
          <p:cNvSpPr>
            <a:spLocks noGrp="1"/>
          </p:cNvSpPr>
          <p:nvPr>
            <p:ph type="sldNum" sz="quarter" idx="12"/>
          </p:nvPr>
        </p:nvSpPr>
        <p:spPr/>
        <p:txBody>
          <a:bodyPr/>
          <a:lstStyle/>
          <a:p>
            <a:fld id="{FA73F885-FE6B-4251-84D2-F6CEF084999B}" type="slidenum">
              <a:rPr lang="en-GB" smtClean="0">
                <a:solidFill>
                  <a:srgbClr val="515254">
                    <a:tint val="75000"/>
                  </a:srgbClr>
                </a:solidFill>
              </a:rPr>
              <a:pPr/>
              <a:t>‹#›</a:t>
            </a:fld>
            <a:endParaRPr lang="en-GB">
              <a:solidFill>
                <a:srgbClr val="515254">
                  <a:tint val="75000"/>
                </a:srgbClr>
              </a:solidFill>
            </a:endParaRPr>
          </a:p>
        </p:txBody>
      </p:sp>
    </p:spTree>
    <p:extLst>
      <p:ext uri="{BB962C8B-B14F-4D97-AF65-F5344CB8AC3E}">
        <p14:creationId xmlns:p14="http://schemas.microsoft.com/office/powerpoint/2010/main" val="27878039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09600" y="1535113"/>
            <a:ext cx="5386917" cy="639763"/>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3200"/>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3378" y="1535113"/>
            <a:ext cx="5389033" cy="639763"/>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6" name="Content Placeholder 5"/>
          <p:cNvSpPr>
            <a:spLocks noGrp="1"/>
          </p:cNvSpPr>
          <p:nvPr>
            <p:ph sz="quarter" idx="4"/>
          </p:nvPr>
        </p:nvSpPr>
        <p:spPr>
          <a:xfrm>
            <a:off x="6193378" y="2174875"/>
            <a:ext cx="5389033" cy="3951288"/>
          </a:xfrm>
        </p:spPr>
        <p:txBody>
          <a:bodyPr/>
          <a:lstStyle>
            <a:lvl1pPr>
              <a:defRPr sz="3200"/>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DD282D69-1CD7-4AC1-A4EC-A960DFABD313}" type="datetimeFigureOut">
              <a:rPr lang="en-GB" smtClean="0"/>
              <a:pPr/>
              <a:t>22/07/2024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5ECB2DA-819C-4D24-9E44-1616C5C302CC}" type="slidenum">
              <a:rPr lang="en-GB" smtClean="0"/>
              <a:pPr/>
              <a:t>‹#›</a:t>
            </a:fld>
            <a:endParaRPr lang="en-GB"/>
          </a:p>
        </p:txBody>
      </p:sp>
    </p:spTree>
    <p:extLst>
      <p:ext uri="{BB962C8B-B14F-4D97-AF65-F5344CB8AC3E}">
        <p14:creationId xmlns:p14="http://schemas.microsoft.com/office/powerpoint/2010/main" val="4355679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22/07/2024</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0" name="Text Placeholder 7"/>
          <p:cNvSpPr>
            <a:spLocks noGrp="1"/>
          </p:cNvSpPr>
          <p:nvPr>
            <p:ph type="body" sz="quarter" idx="15"/>
          </p:nvPr>
        </p:nvSpPr>
        <p:spPr>
          <a:xfrm>
            <a:off x="377757" y="5365115"/>
            <a:ext cx="11334817" cy="304800"/>
          </a:xfrm>
        </p:spPr>
        <p:txBody>
          <a:bodyPr>
            <a:noAutofit/>
          </a:bodyPr>
          <a:lstStyle>
            <a:lvl1pPr>
              <a:defRPr sz="800" b="0">
                <a:solidFill>
                  <a:schemeClr val="bg2"/>
                </a:solidFill>
              </a:defRPr>
            </a:lvl1pPr>
          </a:lstStyle>
          <a:p>
            <a:pPr lvl="0"/>
            <a:r>
              <a:rPr lang="en-US" dirty="0"/>
              <a:t>Edit Master text styles</a:t>
            </a:r>
          </a:p>
        </p:txBody>
      </p:sp>
    </p:spTree>
    <p:custDataLst>
      <p:tags r:id="rId1"/>
    </p:custDataLst>
    <p:extLst>
      <p:ext uri="{BB962C8B-B14F-4D97-AF65-F5344CB8AC3E}">
        <p14:creationId xmlns:p14="http://schemas.microsoft.com/office/powerpoint/2010/main" val="40243717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60"/>
            <a:ext cx="103632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lvl1pPr>
              <a:defRPr/>
            </a:lvl1pPr>
          </a:lstStyle>
          <a:p>
            <a:pPr>
              <a:defRPr/>
            </a:pPr>
            <a:fld id="{DDFC6B2F-8097-43AB-AAD7-EE86BB3BFD94}" type="datetimeFigureOut">
              <a:rPr lang="en-GB"/>
              <a:pPr>
                <a:defRPr/>
              </a:pPr>
              <a:t>22/07/2024</a:t>
            </a:fld>
            <a:endParaRPr lang="en-GB" dirty="0"/>
          </a:p>
        </p:txBody>
      </p:sp>
      <p:sp>
        <p:nvSpPr>
          <p:cNvPr id="5" name="Footer Placeholder 4"/>
          <p:cNvSpPr>
            <a:spLocks noGrp="1"/>
          </p:cNvSpPr>
          <p:nvPr>
            <p:ph type="ftr" sz="quarter" idx="11"/>
          </p:nvPr>
        </p:nvSpPr>
        <p:spPr/>
        <p:txBody>
          <a:bodyPr/>
          <a:lstStyle>
            <a:lvl1pPr>
              <a:defRPr/>
            </a:lvl1pPr>
          </a:lstStyle>
          <a:p>
            <a:pPr>
              <a:defRPr/>
            </a:pPr>
            <a:endParaRPr lang="en-GB" dirty="0"/>
          </a:p>
        </p:txBody>
      </p:sp>
      <p:sp>
        <p:nvSpPr>
          <p:cNvPr id="6" name="Slide Number Placeholder 5"/>
          <p:cNvSpPr>
            <a:spLocks noGrp="1"/>
          </p:cNvSpPr>
          <p:nvPr>
            <p:ph type="sldNum" sz="quarter" idx="12"/>
          </p:nvPr>
        </p:nvSpPr>
        <p:spPr/>
        <p:txBody>
          <a:bodyPr/>
          <a:lstStyle>
            <a:lvl1pPr>
              <a:defRPr/>
            </a:lvl1pPr>
          </a:lstStyle>
          <a:p>
            <a:pPr>
              <a:defRPr/>
            </a:pPr>
            <a:fld id="{C7CDC3F9-4A8E-4CE9-8516-D930A4635220}" type="slidenum">
              <a:rPr lang="en-GB"/>
              <a:pPr>
                <a:defRPr/>
              </a:pPr>
              <a:t>‹#›</a:t>
            </a:fld>
            <a:endParaRPr lang="en-GB" dirty="0"/>
          </a:p>
        </p:txBody>
      </p:sp>
    </p:spTree>
    <p:extLst>
      <p:ext uri="{BB962C8B-B14F-4D97-AF65-F5344CB8AC3E}">
        <p14:creationId xmlns:p14="http://schemas.microsoft.com/office/powerpoint/2010/main" val="31680553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mp; content">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22/07/2024</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9" name="Content Placeholder 7"/>
          <p:cNvSpPr>
            <a:spLocks noGrp="1"/>
          </p:cNvSpPr>
          <p:nvPr>
            <p:ph sz="quarter" idx="14"/>
          </p:nvPr>
        </p:nvSpPr>
        <p:spPr>
          <a:xfrm>
            <a:off x="379142" y="1911351"/>
            <a:ext cx="11296030" cy="335438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0" name="Text Placeholder 7"/>
          <p:cNvSpPr>
            <a:spLocks noGrp="1"/>
          </p:cNvSpPr>
          <p:nvPr>
            <p:ph type="body" sz="quarter" idx="15"/>
          </p:nvPr>
        </p:nvSpPr>
        <p:spPr>
          <a:xfrm>
            <a:off x="377758" y="5365115"/>
            <a:ext cx="5718242" cy="304800"/>
          </a:xfrm>
        </p:spPr>
        <p:txBody>
          <a:bodyPr>
            <a:noAutofit/>
          </a:bodyPr>
          <a:lstStyle>
            <a:lvl1pPr>
              <a:defRPr lang="en-US" sz="8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cxnSp>
        <p:nvCxnSpPr>
          <p:cNvPr id="8" name="Straight Connector 7"/>
          <p:cNvCxnSpPr/>
          <p:nvPr userDrawn="1"/>
        </p:nvCxnSpPr>
        <p:spPr>
          <a:xfrm>
            <a:off x="479425" y="1752600"/>
            <a:ext cx="1123315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14858804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lumn content">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22/07/2024</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9" name="Content Placeholder 7"/>
          <p:cNvSpPr>
            <a:spLocks noGrp="1"/>
          </p:cNvSpPr>
          <p:nvPr>
            <p:ph sz="quarter" idx="14"/>
          </p:nvPr>
        </p:nvSpPr>
        <p:spPr>
          <a:xfrm>
            <a:off x="379142" y="1911351"/>
            <a:ext cx="5562600" cy="335438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0" name="Text Placeholder 7"/>
          <p:cNvSpPr>
            <a:spLocks noGrp="1"/>
          </p:cNvSpPr>
          <p:nvPr>
            <p:ph type="body" sz="quarter" idx="15"/>
          </p:nvPr>
        </p:nvSpPr>
        <p:spPr>
          <a:xfrm>
            <a:off x="377758" y="5365115"/>
            <a:ext cx="5718242" cy="304800"/>
          </a:xfrm>
        </p:spPr>
        <p:txBody>
          <a:bodyPr>
            <a:noAutofit/>
          </a:bodyPr>
          <a:lstStyle>
            <a:lvl1pPr>
              <a:defRPr lang="en-US" sz="8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cxnSp>
        <p:nvCxnSpPr>
          <p:cNvPr id="8" name="Straight Connector 7"/>
          <p:cNvCxnSpPr/>
          <p:nvPr userDrawn="1"/>
        </p:nvCxnSpPr>
        <p:spPr>
          <a:xfrm>
            <a:off x="479425" y="1752600"/>
            <a:ext cx="5531635"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Content Placeholder 7"/>
          <p:cNvSpPr>
            <a:spLocks noGrp="1"/>
          </p:cNvSpPr>
          <p:nvPr>
            <p:ph sz="quarter" idx="16"/>
          </p:nvPr>
        </p:nvSpPr>
        <p:spPr>
          <a:xfrm>
            <a:off x="6096000" y="1911351"/>
            <a:ext cx="5562600" cy="335438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12" name="Straight Connector 11"/>
          <p:cNvCxnSpPr/>
          <p:nvPr userDrawn="1"/>
        </p:nvCxnSpPr>
        <p:spPr>
          <a:xfrm>
            <a:off x="6196283" y="1752600"/>
            <a:ext cx="5531635"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39966442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xt &amp; graph">
    <p:spTree>
      <p:nvGrpSpPr>
        <p:cNvPr id="1" name=""/>
        <p:cNvGrpSpPr/>
        <p:nvPr/>
      </p:nvGrpSpPr>
      <p:grpSpPr>
        <a:xfrm>
          <a:off x="0" y="0"/>
          <a:ext cx="0" cy="0"/>
          <a:chOff x="0" y="0"/>
          <a:chExt cx="0" cy="0"/>
        </a:xfrm>
      </p:grpSpPr>
      <p:sp>
        <p:nvSpPr>
          <p:cNvPr id="8" name="Content Placeholder 7"/>
          <p:cNvSpPr>
            <a:spLocks noGrp="1"/>
          </p:cNvSpPr>
          <p:nvPr>
            <p:ph sz="quarter" idx="15"/>
          </p:nvPr>
        </p:nvSpPr>
        <p:spPr>
          <a:xfrm>
            <a:off x="6272054" y="359945"/>
            <a:ext cx="5594826" cy="5197576"/>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22/07/2024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911237"/>
            <a:ext cx="4368867" cy="3354501"/>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10" name="Straight Connector 9"/>
          <p:cNvCxnSpPr/>
          <p:nvPr userDrawn="1"/>
        </p:nvCxnSpPr>
        <p:spPr>
          <a:xfrm>
            <a:off x="479425" y="175260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3" name="Text Placeholder 7"/>
          <p:cNvSpPr>
            <a:spLocks noGrp="1"/>
          </p:cNvSpPr>
          <p:nvPr>
            <p:ph type="body" sz="quarter" idx="16"/>
          </p:nvPr>
        </p:nvSpPr>
        <p:spPr>
          <a:xfrm>
            <a:off x="377758" y="5365115"/>
            <a:ext cx="4368867" cy="304800"/>
          </a:xfrm>
        </p:spPr>
        <p:txBody>
          <a:bodyPr>
            <a:noAutofit/>
          </a:bodyPr>
          <a:lstStyle>
            <a:lvl1pPr>
              <a:defRPr lang="en-US" sz="8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17088738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xt &amp; half page 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22/07/2024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911237"/>
            <a:ext cx="4368867" cy="3354501"/>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9" name="Picture Placeholder 8"/>
          <p:cNvSpPr>
            <a:spLocks noGrp="1"/>
          </p:cNvSpPr>
          <p:nvPr>
            <p:ph type="pic" sz="quarter" idx="14"/>
          </p:nvPr>
        </p:nvSpPr>
        <p:spPr>
          <a:xfrm>
            <a:off x="6007894" y="-9729"/>
            <a:ext cx="6184106" cy="5948364"/>
          </a:xfrm>
          <a:prstGeom prst="rect">
            <a:avLst/>
          </a:prstGeom>
          <a:solidFill>
            <a:schemeClr val="bg1">
              <a:lumMod val="85000"/>
            </a:schemeClr>
          </a:solidFill>
        </p:spPr>
        <p:txBody>
          <a:bodyPr/>
          <a:lstStyle/>
          <a:p>
            <a:endParaRPr lang="en-GB" dirty="0"/>
          </a:p>
        </p:txBody>
      </p:sp>
      <p:cxnSp>
        <p:nvCxnSpPr>
          <p:cNvPr id="10" name="Straight Connector 9"/>
          <p:cNvCxnSpPr/>
          <p:nvPr userDrawn="1"/>
        </p:nvCxnSpPr>
        <p:spPr>
          <a:xfrm>
            <a:off x="479425" y="175260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8" name="Text Placeholder 7"/>
          <p:cNvSpPr>
            <a:spLocks noGrp="1"/>
          </p:cNvSpPr>
          <p:nvPr>
            <p:ph type="body" sz="quarter" idx="15"/>
          </p:nvPr>
        </p:nvSpPr>
        <p:spPr>
          <a:xfrm>
            <a:off x="377758" y="5365115"/>
            <a:ext cx="4368867" cy="304800"/>
          </a:xfrm>
        </p:spPr>
        <p:txBody>
          <a:bodyPr>
            <a:noAutofit/>
          </a:bodyPr>
          <a:lstStyle>
            <a:lvl1pPr>
              <a:defRPr lang="en-US" sz="8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42442863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3 image &amp; text">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t>22/07/2024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6" name="Text Placeholder 7"/>
          <p:cNvSpPr>
            <a:spLocks noGrp="1"/>
          </p:cNvSpPr>
          <p:nvPr>
            <p:ph type="body" sz="quarter" idx="16"/>
          </p:nvPr>
        </p:nvSpPr>
        <p:spPr>
          <a:xfrm>
            <a:off x="377758" y="5365115"/>
            <a:ext cx="11334817" cy="304800"/>
          </a:xfrm>
        </p:spPr>
        <p:txBody>
          <a:bodyPr>
            <a:noAutofit/>
          </a:bodyPr>
          <a:lstStyle>
            <a:lvl1pPr>
              <a:defRPr sz="800" b="0">
                <a:solidFill>
                  <a:schemeClr val="bg2"/>
                </a:solidFill>
              </a:defRPr>
            </a:lvl1pPr>
          </a:lstStyle>
          <a:p>
            <a:pPr lvl="0"/>
            <a:r>
              <a:rPr lang="en-US" dirty="0"/>
              <a:t>Edit Master text styles</a:t>
            </a:r>
          </a:p>
        </p:txBody>
      </p:sp>
      <p:sp>
        <p:nvSpPr>
          <p:cNvPr id="9" name="Text Placeholder 6"/>
          <p:cNvSpPr>
            <a:spLocks noGrp="1"/>
          </p:cNvSpPr>
          <p:nvPr>
            <p:ph type="body" sz="quarter" idx="13"/>
          </p:nvPr>
        </p:nvSpPr>
        <p:spPr>
          <a:xfrm>
            <a:off x="377759" y="3831702"/>
            <a:ext cx="3713546" cy="1443039"/>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cxnSp>
        <p:nvCxnSpPr>
          <p:cNvPr id="10" name="Straight Connector 9"/>
          <p:cNvCxnSpPr/>
          <p:nvPr userDrawn="1"/>
        </p:nvCxnSpPr>
        <p:spPr>
          <a:xfrm>
            <a:off x="487997" y="3685540"/>
            <a:ext cx="3620135"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2" name="Text Placeholder 6"/>
          <p:cNvSpPr>
            <a:spLocks noGrp="1"/>
          </p:cNvSpPr>
          <p:nvPr>
            <p:ph type="body" sz="quarter" idx="17"/>
          </p:nvPr>
        </p:nvSpPr>
        <p:spPr>
          <a:xfrm>
            <a:off x="4184266" y="3822699"/>
            <a:ext cx="3713546" cy="1443039"/>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cxnSp>
        <p:nvCxnSpPr>
          <p:cNvPr id="13" name="Straight Connector 12"/>
          <p:cNvCxnSpPr/>
          <p:nvPr userDrawn="1"/>
        </p:nvCxnSpPr>
        <p:spPr>
          <a:xfrm>
            <a:off x="4294504" y="3685540"/>
            <a:ext cx="3620135"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4" name="Text Placeholder 6"/>
          <p:cNvSpPr>
            <a:spLocks noGrp="1"/>
          </p:cNvSpPr>
          <p:nvPr>
            <p:ph type="body" sz="quarter" idx="18"/>
          </p:nvPr>
        </p:nvSpPr>
        <p:spPr>
          <a:xfrm>
            <a:off x="7990774" y="3822699"/>
            <a:ext cx="3713546" cy="1443039"/>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17" name="Picture Placeholder 16"/>
          <p:cNvSpPr>
            <a:spLocks noGrp="1"/>
          </p:cNvSpPr>
          <p:nvPr>
            <p:ph type="pic" sz="quarter" idx="19"/>
          </p:nvPr>
        </p:nvSpPr>
        <p:spPr>
          <a:xfrm>
            <a:off x="479425" y="1752600"/>
            <a:ext cx="3611563" cy="1782934"/>
          </a:xfrm>
          <a:solidFill>
            <a:schemeClr val="bg1">
              <a:lumMod val="85000"/>
            </a:schemeClr>
          </a:solidFill>
        </p:spPr>
        <p:txBody>
          <a:bodyPr/>
          <a:lstStyle/>
          <a:p>
            <a:endParaRPr lang="en-GB" dirty="0"/>
          </a:p>
        </p:txBody>
      </p:sp>
      <p:sp>
        <p:nvSpPr>
          <p:cNvPr id="20" name="Picture Placeholder 16"/>
          <p:cNvSpPr>
            <a:spLocks noGrp="1"/>
          </p:cNvSpPr>
          <p:nvPr>
            <p:ph type="pic" sz="quarter" idx="20"/>
          </p:nvPr>
        </p:nvSpPr>
        <p:spPr>
          <a:xfrm>
            <a:off x="4285684" y="1752600"/>
            <a:ext cx="3611563" cy="1782934"/>
          </a:xfrm>
          <a:solidFill>
            <a:schemeClr val="bg1">
              <a:lumMod val="85000"/>
            </a:schemeClr>
          </a:solidFill>
        </p:spPr>
        <p:txBody>
          <a:bodyPr/>
          <a:lstStyle/>
          <a:p>
            <a:endParaRPr lang="en-GB"/>
          </a:p>
        </p:txBody>
      </p:sp>
      <p:sp>
        <p:nvSpPr>
          <p:cNvPr id="21" name="Picture Placeholder 16"/>
          <p:cNvSpPr>
            <a:spLocks noGrp="1"/>
          </p:cNvSpPr>
          <p:nvPr>
            <p:ph type="pic" sz="quarter" idx="21"/>
          </p:nvPr>
        </p:nvSpPr>
        <p:spPr>
          <a:xfrm>
            <a:off x="8101012" y="1752600"/>
            <a:ext cx="3611563" cy="1782934"/>
          </a:xfrm>
          <a:solidFill>
            <a:schemeClr val="bg1">
              <a:lumMod val="85000"/>
            </a:schemeClr>
          </a:solidFill>
        </p:spPr>
        <p:txBody>
          <a:bodyPr/>
          <a:lstStyle/>
          <a:p>
            <a:endParaRPr lang="en-GB" dirty="0"/>
          </a:p>
        </p:txBody>
      </p:sp>
      <p:cxnSp>
        <p:nvCxnSpPr>
          <p:cNvPr id="22" name="Straight Connector 21"/>
          <p:cNvCxnSpPr/>
          <p:nvPr userDrawn="1"/>
        </p:nvCxnSpPr>
        <p:spPr>
          <a:xfrm>
            <a:off x="8101012" y="3685540"/>
            <a:ext cx="3620135"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29742539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4x Portrait image">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t>22/07/2024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6" name="Text Placeholder 7"/>
          <p:cNvSpPr>
            <a:spLocks noGrp="1"/>
          </p:cNvSpPr>
          <p:nvPr>
            <p:ph type="body" sz="quarter" idx="16"/>
          </p:nvPr>
        </p:nvSpPr>
        <p:spPr>
          <a:xfrm>
            <a:off x="377758" y="5365115"/>
            <a:ext cx="11334817" cy="304800"/>
          </a:xfrm>
        </p:spPr>
        <p:txBody>
          <a:bodyPr>
            <a:noAutofit/>
          </a:bodyPr>
          <a:lstStyle>
            <a:lvl1pPr>
              <a:defRPr sz="800" b="0">
                <a:solidFill>
                  <a:schemeClr val="bg2"/>
                </a:solidFill>
              </a:defRPr>
            </a:lvl1pPr>
          </a:lstStyle>
          <a:p>
            <a:pPr lvl="0"/>
            <a:r>
              <a:rPr lang="en-US" dirty="0"/>
              <a:t>Edit Master text styles</a:t>
            </a:r>
          </a:p>
        </p:txBody>
      </p:sp>
      <p:sp>
        <p:nvSpPr>
          <p:cNvPr id="17" name="Picture Placeholder 16"/>
          <p:cNvSpPr>
            <a:spLocks noGrp="1"/>
          </p:cNvSpPr>
          <p:nvPr>
            <p:ph type="pic" sz="quarter" idx="19"/>
          </p:nvPr>
        </p:nvSpPr>
        <p:spPr>
          <a:xfrm>
            <a:off x="479425" y="1752600"/>
            <a:ext cx="2680405" cy="3513138"/>
          </a:xfrm>
          <a:solidFill>
            <a:schemeClr val="bg1">
              <a:lumMod val="85000"/>
            </a:schemeClr>
          </a:solidFill>
        </p:spPr>
        <p:txBody>
          <a:bodyPr/>
          <a:lstStyle/>
          <a:p>
            <a:endParaRPr lang="en-GB" dirty="0"/>
          </a:p>
        </p:txBody>
      </p:sp>
      <p:sp>
        <p:nvSpPr>
          <p:cNvPr id="20" name="Picture Placeholder 16"/>
          <p:cNvSpPr>
            <a:spLocks noGrp="1"/>
          </p:cNvSpPr>
          <p:nvPr>
            <p:ph type="pic" sz="quarter" idx="20"/>
          </p:nvPr>
        </p:nvSpPr>
        <p:spPr>
          <a:xfrm>
            <a:off x="3330340" y="1752600"/>
            <a:ext cx="2680405" cy="3513138"/>
          </a:xfrm>
          <a:solidFill>
            <a:schemeClr val="bg1">
              <a:lumMod val="85000"/>
            </a:schemeClr>
          </a:solidFill>
        </p:spPr>
        <p:txBody>
          <a:bodyPr/>
          <a:lstStyle/>
          <a:p>
            <a:endParaRPr lang="en-GB"/>
          </a:p>
        </p:txBody>
      </p:sp>
      <p:sp>
        <p:nvSpPr>
          <p:cNvPr id="21" name="Picture Placeholder 16"/>
          <p:cNvSpPr>
            <a:spLocks noGrp="1"/>
          </p:cNvSpPr>
          <p:nvPr>
            <p:ph type="pic" sz="quarter" idx="21"/>
          </p:nvPr>
        </p:nvSpPr>
        <p:spPr>
          <a:xfrm>
            <a:off x="6181255" y="1752600"/>
            <a:ext cx="2680405" cy="3513138"/>
          </a:xfrm>
          <a:solidFill>
            <a:schemeClr val="bg1">
              <a:lumMod val="85000"/>
            </a:schemeClr>
          </a:solidFill>
        </p:spPr>
        <p:txBody>
          <a:bodyPr/>
          <a:lstStyle/>
          <a:p>
            <a:endParaRPr lang="en-GB" dirty="0"/>
          </a:p>
        </p:txBody>
      </p:sp>
      <p:sp>
        <p:nvSpPr>
          <p:cNvPr id="18" name="Picture Placeholder 16"/>
          <p:cNvSpPr>
            <a:spLocks noGrp="1"/>
          </p:cNvSpPr>
          <p:nvPr>
            <p:ph type="pic" sz="quarter" idx="22"/>
          </p:nvPr>
        </p:nvSpPr>
        <p:spPr>
          <a:xfrm>
            <a:off x="9032169" y="1752600"/>
            <a:ext cx="2680405" cy="3513138"/>
          </a:xfrm>
          <a:solidFill>
            <a:schemeClr val="bg1">
              <a:lumMod val="85000"/>
            </a:schemeClr>
          </a:solidFill>
        </p:spPr>
        <p:txBody>
          <a:bodyPr/>
          <a:lstStyle/>
          <a:p>
            <a:endParaRPr lang="en-GB" dirty="0"/>
          </a:p>
        </p:txBody>
      </p:sp>
    </p:spTree>
    <p:custDataLst>
      <p:tags r:id="rId1"/>
    </p:custDataLst>
    <p:extLst>
      <p:ext uri="{BB962C8B-B14F-4D97-AF65-F5344CB8AC3E}">
        <p14:creationId xmlns:p14="http://schemas.microsoft.com/office/powerpoint/2010/main" val="7001482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image" Target="../media/image1.jpeg"/><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tags" Target="../tags/tag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3" cstate="print">
            <a:extLst>
              <a:ext uri="{28A0092B-C50C-407E-A947-70E740481C1C}">
                <a14:useLocalDpi xmlns:a14="http://schemas.microsoft.com/office/drawing/2010/main" val="0"/>
              </a:ext>
            </a:extLst>
          </a:blip>
          <a:stretch>
            <a:fillRect/>
          </a:stretch>
        </p:blipFill>
        <p:spPr>
          <a:xfrm>
            <a:off x="0" y="5934826"/>
            <a:ext cx="12192000" cy="923174"/>
          </a:xfrm>
          <a:prstGeom prst="rect">
            <a:avLst/>
          </a:prstGeom>
        </p:spPr>
      </p:pic>
      <p:sp>
        <p:nvSpPr>
          <p:cNvPr id="2" name="Title Placeholder 1"/>
          <p:cNvSpPr>
            <a:spLocks noGrp="1"/>
          </p:cNvSpPr>
          <p:nvPr>
            <p:ph type="title"/>
          </p:nvPr>
        </p:nvSpPr>
        <p:spPr>
          <a:xfrm>
            <a:off x="371476" y="359944"/>
            <a:ext cx="5448300" cy="1021181"/>
          </a:xfrm>
          <a:prstGeom prst="rect">
            <a:avLst/>
          </a:prstGeom>
        </p:spPr>
        <p:txBody>
          <a:bodyPr vert="horz" lIns="91440" tIns="45720" rIns="91440" bIns="45720" rtlCol="0" anchor="t">
            <a:normAutofit/>
          </a:bodyPr>
          <a:lstStyle/>
          <a:p>
            <a:r>
              <a:rPr lang="en-US" dirty="0"/>
              <a:t>Click to edit Master title style</a:t>
            </a:r>
            <a:endParaRPr lang="en-GB" dirty="0"/>
          </a:p>
        </p:txBody>
      </p:sp>
      <p:sp>
        <p:nvSpPr>
          <p:cNvPr id="4" name="Date Placeholder 3"/>
          <p:cNvSpPr>
            <a:spLocks noGrp="1"/>
          </p:cNvSpPr>
          <p:nvPr>
            <p:ph type="dt" sz="half" idx="2"/>
          </p:nvPr>
        </p:nvSpPr>
        <p:spPr>
          <a:xfrm>
            <a:off x="5644972" y="6390640"/>
            <a:ext cx="892988" cy="365125"/>
          </a:xfrm>
          <a:prstGeom prst="rect">
            <a:avLst/>
          </a:prstGeom>
        </p:spPr>
        <p:txBody>
          <a:bodyPr vert="horz" lIns="91440" tIns="45720" rIns="91440" bIns="45720" rtlCol="0" anchor="ctr"/>
          <a:lstStyle>
            <a:lvl1pPr algn="ctr">
              <a:defRPr sz="800" b="0">
                <a:solidFill>
                  <a:schemeClr val="bg1"/>
                </a:solidFill>
              </a:defRPr>
            </a:lvl1pPr>
          </a:lstStyle>
          <a:p>
            <a:fld id="{2E6EF22D-7DBE-4099-99F0-B83DD9779912}" type="datetimeFigureOut">
              <a:rPr lang="en-GB" smtClean="0"/>
              <a:pPr/>
              <a:t>22/07/2024</a:t>
            </a:fld>
            <a:endParaRPr lang="en-GB" dirty="0"/>
          </a:p>
        </p:txBody>
      </p:sp>
      <p:sp>
        <p:nvSpPr>
          <p:cNvPr id="5" name="Footer Placeholder 4"/>
          <p:cNvSpPr>
            <a:spLocks noGrp="1"/>
          </p:cNvSpPr>
          <p:nvPr>
            <p:ph type="ftr" sz="quarter" idx="3"/>
          </p:nvPr>
        </p:nvSpPr>
        <p:spPr>
          <a:xfrm>
            <a:off x="792480" y="6390640"/>
            <a:ext cx="4790564" cy="365125"/>
          </a:xfrm>
          <a:prstGeom prst="rect">
            <a:avLst/>
          </a:prstGeom>
        </p:spPr>
        <p:txBody>
          <a:bodyPr vert="horz" lIns="91440" tIns="45720" rIns="91440" bIns="45720" rtlCol="0" anchor="ctr"/>
          <a:lstStyle>
            <a:lvl1pPr algn="l">
              <a:defRPr sz="800" b="0">
                <a:solidFill>
                  <a:schemeClr val="bg1"/>
                </a:solidFill>
              </a:defRPr>
            </a:lvl1pPr>
          </a:lstStyle>
          <a:p>
            <a:endParaRPr lang="en-GB" dirty="0"/>
          </a:p>
        </p:txBody>
      </p:sp>
      <p:sp>
        <p:nvSpPr>
          <p:cNvPr id="6" name="Slide Number Placeholder 5"/>
          <p:cNvSpPr>
            <a:spLocks noGrp="1"/>
          </p:cNvSpPr>
          <p:nvPr>
            <p:ph type="sldNum" sz="quarter" idx="4"/>
          </p:nvPr>
        </p:nvSpPr>
        <p:spPr>
          <a:xfrm>
            <a:off x="384485" y="6390640"/>
            <a:ext cx="358465" cy="365125"/>
          </a:xfrm>
          <a:prstGeom prst="rect">
            <a:avLst/>
          </a:prstGeom>
        </p:spPr>
        <p:txBody>
          <a:bodyPr vert="horz" lIns="91440" tIns="45720" rIns="91440" bIns="45720" rtlCol="0" anchor="ctr"/>
          <a:lstStyle>
            <a:lvl1pPr algn="l">
              <a:defRPr sz="800" b="0">
                <a:solidFill>
                  <a:schemeClr val="bg1"/>
                </a:solidFill>
              </a:defRPr>
            </a:lvl1pPr>
          </a:lstStyle>
          <a:p>
            <a:fld id="{6623F64F-6692-49A2-80FF-3D660AAAEE7A}" type="slidenum">
              <a:rPr lang="en-GB" smtClean="0"/>
              <a:pPr/>
              <a:t>‹#›</a:t>
            </a:fld>
            <a:endParaRPr lang="en-GB" dirty="0"/>
          </a:p>
        </p:txBody>
      </p:sp>
      <p:sp>
        <p:nvSpPr>
          <p:cNvPr id="11" name="Text Placeholder 10"/>
          <p:cNvSpPr>
            <a:spLocks noGrp="1"/>
          </p:cNvSpPr>
          <p:nvPr>
            <p:ph type="body" idx="1"/>
          </p:nvPr>
        </p:nvSpPr>
        <p:spPr>
          <a:xfrm>
            <a:off x="377757" y="1911237"/>
            <a:ext cx="11334817" cy="3354501"/>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custDataLst>
      <p:tags r:id="rId32"/>
    </p:custDataLst>
    <p:extLst>
      <p:ext uri="{BB962C8B-B14F-4D97-AF65-F5344CB8AC3E}">
        <p14:creationId xmlns:p14="http://schemas.microsoft.com/office/powerpoint/2010/main" val="233084743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 id="2147483684" r:id="rId24"/>
    <p:sldLayoutId id="2147483685" r:id="rId25"/>
    <p:sldLayoutId id="2147483686" r:id="rId26"/>
    <p:sldLayoutId id="2147483687" r:id="rId27"/>
    <p:sldLayoutId id="2147483688" r:id="rId28"/>
    <p:sldLayoutId id="2147483689" r:id="rId29"/>
    <p:sldLayoutId id="2147483690" r:id="rId30"/>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3000" b="1" kern="1200">
          <a:solidFill>
            <a:schemeClr val="tx2"/>
          </a:solidFill>
          <a:latin typeface="+mj-lt"/>
          <a:ea typeface="+mj-ea"/>
          <a:cs typeface="+mj-cs"/>
        </a:defRPr>
      </a:lvl1pPr>
    </p:titleStyle>
    <p:bodyStyle>
      <a:lvl1pPr marL="0" indent="0" algn="l" defTabSz="914400" rtl="0" eaLnBrk="1" latinLnBrk="0" hangingPunct="1">
        <a:lnSpc>
          <a:spcPct val="100000"/>
        </a:lnSpc>
        <a:spcBef>
          <a:spcPts val="1000"/>
        </a:spcBef>
        <a:spcAft>
          <a:spcPts val="0"/>
        </a:spcAft>
        <a:buFont typeface="Arial" panose="020B0604020202020204" pitchFamily="34" charset="0"/>
        <a:buNone/>
        <a:defRPr sz="1600" b="0" kern="1200" baseline="0">
          <a:solidFill>
            <a:schemeClr val="bg2"/>
          </a:solidFill>
          <a:latin typeface="+mn-lt"/>
          <a:ea typeface="+mn-ea"/>
          <a:cs typeface="+mn-cs"/>
        </a:defRPr>
      </a:lvl1pPr>
      <a:lvl2pPr marL="225425" indent="-225425"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600" kern="1200">
          <a:solidFill>
            <a:schemeClr val="bg2"/>
          </a:solidFill>
          <a:latin typeface="+mn-lt"/>
          <a:ea typeface="+mn-ea"/>
          <a:cs typeface="+mn-cs"/>
        </a:defRPr>
      </a:lvl2pPr>
      <a:lvl3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tabLst>
          <a:tab pos="447675" algn="l"/>
        </a:tabLst>
        <a:defRPr sz="1400" kern="1200">
          <a:solidFill>
            <a:schemeClr val="bg2"/>
          </a:solidFill>
          <a:latin typeface="+mn-lt"/>
          <a:ea typeface="+mn-ea"/>
          <a:cs typeface="+mn-cs"/>
        </a:defRPr>
      </a:lvl3pPr>
      <a:lvl4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4pPr>
      <a:lvl5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p15:clr>
            <a:srgbClr val="F26B43"/>
          </p15:clr>
        </p15:guide>
        <p15:guide id="2" pos="302">
          <p15:clr>
            <a:srgbClr val="F26B43"/>
          </p15:clr>
        </p15:guide>
        <p15:guide id="3" pos="7378">
          <p15:clr>
            <a:srgbClr val="F26B43"/>
          </p15:clr>
        </p15:guide>
        <p15:guide id="4" orient="horz" pos="2160">
          <p15:clr>
            <a:srgbClr val="F26B43"/>
          </p15:clr>
        </p15:guide>
        <p15:guide id="5" orient="horz" pos="4165">
          <p15:clr>
            <a:srgbClr val="F26B43"/>
          </p15:clr>
        </p15:guide>
        <p15:guide id="6" orient="horz" pos="3317">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0.xml"/><Relationship Id="rId5" Type="http://schemas.openxmlformats.org/officeDocument/2006/relationships/image" Target="../media/image4.jpe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3CC4CB-9AFD-4B62-86CF-948A36CBFF28}"/>
              </a:ext>
            </a:extLst>
          </p:cNvPr>
          <p:cNvSpPr>
            <a:spLocks noGrp="1"/>
          </p:cNvSpPr>
          <p:nvPr>
            <p:ph type="title"/>
          </p:nvPr>
        </p:nvSpPr>
        <p:spPr>
          <a:xfrm>
            <a:off x="371476" y="359944"/>
            <a:ext cx="4294620" cy="1021181"/>
          </a:xfrm>
        </p:spPr>
        <p:txBody>
          <a:bodyPr>
            <a:normAutofit/>
          </a:bodyPr>
          <a:lstStyle/>
          <a:p>
            <a:r>
              <a:rPr lang="en-GB" dirty="0">
                <a:solidFill>
                  <a:schemeClr val="accent6"/>
                </a:solidFill>
              </a:rPr>
              <a:t>JD Williams – Made for Midlife</a:t>
            </a:r>
          </a:p>
        </p:txBody>
      </p:sp>
      <p:sp>
        <p:nvSpPr>
          <p:cNvPr id="3" name="Text Placeholder 2">
            <a:extLst>
              <a:ext uri="{FF2B5EF4-FFF2-40B4-BE49-F238E27FC236}">
                <a16:creationId xmlns:a16="http://schemas.microsoft.com/office/drawing/2014/main" id="{C7F03FE9-788F-48F6-A76A-FE7BFB7A54D5}"/>
              </a:ext>
            </a:extLst>
          </p:cNvPr>
          <p:cNvSpPr>
            <a:spLocks noGrp="1"/>
          </p:cNvSpPr>
          <p:nvPr>
            <p:ph type="body" sz="quarter" idx="13"/>
          </p:nvPr>
        </p:nvSpPr>
        <p:spPr>
          <a:xfrm>
            <a:off x="517250" y="1862403"/>
            <a:ext cx="4518576" cy="4257675"/>
          </a:xfrm>
        </p:spPr>
        <p:txBody>
          <a:bodyPr>
            <a:normAutofit/>
          </a:bodyPr>
          <a:lstStyle/>
          <a:p>
            <a:r>
              <a:rPr lang="en-GB" sz="1500" u="sng" dirty="0"/>
              <a:t>Challenge</a:t>
            </a:r>
          </a:p>
          <a:p>
            <a:pPr marL="285750" indent="-285750">
              <a:buFont typeface="Arial" panose="020B0604020202020204" pitchFamily="34" charset="0"/>
              <a:buChar char="•"/>
            </a:pPr>
            <a:r>
              <a:rPr lang="en-GB" sz="1500" dirty="0"/>
              <a:t>JD Williams wanted to support their new creative positioning, Made for Midlife and drive consideration amongst 45-65 women in their key trading period of September</a:t>
            </a:r>
          </a:p>
          <a:p>
            <a:r>
              <a:rPr lang="en-GB" sz="1500" u="sng" dirty="0"/>
              <a:t>Solution</a:t>
            </a:r>
          </a:p>
          <a:p>
            <a:pPr marL="285750" indent="-285750">
              <a:buFont typeface="Arial" panose="020B0604020202020204" pitchFamily="34" charset="0"/>
              <a:buChar char="•"/>
            </a:pPr>
            <a:r>
              <a:rPr lang="en-GB" sz="1500" dirty="0"/>
              <a:t>They sponsored ITV1’s new dating show ‘My Mum Your Dad’ which ran in peak time in September 2023</a:t>
            </a:r>
          </a:p>
          <a:p>
            <a:pPr marL="285750" indent="-285750">
              <a:buFont typeface="Arial" panose="020B0604020202020204" pitchFamily="34" charset="0"/>
              <a:buChar char="•"/>
            </a:pPr>
            <a:r>
              <a:rPr lang="en-GB" sz="1500" dirty="0"/>
              <a:t>Ten episodes over a two week period</a:t>
            </a:r>
          </a:p>
          <a:p>
            <a:r>
              <a:rPr lang="en-GB" sz="1500" u="sng" dirty="0"/>
              <a:t>Results</a:t>
            </a:r>
          </a:p>
          <a:p>
            <a:pPr marL="285750" indent="-285750">
              <a:buFont typeface="Arial" panose="020B0604020202020204" pitchFamily="34" charset="0"/>
              <a:buChar char="•"/>
            </a:pPr>
            <a:r>
              <a:rPr lang="en-GB" sz="1500" dirty="0"/>
              <a:t>Brand consideration grew by 10%</a:t>
            </a:r>
          </a:p>
          <a:p>
            <a:pPr marL="285750" indent="-285750">
              <a:buFont typeface="Arial" panose="020B0604020202020204" pitchFamily="34" charset="0"/>
              <a:buChar char="•"/>
            </a:pPr>
            <a:r>
              <a:rPr lang="en-GB" sz="1500" dirty="0"/>
              <a:t>Significant increase in search</a:t>
            </a:r>
          </a:p>
          <a:p>
            <a:pPr marL="285750" indent="-285750">
              <a:buFont typeface="Arial" panose="020B0604020202020204" pitchFamily="34" charset="0"/>
              <a:buChar char="•"/>
            </a:pPr>
            <a:endParaRPr lang="en-GB" sz="1500" dirty="0"/>
          </a:p>
          <a:p>
            <a:pPr marL="285750" indent="-285750">
              <a:buFont typeface="Arial" panose="020B0604020202020204" pitchFamily="34" charset="0"/>
              <a:buChar char="•"/>
            </a:pPr>
            <a:endParaRPr lang="en-GB" sz="1500" dirty="0"/>
          </a:p>
          <a:p>
            <a:pPr marL="285750" indent="-285750">
              <a:buFont typeface="Arial" panose="020B0604020202020204" pitchFamily="34" charset="0"/>
              <a:buChar char="•"/>
            </a:pPr>
            <a:endParaRPr lang="en-GB" sz="1400" dirty="0"/>
          </a:p>
        </p:txBody>
      </p:sp>
      <p:pic>
        <p:nvPicPr>
          <p:cNvPr id="5" name="Picture 4" descr="A blue and silver star with text&#10;&#10;Description automatically generated">
            <a:extLst>
              <a:ext uri="{FF2B5EF4-FFF2-40B4-BE49-F238E27FC236}">
                <a16:creationId xmlns:a16="http://schemas.microsoft.com/office/drawing/2014/main" id="{F23395B2-8EFC-CD26-0BE0-FFF117ADC38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15048" y="130665"/>
            <a:ext cx="1478258" cy="1436198"/>
          </a:xfrm>
          <a:prstGeom prst="rect">
            <a:avLst/>
          </a:prstGeom>
        </p:spPr>
      </p:pic>
      <p:pic>
        <p:nvPicPr>
          <p:cNvPr id="6" name="Picture 2" descr="Women's Fashion, menswear, furniture ...">
            <a:extLst>
              <a:ext uri="{FF2B5EF4-FFF2-40B4-BE49-F238E27FC236}">
                <a16:creationId xmlns:a16="http://schemas.microsoft.com/office/drawing/2014/main" id="{7BA40D18-C4DA-9C28-2C93-A6BF9E21280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06825" y="627450"/>
            <a:ext cx="3838161" cy="486167"/>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4" descr="Meet the cast of ITV's My Mum, Your Dad | Radio Times">
            <a:extLst>
              <a:ext uri="{FF2B5EF4-FFF2-40B4-BE49-F238E27FC236}">
                <a16:creationId xmlns:a16="http://schemas.microsoft.com/office/drawing/2014/main" id="{29F4F128-ABF7-A1AB-3D27-BB66E6ED86A4}"/>
              </a:ext>
            </a:extLst>
          </p:cNvPr>
          <p:cNvPicPr>
            <a:picLocks noGrp="1" noChangeAspect="1" noChangeArrowheads="1"/>
          </p:cNvPicPr>
          <p:nvPr>
            <p:ph type="pic" sz="quarter" idx="14"/>
          </p:nvPr>
        </p:nvPicPr>
        <p:blipFill>
          <a:blip r:embed="rId5">
            <a:extLst>
              <a:ext uri="{28A0092B-C50C-407E-A947-70E740481C1C}">
                <a14:useLocalDpi xmlns:a14="http://schemas.microsoft.com/office/drawing/2010/main" val="0"/>
              </a:ext>
            </a:extLst>
          </a:blip>
          <a:srcRect t="8507" b="8507"/>
          <a:stretch>
            <a:fillRect/>
          </a:stretch>
        </p:blipFill>
        <p:spPr bwMode="auto">
          <a:xfrm>
            <a:off x="5250399" y="1991139"/>
            <a:ext cx="6342907" cy="35131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872188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Thinkbox_Red">
  <a:themeElements>
    <a:clrScheme name="THINKBOX_01">
      <a:dk1>
        <a:sysClr val="windowText" lastClr="000000"/>
      </a:dk1>
      <a:lt1>
        <a:sysClr val="window" lastClr="FFFFFF"/>
      </a:lt1>
      <a:dk2>
        <a:srgbClr val="E10514"/>
      </a:dk2>
      <a:lt2>
        <a:srgbClr val="808080"/>
      </a:lt2>
      <a:accent1>
        <a:srgbClr val="E10514"/>
      </a:accent1>
      <a:accent2>
        <a:srgbClr val="EB7305"/>
      </a:accent2>
      <a:accent3>
        <a:srgbClr val="87B923"/>
      </a:accent3>
      <a:accent4>
        <a:srgbClr val="009B3C"/>
      </a:accent4>
      <a:accent5>
        <a:srgbClr val="0069B4"/>
      </a:accent5>
      <a:accent6>
        <a:srgbClr val="372D87"/>
      </a:accent6>
      <a:hlink>
        <a:srgbClr val="000000"/>
      </a:hlink>
      <a:folHlink>
        <a:srgbClr val="000000"/>
      </a:folHlink>
    </a:clrScheme>
    <a:fontScheme name="Custom 3">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solidFill>
        <a:ln w="15875">
          <a:solidFill>
            <a:schemeClr val="accent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2225">
          <a:solidFill>
            <a:srgbClr val="D9D9D9"/>
          </a:solidFill>
        </a:ln>
      </a:spPr>
      <a:bodyPr/>
      <a:lstStyle/>
      <a:style>
        <a:lnRef idx="1">
          <a:schemeClr val="accent1"/>
        </a:lnRef>
        <a:fillRef idx="0">
          <a:schemeClr val="accent1"/>
        </a:fillRef>
        <a:effectRef idx="0">
          <a:schemeClr val="accent1"/>
        </a:effectRef>
        <a:fontRef idx="minor">
          <a:schemeClr val="tx1"/>
        </a:fontRef>
      </a:style>
    </a:lnDef>
  </a:objectDefaults>
  <a:extraClrSchemeLst/>
  <a:custClrLst>
    <a:custClr name="Yellow">
      <a:srgbClr val="FFCD00"/>
    </a:custClr>
    <a:custClr name="Light green">
      <a:srgbClr val="B9CD00"/>
    </a:custClr>
    <a:custClr name="Light blue ">
      <a:srgbClr val="00A5D7"/>
    </a:custClr>
  </a:custClrLst>
  <a:extLst>
    <a:ext uri="{05A4C25C-085E-4340-85A3-A5531E510DB2}">
      <thm15:themeFamily xmlns:thm15="http://schemas.microsoft.com/office/thememl/2012/main" name="Office Theme" id="{87B111D4-E9AF-426D-8C9F-EE971196E37C}" vid="{A929D647-F1B9-49CF-A84B-43D843FFC86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59</TotalTime>
  <Words>596</Words>
  <Application>Microsoft Office PowerPoint</Application>
  <PresentationFormat>Widescreen</PresentationFormat>
  <Paragraphs>38</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Symbol</vt:lpstr>
      <vt:lpstr>Times</vt:lpstr>
      <vt:lpstr>Thinkbox_Red</vt:lpstr>
      <vt:lpstr>JD Williams – Made for Midlife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Prostate Cancer UK partners with Sky Sports</dc:title>
  <dc:creator>Rupen Shah</dc:creator>
  <cp:lastModifiedBy>Zoe Harkness</cp:lastModifiedBy>
  <cp:revision>6</cp:revision>
  <dcterms:created xsi:type="dcterms:W3CDTF">2023-06-19T08:36:01Z</dcterms:created>
  <dcterms:modified xsi:type="dcterms:W3CDTF">2024-07-22T12:50:18Z</dcterms:modified>
</cp:coreProperties>
</file>