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60" r:id="rId7"/>
    <p:sldId id="269" r:id="rId8"/>
    <p:sldId id="268" r:id="rId9"/>
    <p:sldId id="270" r:id="rId10"/>
    <p:sldId id="265" r:id="rId11"/>
    <p:sldId id="266" r:id="rId12"/>
    <p:sldId id="263" r:id="rId13"/>
    <p:sldId id="264" r:id="rId14"/>
    <p:sldId id="258" r:id="rId15"/>
    <p:sldId id="267" r:id="rId16"/>
    <p:sldId id="271" r:id="rId17"/>
    <p:sldId id="272" r:id="rId18"/>
    <p:sldId id="277" r:id="rId19"/>
    <p:sldId id="273" r:id="rId20"/>
    <p:sldId id="276"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188"/>
    <a:srgbClr val="A892CB"/>
    <a:srgbClr val="7C5CB2"/>
    <a:srgbClr val="7FC2FF"/>
    <a:srgbClr val="D3C9E5"/>
    <a:srgbClr val="FFFBEB"/>
    <a:srgbClr val="00A188"/>
    <a:srgbClr val="512698"/>
    <a:srgbClr val="616265"/>
    <a:srgbClr val="DF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1" autoAdjust="0"/>
    <p:restoredTop sz="70201" autoAdjust="0"/>
  </p:normalViewPr>
  <p:slideViewPr>
    <p:cSldViewPr snapToGrid="0">
      <p:cViewPr varScale="1">
        <p:scale>
          <a:sx n="33" d="100"/>
          <a:sy n="33" d="100"/>
        </p:scale>
        <p:origin x="64" y="2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dryver, Chloe" userId="79959bef-5c0f-4416-9b8c-5bbd4bebce46" providerId="ADAL" clId="{ED347F80-62C0-4008-AFD7-7B5A1852273B}"/>
    <pc:docChg chg="undo redo custSel addSld delSld modSld sldOrd">
      <pc:chgData name="Dedryver, Chloe" userId="79959bef-5c0f-4416-9b8c-5bbd4bebce46" providerId="ADAL" clId="{ED347F80-62C0-4008-AFD7-7B5A1852273B}" dt="2026-06-25T08:42:18.149" v="5221" actId="20577"/>
      <pc:docMkLst>
        <pc:docMk/>
      </pc:docMkLst>
      <pc:sldChg chg="addSp delSp modSp mod">
        <pc:chgData name="Dedryver, Chloe" userId="79959bef-5c0f-4416-9b8c-5bbd4bebce46" providerId="ADAL" clId="{ED347F80-62C0-4008-AFD7-7B5A1852273B}" dt="2026-06-10T14:43:58.778" v="56" actId="478"/>
        <pc:sldMkLst>
          <pc:docMk/>
          <pc:sldMk cId="3176832151" sldId="256"/>
        </pc:sldMkLst>
        <pc:spChg chg="mod">
          <ac:chgData name="Dedryver, Chloe" userId="79959bef-5c0f-4416-9b8c-5bbd4bebce46" providerId="ADAL" clId="{ED347F80-62C0-4008-AFD7-7B5A1852273B}" dt="2026-06-10T14:43:35.256" v="31" actId="20577"/>
          <ac:spMkLst>
            <pc:docMk/>
            <pc:sldMk cId="3176832151" sldId="256"/>
            <ac:spMk id="4" creationId="{A070E482-A125-4833-B712-67EC9E72E5F2}"/>
          </ac:spMkLst>
        </pc:spChg>
        <pc:spChg chg="mod">
          <ac:chgData name="Dedryver, Chloe" userId="79959bef-5c0f-4416-9b8c-5bbd4bebce46" providerId="ADAL" clId="{ED347F80-62C0-4008-AFD7-7B5A1852273B}" dt="2026-06-10T14:43:54.614" v="54" actId="20577"/>
          <ac:spMkLst>
            <pc:docMk/>
            <pc:sldMk cId="3176832151" sldId="256"/>
            <ac:spMk id="5" creationId="{F9E4C3DD-0C15-4059-95FA-4122D45E2BAB}"/>
          </ac:spMkLst>
        </pc:spChg>
      </pc:sldChg>
      <pc:sldChg chg="addSp delSp modSp mod modNotesTx">
        <pc:chgData name="Dedryver, Chloe" userId="79959bef-5c0f-4416-9b8c-5bbd4bebce46" providerId="ADAL" clId="{ED347F80-62C0-4008-AFD7-7B5A1852273B}" dt="2026-06-25T08:34:19.820" v="5217" actId="20577"/>
        <pc:sldMkLst>
          <pc:docMk/>
          <pc:sldMk cId="343364716" sldId="257"/>
        </pc:sldMkLst>
        <pc:spChg chg="mod">
          <ac:chgData name="Dedryver, Chloe" userId="79959bef-5c0f-4416-9b8c-5bbd4bebce46" providerId="ADAL" clId="{ED347F80-62C0-4008-AFD7-7B5A1852273B}" dt="2026-06-11T14:28:38.936" v="3871" actId="207"/>
          <ac:spMkLst>
            <pc:docMk/>
            <pc:sldMk cId="343364716" sldId="257"/>
            <ac:spMk id="6" creationId="{97C8E467-C17E-4A62-9AE5-F52FA95BC988}"/>
          </ac:spMkLst>
        </pc:spChg>
        <pc:graphicFrameChg chg="add mod modGraphic">
          <ac:chgData name="Dedryver, Chloe" userId="79959bef-5c0f-4416-9b8c-5bbd4bebce46" providerId="ADAL" clId="{ED347F80-62C0-4008-AFD7-7B5A1852273B}" dt="2026-06-23T11:07:55.107" v="4772" actId="2165"/>
          <ac:graphicFrameMkLst>
            <pc:docMk/>
            <pc:sldMk cId="343364716" sldId="257"/>
            <ac:graphicFrameMk id="2" creationId="{4D2AC3F2-0726-B179-3891-5EDB79CB5C5F}"/>
          </ac:graphicFrameMkLst>
        </pc:graphicFrameChg>
      </pc:sldChg>
      <pc:sldChg chg="addSp delSp modSp add del mod">
        <pc:chgData name="Dedryver, Chloe" userId="79959bef-5c0f-4416-9b8c-5bbd4bebce46" providerId="ADAL" clId="{ED347F80-62C0-4008-AFD7-7B5A1852273B}" dt="2026-06-10T15:35:20.315" v="1286" actId="478"/>
        <pc:sldMkLst>
          <pc:docMk/>
          <pc:sldMk cId="2510644384" sldId="258"/>
        </pc:sldMkLst>
        <pc:spChg chg="mod">
          <ac:chgData name="Dedryver, Chloe" userId="79959bef-5c0f-4416-9b8c-5bbd4bebce46" providerId="ADAL" clId="{ED347F80-62C0-4008-AFD7-7B5A1852273B}" dt="2026-06-10T15:35:16.975" v="1284" actId="20577"/>
          <ac:spMkLst>
            <pc:docMk/>
            <pc:sldMk cId="2510644384" sldId="258"/>
            <ac:spMk id="2" creationId="{E5FE50D1-C04F-4FEE-8AE2-3C00A5481048}"/>
          </ac:spMkLst>
        </pc:spChg>
      </pc:sldChg>
      <pc:sldChg chg="addSp delSp modSp new mod ord modNotesTx">
        <pc:chgData name="Dedryver, Chloe" userId="79959bef-5c0f-4416-9b8c-5bbd4bebce46" providerId="ADAL" clId="{ED347F80-62C0-4008-AFD7-7B5A1852273B}" dt="2026-06-25T08:36:20.425" v="5218" actId="20577"/>
        <pc:sldMkLst>
          <pc:docMk/>
          <pc:sldMk cId="965037022" sldId="260"/>
        </pc:sldMkLst>
        <pc:spChg chg="mod">
          <ac:chgData name="Dedryver, Chloe" userId="79959bef-5c0f-4416-9b8c-5bbd4bebce46" providerId="ADAL" clId="{ED347F80-62C0-4008-AFD7-7B5A1852273B}" dt="2026-06-11T14:21:25.100" v="3800" actId="207"/>
          <ac:spMkLst>
            <pc:docMk/>
            <pc:sldMk cId="965037022" sldId="260"/>
            <ac:spMk id="2" creationId="{B90E34DE-5442-1696-0A82-18DBB200CA06}"/>
          </ac:spMkLst>
        </pc:spChg>
        <pc:spChg chg="add mod">
          <ac:chgData name="Dedryver, Chloe" userId="79959bef-5c0f-4416-9b8c-5bbd4bebce46" providerId="ADAL" clId="{ED347F80-62C0-4008-AFD7-7B5A1852273B}" dt="2026-06-11T11:22:42.906" v="3024" actId="113"/>
          <ac:spMkLst>
            <pc:docMk/>
            <pc:sldMk cId="965037022" sldId="260"/>
            <ac:spMk id="4" creationId="{C19BBF37-AC99-695A-E717-078E727B022B}"/>
          </ac:spMkLst>
        </pc:spChg>
        <pc:spChg chg="add mod">
          <ac:chgData name="Dedryver, Chloe" userId="79959bef-5c0f-4416-9b8c-5bbd4bebce46" providerId="ADAL" clId="{ED347F80-62C0-4008-AFD7-7B5A1852273B}" dt="2026-06-17T16:23:59.698" v="4733" actId="20577"/>
          <ac:spMkLst>
            <pc:docMk/>
            <pc:sldMk cId="965037022" sldId="260"/>
            <ac:spMk id="5" creationId="{C0692F0D-4CFE-7E28-4F5B-E69C0EF9E87E}"/>
          </ac:spMkLst>
        </pc:spChg>
        <pc:spChg chg="add mod">
          <ac:chgData name="Dedryver, Chloe" userId="79959bef-5c0f-4416-9b8c-5bbd4bebce46" providerId="ADAL" clId="{ED347F80-62C0-4008-AFD7-7B5A1852273B}" dt="2026-06-11T10:29:02.268" v="2617" actId="113"/>
          <ac:spMkLst>
            <pc:docMk/>
            <pc:sldMk cId="965037022" sldId="260"/>
            <ac:spMk id="6" creationId="{34EFBCC4-D6E2-1DF0-0A08-DB3C3886F2E4}"/>
          </ac:spMkLst>
        </pc:spChg>
        <pc:spChg chg="add mod">
          <ac:chgData name="Dedryver, Chloe" userId="79959bef-5c0f-4416-9b8c-5bbd4bebce46" providerId="ADAL" clId="{ED347F80-62C0-4008-AFD7-7B5A1852273B}" dt="2026-06-11T12:44:04.843" v="3490" actId="1076"/>
          <ac:spMkLst>
            <pc:docMk/>
            <pc:sldMk cId="965037022" sldId="260"/>
            <ac:spMk id="7" creationId="{1EB15B30-9E3A-1724-B425-D12B65158E44}"/>
          </ac:spMkLst>
        </pc:spChg>
        <pc:spChg chg="add mod">
          <ac:chgData name="Dedryver, Chloe" userId="79959bef-5c0f-4416-9b8c-5bbd4bebce46" providerId="ADAL" clId="{ED347F80-62C0-4008-AFD7-7B5A1852273B}" dt="2026-06-11T10:34:02.564" v="2683" actId="1076"/>
          <ac:spMkLst>
            <pc:docMk/>
            <pc:sldMk cId="965037022" sldId="260"/>
            <ac:spMk id="8" creationId="{16D024A3-25A8-19AD-F368-D7D452DF319F}"/>
          </ac:spMkLst>
        </pc:spChg>
        <pc:spChg chg="add mod">
          <ac:chgData name="Dedryver, Chloe" userId="79959bef-5c0f-4416-9b8c-5bbd4bebce46" providerId="ADAL" clId="{ED347F80-62C0-4008-AFD7-7B5A1852273B}" dt="2026-06-11T12:44:09.080" v="3491" actId="1076"/>
          <ac:spMkLst>
            <pc:docMk/>
            <pc:sldMk cId="965037022" sldId="260"/>
            <ac:spMk id="11" creationId="{CB8A4C2E-CD57-9A3E-480D-4E47EE5BEA13}"/>
          </ac:spMkLst>
        </pc:spChg>
        <pc:spChg chg="add del mod">
          <ac:chgData name="Dedryver, Chloe" userId="79959bef-5c0f-4416-9b8c-5bbd4bebce46" providerId="ADAL" clId="{ED347F80-62C0-4008-AFD7-7B5A1852273B}" dt="2026-06-11T10:33:47.313" v="2681" actId="207"/>
          <ac:spMkLst>
            <pc:docMk/>
            <pc:sldMk cId="965037022" sldId="260"/>
            <ac:spMk id="12" creationId="{3EC77D8A-AC66-5B8E-48DD-F032C4C0D4B5}"/>
          </ac:spMkLst>
        </pc:spChg>
        <pc:spChg chg="add mod">
          <ac:chgData name="Dedryver, Chloe" userId="79959bef-5c0f-4416-9b8c-5bbd4bebce46" providerId="ADAL" clId="{ED347F80-62C0-4008-AFD7-7B5A1852273B}" dt="2026-06-11T10:30:42.428" v="2646" actId="1076"/>
          <ac:spMkLst>
            <pc:docMk/>
            <pc:sldMk cId="965037022" sldId="260"/>
            <ac:spMk id="13" creationId="{F3160276-DA75-B3E2-6AD6-38EE67E6198A}"/>
          </ac:spMkLst>
        </pc:spChg>
      </pc:sldChg>
      <pc:sldChg chg="addSp delSp modSp new mod modNotesTx">
        <pc:chgData name="Dedryver, Chloe" userId="79959bef-5c0f-4416-9b8c-5bbd4bebce46" providerId="ADAL" clId="{ED347F80-62C0-4008-AFD7-7B5A1852273B}" dt="2026-06-25T08:42:18.149" v="5221" actId="20577"/>
        <pc:sldMkLst>
          <pc:docMk/>
          <pc:sldMk cId="339417165" sldId="263"/>
        </pc:sldMkLst>
        <pc:spChg chg="mod">
          <ac:chgData name="Dedryver, Chloe" userId="79959bef-5c0f-4416-9b8c-5bbd4bebce46" providerId="ADAL" clId="{ED347F80-62C0-4008-AFD7-7B5A1852273B}" dt="2026-06-11T14:21:39.400" v="3804" actId="207"/>
          <ac:spMkLst>
            <pc:docMk/>
            <pc:sldMk cId="339417165" sldId="263"/>
            <ac:spMk id="2" creationId="{8E91F215-5867-48AD-0E04-940A2CC499BB}"/>
          </ac:spMkLst>
        </pc:spChg>
        <pc:spChg chg="add mod">
          <ac:chgData name="Dedryver, Chloe" userId="79959bef-5c0f-4416-9b8c-5bbd4bebce46" providerId="ADAL" clId="{ED347F80-62C0-4008-AFD7-7B5A1852273B}" dt="2026-06-11T14:10:31.505" v="3570" actId="1076"/>
          <ac:spMkLst>
            <pc:docMk/>
            <pc:sldMk cId="339417165" sldId="263"/>
            <ac:spMk id="3" creationId="{B06A3A82-E34A-408D-FBAC-992F3885939E}"/>
          </ac:spMkLst>
        </pc:spChg>
        <pc:spChg chg="add mod">
          <ac:chgData name="Dedryver, Chloe" userId="79959bef-5c0f-4416-9b8c-5bbd4bebce46" providerId="ADAL" clId="{ED347F80-62C0-4008-AFD7-7B5A1852273B}" dt="2026-06-11T14:19:25.865" v="3787" actId="14100"/>
          <ac:spMkLst>
            <pc:docMk/>
            <pc:sldMk cId="339417165" sldId="263"/>
            <ac:spMk id="4" creationId="{EF6B02A9-18BE-3CB7-CB34-CAEB37C59876}"/>
          </ac:spMkLst>
        </pc:spChg>
        <pc:spChg chg="add mod">
          <ac:chgData name="Dedryver, Chloe" userId="79959bef-5c0f-4416-9b8c-5bbd4bebce46" providerId="ADAL" clId="{ED347F80-62C0-4008-AFD7-7B5A1852273B}" dt="2026-06-11T14:19:28.756" v="3788" actId="1076"/>
          <ac:spMkLst>
            <pc:docMk/>
            <pc:sldMk cId="339417165" sldId="263"/>
            <ac:spMk id="5" creationId="{7ABC8C95-EC26-9857-D1F0-F22057C11728}"/>
          </ac:spMkLst>
        </pc:spChg>
        <pc:spChg chg="add mod">
          <ac:chgData name="Dedryver, Chloe" userId="79959bef-5c0f-4416-9b8c-5bbd4bebce46" providerId="ADAL" clId="{ED347F80-62C0-4008-AFD7-7B5A1852273B}" dt="2026-06-11T14:19:35.914" v="3789" actId="1076"/>
          <ac:spMkLst>
            <pc:docMk/>
            <pc:sldMk cId="339417165" sldId="263"/>
            <ac:spMk id="6" creationId="{57172E86-49F8-10C9-126E-686B6E14FC5E}"/>
          </ac:spMkLst>
        </pc:spChg>
        <pc:spChg chg="add mod">
          <ac:chgData name="Dedryver, Chloe" userId="79959bef-5c0f-4416-9b8c-5bbd4bebce46" providerId="ADAL" clId="{ED347F80-62C0-4008-AFD7-7B5A1852273B}" dt="2026-06-11T14:19:35.914" v="3789" actId="1076"/>
          <ac:spMkLst>
            <pc:docMk/>
            <pc:sldMk cId="339417165" sldId="263"/>
            <ac:spMk id="7" creationId="{BD1293AE-7834-BC0D-7C26-66CE4A65F7A9}"/>
          </ac:spMkLst>
        </pc:spChg>
        <pc:spChg chg="add mod">
          <ac:chgData name="Dedryver, Chloe" userId="79959bef-5c0f-4416-9b8c-5bbd4bebce46" providerId="ADAL" clId="{ED347F80-62C0-4008-AFD7-7B5A1852273B}" dt="2026-06-11T14:20:01.513" v="3792" actId="1076"/>
          <ac:spMkLst>
            <pc:docMk/>
            <pc:sldMk cId="339417165" sldId="263"/>
            <ac:spMk id="8" creationId="{175F365B-4C8A-8E32-F677-EBFCBDBF636E}"/>
          </ac:spMkLst>
        </pc:spChg>
        <pc:spChg chg="add mod">
          <ac:chgData name="Dedryver, Chloe" userId="79959bef-5c0f-4416-9b8c-5bbd4bebce46" providerId="ADAL" clId="{ED347F80-62C0-4008-AFD7-7B5A1852273B}" dt="2026-06-11T14:20:01.513" v="3792" actId="1076"/>
          <ac:spMkLst>
            <pc:docMk/>
            <pc:sldMk cId="339417165" sldId="263"/>
            <ac:spMk id="9" creationId="{5D7DE6A9-37D4-2807-AD65-E8583BD37115}"/>
          </ac:spMkLst>
        </pc:spChg>
        <pc:spChg chg="add mod">
          <ac:chgData name="Dedryver, Chloe" userId="79959bef-5c0f-4416-9b8c-5bbd4bebce46" providerId="ADAL" clId="{ED347F80-62C0-4008-AFD7-7B5A1852273B}" dt="2026-06-11T14:19:35.914" v="3789" actId="1076"/>
          <ac:spMkLst>
            <pc:docMk/>
            <pc:sldMk cId="339417165" sldId="263"/>
            <ac:spMk id="10" creationId="{5C7BE89B-45F3-18C1-C499-55EFB88F757D}"/>
          </ac:spMkLst>
        </pc:spChg>
        <pc:spChg chg="add mod">
          <ac:chgData name="Dedryver, Chloe" userId="79959bef-5c0f-4416-9b8c-5bbd4bebce46" providerId="ADAL" clId="{ED347F80-62C0-4008-AFD7-7B5A1852273B}" dt="2026-06-11T14:20:01.513" v="3792" actId="1076"/>
          <ac:spMkLst>
            <pc:docMk/>
            <pc:sldMk cId="339417165" sldId="263"/>
            <ac:spMk id="11" creationId="{13CE8667-062A-C3A3-3A3C-00E4743A3796}"/>
          </ac:spMkLst>
        </pc:spChg>
        <pc:cxnChg chg="add mod">
          <ac:chgData name="Dedryver, Chloe" userId="79959bef-5c0f-4416-9b8c-5bbd4bebce46" providerId="ADAL" clId="{ED347F80-62C0-4008-AFD7-7B5A1852273B}" dt="2026-06-11T14:20:20.026" v="3794"/>
          <ac:cxnSpMkLst>
            <pc:docMk/>
            <pc:sldMk cId="339417165" sldId="263"/>
            <ac:cxnSpMk id="12" creationId="{F1EB809F-0D3F-03E0-A628-974D84B99437}"/>
          </ac:cxnSpMkLst>
        </pc:cxnChg>
      </pc:sldChg>
      <pc:sldChg chg="addSp delSp modSp new mod modClrScheme chgLayout">
        <pc:chgData name="Dedryver, Chloe" userId="79959bef-5c0f-4416-9b8c-5bbd4bebce46" providerId="ADAL" clId="{ED347F80-62C0-4008-AFD7-7B5A1852273B}" dt="2026-06-17T09:44:28.204" v="4429" actId="20577"/>
        <pc:sldMkLst>
          <pc:docMk/>
          <pc:sldMk cId="2000847800" sldId="264"/>
        </pc:sldMkLst>
        <pc:spChg chg="mod">
          <ac:chgData name="Dedryver, Chloe" userId="79959bef-5c0f-4416-9b8c-5bbd4bebce46" providerId="ADAL" clId="{ED347F80-62C0-4008-AFD7-7B5A1852273B}" dt="2026-06-11T14:21:42.392" v="3805" actId="207"/>
          <ac:spMkLst>
            <pc:docMk/>
            <pc:sldMk cId="2000847800" sldId="264"/>
            <ac:spMk id="2" creationId="{BF6FEAEF-1B80-8D76-9ECE-A5D17A4ED2E5}"/>
          </ac:spMkLst>
        </pc:spChg>
        <pc:graphicFrameChg chg="add mod modGraphic">
          <ac:chgData name="Dedryver, Chloe" userId="79959bef-5c0f-4416-9b8c-5bbd4bebce46" providerId="ADAL" clId="{ED347F80-62C0-4008-AFD7-7B5A1852273B}" dt="2026-06-17T09:44:28.204" v="4429" actId="20577"/>
          <ac:graphicFrameMkLst>
            <pc:docMk/>
            <pc:sldMk cId="2000847800" sldId="264"/>
            <ac:graphicFrameMk id="7" creationId="{86B5DFAE-C37D-691B-CD89-F37C3BA9B36B}"/>
          </ac:graphicFrameMkLst>
        </pc:graphicFrameChg>
      </pc:sldChg>
      <pc:sldChg chg="addSp delSp modSp add mod modNotesTx">
        <pc:chgData name="Dedryver, Chloe" userId="79959bef-5c0f-4416-9b8c-5bbd4bebce46" providerId="ADAL" clId="{ED347F80-62C0-4008-AFD7-7B5A1852273B}" dt="2026-06-17T09:56:45.730" v="4719" actId="20577"/>
        <pc:sldMkLst>
          <pc:docMk/>
          <pc:sldMk cId="1808382152" sldId="265"/>
        </pc:sldMkLst>
        <pc:spChg chg="add mod">
          <ac:chgData name="Dedryver, Chloe" userId="79959bef-5c0f-4416-9b8c-5bbd4bebce46" providerId="ADAL" clId="{ED347F80-62C0-4008-AFD7-7B5A1852273B}" dt="2026-06-11T15:11:00.066" v="4266" actId="2085"/>
          <ac:spMkLst>
            <pc:docMk/>
            <pc:sldMk cId="1808382152" sldId="265"/>
            <ac:spMk id="6" creationId="{DB88BFB9-3AB0-47D9-EBDB-FE943603234C}"/>
          </ac:spMkLst>
        </pc:spChg>
        <pc:spChg chg="add mod">
          <ac:chgData name="Dedryver, Chloe" userId="79959bef-5c0f-4416-9b8c-5bbd4bebce46" providerId="ADAL" clId="{ED347F80-62C0-4008-AFD7-7B5A1852273B}" dt="2026-06-11T15:02:54.011" v="4169" actId="1076"/>
          <ac:spMkLst>
            <pc:docMk/>
            <pc:sldMk cId="1808382152" sldId="265"/>
            <ac:spMk id="7" creationId="{82C3CF00-ECD6-9935-886E-B2E9D9EEB0E0}"/>
          </ac:spMkLst>
        </pc:spChg>
        <pc:spChg chg="add mod">
          <ac:chgData name="Dedryver, Chloe" userId="79959bef-5c0f-4416-9b8c-5bbd4bebce46" providerId="ADAL" clId="{ED347F80-62C0-4008-AFD7-7B5A1852273B}" dt="2026-06-11T15:11:07.988" v="4269" actId="207"/>
          <ac:spMkLst>
            <pc:docMk/>
            <pc:sldMk cId="1808382152" sldId="265"/>
            <ac:spMk id="12" creationId="{3D4EDF32-D174-04E3-0CBC-74AF214FFD6E}"/>
          </ac:spMkLst>
        </pc:spChg>
        <pc:spChg chg="add mod">
          <ac:chgData name="Dedryver, Chloe" userId="79959bef-5c0f-4416-9b8c-5bbd4bebce46" providerId="ADAL" clId="{ED347F80-62C0-4008-AFD7-7B5A1852273B}" dt="2026-06-11T14:58:39.889" v="4130" actId="1076"/>
          <ac:spMkLst>
            <pc:docMk/>
            <pc:sldMk cId="1808382152" sldId="265"/>
            <ac:spMk id="13" creationId="{20953281-6CB3-1C75-40F6-E8AE5621B1A9}"/>
          </ac:spMkLst>
        </pc:spChg>
        <pc:spChg chg="add mod">
          <ac:chgData name="Dedryver, Chloe" userId="79959bef-5c0f-4416-9b8c-5bbd4bebce46" providerId="ADAL" clId="{ED347F80-62C0-4008-AFD7-7B5A1852273B}" dt="2026-06-11T15:10:28.153" v="4259" actId="207"/>
          <ac:spMkLst>
            <pc:docMk/>
            <pc:sldMk cId="1808382152" sldId="265"/>
            <ac:spMk id="16" creationId="{C447C490-D631-0731-0DE7-31286621591A}"/>
          </ac:spMkLst>
        </pc:spChg>
        <pc:spChg chg="add mod">
          <ac:chgData name="Dedryver, Chloe" userId="79959bef-5c0f-4416-9b8c-5bbd4bebce46" providerId="ADAL" clId="{ED347F80-62C0-4008-AFD7-7B5A1852273B}" dt="2026-06-11T15:10:31.986" v="4260" actId="207"/>
          <ac:spMkLst>
            <pc:docMk/>
            <pc:sldMk cId="1808382152" sldId="265"/>
            <ac:spMk id="17" creationId="{84D1D295-450C-C877-B632-F94362FEE6C3}"/>
          </ac:spMkLst>
        </pc:spChg>
        <pc:spChg chg="add mod">
          <ac:chgData name="Dedryver, Chloe" userId="79959bef-5c0f-4416-9b8c-5bbd4bebce46" providerId="ADAL" clId="{ED347F80-62C0-4008-AFD7-7B5A1852273B}" dt="2026-06-11T15:13:05.179" v="4281" actId="207"/>
          <ac:spMkLst>
            <pc:docMk/>
            <pc:sldMk cId="1808382152" sldId="265"/>
            <ac:spMk id="18" creationId="{5A2F4498-08DF-1CB7-B6B7-0E8E2D30ABDA}"/>
          </ac:spMkLst>
        </pc:spChg>
        <pc:spChg chg="add mod">
          <ac:chgData name="Dedryver, Chloe" userId="79959bef-5c0f-4416-9b8c-5bbd4bebce46" providerId="ADAL" clId="{ED347F80-62C0-4008-AFD7-7B5A1852273B}" dt="2026-06-11T14:58:39.889" v="4130" actId="1076"/>
          <ac:spMkLst>
            <pc:docMk/>
            <pc:sldMk cId="1808382152" sldId="265"/>
            <ac:spMk id="19" creationId="{2BC301D2-C78A-2FEC-C36A-6F5CFB634E48}"/>
          </ac:spMkLst>
        </pc:spChg>
        <pc:spChg chg="add mod">
          <ac:chgData name="Dedryver, Chloe" userId="79959bef-5c0f-4416-9b8c-5bbd4bebce46" providerId="ADAL" clId="{ED347F80-62C0-4008-AFD7-7B5A1852273B}" dt="2026-06-11T15:04:11.822" v="4187" actId="14100"/>
          <ac:spMkLst>
            <pc:docMk/>
            <pc:sldMk cId="1808382152" sldId="265"/>
            <ac:spMk id="21" creationId="{7FC1A518-E7A9-43CF-B66F-CD17C667E2D1}"/>
          </ac:spMkLst>
        </pc:spChg>
        <pc:spChg chg="add mod">
          <ac:chgData name="Dedryver, Chloe" userId="79959bef-5c0f-4416-9b8c-5bbd4bebce46" providerId="ADAL" clId="{ED347F80-62C0-4008-AFD7-7B5A1852273B}" dt="2026-06-11T15:04:10.024" v="4186" actId="14100"/>
          <ac:spMkLst>
            <pc:docMk/>
            <pc:sldMk cId="1808382152" sldId="265"/>
            <ac:spMk id="23" creationId="{2262E517-C27B-9F36-D064-547090DC1B08}"/>
          </ac:spMkLst>
        </pc:spChg>
        <pc:spChg chg="add mod">
          <ac:chgData name="Dedryver, Chloe" userId="79959bef-5c0f-4416-9b8c-5bbd4bebce46" providerId="ADAL" clId="{ED347F80-62C0-4008-AFD7-7B5A1852273B}" dt="2026-06-11T15:04:40.054" v="4195" actId="1076"/>
          <ac:spMkLst>
            <pc:docMk/>
            <pc:sldMk cId="1808382152" sldId="265"/>
            <ac:spMk id="25" creationId="{C3A4FACB-6C78-B95A-4E09-2564392283EC}"/>
          </ac:spMkLst>
        </pc:spChg>
        <pc:spChg chg="add mod">
          <ac:chgData name="Dedryver, Chloe" userId="79959bef-5c0f-4416-9b8c-5bbd4bebce46" providerId="ADAL" clId="{ED347F80-62C0-4008-AFD7-7B5A1852273B}" dt="2026-06-11T15:12:44.697" v="4279" actId="1076"/>
          <ac:spMkLst>
            <pc:docMk/>
            <pc:sldMk cId="1808382152" sldId="265"/>
            <ac:spMk id="35" creationId="{1E8A952B-B6D0-01FF-6C98-2A1AE53652B4}"/>
          </ac:spMkLst>
        </pc:spChg>
        <pc:spChg chg="add del mod ord">
          <ac:chgData name="Dedryver, Chloe" userId="79959bef-5c0f-4416-9b8c-5bbd4bebce46" providerId="ADAL" clId="{ED347F80-62C0-4008-AFD7-7B5A1852273B}" dt="2026-06-11T15:10:41.693" v="4262" actId="207"/>
          <ac:spMkLst>
            <pc:docMk/>
            <pc:sldMk cId="1808382152" sldId="265"/>
            <ac:spMk id="38" creationId="{450DD079-BB44-6165-F296-EC7132E841F2}"/>
          </ac:spMkLst>
        </pc:spChg>
        <pc:spChg chg="add mod ord">
          <ac:chgData name="Dedryver, Chloe" userId="79959bef-5c0f-4416-9b8c-5bbd4bebce46" providerId="ADAL" clId="{ED347F80-62C0-4008-AFD7-7B5A1852273B}" dt="2026-06-11T15:02:40.938" v="4167" actId="14100"/>
          <ac:spMkLst>
            <pc:docMk/>
            <pc:sldMk cId="1808382152" sldId="265"/>
            <ac:spMk id="39" creationId="{8070486E-8C96-A239-6DF5-232893E17668}"/>
          </ac:spMkLst>
        </pc:spChg>
        <pc:picChg chg="add mod">
          <ac:chgData name="Dedryver, Chloe" userId="79959bef-5c0f-4416-9b8c-5bbd4bebce46" providerId="ADAL" clId="{ED347F80-62C0-4008-AFD7-7B5A1852273B}" dt="2026-06-11T15:10:44.071" v="4263" actId="207"/>
          <ac:picMkLst>
            <pc:docMk/>
            <pc:sldMk cId="1808382152" sldId="265"/>
            <ac:picMk id="15" creationId="{464B7F92-21B1-5D9E-93A4-587A58F8ACAB}"/>
          </ac:picMkLst>
        </pc:picChg>
        <pc:picChg chg="add mod">
          <ac:chgData name="Dedryver, Chloe" userId="79959bef-5c0f-4416-9b8c-5bbd4bebce46" providerId="ADAL" clId="{ED347F80-62C0-4008-AFD7-7B5A1852273B}" dt="2026-06-11T15:09:26.611" v="4252" actId="207"/>
          <ac:picMkLst>
            <pc:docMk/>
            <pc:sldMk cId="1808382152" sldId="265"/>
            <ac:picMk id="29" creationId="{C2E7BAA1-7A86-F1B9-34C6-B7E7C96C459F}"/>
          </ac:picMkLst>
        </pc:picChg>
        <pc:picChg chg="add mod">
          <ac:chgData name="Dedryver, Chloe" userId="79959bef-5c0f-4416-9b8c-5bbd4bebce46" providerId="ADAL" clId="{ED347F80-62C0-4008-AFD7-7B5A1852273B}" dt="2026-06-11T15:09:36.464" v="4253" actId="208"/>
          <ac:picMkLst>
            <pc:docMk/>
            <pc:sldMk cId="1808382152" sldId="265"/>
            <ac:picMk id="31" creationId="{D1F17BDC-3A77-FB81-BC75-6A93BB3A8621}"/>
          </ac:picMkLst>
        </pc:picChg>
        <pc:picChg chg="add mod">
          <ac:chgData name="Dedryver, Chloe" userId="79959bef-5c0f-4416-9b8c-5bbd4bebce46" providerId="ADAL" clId="{ED347F80-62C0-4008-AFD7-7B5A1852273B}" dt="2026-06-11T14:58:39.889" v="4130" actId="1076"/>
          <ac:picMkLst>
            <pc:docMk/>
            <pc:sldMk cId="1808382152" sldId="265"/>
            <ac:picMk id="33" creationId="{706AE6F3-1B72-240C-856A-B2D65AFF296A}"/>
          </ac:picMkLst>
        </pc:picChg>
        <pc:picChg chg="add mod">
          <ac:chgData name="Dedryver, Chloe" userId="79959bef-5c0f-4416-9b8c-5bbd4bebce46" providerId="ADAL" clId="{ED347F80-62C0-4008-AFD7-7B5A1852273B}" dt="2026-06-11T15:13:01.696" v="4280" actId="207"/>
          <ac:picMkLst>
            <pc:docMk/>
            <pc:sldMk cId="1808382152" sldId="265"/>
            <ac:picMk id="41" creationId="{DFD15F4C-E2CC-0744-D4EA-106C0B794981}"/>
          </ac:picMkLst>
        </pc:picChg>
        <pc:picChg chg="add mod">
          <ac:chgData name="Dedryver, Chloe" userId="79959bef-5c0f-4416-9b8c-5bbd4bebce46" providerId="ADAL" clId="{ED347F80-62C0-4008-AFD7-7B5A1852273B}" dt="2026-06-11T15:12:38.956" v="4278" actId="14100"/>
          <ac:picMkLst>
            <pc:docMk/>
            <pc:sldMk cId="1808382152" sldId="265"/>
            <ac:picMk id="43" creationId="{13D7058C-4572-C48E-F6F8-0D786A340765}"/>
          </ac:picMkLst>
        </pc:picChg>
      </pc:sldChg>
      <pc:sldChg chg="addSp delSp modSp new mod">
        <pc:chgData name="Dedryver, Chloe" userId="79959bef-5c0f-4416-9b8c-5bbd4bebce46" providerId="ADAL" clId="{ED347F80-62C0-4008-AFD7-7B5A1852273B}" dt="2026-06-11T14:28:19.200" v="3870" actId="20577"/>
        <pc:sldMkLst>
          <pc:docMk/>
          <pc:sldMk cId="2916386030" sldId="266"/>
        </pc:sldMkLst>
        <pc:spChg chg="mod">
          <ac:chgData name="Dedryver, Chloe" userId="79959bef-5c0f-4416-9b8c-5bbd4bebce46" providerId="ADAL" clId="{ED347F80-62C0-4008-AFD7-7B5A1852273B}" dt="2026-06-10T15:22:22.976" v="812" actId="20577"/>
          <ac:spMkLst>
            <pc:docMk/>
            <pc:sldMk cId="2916386030" sldId="266"/>
            <ac:spMk id="2" creationId="{BF4AFE7E-48D1-FCCD-BED1-024FB62C0933}"/>
          </ac:spMkLst>
        </pc:spChg>
        <pc:spChg chg="add mod">
          <ac:chgData name="Dedryver, Chloe" userId="79959bef-5c0f-4416-9b8c-5bbd4bebce46" providerId="ADAL" clId="{ED347F80-62C0-4008-AFD7-7B5A1852273B}" dt="2026-06-11T14:27:56.891" v="3859" actId="20577"/>
          <ac:spMkLst>
            <pc:docMk/>
            <pc:sldMk cId="2916386030" sldId="266"/>
            <ac:spMk id="10" creationId="{CE971E67-252A-DD53-B775-29CE8ED7B91C}"/>
          </ac:spMkLst>
        </pc:spChg>
        <pc:graphicFrameChg chg="add mod modGraphic">
          <ac:chgData name="Dedryver, Chloe" userId="79959bef-5c0f-4416-9b8c-5bbd4bebce46" providerId="ADAL" clId="{ED347F80-62C0-4008-AFD7-7B5A1852273B}" dt="2026-06-11T14:28:19.200" v="3870" actId="20577"/>
          <ac:graphicFrameMkLst>
            <pc:docMk/>
            <pc:sldMk cId="2916386030" sldId="266"/>
            <ac:graphicFrameMk id="4" creationId="{D2AC41BB-897F-3AC4-13E4-024399361111}"/>
          </ac:graphicFrameMkLst>
        </pc:graphicFrameChg>
      </pc:sldChg>
      <pc:sldChg chg="addSp delSp modSp add mod">
        <pc:chgData name="Dedryver, Chloe" userId="79959bef-5c0f-4416-9b8c-5bbd4bebce46" providerId="ADAL" clId="{ED347F80-62C0-4008-AFD7-7B5A1852273B}" dt="2026-06-15T15:35:26.477" v="4335"/>
        <pc:sldMkLst>
          <pc:docMk/>
          <pc:sldMk cId="1294344449" sldId="267"/>
        </pc:sldMkLst>
        <pc:spChg chg="mod">
          <ac:chgData name="Dedryver, Chloe" userId="79959bef-5c0f-4416-9b8c-5bbd4bebce46" providerId="ADAL" clId="{ED347F80-62C0-4008-AFD7-7B5A1852273B}" dt="2026-06-15T15:35:26.477" v="4335"/>
          <ac:spMkLst>
            <pc:docMk/>
            <pc:sldMk cId="1294344449" sldId="267"/>
            <ac:spMk id="2" creationId="{4EF827BB-0E2D-E260-A190-C08885831B9D}"/>
          </ac:spMkLst>
        </pc:spChg>
        <pc:spChg chg="add mod">
          <ac:chgData name="Dedryver, Chloe" userId="79959bef-5c0f-4416-9b8c-5bbd4bebce46" providerId="ADAL" clId="{ED347F80-62C0-4008-AFD7-7B5A1852273B}" dt="2026-06-11T11:00:29.666" v="2886" actId="208"/>
          <ac:spMkLst>
            <pc:docMk/>
            <pc:sldMk cId="1294344449" sldId="267"/>
            <ac:spMk id="8" creationId="{9603DAED-3C6E-BFBC-2DD4-490BC1C22DEF}"/>
          </ac:spMkLst>
        </pc:spChg>
        <pc:spChg chg="add mod">
          <ac:chgData name="Dedryver, Chloe" userId="79959bef-5c0f-4416-9b8c-5bbd4bebce46" providerId="ADAL" clId="{ED347F80-62C0-4008-AFD7-7B5A1852273B}" dt="2026-06-15T15:35:03.841" v="4333" actId="113"/>
          <ac:spMkLst>
            <pc:docMk/>
            <pc:sldMk cId="1294344449" sldId="267"/>
            <ac:spMk id="10" creationId="{AFF2204D-25C8-0CA1-96AC-7DF521B7A499}"/>
          </ac:spMkLst>
        </pc:spChg>
        <pc:cxnChg chg="add mod">
          <ac:chgData name="Dedryver, Chloe" userId="79959bef-5c0f-4416-9b8c-5bbd4bebce46" providerId="ADAL" clId="{ED347F80-62C0-4008-AFD7-7B5A1852273B}" dt="2026-06-11T11:38:42.187" v="3446" actId="208"/>
          <ac:cxnSpMkLst>
            <pc:docMk/>
            <pc:sldMk cId="1294344449" sldId="267"/>
            <ac:cxnSpMk id="5" creationId="{912A37BE-A115-FC59-9254-4B4E1F20990E}"/>
          </ac:cxnSpMkLst>
        </pc:cxnChg>
      </pc:sldChg>
      <pc:sldChg chg="addSp delSp modSp add mod">
        <pc:chgData name="Dedryver, Chloe" userId="79959bef-5c0f-4416-9b8c-5bbd4bebce46" providerId="ADAL" clId="{ED347F80-62C0-4008-AFD7-7B5A1852273B}" dt="2026-06-11T15:20:22.375" v="4283" actId="1038"/>
        <pc:sldMkLst>
          <pc:docMk/>
          <pc:sldMk cId="3170922544" sldId="268"/>
        </pc:sldMkLst>
        <pc:spChg chg="mod">
          <ac:chgData name="Dedryver, Chloe" userId="79959bef-5c0f-4416-9b8c-5bbd4bebce46" providerId="ADAL" clId="{ED347F80-62C0-4008-AFD7-7B5A1852273B}" dt="2026-06-11T14:21:32.212" v="3802" actId="207"/>
          <ac:spMkLst>
            <pc:docMk/>
            <pc:sldMk cId="3170922544" sldId="268"/>
            <ac:spMk id="2" creationId="{555EA73E-BA00-6A57-EE50-B435027404E6}"/>
          </ac:spMkLst>
        </pc:spChg>
        <pc:spChg chg="add mod">
          <ac:chgData name="Dedryver, Chloe" userId="79959bef-5c0f-4416-9b8c-5bbd4bebce46" providerId="ADAL" clId="{ED347F80-62C0-4008-AFD7-7B5A1852273B}" dt="2026-06-11T11:31:19.644" v="3203" actId="403"/>
          <ac:spMkLst>
            <pc:docMk/>
            <pc:sldMk cId="3170922544" sldId="268"/>
            <ac:spMk id="5" creationId="{D761248C-03AF-AD19-7C2C-C379D3DE9262}"/>
          </ac:spMkLst>
        </pc:spChg>
        <pc:spChg chg="add mod">
          <ac:chgData name="Dedryver, Chloe" userId="79959bef-5c0f-4416-9b8c-5bbd4bebce46" providerId="ADAL" clId="{ED347F80-62C0-4008-AFD7-7B5A1852273B}" dt="2026-06-11T15:20:22.375" v="4283" actId="1038"/>
          <ac:spMkLst>
            <pc:docMk/>
            <pc:sldMk cId="3170922544" sldId="268"/>
            <ac:spMk id="7" creationId="{52C9E914-7B97-E29E-D9A8-03A8BB189D8C}"/>
          </ac:spMkLst>
        </pc:spChg>
        <pc:spChg chg="add mod">
          <ac:chgData name="Dedryver, Chloe" userId="79959bef-5c0f-4416-9b8c-5bbd4bebce46" providerId="ADAL" clId="{ED347F80-62C0-4008-AFD7-7B5A1852273B}" dt="2026-06-11T15:08:35.024" v="4247" actId="1036"/>
          <ac:spMkLst>
            <pc:docMk/>
            <pc:sldMk cId="3170922544" sldId="268"/>
            <ac:spMk id="8" creationId="{E0FE8391-C46C-FEF2-309F-50B256491CDC}"/>
          </ac:spMkLst>
        </pc:spChg>
        <pc:spChg chg="add mod">
          <ac:chgData name="Dedryver, Chloe" userId="79959bef-5c0f-4416-9b8c-5bbd4bebce46" providerId="ADAL" clId="{ED347F80-62C0-4008-AFD7-7B5A1852273B}" dt="2026-06-11T15:08:30.550" v="4244" actId="1037"/>
          <ac:spMkLst>
            <pc:docMk/>
            <pc:sldMk cId="3170922544" sldId="268"/>
            <ac:spMk id="9" creationId="{15E43CD7-FD33-A107-6192-FBC1ABF1B49B}"/>
          </ac:spMkLst>
        </pc:spChg>
        <pc:graphicFrameChg chg="add mod modGraphic">
          <ac:chgData name="Dedryver, Chloe" userId="79959bef-5c0f-4416-9b8c-5bbd4bebce46" providerId="ADAL" clId="{ED347F80-62C0-4008-AFD7-7B5A1852273B}" dt="2026-06-11T11:31:57.892" v="3285"/>
          <ac:graphicFrameMkLst>
            <pc:docMk/>
            <pc:sldMk cId="3170922544" sldId="268"/>
            <ac:graphicFrameMk id="4" creationId="{3D8DFC53-2C37-E9D6-0E29-12046A0AF7B7}"/>
          </ac:graphicFrameMkLst>
        </pc:graphicFrameChg>
      </pc:sldChg>
      <pc:sldChg chg="addSp delSp modSp add mod modNotesTx">
        <pc:chgData name="Dedryver, Chloe" userId="79959bef-5c0f-4416-9b8c-5bbd4bebce46" providerId="ADAL" clId="{ED347F80-62C0-4008-AFD7-7B5A1852273B}" dt="2026-06-25T08:37:25.318" v="5219" actId="20577"/>
        <pc:sldMkLst>
          <pc:docMk/>
          <pc:sldMk cId="1851820635" sldId="269"/>
        </pc:sldMkLst>
        <pc:spChg chg="mod">
          <ac:chgData name="Dedryver, Chloe" userId="79959bef-5c0f-4416-9b8c-5bbd4bebce46" providerId="ADAL" clId="{ED347F80-62C0-4008-AFD7-7B5A1852273B}" dt="2026-06-11T14:21:28.852" v="3801" actId="207"/>
          <ac:spMkLst>
            <pc:docMk/>
            <pc:sldMk cId="1851820635" sldId="269"/>
            <ac:spMk id="2" creationId="{C6667581-03A7-6C81-A2C5-C46F484572C3}"/>
          </ac:spMkLst>
        </pc:spChg>
        <pc:spChg chg="add mod">
          <ac:chgData name="Dedryver, Chloe" userId="79959bef-5c0f-4416-9b8c-5bbd4bebce46" providerId="ADAL" clId="{ED347F80-62C0-4008-AFD7-7B5A1852273B}" dt="2026-06-11T11:27:00.048" v="3101" actId="14100"/>
          <ac:spMkLst>
            <pc:docMk/>
            <pc:sldMk cId="1851820635" sldId="269"/>
            <ac:spMk id="6" creationId="{60528FEA-8F79-59BD-71C7-5D044421B5EB}"/>
          </ac:spMkLst>
        </pc:spChg>
        <pc:spChg chg="add mod">
          <ac:chgData name="Dedryver, Chloe" userId="79959bef-5c0f-4416-9b8c-5bbd4bebce46" providerId="ADAL" clId="{ED347F80-62C0-4008-AFD7-7B5A1852273B}" dt="2026-06-11T11:27:02.182" v="3102" actId="14100"/>
          <ac:spMkLst>
            <pc:docMk/>
            <pc:sldMk cId="1851820635" sldId="269"/>
            <ac:spMk id="7" creationId="{F55064D9-AFD8-F20D-0EA7-AEA271174AA4}"/>
          </ac:spMkLst>
        </pc:spChg>
        <pc:spChg chg="add mod ord">
          <ac:chgData name="Dedryver, Chloe" userId="79959bef-5c0f-4416-9b8c-5bbd4bebce46" providerId="ADAL" clId="{ED347F80-62C0-4008-AFD7-7B5A1852273B}" dt="2026-06-11T11:27:20.335" v="3106" actId="207"/>
          <ac:spMkLst>
            <pc:docMk/>
            <pc:sldMk cId="1851820635" sldId="269"/>
            <ac:spMk id="10" creationId="{5B1FD6BA-27C3-4AA3-7936-E4357CF0D9AA}"/>
          </ac:spMkLst>
        </pc:spChg>
        <pc:spChg chg="add mod ord">
          <ac:chgData name="Dedryver, Chloe" userId="79959bef-5c0f-4416-9b8c-5bbd4bebce46" providerId="ADAL" clId="{ED347F80-62C0-4008-AFD7-7B5A1852273B}" dt="2026-06-11T11:27:20.335" v="3106" actId="207"/>
          <ac:spMkLst>
            <pc:docMk/>
            <pc:sldMk cId="1851820635" sldId="269"/>
            <ac:spMk id="11" creationId="{CFD095C6-F190-A31F-CF7C-5F342CE00E1F}"/>
          </ac:spMkLst>
        </pc:spChg>
        <pc:picChg chg="add mod">
          <ac:chgData name="Dedryver, Chloe" userId="79959bef-5c0f-4416-9b8c-5bbd4bebce46" providerId="ADAL" clId="{ED347F80-62C0-4008-AFD7-7B5A1852273B}" dt="2026-06-11T11:26:57.717" v="3100" actId="1076"/>
          <ac:picMkLst>
            <pc:docMk/>
            <pc:sldMk cId="1851820635" sldId="269"/>
            <ac:picMk id="17" creationId="{78A69B34-DB5C-2C77-2465-8CBCF7E3B406}"/>
          </ac:picMkLst>
        </pc:picChg>
        <pc:picChg chg="add mod">
          <ac:chgData name="Dedryver, Chloe" userId="79959bef-5c0f-4416-9b8c-5bbd4bebce46" providerId="ADAL" clId="{ED347F80-62C0-4008-AFD7-7B5A1852273B}" dt="2026-06-11T11:26:48.557" v="3097" actId="1076"/>
          <ac:picMkLst>
            <pc:docMk/>
            <pc:sldMk cId="1851820635" sldId="269"/>
            <ac:picMk id="19" creationId="{B42D8F64-A8F1-5D1C-7482-16A174C686C2}"/>
          </ac:picMkLst>
        </pc:picChg>
        <pc:cxnChg chg="add mod">
          <ac:chgData name="Dedryver, Chloe" userId="79959bef-5c0f-4416-9b8c-5bbd4bebce46" providerId="ADAL" clId="{ED347F80-62C0-4008-AFD7-7B5A1852273B}" dt="2026-06-11T11:40:07.735" v="3458"/>
          <ac:cxnSpMkLst>
            <pc:docMk/>
            <pc:sldMk cId="1851820635" sldId="269"/>
            <ac:cxnSpMk id="20" creationId="{AA8D0921-6942-0328-4D87-9DD79526A5D6}"/>
          </ac:cxnSpMkLst>
        </pc:cxnChg>
      </pc:sldChg>
      <pc:sldChg chg="addSp delSp modSp add mod ord modNotesTx">
        <pc:chgData name="Dedryver, Chloe" userId="79959bef-5c0f-4416-9b8c-5bbd4bebce46" providerId="ADAL" clId="{ED347F80-62C0-4008-AFD7-7B5A1852273B}" dt="2026-06-25T08:39:47.972" v="5220" actId="20577"/>
        <pc:sldMkLst>
          <pc:docMk/>
          <pc:sldMk cId="575803304" sldId="270"/>
        </pc:sldMkLst>
        <pc:spChg chg="mod">
          <ac:chgData name="Dedryver, Chloe" userId="79959bef-5c0f-4416-9b8c-5bbd4bebce46" providerId="ADAL" clId="{ED347F80-62C0-4008-AFD7-7B5A1852273B}" dt="2026-06-11T14:21:35.064" v="3803" actId="207"/>
          <ac:spMkLst>
            <pc:docMk/>
            <pc:sldMk cId="575803304" sldId="270"/>
            <ac:spMk id="2" creationId="{5015531D-8753-45DD-B000-AA5133B0A9EE}"/>
          </ac:spMkLst>
        </pc:spChg>
        <pc:spChg chg="add mod">
          <ac:chgData name="Dedryver, Chloe" userId="79959bef-5c0f-4416-9b8c-5bbd4bebce46" providerId="ADAL" clId="{ED347F80-62C0-4008-AFD7-7B5A1852273B}" dt="2026-06-11T12:44:28.930" v="3500" actId="20577"/>
          <ac:spMkLst>
            <pc:docMk/>
            <pc:sldMk cId="575803304" sldId="270"/>
            <ac:spMk id="7" creationId="{9978176E-BE75-E1E1-FF13-39ECBC6F8AC6}"/>
          </ac:spMkLst>
        </pc:spChg>
        <pc:spChg chg="add mod">
          <ac:chgData name="Dedryver, Chloe" userId="79959bef-5c0f-4416-9b8c-5bbd4bebce46" providerId="ADAL" clId="{ED347F80-62C0-4008-AFD7-7B5A1852273B}" dt="2026-06-11T12:44:22.801" v="3494" actId="20577"/>
          <ac:spMkLst>
            <pc:docMk/>
            <pc:sldMk cId="575803304" sldId="270"/>
            <ac:spMk id="9" creationId="{6C0BE920-F701-ED23-39C0-370090612DE0}"/>
          </ac:spMkLst>
        </pc:spChg>
        <pc:spChg chg="add mod">
          <ac:chgData name="Dedryver, Chloe" userId="79959bef-5c0f-4416-9b8c-5bbd4bebce46" providerId="ADAL" clId="{ED347F80-62C0-4008-AFD7-7B5A1852273B}" dt="2026-06-11T12:44:25.828" v="3497" actId="20577"/>
          <ac:spMkLst>
            <pc:docMk/>
            <pc:sldMk cId="575803304" sldId="270"/>
            <ac:spMk id="10" creationId="{1385DDFD-44EC-F353-08F6-D1C09CD4B617}"/>
          </ac:spMkLst>
        </pc:spChg>
        <pc:spChg chg="add mod">
          <ac:chgData name="Dedryver, Chloe" userId="79959bef-5c0f-4416-9b8c-5bbd4bebce46" providerId="ADAL" clId="{ED347F80-62C0-4008-AFD7-7B5A1852273B}" dt="2026-06-11T12:44:31.923" v="3503" actId="20577"/>
          <ac:spMkLst>
            <pc:docMk/>
            <pc:sldMk cId="575803304" sldId="270"/>
            <ac:spMk id="11" creationId="{B169ED68-6062-D7D8-504A-3ECAB072D6D7}"/>
          </ac:spMkLst>
        </pc:spChg>
        <pc:spChg chg="add mod">
          <ac:chgData name="Dedryver, Chloe" userId="79959bef-5c0f-4416-9b8c-5bbd4bebce46" providerId="ADAL" clId="{ED347F80-62C0-4008-AFD7-7B5A1852273B}" dt="2026-06-11T12:44:34.668" v="3506" actId="20577"/>
          <ac:spMkLst>
            <pc:docMk/>
            <pc:sldMk cId="575803304" sldId="270"/>
            <ac:spMk id="12" creationId="{49E31DB4-4887-F69E-8D82-270908A60CEE}"/>
          </ac:spMkLst>
        </pc:spChg>
        <pc:spChg chg="add mod">
          <ac:chgData name="Dedryver, Chloe" userId="79959bef-5c0f-4416-9b8c-5bbd4bebce46" providerId="ADAL" clId="{ED347F80-62C0-4008-AFD7-7B5A1852273B}" dt="2026-06-11T12:44:47.927" v="3509" actId="20577"/>
          <ac:spMkLst>
            <pc:docMk/>
            <pc:sldMk cId="575803304" sldId="270"/>
            <ac:spMk id="13" creationId="{0D846F28-7EF6-7555-AAE4-44EC3EA46ADF}"/>
          </ac:spMkLst>
        </pc:spChg>
        <pc:spChg chg="add mod">
          <ac:chgData name="Dedryver, Chloe" userId="79959bef-5c0f-4416-9b8c-5bbd4bebce46" providerId="ADAL" clId="{ED347F80-62C0-4008-AFD7-7B5A1852273B}" dt="2026-06-11T12:44:53.481" v="3512" actId="20577"/>
          <ac:spMkLst>
            <pc:docMk/>
            <pc:sldMk cId="575803304" sldId="270"/>
            <ac:spMk id="14" creationId="{0DDB762F-127F-4494-0D91-11C641EBF374}"/>
          </ac:spMkLst>
        </pc:spChg>
        <pc:spChg chg="add mod">
          <ac:chgData name="Dedryver, Chloe" userId="79959bef-5c0f-4416-9b8c-5bbd4bebce46" providerId="ADAL" clId="{ED347F80-62C0-4008-AFD7-7B5A1852273B}" dt="2026-06-11T12:45:09.084" v="3517" actId="20577"/>
          <ac:spMkLst>
            <pc:docMk/>
            <pc:sldMk cId="575803304" sldId="270"/>
            <ac:spMk id="15" creationId="{5886D015-75B8-9A93-3D71-5F6BD82796EE}"/>
          </ac:spMkLst>
        </pc:spChg>
        <pc:spChg chg="add mod">
          <ac:chgData name="Dedryver, Chloe" userId="79959bef-5c0f-4416-9b8c-5bbd4bebce46" providerId="ADAL" clId="{ED347F80-62C0-4008-AFD7-7B5A1852273B}" dt="2026-06-11T12:45:19.860" v="3521" actId="20577"/>
          <ac:spMkLst>
            <pc:docMk/>
            <pc:sldMk cId="575803304" sldId="270"/>
            <ac:spMk id="16" creationId="{206600B2-0D26-661D-304B-BA28FF8D9B31}"/>
          </ac:spMkLst>
        </pc:spChg>
        <pc:spChg chg="add mod">
          <ac:chgData name="Dedryver, Chloe" userId="79959bef-5c0f-4416-9b8c-5bbd4bebce46" providerId="ADAL" clId="{ED347F80-62C0-4008-AFD7-7B5A1852273B}" dt="2026-06-11T12:45:41.948" v="3527" actId="20577"/>
          <ac:spMkLst>
            <pc:docMk/>
            <pc:sldMk cId="575803304" sldId="270"/>
            <ac:spMk id="17" creationId="{92FDB983-5115-D0A4-8BC1-43E7D8800371}"/>
          </ac:spMkLst>
        </pc:spChg>
        <pc:spChg chg="add mod">
          <ac:chgData name="Dedryver, Chloe" userId="79959bef-5c0f-4416-9b8c-5bbd4bebce46" providerId="ADAL" clId="{ED347F80-62C0-4008-AFD7-7B5A1852273B}" dt="2026-06-11T12:45:44.343" v="3530" actId="20577"/>
          <ac:spMkLst>
            <pc:docMk/>
            <pc:sldMk cId="575803304" sldId="270"/>
            <ac:spMk id="18" creationId="{E6C78FA0-A29F-5601-9236-B55FD5B79D9D}"/>
          </ac:spMkLst>
        </pc:spChg>
        <pc:spChg chg="add mod">
          <ac:chgData name="Dedryver, Chloe" userId="79959bef-5c0f-4416-9b8c-5bbd4bebce46" providerId="ADAL" clId="{ED347F80-62C0-4008-AFD7-7B5A1852273B}" dt="2026-06-11T12:45:46.830" v="3533" actId="20577"/>
          <ac:spMkLst>
            <pc:docMk/>
            <pc:sldMk cId="575803304" sldId="270"/>
            <ac:spMk id="19" creationId="{246A44A5-0949-06BE-2D0B-BF5C6E589D83}"/>
          </ac:spMkLst>
        </pc:spChg>
        <pc:spChg chg="add mod ord">
          <ac:chgData name="Dedryver, Chloe" userId="79959bef-5c0f-4416-9b8c-5bbd4bebce46" providerId="ADAL" clId="{ED347F80-62C0-4008-AFD7-7B5A1852273B}" dt="2026-06-11T11:37:35.301" v="3437" actId="1076"/>
          <ac:spMkLst>
            <pc:docMk/>
            <pc:sldMk cId="575803304" sldId="270"/>
            <ac:spMk id="23" creationId="{3798F319-FEAD-CC2B-BFBF-09A78E910B92}"/>
          </ac:spMkLst>
        </pc:spChg>
        <pc:spChg chg="add mod ord">
          <ac:chgData name="Dedryver, Chloe" userId="79959bef-5c0f-4416-9b8c-5bbd4bebce46" providerId="ADAL" clId="{ED347F80-62C0-4008-AFD7-7B5A1852273B}" dt="2026-06-11T11:38:12.782" v="3443" actId="1076"/>
          <ac:spMkLst>
            <pc:docMk/>
            <pc:sldMk cId="575803304" sldId="270"/>
            <ac:spMk id="24" creationId="{5F4919B3-3E46-0D6F-868E-F455C139906E}"/>
          </ac:spMkLst>
        </pc:spChg>
        <pc:cxnChg chg="add mod">
          <ac:chgData name="Dedryver, Chloe" userId="79959bef-5c0f-4416-9b8c-5bbd4bebce46" providerId="ADAL" clId="{ED347F80-62C0-4008-AFD7-7B5A1852273B}" dt="2026-06-11T11:40:02.013" v="3457" actId="208"/>
          <ac:cxnSpMkLst>
            <pc:docMk/>
            <pc:sldMk cId="575803304" sldId="270"/>
            <ac:cxnSpMk id="25" creationId="{7C0435E5-326F-A1C8-CB53-23E6E5C64C13}"/>
          </ac:cxnSpMkLst>
        </pc:cxnChg>
      </pc:sldChg>
      <pc:sldChg chg="modSp add mod">
        <pc:chgData name="Dedryver, Chloe" userId="79959bef-5c0f-4416-9b8c-5bbd4bebce46" providerId="ADAL" clId="{ED347F80-62C0-4008-AFD7-7B5A1852273B}" dt="2026-06-15T15:36:03.657" v="4345"/>
        <pc:sldMkLst>
          <pc:docMk/>
          <pc:sldMk cId="1209541667" sldId="271"/>
        </pc:sldMkLst>
        <pc:spChg chg="mod">
          <ac:chgData name="Dedryver, Chloe" userId="79959bef-5c0f-4416-9b8c-5bbd4bebce46" providerId="ADAL" clId="{ED347F80-62C0-4008-AFD7-7B5A1852273B}" dt="2026-06-15T15:35:53.712" v="4340" actId="207"/>
          <ac:spMkLst>
            <pc:docMk/>
            <pc:sldMk cId="1209541667" sldId="271"/>
            <ac:spMk id="2" creationId="{41503FE8-E51A-A320-5294-DD63C68EEB5F}"/>
          </ac:spMkLst>
        </pc:spChg>
        <pc:spChg chg="mod">
          <ac:chgData name="Dedryver, Chloe" userId="79959bef-5c0f-4416-9b8c-5bbd4bebce46" providerId="ADAL" clId="{ED347F80-62C0-4008-AFD7-7B5A1852273B}" dt="2026-06-15T15:36:03.657" v="4345"/>
          <ac:spMkLst>
            <pc:docMk/>
            <pc:sldMk cId="1209541667" sldId="271"/>
            <ac:spMk id="10" creationId="{C9931C0D-7B7E-580A-A63C-3FCAAF93A6C2}"/>
          </ac:spMkLst>
        </pc:spChg>
      </pc:sldChg>
      <pc:sldChg chg="addSp modSp add mod">
        <pc:chgData name="Dedryver, Chloe" userId="79959bef-5c0f-4416-9b8c-5bbd4bebce46" providerId="ADAL" clId="{ED347F80-62C0-4008-AFD7-7B5A1852273B}" dt="2026-06-17T09:47:27.382" v="4433" actId="1076"/>
        <pc:sldMkLst>
          <pc:docMk/>
          <pc:sldMk cId="1663144971" sldId="272"/>
        </pc:sldMkLst>
        <pc:spChg chg="mod">
          <ac:chgData name="Dedryver, Chloe" userId="79959bef-5c0f-4416-9b8c-5bbd4bebce46" providerId="ADAL" clId="{ED347F80-62C0-4008-AFD7-7B5A1852273B}" dt="2026-06-16T15:43:14.389" v="4423" actId="20577"/>
          <ac:spMkLst>
            <pc:docMk/>
            <pc:sldMk cId="1663144971" sldId="272"/>
            <ac:spMk id="2" creationId="{8CAEA3D6-F945-313E-C66B-9243925BE048}"/>
          </ac:spMkLst>
        </pc:spChg>
        <pc:spChg chg="mod">
          <ac:chgData name="Dedryver, Chloe" userId="79959bef-5c0f-4416-9b8c-5bbd4bebce46" providerId="ADAL" clId="{ED347F80-62C0-4008-AFD7-7B5A1852273B}" dt="2026-06-17T09:47:27.382" v="4433" actId="1076"/>
          <ac:spMkLst>
            <pc:docMk/>
            <pc:sldMk cId="1663144971" sldId="272"/>
            <ac:spMk id="10" creationId="{E866CBFA-85CB-3DBB-0308-CCA3FA8A6817}"/>
          </ac:spMkLst>
        </pc:spChg>
      </pc:sldChg>
      <pc:sldChg chg="modSp add mod">
        <pc:chgData name="Dedryver, Chloe" userId="79959bef-5c0f-4416-9b8c-5bbd4bebce46" providerId="ADAL" clId="{ED347F80-62C0-4008-AFD7-7B5A1852273B}" dt="2026-06-18T10:11:46.780" v="4755" actId="20577"/>
        <pc:sldMkLst>
          <pc:docMk/>
          <pc:sldMk cId="1273552576" sldId="273"/>
        </pc:sldMkLst>
        <pc:spChg chg="mod">
          <ac:chgData name="Dedryver, Chloe" userId="79959bef-5c0f-4416-9b8c-5bbd4bebce46" providerId="ADAL" clId="{ED347F80-62C0-4008-AFD7-7B5A1852273B}" dt="2026-06-15T15:43:23.808" v="4366"/>
          <ac:spMkLst>
            <pc:docMk/>
            <pc:sldMk cId="1273552576" sldId="273"/>
            <ac:spMk id="2" creationId="{2FE0D9AE-3B8E-036F-4D0E-1216C52341DD}"/>
          </ac:spMkLst>
        </pc:spChg>
        <pc:spChg chg="mod">
          <ac:chgData name="Dedryver, Chloe" userId="79959bef-5c0f-4416-9b8c-5bbd4bebce46" providerId="ADAL" clId="{ED347F80-62C0-4008-AFD7-7B5A1852273B}" dt="2026-06-18T10:11:46.780" v="4755" actId="20577"/>
          <ac:spMkLst>
            <pc:docMk/>
            <pc:sldMk cId="1273552576" sldId="273"/>
            <ac:spMk id="10" creationId="{119C7A8F-7390-413D-38DD-5283343E9F6C}"/>
          </ac:spMkLst>
        </pc:spChg>
      </pc:sldChg>
      <pc:sldChg chg="modSp add mod">
        <pc:chgData name="Dedryver, Chloe" userId="79959bef-5c0f-4416-9b8c-5bbd4bebce46" providerId="ADAL" clId="{ED347F80-62C0-4008-AFD7-7B5A1852273B}" dt="2026-06-15T15:44:54.056" v="4382"/>
        <pc:sldMkLst>
          <pc:docMk/>
          <pc:sldMk cId="2505817010" sldId="274"/>
        </pc:sldMkLst>
        <pc:spChg chg="mod">
          <ac:chgData name="Dedryver, Chloe" userId="79959bef-5c0f-4416-9b8c-5bbd4bebce46" providerId="ADAL" clId="{ED347F80-62C0-4008-AFD7-7B5A1852273B}" dt="2026-06-15T15:44:20.904" v="4377"/>
          <ac:spMkLst>
            <pc:docMk/>
            <pc:sldMk cId="2505817010" sldId="274"/>
            <ac:spMk id="2" creationId="{B56C590F-56F8-47A6-C2C2-EF20870470B3}"/>
          </ac:spMkLst>
        </pc:spChg>
        <pc:spChg chg="mod">
          <ac:chgData name="Dedryver, Chloe" userId="79959bef-5c0f-4416-9b8c-5bbd4bebce46" providerId="ADAL" clId="{ED347F80-62C0-4008-AFD7-7B5A1852273B}" dt="2026-06-15T15:44:54.056" v="4382"/>
          <ac:spMkLst>
            <pc:docMk/>
            <pc:sldMk cId="2505817010" sldId="274"/>
            <ac:spMk id="10" creationId="{B0A1250A-286E-8DE2-1033-9DCF82B2B39D}"/>
          </ac:spMkLst>
        </pc:spChg>
      </pc:sldChg>
      <pc:sldChg chg="add ord">
        <pc:chgData name="Dedryver, Chloe" userId="79959bef-5c0f-4416-9b8c-5bbd4bebce46" providerId="ADAL" clId="{ED347F80-62C0-4008-AFD7-7B5A1852273B}" dt="2026-06-15T15:45:51.707" v="4400"/>
        <pc:sldMkLst>
          <pc:docMk/>
          <pc:sldMk cId="1231750703" sldId="276"/>
        </pc:sldMkLst>
      </pc:sldChg>
      <pc:sldChg chg="add">
        <pc:chgData name="Dedryver, Chloe" userId="79959bef-5c0f-4416-9b8c-5bbd4bebce46" providerId="ADAL" clId="{ED347F80-62C0-4008-AFD7-7B5A1852273B}" dt="2026-06-16T15:42:05.559" v="4402" actId="2890"/>
        <pc:sldMkLst>
          <pc:docMk/>
          <pc:sldMk cId="1701430274" sldId="2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E2518-2AC3-4BE3-BCB1-16DB98A7FED4}"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GB"/>
        </a:p>
      </dgm:t>
    </dgm:pt>
    <dgm:pt modelId="{E175FB98-A543-443B-A81E-C3849B96A7EE}">
      <dgm:prSet phldrT="[Text]"/>
      <dgm:spPr/>
      <dgm:t>
        <a:bodyPr/>
        <a:lstStyle/>
        <a:p>
          <a:pPr>
            <a:buFont typeface="Arial" panose="020B0604020202020204" pitchFamily="34" charset="0"/>
            <a:buChar char="•"/>
          </a:pPr>
          <a:r>
            <a:rPr lang="en-GB" b="0" dirty="0"/>
            <a:t>Encourage men to </a:t>
          </a:r>
          <a:r>
            <a:rPr lang="en-GB" b="1" dirty="0"/>
            <a:t>express health concerns and seek support earlier</a:t>
          </a:r>
          <a:r>
            <a:rPr lang="en-GB" b="0" dirty="0"/>
            <a:t>, including through peers, community networks and pathways into health services </a:t>
          </a:r>
          <a:endParaRPr lang="en-GB" dirty="0"/>
        </a:p>
      </dgm:t>
    </dgm:pt>
    <dgm:pt modelId="{6A5A4954-5608-4991-ABCB-6CBDD83A3945}" type="parTrans" cxnId="{F7AD1A34-56FC-42AB-B87D-9E8EEAA139AB}">
      <dgm:prSet/>
      <dgm:spPr/>
      <dgm:t>
        <a:bodyPr/>
        <a:lstStyle/>
        <a:p>
          <a:endParaRPr lang="en-GB"/>
        </a:p>
      </dgm:t>
    </dgm:pt>
    <dgm:pt modelId="{1E1ADC81-9B1A-4A4E-9E0C-E67A30FA8789}" type="sibTrans" cxnId="{F7AD1A34-56FC-42AB-B87D-9E8EEAA139AB}">
      <dgm:prSet/>
      <dgm:spPr>
        <a:ln>
          <a:solidFill>
            <a:schemeClr val="tx1">
              <a:lumMod val="50000"/>
              <a:lumOff val="50000"/>
            </a:schemeClr>
          </a:solidFill>
        </a:ln>
      </dgm:spPr>
      <dgm:t>
        <a:bodyPr/>
        <a:lstStyle/>
        <a:p>
          <a:endParaRPr lang="en-GB"/>
        </a:p>
      </dgm:t>
    </dgm:pt>
    <dgm:pt modelId="{46B24B4B-6723-4794-A592-FE9C830DE6CC}">
      <dgm:prSet phldrT="[Text]"/>
      <dgm:spPr>
        <a:gradFill rotWithShape="0">
          <a:gsLst>
            <a:gs pos="0">
              <a:schemeClr val="accent2">
                <a:lumMod val="20000"/>
                <a:lumOff val="80000"/>
              </a:schemeClr>
            </a:gs>
            <a:gs pos="88000">
              <a:schemeClr val="accent2">
                <a:lumMod val="40000"/>
                <a:lumOff val="60000"/>
                <a:alpha val="70000"/>
              </a:schemeClr>
            </a:gs>
            <a:gs pos="100000">
              <a:schemeClr val="accent2">
                <a:lumMod val="40000"/>
                <a:lumOff val="60000"/>
                <a:alpha val="70000"/>
              </a:schemeClr>
            </a:gs>
          </a:gsLst>
          <a:lin ang="5400000" scaled="0"/>
        </a:gradFill>
      </dgm:spPr>
      <dgm:t>
        <a:bodyPr/>
        <a:lstStyle/>
        <a:p>
          <a:pPr>
            <a:buFont typeface="Arial" panose="020B0604020202020204" pitchFamily="34" charset="0"/>
            <a:buChar char="•"/>
          </a:pPr>
          <a:r>
            <a:rPr lang="en-GB" b="1" dirty="0"/>
            <a:t>Improve self-reported mental and physical health and wellbeing</a:t>
          </a:r>
          <a:r>
            <a:rPr lang="en-GB" b="0" dirty="0"/>
            <a:t>, particularly for men experiencing health inequalities </a:t>
          </a:r>
          <a:endParaRPr lang="en-GB" dirty="0"/>
        </a:p>
      </dgm:t>
    </dgm:pt>
    <dgm:pt modelId="{FB51966C-F80F-48EE-AE9E-5C5E955CCC31}" type="parTrans" cxnId="{365E1080-0DE8-4CD3-B416-E8D72BB72463}">
      <dgm:prSet/>
      <dgm:spPr/>
      <dgm:t>
        <a:bodyPr/>
        <a:lstStyle/>
        <a:p>
          <a:endParaRPr lang="en-GB"/>
        </a:p>
      </dgm:t>
    </dgm:pt>
    <dgm:pt modelId="{E36C74B2-8CC6-42DF-B9C1-AC575E575A13}" type="sibTrans" cxnId="{365E1080-0DE8-4CD3-B416-E8D72BB72463}">
      <dgm:prSet/>
      <dgm:spPr/>
      <dgm:t>
        <a:bodyPr/>
        <a:lstStyle/>
        <a:p>
          <a:endParaRPr lang="en-GB"/>
        </a:p>
      </dgm:t>
    </dgm:pt>
    <dgm:pt modelId="{88423DA5-88A1-4C98-8386-7FB041EFC419}">
      <dgm:prSet phldrT="[Text]"/>
      <dgm:spPr>
        <a:gradFill rotWithShape="0">
          <a:gsLst>
            <a:gs pos="0">
              <a:schemeClr val="accent4">
                <a:lumMod val="20000"/>
                <a:lumOff val="80000"/>
              </a:schemeClr>
            </a:gs>
            <a:gs pos="95000">
              <a:srgbClr val="B699E5">
                <a:alpha val="70000"/>
              </a:srgbClr>
            </a:gs>
            <a:gs pos="100000">
              <a:schemeClr val="accent4">
                <a:lumMod val="40000"/>
                <a:lumOff val="60000"/>
              </a:schemeClr>
            </a:gs>
          </a:gsLst>
        </a:gradFill>
      </dgm:spPr>
      <dgm:t>
        <a:bodyPr/>
        <a:lstStyle/>
        <a:p>
          <a:pPr>
            <a:buFont typeface="Arial" panose="020B0604020202020204" pitchFamily="34" charset="0"/>
            <a:buChar char="•"/>
          </a:pPr>
          <a:r>
            <a:rPr lang="en-GB" b="1" dirty="0"/>
            <a:t>Generate practical learning </a:t>
          </a:r>
          <a:r>
            <a:rPr lang="en-GB" b="0" dirty="0"/>
            <a:t>on how different community-based approaches can engage men effectively as part of preventative health strategies, </a:t>
          </a:r>
          <a:r>
            <a:rPr lang="en-GB" dirty="0"/>
            <a:t>to </a:t>
          </a:r>
          <a:r>
            <a:rPr lang="en-GB" b="1" dirty="0"/>
            <a:t>inform future policy, commissioning and system design </a:t>
          </a:r>
        </a:p>
      </dgm:t>
    </dgm:pt>
    <dgm:pt modelId="{11357952-34C2-4197-A1AF-C2A15B2E95E5}" type="parTrans" cxnId="{C44F24CB-4BED-49E5-AA38-5010AA19BF40}">
      <dgm:prSet/>
      <dgm:spPr/>
      <dgm:t>
        <a:bodyPr/>
        <a:lstStyle/>
        <a:p>
          <a:endParaRPr lang="en-GB"/>
        </a:p>
      </dgm:t>
    </dgm:pt>
    <dgm:pt modelId="{DFD3C297-396B-43B1-9B61-B263EDC0B76F}" type="sibTrans" cxnId="{C44F24CB-4BED-49E5-AA38-5010AA19BF40}">
      <dgm:prSet/>
      <dgm:spPr/>
      <dgm:t>
        <a:bodyPr/>
        <a:lstStyle/>
        <a:p>
          <a:endParaRPr lang="en-GB"/>
        </a:p>
      </dgm:t>
    </dgm:pt>
    <dgm:pt modelId="{DC2B6544-6D99-4A69-8D86-0329992FCFA0}" type="pres">
      <dgm:prSet presAssocID="{508E2518-2AC3-4BE3-BCB1-16DB98A7FED4}" presName="Name0" presStyleCnt="0">
        <dgm:presLayoutVars>
          <dgm:chMax val="7"/>
          <dgm:chPref val="7"/>
          <dgm:dir/>
        </dgm:presLayoutVars>
      </dgm:prSet>
      <dgm:spPr/>
    </dgm:pt>
    <dgm:pt modelId="{9F2BC47E-C3A2-4140-8FB4-E25F5B202BA9}" type="pres">
      <dgm:prSet presAssocID="{508E2518-2AC3-4BE3-BCB1-16DB98A7FED4}" presName="Name1" presStyleCnt="0"/>
      <dgm:spPr/>
    </dgm:pt>
    <dgm:pt modelId="{354A3F76-AB1A-44DC-8788-EC885E9D6738}" type="pres">
      <dgm:prSet presAssocID="{508E2518-2AC3-4BE3-BCB1-16DB98A7FED4}" presName="cycle" presStyleCnt="0"/>
      <dgm:spPr/>
    </dgm:pt>
    <dgm:pt modelId="{C3C0B26F-6BDA-41F1-B248-5695DD49A256}" type="pres">
      <dgm:prSet presAssocID="{508E2518-2AC3-4BE3-BCB1-16DB98A7FED4}" presName="srcNode" presStyleLbl="node1" presStyleIdx="0" presStyleCnt="3"/>
      <dgm:spPr/>
    </dgm:pt>
    <dgm:pt modelId="{A227EDAC-CA34-45B6-87B4-DC831438042B}" type="pres">
      <dgm:prSet presAssocID="{508E2518-2AC3-4BE3-BCB1-16DB98A7FED4}" presName="conn" presStyleLbl="parChTrans1D2" presStyleIdx="0" presStyleCnt="1"/>
      <dgm:spPr/>
    </dgm:pt>
    <dgm:pt modelId="{46FB5FA1-D1BE-46EA-B144-948707B8505B}" type="pres">
      <dgm:prSet presAssocID="{508E2518-2AC3-4BE3-BCB1-16DB98A7FED4}" presName="extraNode" presStyleLbl="node1" presStyleIdx="0" presStyleCnt="3"/>
      <dgm:spPr/>
    </dgm:pt>
    <dgm:pt modelId="{70F81A8D-F8B4-4B03-A4D6-53DC7F777466}" type="pres">
      <dgm:prSet presAssocID="{508E2518-2AC3-4BE3-BCB1-16DB98A7FED4}" presName="dstNode" presStyleLbl="node1" presStyleIdx="0" presStyleCnt="3"/>
      <dgm:spPr/>
    </dgm:pt>
    <dgm:pt modelId="{8AE6EF36-D86A-4BF1-AC37-90F057F5244C}" type="pres">
      <dgm:prSet presAssocID="{E175FB98-A543-443B-A81E-C3849B96A7EE}" presName="text_1" presStyleLbl="node1" presStyleIdx="0" presStyleCnt="3">
        <dgm:presLayoutVars>
          <dgm:bulletEnabled val="1"/>
        </dgm:presLayoutVars>
      </dgm:prSet>
      <dgm:spPr/>
    </dgm:pt>
    <dgm:pt modelId="{6F7AF662-5A8F-454B-B22D-DB9B6F6381B3}" type="pres">
      <dgm:prSet presAssocID="{E175FB98-A543-443B-A81E-C3849B96A7EE}" presName="accent_1" presStyleCnt="0"/>
      <dgm:spPr/>
    </dgm:pt>
    <dgm:pt modelId="{DBC675E4-51D3-4760-B38F-9ABF28332220}" type="pres">
      <dgm:prSet presAssocID="{E175FB98-A543-443B-A81E-C3849B96A7EE}" presName="accentRepeatNode" presStyleLbl="solidFgAcc1" presStyleIdx="0" presStyleCnt="3"/>
      <dgm:spPr/>
    </dgm:pt>
    <dgm:pt modelId="{0284CD82-53F9-478C-8EBF-25FF930F615E}" type="pres">
      <dgm:prSet presAssocID="{46B24B4B-6723-4794-A592-FE9C830DE6CC}" presName="text_2" presStyleLbl="node1" presStyleIdx="1" presStyleCnt="3">
        <dgm:presLayoutVars>
          <dgm:bulletEnabled val="1"/>
        </dgm:presLayoutVars>
      </dgm:prSet>
      <dgm:spPr/>
    </dgm:pt>
    <dgm:pt modelId="{D7F4AF32-8E77-429D-8C73-F2E9A16B0FE9}" type="pres">
      <dgm:prSet presAssocID="{46B24B4B-6723-4794-A592-FE9C830DE6CC}" presName="accent_2" presStyleCnt="0"/>
      <dgm:spPr/>
    </dgm:pt>
    <dgm:pt modelId="{126AA372-4EDC-4B41-9A07-A7E0AC66F500}" type="pres">
      <dgm:prSet presAssocID="{46B24B4B-6723-4794-A592-FE9C830DE6CC}" presName="accentRepeatNode" presStyleLbl="solidFgAcc1" presStyleIdx="1" presStyleCnt="3"/>
      <dgm:spPr>
        <a:ln>
          <a:solidFill>
            <a:srgbClr val="7FC2FF"/>
          </a:solidFill>
        </a:ln>
      </dgm:spPr>
    </dgm:pt>
    <dgm:pt modelId="{420440B9-C562-4C2E-AF35-B91D3A94285E}" type="pres">
      <dgm:prSet presAssocID="{88423DA5-88A1-4C98-8386-7FB041EFC419}" presName="text_3" presStyleLbl="node1" presStyleIdx="2" presStyleCnt="3">
        <dgm:presLayoutVars>
          <dgm:bulletEnabled val="1"/>
        </dgm:presLayoutVars>
      </dgm:prSet>
      <dgm:spPr/>
    </dgm:pt>
    <dgm:pt modelId="{AD05056A-3B8E-4F08-9680-4817A03AAE82}" type="pres">
      <dgm:prSet presAssocID="{88423DA5-88A1-4C98-8386-7FB041EFC419}" presName="accent_3" presStyleCnt="0"/>
      <dgm:spPr/>
    </dgm:pt>
    <dgm:pt modelId="{E0C2BD4C-89A5-4E91-AA82-A19DC2F60263}" type="pres">
      <dgm:prSet presAssocID="{88423DA5-88A1-4C98-8386-7FB041EFC419}" presName="accentRepeatNode" presStyleLbl="solidFgAcc1" presStyleIdx="2" presStyleCnt="3"/>
      <dgm:spPr>
        <a:ln>
          <a:solidFill>
            <a:srgbClr val="7C5CB2"/>
          </a:solidFill>
        </a:ln>
      </dgm:spPr>
    </dgm:pt>
  </dgm:ptLst>
  <dgm:cxnLst>
    <dgm:cxn modelId="{72BF1717-61E1-4DC2-9530-B43EC19387F6}" type="presOf" srcId="{88423DA5-88A1-4C98-8386-7FB041EFC419}" destId="{420440B9-C562-4C2E-AF35-B91D3A94285E}" srcOrd="0" destOrd="0" presId="urn:microsoft.com/office/officeart/2008/layout/VerticalCurvedList"/>
    <dgm:cxn modelId="{F7AD1A34-56FC-42AB-B87D-9E8EEAA139AB}" srcId="{508E2518-2AC3-4BE3-BCB1-16DB98A7FED4}" destId="{E175FB98-A543-443B-A81E-C3849B96A7EE}" srcOrd="0" destOrd="0" parTransId="{6A5A4954-5608-4991-ABCB-6CBDD83A3945}" sibTransId="{1E1ADC81-9B1A-4A4E-9E0C-E67A30FA8789}"/>
    <dgm:cxn modelId="{365E1080-0DE8-4CD3-B416-E8D72BB72463}" srcId="{508E2518-2AC3-4BE3-BCB1-16DB98A7FED4}" destId="{46B24B4B-6723-4794-A592-FE9C830DE6CC}" srcOrd="1" destOrd="0" parTransId="{FB51966C-F80F-48EE-AE9E-5C5E955CCC31}" sibTransId="{E36C74B2-8CC6-42DF-B9C1-AC575E575A13}"/>
    <dgm:cxn modelId="{5A8D75A6-8A22-4DEF-9F43-089890F84171}" type="presOf" srcId="{1E1ADC81-9B1A-4A4E-9E0C-E67A30FA8789}" destId="{A227EDAC-CA34-45B6-87B4-DC831438042B}" srcOrd="0" destOrd="0" presId="urn:microsoft.com/office/officeart/2008/layout/VerticalCurvedList"/>
    <dgm:cxn modelId="{4F8C04C7-C747-4890-86D2-F68A571E1401}" type="presOf" srcId="{46B24B4B-6723-4794-A592-FE9C830DE6CC}" destId="{0284CD82-53F9-478C-8EBF-25FF930F615E}" srcOrd="0" destOrd="0" presId="urn:microsoft.com/office/officeart/2008/layout/VerticalCurvedList"/>
    <dgm:cxn modelId="{C44F24CB-4BED-49E5-AA38-5010AA19BF40}" srcId="{508E2518-2AC3-4BE3-BCB1-16DB98A7FED4}" destId="{88423DA5-88A1-4C98-8386-7FB041EFC419}" srcOrd="2" destOrd="0" parTransId="{11357952-34C2-4197-A1AF-C2A15B2E95E5}" sibTransId="{DFD3C297-396B-43B1-9B61-B263EDC0B76F}"/>
    <dgm:cxn modelId="{6F370EE1-1D85-4E81-A742-BEA244D80139}" type="presOf" srcId="{508E2518-2AC3-4BE3-BCB1-16DB98A7FED4}" destId="{DC2B6544-6D99-4A69-8D86-0329992FCFA0}" srcOrd="0" destOrd="0" presId="urn:microsoft.com/office/officeart/2008/layout/VerticalCurvedList"/>
    <dgm:cxn modelId="{876C9AE1-6DFB-43DF-9E28-7BCF4BB52838}" type="presOf" srcId="{E175FB98-A543-443B-A81E-C3849B96A7EE}" destId="{8AE6EF36-D86A-4BF1-AC37-90F057F5244C}" srcOrd="0" destOrd="0" presId="urn:microsoft.com/office/officeart/2008/layout/VerticalCurvedList"/>
    <dgm:cxn modelId="{B1046773-09CF-4F5B-A043-DEA45986EA90}" type="presParOf" srcId="{DC2B6544-6D99-4A69-8D86-0329992FCFA0}" destId="{9F2BC47E-C3A2-4140-8FB4-E25F5B202BA9}" srcOrd="0" destOrd="0" presId="urn:microsoft.com/office/officeart/2008/layout/VerticalCurvedList"/>
    <dgm:cxn modelId="{0C682960-3A20-49B6-A3D9-C5FDB59B0FEC}" type="presParOf" srcId="{9F2BC47E-C3A2-4140-8FB4-E25F5B202BA9}" destId="{354A3F76-AB1A-44DC-8788-EC885E9D6738}" srcOrd="0" destOrd="0" presId="urn:microsoft.com/office/officeart/2008/layout/VerticalCurvedList"/>
    <dgm:cxn modelId="{238E46F3-D30C-457C-AC61-959DE22E0A58}" type="presParOf" srcId="{354A3F76-AB1A-44DC-8788-EC885E9D6738}" destId="{C3C0B26F-6BDA-41F1-B248-5695DD49A256}" srcOrd="0" destOrd="0" presId="urn:microsoft.com/office/officeart/2008/layout/VerticalCurvedList"/>
    <dgm:cxn modelId="{C2A78EC1-001B-4C7D-AE14-3C5752CA66C6}" type="presParOf" srcId="{354A3F76-AB1A-44DC-8788-EC885E9D6738}" destId="{A227EDAC-CA34-45B6-87B4-DC831438042B}" srcOrd="1" destOrd="0" presId="urn:microsoft.com/office/officeart/2008/layout/VerticalCurvedList"/>
    <dgm:cxn modelId="{4C7A0CE0-D3EA-4F23-B376-8CFADC9CBCEC}" type="presParOf" srcId="{354A3F76-AB1A-44DC-8788-EC885E9D6738}" destId="{46FB5FA1-D1BE-46EA-B144-948707B8505B}" srcOrd="2" destOrd="0" presId="urn:microsoft.com/office/officeart/2008/layout/VerticalCurvedList"/>
    <dgm:cxn modelId="{B8E63AC9-876C-4C20-BC91-D194948228E6}" type="presParOf" srcId="{354A3F76-AB1A-44DC-8788-EC885E9D6738}" destId="{70F81A8D-F8B4-4B03-A4D6-53DC7F777466}" srcOrd="3" destOrd="0" presId="urn:microsoft.com/office/officeart/2008/layout/VerticalCurvedList"/>
    <dgm:cxn modelId="{8C1F0BDA-A800-43B2-AF08-BF4C3F5AE670}" type="presParOf" srcId="{9F2BC47E-C3A2-4140-8FB4-E25F5B202BA9}" destId="{8AE6EF36-D86A-4BF1-AC37-90F057F5244C}" srcOrd="1" destOrd="0" presId="urn:microsoft.com/office/officeart/2008/layout/VerticalCurvedList"/>
    <dgm:cxn modelId="{22CB1900-B2A0-4A40-BEF3-160F221C55BF}" type="presParOf" srcId="{9F2BC47E-C3A2-4140-8FB4-E25F5B202BA9}" destId="{6F7AF662-5A8F-454B-B22D-DB9B6F6381B3}" srcOrd="2" destOrd="0" presId="urn:microsoft.com/office/officeart/2008/layout/VerticalCurvedList"/>
    <dgm:cxn modelId="{660DA509-D518-407A-B968-F6F0FDCE4DF4}" type="presParOf" srcId="{6F7AF662-5A8F-454B-B22D-DB9B6F6381B3}" destId="{DBC675E4-51D3-4760-B38F-9ABF28332220}" srcOrd="0" destOrd="0" presId="urn:microsoft.com/office/officeart/2008/layout/VerticalCurvedList"/>
    <dgm:cxn modelId="{B3AA64C5-8DD8-47EC-8FAD-5BAC3D8780C4}" type="presParOf" srcId="{9F2BC47E-C3A2-4140-8FB4-E25F5B202BA9}" destId="{0284CD82-53F9-478C-8EBF-25FF930F615E}" srcOrd="3" destOrd="0" presId="urn:microsoft.com/office/officeart/2008/layout/VerticalCurvedList"/>
    <dgm:cxn modelId="{C417AE90-86E3-468C-B488-2F1E88E21488}" type="presParOf" srcId="{9F2BC47E-C3A2-4140-8FB4-E25F5B202BA9}" destId="{D7F4AF32-8E77-429D-8C73-F2E9A16B0FE9}" srcOrd="4" destOrd="0" presId="urn:microsoft.com/office/officeart/2008/layout/VerticalCurvedList"/>
    <dgm:cxn modelId="{D7D3AC39-2857-4359-83D0-97C41DF5F2DD}" type="presParOf" srcId="{D7F4AF32-8E77-429D-8C73-F2E9A16B0FE9}" destId="{126AA372-4EDC-4B41-9A07-A7E0AC66F500}" srcOrd="0" destOrd="0" presId="urn:microsoft.com/office/officeart/2008/layout/VerticalCurvedList"/>
    <dgm:cxn modelId="{03E7CE94-9C31-4447-986B-E47E7B4BEE45}" type="presParOf" srcId="{9F2BC47E-C3A2-4140-8FB4-E25F5B202BA9}" destId="{420440B9-C562-4C2E-AF35-B91D3A94285E}" srcOrd="5" destOrd="0" presId="urn:microsoft.com/office/officeart/2008/layout/VerticalCurvedList"/>
    <dgm:cxn modelId="{953EEE10-244D-4C19-B83C-93CBB755A63E}" type="presParOf" srcId="{9F2BC47E-C3A2-4140-8FB4-E25F5B202BA9}" destId="{AD05056A-3B8E-4F08-9680-4817A03AAE82}" srcOrd="6" destOrd="0" presId="urn:microsoft.com/office/officeart/2008/layout/VerticalCurvedList"/>
    <dgm:cxn modelId="{D1CA8BF0-01B8-43FD-A6AB-E30FCDBC30DB}" type="presParOf" srcId="{AD05056A-3B8E-4F08-9680-4817A03AAE82}" destId="{E0C2BD4C-89A5-4E91-AA82-A19DC2F6026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65A2AD-CCDE-4EB0-925E-F82598A2768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DB316B64-A967-4DA5-9D90-D1FAF20FEE76}">
      <dgm:prSet phldrT="[Text]" phldr="0"/>
      <dgm:spPr>
        <a:solidFill>
          <a:srgbClr val="01A188">
            <a:alpha val="69804"/>
          </a:srgbClr>
        </a:solidFill>
      </dgm:spPr>
      <dgm:t>
        <a:bodyPr/>
        <a:lstStyle/>
        <a:p>
          <a:r>
            <a:rPr lang="en-GB" dirty="0"/>
            <a:t>1</a:t>
          </a:r>
        </a:p>
      </dgm:t>
    </dgm:pt>
    <dgm:pt modelId="{B943EB51-9E66-4545-B9BC-1E97A6E43778}" type="parTrans" cxnId="{3708A3FC-557E-4967-9C0B-72BF16811F31}">
      <dgm:prSet/>
      <dgm:spPr/>
      <dgm:t>
        <a:bodyPr/>
        <a:lstStyle/>
        <a:p>
          <a:endParaRPr lang="en-GB"/>
        </a:p>
      </dgm:t>
    </dgm:pt>
    <dgm:pt modelId="{50DCD9F0-8851-4582-9F8C-AECBD3300958}" type="sibTrans" cxnId="{3708A3FC-557E-4967-9C0B-72BF16811F31}">
      <dgm:prSet/>
      <dgm:spPr/>
      <dgm:t>
        <a:bodyPr/>
        <a:lstStyle/>
        <a:p>
          <a:endParaRPr lang="en-GB"/>
        </a:p>
      </dgm:t>
    </dgm:pt>
    <dgm:pt modelId="{565F9CEF-4680-437A-8BC5-69CABD1F97E7}">
      <dgm:prSet phldrT="[Text]"/>
      <dgm:spPr/>
      <dgm:t>
        <a:bodyPr/>
        <a:lstStyle/>
        <a:p>
          <a:pPr>
            <a:buFont typeface="Arial" panose="020B0604020202020204" pitchFamily="34" charset="0"/>
            <a:buNone/>
          </a:pPr>
          <a:r>
            <a:rPr lang="en-GB" b="1" dirty="0"/>
            <a:t>	Engage in an overarching programme evaluation </a:t>
          </a:r>
          <a:r>
            <a:rPr lang="en-GB" b="0" dirty="0"/>
            <a:t>with DHSC and its contractor(s) working on behalf of DHSC, including data collection, as well as participation in shared learning (community of practice) activity</a:t>
          </a:r>
          <a:endParaRPr lang="en-GB" dirty="0"/>
        </a:p>
      </dgm:t>
    </dgm:pt>
    <dgm:pt modelId="{4A0AF618-2955-4AC3-8058-34E2D97501B1}" type="parTrans" cxnId="{D743A3D4-6B2F-4684-9BBD-2E004C0B0B4A}">
      <dgm:prSet/>
      <dgm:spPr/>
      <dgm:t>
        <a:bodyPr/>
        <a:lstStyle/>
        <a:p>
          <a:endParaRPr lang="en-GB"/>
        </a:p>
      </dgm:t>
    </dgm:pt>
    <dgm:pt modelId="{734E2571-1D9C-4138-9667-62857259E790}" type="sibTrans" cxnId="{D743A3D4-6B2F-4684-9BBD-2E004C0B0B4A}">
      <dgm:prSet/>
      <dgm:spPr/>
      <dgm:t>
        <a:bodyPr/>
        <a:lstStyle/>
        <a:p>
          <a:endParaRPr lang="en-GB"/>
        </a:p>
      </dgm:t>
    </dgm:pt>
    <dgm:pt modelId="{2435E9C3-3B49-4614-988C-358080EB40BD}">
      <dgm:prSet phldrT="[Text]" phldr="0"/>
      <dgm:spPr>
        <a:solidFill>
          <a:srgbClr val="01A188">
            <a:alpha val="69804"/>
          </a:srgbClr>
        </a:solidFill>
      </dgm:spPr>
      <dgm:t>
        <a:bodyPr/>
        <a:lstStyle/>
        <a:p>
          <a:r>
            <a:rPr lang="en-GB" dirty="0"/>
            <a:t>2</a:t>
          </a:r>
        </a:p>
      </dgm:t>
    </dgm:pt>
    <dgm:pt modelId="{B0658DF4-7DF1-4023-AE10-AD5AD5363CFF}" type="parTrans" cxnId="{51EEB98C-0281-4F3B-A90F-3BD272A0CBD6}">
      <dgm:prSet/>
      <dgm:spPr/>
      <dgm:t>
        <a:bodyPr/>
        <a:lstStyle/>
        <a:p>
          <a:endParaRPr lang="en-GB"/>
        </a:p>
      </dgm:t>
    </dgm:pt>
    <dgm:pt modelId="{218A289D-9A42-49A5-941A-53A2B1C3CEEB}" type="sibTrans" cxnId="{51EEB98C-0281-4F3B-A90F-3BD272A0CBD6}">
      <dgm:prSet/>
      <dgm:spPr/>
      <dgm:t>
        <a:bodyPr/>
        <a:lstStyle/>
        <a:p>
          <a:endParaRPr lang="en-GB"/>
        </a:p>
      </dgm:t>
    </dgm:pt>
    <dgm:pt modelId="{64586EC3-E2F2-4196-A25D-04D08BA4BD3C}">
      <dgm:prSet phldrT="[Text]"/>
      <dgm:spPr/>
      <dgm:t>
        <a:bodyPr/>
        <a:lstStyle/>
        <a:p>
          <a:pPr>
            <a:buFont typeface="Arial" panose="020B0604020202020204" pitchFamily="34" charset="0"/>
            <a:buNone/>
          </a:pPr>
          <a:r>
            <a:rPr lang="en-GB" b="1" dirty="0"/>
            <a:t>	Engage with proportionate communications activity</a:t>
          </a:r>
          <a:r>
            <a:rPr lang="en-GB" b="0" dirty="0"/>
            <a:t>, including supporting case studies, publicity and potential Ministerial or senior official visits where appropriate</a:t>
          </a:r>
          <a:endParaRPr lang="en-GB" dirty="0"/>
        </a:p>
      </dgm:t>
    </dgm:pt>
    <dgm:pt modelId="{E20EA35C-E77C-42E2-936C-E56328586773}" type="parTrans" cxnId="{FB643FC4-49A1-4341-B2C0-0BDD0D6B1D1D}">
      <dgm:prSet/>
      <dgm:spPr/>
      <dgm:t>
        <a:bodyPr/>
        <a:lstStyle/>
        <a:p>
          <a:endParaRPr lang="en-GB"/>
        </a:p>
      </dgm:t>
    </dgm:pt>
    <dgm:pt modelId="{CA574212-2468-4E33-B24D-741370A6EBEB}" type="sibTrans" cxnId="{FB643FC4-49A1-4341-B2C0-0BDD0D6B1D1D}">
      <dgm:prSet/>
      <dgm:spPr/>
      <dgm:t>
        <a:bodyPr/>
        <a:lstStyle/>
        <a:p>
          <a:endParaRPr lang="en-GB"/>
        </a:p>
      </dgm:t>
    </dgm:pt>
    <dgm:pt modelId="{5E8555D2-0BB1-430B-9870-C6B0471DCFF3}">
      <dgm:prSet phldrT="[Text]" phldr="0"/>
      <dgm:spPr>
        <a:solidFill>
          <a:srgbClr val="01A188">
            <a:alpha val="69804"/>
          </a:srgbClr>
        </a:solidFill>
      </dgm:spPr>
      <dgm:t>
        <a:bodyPr/>
        <a:lstStyle/>
        <a:p>
          <a:r>
            <a:rPr lang="en-GB" dirty="0"/>
            <a:t>3</a:t>
          </a:r>
        </a:p>
      </dgm:t>
    </dgm:pt>
    <dgm:pt modelId="{3221B68D-6299-47E9-9B29-9974978FDB3C}" type="parTrans" cxnId="{394DA366-79FB-4113-B110-90E3024C5340}">
      <dgm:prSet/>
      <dgm:spPr/>
      <dgm:t>
        <a:bodyPr/>
        <a:lstStyle/>
        <a:p>
          <a:endParaRPr lang="en-GB"/>
        </a:p>
      </dgm:t>
    </dgm:pt>
    <dgm:pt modelId="{EA989D8F-F732-4E47-9F51-DF45E85EBF22}" type="sibTrans" cxnId="{394DA366-79FB-4113-B110-90E3024C5340}">
      <dgm:prSet/>
      <dgm:spPr/>
      <dgm:t>
        <a:bodyPr/>
        <a:lstStyle/>
        <a:p>
          <a:endParaRPr lang="en-GB"/>
        </a:p>
      </dgm:t>
    </dgm:pt>
    <dgm:pt modelId="{4626D95A-BBCF-433A-B4EB-4722113B5C3E}">
      <dgm:prSet phldrT="[Text]" phldr="0"/>
      <dgm:spPr/>
      <dgm:t>
        <a:bodyPr/>
        <a:lstStyle/>
        <a:p>
          <a:pPr>
            <a:buNone/>
          </a:pPr>
          <a:r>
            <a:rPr lang="en-US" b="1" dirty="0"/>
            <a:t>	Provide regular updates</a:t>
          </a:r>
          <a:r>
            <a:rPr lang="en-US" dirty="0"/>
            <a:t> on project delivery</a:t>
          </a:r>
          <a:r>
            <a:rPr lang="en-US" b="0" dirty="0"/>
            <a:t>, milestones, learning and expenditure throughout the funding period</a:t>
          </a:r>
          <a:endParaRPr lang="en-GB" dirty="0"/>
        </a:p>
      </dgm:t>
    </dgm:pt>
    <dgm:pt modelId="{5E1169B6-BF70-45C5-9574-615BB98FC912}" type="parTrans" cxnId="{BE31338B-63CB-435B-9298-3D5375320444}">
      <dgm:prSet/>
      <dgm:spPr/>
      <dgm:t>
        <a:bodyPr/>
        <a:lstStyle/>
        <a:p>
          <a:endParaRPr lang="en-GB"/>
        </a:p>
      </dgm:t>
    </dgm:pt>
    <dgm:pt modelId="{8DA80CF2-80A7-4D08-B614-A6307889CC7A}" type="sibTrans" cxnId="{BE31338B-63CB-435B-9298-3D5375320444}">
      <dgm:prSet/>
      <dgm:spPr/>
      <dgm:t>
        <a:bodyPr/>
        <a:lstStyle/>
        <a:p>
          <a:endParaRPr lang="en-GB"/>
        </a:p>
      </dgm:t>
    </dgm:pt>
    <dgm:pt modelId="{014118C3-12CD-4A3B-AC8D-33F25579D0F5}" type="pres">
      <dgm:prSet presAssocID="{7265A2AD-CCDE-4EB0-925E-F82598A27688}" presName="linearFlow" presStyleCnt="0">
        <dgm:presLayoutVars>
          <dgm:dir/>
          <dgm:animLvl val="lvl"/>
          <dgm:resizeHandles val="exact"/>
        </dgm:presLayoutVars>
      </dgm:prSet>
      <dgm:spPr/>
    </dgm:pt>
    <dgm:pt modelId="{5D4C467B-D348-425F-AF7C-75FA8DEAFA99}" type="pres">
      <dgm:prSet presAssocID="{DB316B64-A967-4DA5-9D90-D1FAF20FEE76}" presName="composite" presStyleCnt="0"/>
      <dgm:spPr/>
    </dgm:pt>
    <dgm:pt modelId="{66414599-EC53-4C36-B60F-7FA731301785}" type="pres">
      <dgm:prSet presAssocID="{DB316B64-A967-4DA5-9D90-D1FAF20FEE76}" presName="parentText" presStyleLbl="alignNode1" presStyleIdx="0" presStyleCnt="3">
        <dgm:presLayoutVars>
          <dgm:chMax val="1"/>
          <dgm:bulletEnabled val="1"/>
        </dgm:presLayoutVars>
      </dgm:prSet>
      <dgm:spPr/>
    </dgm:pt>
    <dgm:pt modelId="{F02EA7C8-5F5E-4D6A-8368-F29726D63D63}" type="pres">
      <dgm:prSet presAssocID="{DB316B64-A967-4DA5-9D90-D1FAF20FEE76}" presName="descendantText" presStyleLbl="alignAcc1" presStyleIdx="0" presStyleCnt="3">
        <dgm:presLayoutVars>
          <dgm:bulletEnabled val="1"/>
        </dgm:presLayoutVars>
      </dgm:prSet>
      <dgm:spPr/>
    </dgm:pt>
    <dgm:pt modelId="{53E96852-0239-41C1-BE19-3BD28A5A091A}" type="pres">
      <dgm:prSet presAssocID="{50DCD9F0-8851-4582-9F8C-AECBD3300958}" presName="sp" presStyleCnt="0"/>
      <dgm:spPr/>
    </dgm:pt>
    <dgm:pt modelId="{5E6F9FC7-64DA-4568-BEC6-460581FAC502}" type="pres">
      <dgm:prSet presAssocID="{2435E9C3-3B49-4614-988C-358080EB40BD}" presName="composite" presStyleCnt="0"/>
      <dgm:spPr/>
    </dgm:pt>
    <dgm:pt modelId="{8562CFDC-DB0D-4F28-AFAC-1E23AD674EA5}" type="pres">
      <dgm:prSet presAssocID="{2435E9C3-3B49-4614-988C-358080EB40BD}" presName="parentText" presStyleLbl="alignNode1" presStyleIdx="1" presStyleCnt="3">
        <dgm:presLayoutVars>
          <dgm:chMax val="1"/>
          <dgm:bulletEnabled val="1"/>
        </dgm:presLayoutVars>
      </dgm:prSet>
      <dgm:spPr/>
    </dgm:pt>
    <dgm:pt modelId="{D6FA6FE3-6624-4B50-BBAB-337080A949EE}" type="pres">
      <dgm:prSet presAssocID="{2435E9C3-3B49-4614-988C-358080EB40BD}" presName="descendantText" presStyleLbl="alignAcc1" presStyleIdx="1" presStyleCnt="3">
        <dgm:presLayoutVars>
          <dgm:bulletEnabled val="1"/>
        </dgm:presLayoutVars>
      </dgm:prSet>
      <dgm:spPr/>
    </dgm:pt>
    <dgm:pt modelId="{1774636D-DE23-4320-8EB0-D7FEDD228E04}" type="pres">
      <dgm:prSet presAssocID="{218A289D-9A42-49A5-941A-53A2B1C3CEEB}" presName="sp" presStyleCnt="0"/>
      <dgm:spPr/>
    </dgm:pt>
    <dgm:pt modelId="{7EE9DA49-500E-44B9-B454-744E7D5BFA88}" type="pres">
      <dgm:prSet presAssocID="{5E8555D2-0BB1-430B-9870-C6B0471DCFF3}" presName="composite" presStyleCnt="0"/>
      <dgm:spPr/>
    </dgm:pt>
    <dgm:pt modelId="{F7D28C4D-5EC8-43F4-A809-882A47A3BA81}" type="pres">
      <dgm:prSet presAssocID="{5E8555D2-0BB1-430B-9870-C6B0471DCFF3}" presName="parentText" presStyleLbl="alignNode1" presStyleIdx="2" presStyleCnt="3">
        <dgm:presLayoutVars>
          <dgm:chMax val="1"/>
          <dgm:bulletEnabled val="1"/>
        </dgm:presLayoutVars>
      </dgm:prSet>
      <dgm:spPr/>
    </dgm:pt>
    <dgm:pt modelId="{7805B159-4D8A-467A-B2D1-9E2546583B37}" type="pres">
      <dgm:prSet presAssocID="{5E8555D2-0BB1-430B-9870-C6B0471DCFF3}" presName="descendantText" presStyleLbl="alignAcc1" presStyleIdx="2" presStyleCnt="3">
        <dgm:presLayoutVars>
          <dgm:bulletEnabled val="1"/>
        </dgm:presLayoutVars>
      </dgm:prSet>
      <dgm:spPr/>
    </dgm:pt>
  </dgm:ptLst>
  <dgm:cxnLst>
    <dgm:cxn modelId="{1F1E2804-77E5-4974-A434-BA840AC7E855}" type="presOf" srcId="{64586EC3-E2F2-4196-A25D-04D08BA4BD3C}" destId="{D6FA6FE3-6624-4B50-BBAB-337080A949EE}" srcOrd="0" destOrd="0" presId="urn:microsoft.com/office/officeart/2005/8/layout/chevron2"/>
    <dgm:cxn modelId="{64723015-00D7-49F4-9647-8C37D2E8EEED}" type="presOf" srcId="{2435E9C3-3B49-4614-988C-358080EB40BD}" destId="{8562CFDC-DB0D-4F28-AFAC-1E23AD674EA5}" srcOrd="0" destOrd="0" presId="urn:microsoft.com/office/officeart/2005/8/layout/chevron2"/>
    <dgm:cxn modelId="{6494BA24-FD11-4B1B-8866-1C8A6924528C}" type="presOf" srcId="{4626D95A-BBCF-433A-B4EB-4722113B5C3E}" destId="{7805B159-4D8A-467A-B2D1-9E2546583B37}" srcOrd="0" destOrd="0" presId="urn:microsoft.com/office/officeart/2005/8/layout/chevron2"/>
    <dgm:cxn modelId="{394DA366-79FB-4113-B110-90E3024C5340}" srcId="{7265A2AD-CCDE-4EB0-925E-F82598A27688}" destId="{5E8555D2-0BB1-430B-9870-C6B0471DCFF3}" srcOrd="2" destOrd="0" parTransId="{3221B68D-6299-47E9-9B29-9974978FDB3C}" sibTransId="{EA989D8F-F732-4E47-9F51-DF45E85EBF22}"/>
    <dgm:cxn modelId="{EDD5F987-83B0-4409-A915-2A4BF9D92546}" type="presOf" srcId="{565F9CEF-4680-437A-8BC5-69CABD1F97E7}" destId="{F02EA7C8-5F5E-4D6A-8368-F29726D63D63}" srcOrd="0" destOrd="0" presId="urn:microsoft.com/office/officeart/2005/8/layout/chevron2"/>
    <dgm:cxn modelId="{BE31338B-63CB-435B-9298-3D5375320444}" srcId="{5E8555D2-0BB1-430B-9870-C6B0471DCFF3}" destId="{4626D95A-BBCF-433A-B4EB-4722113B5C3E}" srcOrd="0" destOrd="0" parTransId="{5E1169B6-BF70-45C5-9574-615BB98FC912}" sibTransId="{8DA80CF2-80A7-4D08-B614-A6307889CC7A}"/>
    <dgm:cxn modelId="{6F805C8B-DB9B-4326-BD14-A55DD39BB144}" type="presOf" srcId="{5E8555D2-0BB1-430B-9870-C6B0471DCFF3}" destId="{F7D28C4D-5EC8-43F4-A809-882A47A3BA81}" srcOrd="0" destOrd="0" presId="urn:microsoft.com/office/officeart/2005/8/layout/chevron2"/>
    <dgm:cxn modelId="{51EEB98C-0281-4F3B-A90F-3BD272A0CBD6}" srcId="{7265A2AD-CCDE-4EB0-925E-F82598A27688}" destId="{2435E9C3-3B49-4614-988C-358080EB40BD}" srcOrd="1" destOrd="0" parTransId="{B0658DF4-7DF1-4023-AE10-AD5AD5363CFF}" sibTransId="{218A289D-9A42-49A5-941A-53A2B1C3CEEB}"/>
    <dgm:cxn modelId="{E5F265A4-BF46-4165-BE32-35D3934D6194}" type="presOf" srcId="{DB316B64-A967-4DA5-9D90-D1FAF20FEE76}" destId="{66414599-EC53-4C36-B60F-7FA731301785}" srcOrd="0" destOrd="0" presId="urn:microsoft.com/office/officeart/2005/8/layout/chevron2"/>
    <dgm:cxn modelId="{FB643FC4-49A1-4341-B2C0-0BDD0D6B1D1D}" srcId="{2435E9C3-3B49-4614-988C-358080EB40BD}" destId="{64586EC3-E2F2-4196-A25D-04D08BA4BD3C}" srcOrd="0" destOrd="0" parTransId="{E20EA35C-E77C-42E2-936C-E56328586773}" sibTransId="{CA574212-2468-4E33-B24D-741370A6EBEB}"/>
    <dgm:cxn modelId="{D743A3D4-6B2F-4684-9BBD-2E004C0B0B4A}" srcId="{DB316B64-A967-4DA5-9D90-D1FAF20FEE76}" destId="{565F9CEF-4680-437A-8BC5-69CABD1F97E7}" srcOrd="0" destOrd="0" parTransId="{4A0AF618-2955-4AC3-8058-34E2D97501B1}" sibTransId="{734E2571-1D9C-4138-9667-62857259E790}"/>
    <dgm:cxn modelId="{644011F7-4284-4A27-86ED-154FE14483B9}" type="presOf" srcId="{7265A2AD-CCDE-4EB0-925E-F82598A27688}" destId="{014118C3-12CD-4A3B-AC8D-33F25579D0F5}" srcOrd="0" destOrd="0" presId="urn:microsoft.com/office/officeart/2005/8/layout/chevron2"/>
    <dgm:cxn modelId="{3708A3FC-557E-4967-9C0B-72BF16811F31}" srcId="{7265A2AD-CCDE-4EB0-925E-F82598A27688}" destId="{DB316B64-A967-4DA5-9D90-D1FAF20FEE76}" srcOrd="0" destOrd="0" parTransId="{B943EB51-9E66-4545-B9BC-1E97A6E43778}" sibTransId="{50DCD9F0-8851-4582-9F8C-AECBD3300958}"/>
    <dgm:cxn modelId="{4B0E5DBE-875B-44A2-B9C4-D381110C39A3}" type="presParOf" srcId="{014118C3-12CD-4A3B-AC8D-33F25579D0F5}" destId="{5D4C467B-D348-425F-AF7C-75FA8DEAFA99}" srcOrd="0" destOrd="0" presId="urn:microsoft.com/office/officeart/2005/8/layout/chevron2"/>
    <dgm:cxn modelId="{EE47408A-856A-42F0-A97E-255EB305653E}" type="presParOf" srcId="{5D4C467B-D348-425F-AF7C-75FA8DEAFA99}" destId="{66414599-EC53-4C36-B60F-7FA731301785}" srcOrd="0" destOrd="0" presId="urn:microsoft.com/office/officeart/2005/8/layout/chevron2"/>
    <dgm:cxn modelId="{6397ED81-B6B9-43A0-9608-FD5BAEE8582A}" type="presParOf" srcId="{5D4C467B-D348-425F-AF7C-75FA8DEAFA99}" destId="{F02EA7C8-5F5E-4D6A-8368-F29726D63D63}" srcOrd="1" destOrd="0" presId="urn:microsoft.com/office/officeart/2005/8/layout/chevron2"/>
    <dgm:cxn modelId="{50862034-E2EC-480F-806A-2C809EF8A57A}" type="presParOf" srcId="{014118C3-12CD-4A3B-AC8D-33F25579D0F5}" destId="{53E96852-0239-41C1-BE19-3BD28A5A091A}" srcOrd="1" destOrd="0" presId="urn:microsoft.com/office/officeart/2005/8/layout/chevron2"/>
    <dgm:cxn modelId="{055B3993-2F5C-47F2-99F4-F7858DF3BB12}" type="presParOf" srcId="{014118C3-12CD-4A3B-AC8D-33F25579D0F5}" destId="{5E6F9FC7-64DA-4568-BEC6-460581FAC502}" srcOrd="2" destOrd="0" presId="urn:microsoft.com/office/officeart/2005/8/layout/chevron2"/>
    <dgm:cxn modelId="{32AA2357-FE3E-4158-8A0D-00BC319F3313}" type="presParOf" srcId="{5E6F9FC7-64DA-4568-BEC6-460581FAC502}" destId="{8562CFDC-DB0D-4F28-AFAC-1E23AD674EA5}" srcOrd="0" destOrd="0" presId="urn:microsoft.com/office/officeart/2005/8/layout/chevron2"/>
    <dgm:cxn modelId="{D852D103-1A63-4F16-AC20-C6BFB230DE4E}" type="presParOf" srcId="{5E6F9FC7-64DA-4568-BEC6-460581FAC502}" destId="{D6FA6FE3-6624-4B50-BBAB-337080A949EE}" srcOrd="1" destOrd="0" presId="urn:microsoft.com/office/officeart/2005/8/layout/chevron2"/>
    <dgm:cxn modelId="{6B9A2E49-A2D2-4A29-8BBB-F5488D61C643}" type="presParOf" srcId="{014118C3-12CD-4A3B-AC8D-33F25579D0F5}" destId="{1774636D-DE23-4320-8EB0-D7FEDD228E04}" srcOrd="3" destOrd="0" presId="urn:microsoft.com/office/officeart/2005/8/layout/chevron2"/>
    <dgm:cxn modelId="{60947287-FD26-465D-A17A-59547690A7A5}" type="presParOf" srcId="{014118C3-12CD-4A3B-AC8D-33F25579D0F5}" destId="{7EE9DA49-500E-44B9-B454-744E7D5BFA88}" srcOrd="4" destOrd="0" presId="urn:microsoft.com/office/officeart/2005/8/layout/chevron2"/>
    <dgm:cxn modelId="{2CFB8234-D660-4217-A0C4-52D062D81F57}" type="presParOf" srcId="{7EE9DA49-500E-44B9-B454-744E7D5BFA88}" destId="{F7D28C4D-5EC8-43F4-A809-882A47A3BA81}" srcOrd="0" destOrd="0" presId="urn:microsoft.com/office/officeart/2005/8/layout/chevron2"/>
    <dgm:cxn modelId="{7BF00E76-EAE6-4F5F-97A0-633D4572A6C6}" type="presParOf" srcId="{7EE9DA49-500E-44B9-B454-744E7D5BFA88}" destId="{7805B159-4D8A-467A-B2D1-9E2546583B3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7EDAC-CA34-45B6-87B4-DC831438042B}">
      <dsp:nvSpPr>
        <dsp:cNvPr id="0" name=""/>
        <dsp:cNvSpPr/>
      </dsp:nvSpPr>
      <dsp:spPr>
        <a:xfrm>
          <a:off x="-4690384" y="-719009"/>
          <a:ext cx="5586914" cy="5586914"/>
        </a:xfrm>
        <a:prstGeom prst="blockArc">
          <a:avLst>
            <a:gd name="adj1" fmla="val 18900000"/>
            <a:gd name="adj2" fmla="val 2700000"/>
            <a:gd name="adj3" fmla="val 387"/>
          </a:avLst>
        </a:pr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sp>
    <dsp:sp modelId="{8AE6EF36-D86A-4BF1-AC37-90F057F5244C}">
      <dsp:nvSpPr>
        <dsp:cNvPr id="0" name=""/>
        <dsp:cNvSpPr/>
      </dsp:nvSpPr>
      <dsp:spPr>
        <a:xfrm>
          <a:off x="576593" y="414889"/>
          <a:ext cx="10450891" cy="82977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58637"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GB" sz="1800" b="0" kern="1200" dirty="0"/>
            <a:t>Encourage men to </a:t>
          </a:r>
          <a:r>
            <a:rPr lang="en-GB" sz="1800" b="1" kern="1200" dirty="0"/>
            <a:t>express health concerns and seek support earlier</a:t>
          </a:r>
          <a:r>
            <a:rPr lang="en-GB" sz="1800" b="0" kern="1200" dirty="0"/>
            <a:t>, including through peers, community networks and pathways into health services </a:t>
          </a:r>
          <a:endParaRPr lang="en-GB" sz="1800" kern="1200" dirty="0"/>
        </a:p>
      </dsp:txBody>
      <dsp:txXfrm>
        <a:off x="576593" y="414889"/>
        <a:ext cx="10450891" cy="829779"/>
      </dsp:txXfrm>
    </dsp:sp>
    <dsp:sp modelId="{DBC675E4-51D3-4760-B38F-9ABF28332220}">
      <dsp:nvSpPr>
        <dsp:cNvPr id="0" name=""/>
        <dsp:cNvSpPr/>
      </dsp:nvSpPr>
      <dsp:spPr>
        <a:xfrm>
          <a:off x="57982" y="311167"/>
          <a:ext cx="1037223" cy="103722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0284CD82-53F9-478C-8EBF-25FF930F615E}">
      <dsp:nvSpPr>
        <dsp:cNvPr id="0" name=""/>
        <dsp:cNvSpPr/>
      </dsp:nvSpPr>
      <dsp:spPr>
        <a:xfrm>
          <a:off x="878218" y="1659558"/>
          <a:ext cx="10149266" cy="829779"/>
        </a:xfrm>
        <a:prstGeom prst="rect">
          <a:avLst/>
        </a:prstGeom>
        <a:gradFill rotWithShape="0">
          <a:gsLst>
            <a:gs pos="0">
              <a:schemeClr val="accent2">
                <a:lumMod val="20000"/>
                <a:lumOff val="80000"/>
              </a:schemeClr>
            </a:gs>
            <a:gs pos="88000">
              <a:schemeClr val="accent2">
                <a:lumMod val="40000"/>
                <a:lumOff val="60000"/>
                <a:alpha val="70000"/>
              </a:schemeClr>
            </a:gs>
            <a:gs pos="100000">
              <a:schemeClr val="accent2">
                <a:lumMod val="40000"/>
                <a:lumOff val="60000"/>
                <a:alpha val="7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58637"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GB" sz="1800" b="1" kern="1200" dirty="0"/>
            <a:t>Improve self-reported mental and physical health and wellbeing</a:t>
          </a:r>
          <a:r>
            <a:rPr lang="en-GB" sz="1800" b="0" kern="1200" dirty="0"/>
            <a:t>, particularly for men experiencing health inequalities </a:t>
          </a:r>
          <a:endParaRPr lang="en-GB" sz="1800" kern="1200" dirty="0"/>
        </a:p>
      </dsp:txBody>
      <dsp:txXfrm>
        <a:off x="878218" y="1659558"/>
        <a:ext cx="10149266" cy="829779"/>
      </dsp:txXfrm>
    </dsp:sp>
    <dsp:sp modelId="{126AA372-4EDC-4B41-9A07-A7E0AC66F500}">
      <dsp:nvSpPr>
        <dsp:cNvPr id="0" name=""/>
        <dsp:cNvSpPr/>
      </dsp:nvSpPr>
      <dsp:spPr>
        <a:xfrm>
          <a:off x="359606" y="1555835"/>
          <a:ext cx="1037223" cy="103722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rgbClr val="7FC2FF"/>
          </a:solidFill>
          <a:prstDash val="solid"/>
          <a:miter lim="800000"/>
        </a:ln>
        <a:effectLst/>
      </dsp:spPr>
      <dsp:style>
        <a:lnRef idx="1">
          <a:scrgbClr r="0" g="0" b="0"/>
        </a:lnRef>
        <a:fillRef idx="2">
          <a:scrgbClr r="0" g="0" b="0"/>
        </a:fillRef>
        <a:effectRef idx="0">
          <a:scrgbClr r="0" g="0" b="0"/>
        </a:effectRef>
        <a:fontRef idx="minor"/>
      </dsp:style>
    </dsp:sp>
    <dsp:sp modelId="{420440B9-C562-4C2E-AF35-B91D3A94285E}">
      <dsp:nvSpPr>
        <dsp:cNvPr id="0" name=""/>
        <dsp:cNvSpPr/>
      </dsp:nvSpPr>
      <dsp:spPr>
        <a:xfrm>
          <a:off x="576593" y="2904226"/>
          <a:ext cx="10450891" cy="829779"/>
        </a:xfrm>
        <a:prstGeom prst="rect">
          <a:avLst/>
        </a:prstGeom>
        <a:gradFill rotWithShape="0">
          <a:gsLst>
            <a:gs pos="0">
              <a:schemeClr val="accent4">
                <a:lumMod val="20000"/>
                <a:lumOff val="80000"/>
              </a:schemeClr>
            </a:gs>
            <a:gs pos="95000">
              <a:srgbClr val="B699E5">
                <a:alpha val="70000"/>
              </a:srgbClr>
            </a:gs>
            <a:gs pos="100000">
              <a:schemeClr val="accent4">
                <a:lumMod val="40000"/>
                <a:lumOff val="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58637"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GB" sz="1800" b="1" kern="1200" dirty="0"/>
            <a:t>Generate practical learning </a:t>
          </a:r>
          <a:r>
            <a:rPr lang="en-GB" sz="1800" b="0" kern="1200" dirty="0"/>
            <a:t>on how different community-based approaches can engage men effectively as part of preventative health strategies, </a:t>
          </a:r>
          <a:r>
            <a:rPr lang="en-GB" sz="1800" kern="1200" dirty="0"/>
            <a:t>to </a:t>
          </a:r>
          <a:r>
            <a:rPr lang="en-GB" sz="1800" b="1" kern="1200" dirty="0"/>
            <a:t>inform future policy, commissioning and system design </a:t>
          </a:r>
        </a:p>
      </dsp:txBody>
      <dsp:txXfrm>
        <a:off x="576593" y="2904226"/>
        <a:ext cx="10450891" cy="829779"/>
      </dsp:txXfrm>
    </dsp:sp>
    <dsp:sp modelId="{E0C2BD4C-89A5-4E91-AA82-A19DC2F60263}">
      <dsp:nvSpPr>
        <dsp:cNvPr id="0" name=""/>
        <dsp:cNvSpPr/>
      </dsp:nvSpPr>
      <dsp:spPr>
        <a:xfrm>
          <a:off x="57982" y="2800504"/>
          <a:ext cx="1037223" cy="103722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rgbClr val="7C5CB2"/>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14599-EC53-4C36-B60F-7FA731301785}">
      <dsp:nvSpPr>
        <dsp:cNvPr id="0" name=""/>
        <dsp:cNvSpPr/>
      </dsp:nvSpPr>
      <dsp:spPr>
        <a:xfrm rot="5400000">
          <a:off x="-222978" y="223868"/>
          <a:ext cx="1486521" cy="1040565"/>
        </a:xfrm>
        <a:prstGeom prst="chevron">
          <a:avLst/>
        </a:prstGeom>
        <a:solidFill>
          <a:srgbClr val="01A188">
            <a:alpha val="6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GB" sz="3000" kern="1200" dirty="0"/>
            <a:t>1</a:t>
          </a:r>
        </a:p>
      </dsp:txBody>
      <dsp:txXfrm rot="-5400000">
        <a:off x="1" y="521173"/>
        <a:ext cx="1040565" cy="445956"/>
      </dsp:txXfrm>
    </dsp:sp>
    <dsp:sp modelId="{F02EA7C8-5F5E-4D6A-8368-F29726D63D63}">
      <dsp:nvSpPr>
        <dsp:cNvPr id="0" name=""/>
        <dsp:cNvSpPr/>
      </dsp:nvSpPr>
      <dsp:spPr>
        <a:xfrm rot="5400000">
          <a:off x="5662877" y="-4621421"/>
          <a:ext cx="966239" cy="1021086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None/>
          </a:pPr>
          <a:r>
            <a:rPr lang="en-GB" sz="2100" b="1" kern="1200" dirty="0"/>
            <a:t>	Engage in an overarching programme evaluation </a:t>
          </a:r>
          <a:r>
            <a:rPr lang="en-GB" sz="2100" b="0" kern="1200" dirty="0"/>
            <a:t>with DHSC and its contractor(s) working on behalf of DHSC, including data collection, as well as participation in shared learning (community of practice) activity</a:t>
          </a:r>
          <a:endParaRPr lang="en-GB" sz="2100" kern="1200" dirty="0"/>
        </a:p>
      </dsp:txBody>
      <dsp:txXfrm rot="-5400000">
        <a:off x="1040565" y="48059"/>
        <a:ext cx="10163695" cy="871903"/>
      </dsp:txXfrm>
    </dsp:sp>
    <dsp:sp modelId="{8562CFDC-DB0D-4F28-AFAC-1E23AD674EA5}">
      <dsp:nvSpPr>
        <dsp:cNvPr id="0" name=""/>
        <dsp:cNvSpPr/>
      </dsp:nvSpPr>
      <dsp:spPr>
        <a:xfrm rot="5400000">
          <a:off x="-222978" y="1514741"/>
          <a:ext cx="1486521" cy="1040565"/>
        </a:xfrm>
        <a:prstGeom prst="chevron">
          <a:avLst/>
        </a:prstGeom>
        <a:solidFill>
          <a:srgbClr val="01A188">
            <a:alpha val="6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GB" sz="3000" kern="1200" dirty="0"/>
            <a:t>2</a:t>
          </a:r>
        </a:p>
      </dsp:txBody>
      <dsp:txXfrm rot="-5400000">
        <a:off x="1" y="1812046"/>
        <a:ext cx="1040565" cy="445956"/>
      </dsp:txXfrm>
    </dsp:sp>
    <dsp:sp modelId="{D6FA6FE3-6624-4B50-BBAB-337080A949EE}">
      <dsp:nvSpPr>
        <dsp:cNvPr id="0" name=""/>
        <dsp:cNvSpPr/>
      </dsp:nvSpPr>
      <dsp:spPr>
        <a:xfrm rot="5400000">
          <a:off x="5662877" y="-3330548"/>
          <a:ext cx="966239" cy="1021086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None/>
          </a:pPr>
          <a:r>
            <a:rPr lang="en-GB" sz="2100" b="1" kern="1200" dirty="0"/>
            <a:t>	Engage with proportionate communications activity</a:t>
          </a:r>
          <a:r>
            <a:rPr lang="en-GB" sz="2100" b="0" kern="1200" dirty="0"/>
            <a:t>, including supporting case studies, publicity and potential Ministerial or senior official visits where appropriate</a:t>
          </a:r>
          <a:endParaRPr lang="en-GB" sz="2100" kern="1200" dirty="0"/>
        </a:p>
      </dsp:txBody>
      <dsp:txXfrm rot="-5400000">
        <a:off x="1040565" y="1338932"/>
        <a:ext cx="10163695" cy="871903"/>
      </dsp:txXfrm>
    </dsp:sp>
    <dsp:sp modelId="{F7D28C4D-5EC8-43F4-A809-882A47A3BA81}">
      <dsp:nvSpPr>
        <dsp:cNvPr id="0" name=""/>
        <dsp:cNvSpPr/>
      </dsp:nvSpPr>
      <dsp:spPr>
        <a:xfrm rot="5400000">
          <a:off x="-222978" y="2805614"/>
          <a:ext cx="1486521" cy="1040565"/>
        </a:xfrm>
        <a:prstGeom prst="chevron">
          <a:avLst/>
        </a:prstGeom>
        <a:solidFill>
          <a:srgbClr val="01A188">
            <a:alpha val="6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GB" sz="3000" kern="1200" dirty="0"/>
            <a:t>3</a:t>
          </a:r>
        </a:p>
      </dsp:txBody>
      <dsp:txXfrm rot="-5400000">
        <a:off x="1" y="3102919"/>
        <a:ext cx="1040565" cy="445956"/>
      </dsp:txXfrm>
    </dsp:sp>
    <dsp:sp modelId="{7805B159-4D8A-467A-B2D1-9E2546583B37}">
      <dsp:nvSpPr>
        <dsp:cNvPr id="0" name=""/>
        <dsp:cNvSpPr/>
      </dsp:nvSpPr>
      <dsp:spPr>
        <a:xfrm rot="5400000">
          <a:off x="5662877" y="-2039675"/>
          <a:ext cx="966239" cy="1021086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None/>
          </a:pPr>
          <a:r>
            <a:rPr lang="en-US" sz="2100" b="1" kern="1200" dirty="0"/>
            <a:t>	Provide regular updates</a:t>
          </a:r>
          <a:r>
            <a:rPr lang="en-US" sz="2100" kern="1200" dirty="0"/>
            <a:t> on project delivery</a:t>
          </a:r>
          <a:r>
            <a:rPr lang="en-US" sz="2100" b="0" kern="1200" dirty="0"/>
            <a:t>, milestones, learning and expenditure throughout the funding period</a:t>
          </a:r>
          <a:endParaRPr lang="en-GB" sz="2100" kern="1200" dirty="0"/>
        </a:p>
      </dsp:txBody>
      <dsp:txXfrm rot="-5400000">
        <a:off x="1040565" y="2629805"/>
        <a:ext cx="10163695" cy="87190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9E37C-DD1A-4073-B30C-386131B90569}" type="datetimeFigureOut">
              <a:rPr lang="en-GB" smtClean="0"/>
              <a:t>25/06/2026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676B2-F24C-455B-A0FE-DDE7C0C01D95}" type="slidenum">
              <a:rPr lang="en-GB" smtClean="0"/>
              <a:t>‹#›</a:t>
            </a:fld>
            <a:endParaRPr lang="en-GB"/>
          </a:p>
        </p:txBody>
      </p:sp>
    </p:spTree>
    <p:extLst>
      <p:ext uri="{BB962C8B-B14F-4D97-AF65-F5344CB8AC3E}">
        <p14:creationId xmlns:p14="http://schemas.microsoft.com/office/powerpoint/2010/main" val="86896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tatisticallyspeaking-deprivation-mapping-england-public.share.connect.posit.cloud/"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statisticallyspeaking-mens-community-health-fund.share.connect.posit.clou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1</a:t>
            </a:fld>
            <a:endParaRPr lang="en-GB"/>
          </a:p>
        </p:txBody>
      </p:sp>
    </p:spTree>
    <p:extLst>
      <p:ext uri="{BB962C8B-B14F-4D97-AF65-F5344CB8AC3E}">
        <p14:creationId xmlns:p14="http://schemas.microsoft.com/office/powerpoint/2010/main" val="4059955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18</a:t>
            </a:fld>
            <a:endParaRPr lang="en-GB"/>
          </a:p>
        </p:txBody>
      </p:sp>
    </p:spTree>
    <p:extLst>
      <p:ext uri="{BB962C8B-B14F-4D97-AF65-F5344CB8AC3E}">
        <p14:creationId xmlns:p14="http://schemas.microsoft.com/office/powerpoint/2010/main" val="245282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2</a:t>
            </a:fld>
            <a:endParaRPr lang="en-GB"/>
          </a:p>
        </p:txBody>
      </p:sp>
    </p:spTree>
    <p:extLst>
      <p:ext uri="{BB962C8B-B14F-4D97-AF65-F5344CB8AC3E}">
        <p14:creationId xmlns:p14="http://schemas.microsoft.com/office/powerpoint/2010/main" val="38546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3</a:t>
            </a:fld>
            <a:endParaRPr lang="en-GB"/>
          </a:p>
        </p:txBody>
      </p:sp>
    </p:spTree>
    <p:extLst>
      <p:ext uri="{BB962C8B-B14F-4D97-AF65-F5344CB8AC3E}">
        <p14:creationId xmlns:p14="http://schemas.microsoft.com/office/powerpoint/2010/main" val="381447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F87BE-D62E-B753-EF09-AA6640164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E3E392-152D-F210-5DC9-B804F8971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CCFFE-FEEA-BE1D-B6F9-BBCD49BCF54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2BB7D20-50BA-E5D8-874D-A1E6D3A4E709}"/>
              </a:ext>
            </a:extLst>
          </p:cNvPr>
          <p:cNvSpPr>
            <a:spLocks noGrp="1"/>
          </p:cNvSpPr>
          <p:nvPr>
            <p:ph type="sldNum" sz="quarter" idx="5"/>
          </p:nvPr>
        </p:nvSpPr>
        <p:spPr/>
        <p:txBody>
          <a:bodyPr/>
          <a:lstStyle/>
          <a:p>
            <a:fld id="{CFC676B2-F24C-455B-A0FE-DDE7C0C01D95}" type="slidenum">
              <a:rPr lang="en-GB" smtClean="0"/>
              <a:t>4</a:t>
            </a:fld>
            <a:endParaRPr lang="en-GB"/>
          </a:p>
        </p:txBody>
      </p:sp>
    </p:spTree>
    <p:extLst>
      <p:ext uri="{BB962C8B-B14F-4D97-AF65-F5344CB8AC3E}">
        <p14:creationId xmlns:p14="http://schemas.microsoft.com/office/powerpoint/2010/main" val="203933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5</a:t>
            </a:fld>
            <a:endParaRPr lang="en-GB"/>
          </a:p>
        </p:txBody>
      </p:sp>
    </p:spTree>
    <p:extLst>
      <p:ext uri="{BB962C8B-B14F-4D97-AF65-F5344CB8AC3E}">
        <p14:creationId xmlns:p14="http://schemas.microsoft.com/office/powerpoint/2010/main" val="1129181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37C2E-85CD-2204-617B-E377CAD5A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D3BB1-9589-B8FA-6C56-73D78EE49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8F66D-C192-A389-C613-535957DB218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4E0B19-A526-4849-DF78-27F3C5710233}"/>
              </a:ext>
            </a:extLst>
          </p:cNvPr>
          <p:cNvSpPr>
            <a:spLocks noGrp="1"/>
          </p:cNvSpPr>
          <p:nvPr>
            <p:ph type="sldNum" sz="quarter" idx="5"/>
          </p:nvPr>
        </p:nvSpPr>
        <p:spPr/>
        <p:txBody>
          <a:bodyPr/>
          <a:lstStyle/>
          <a:p>
            <a:fld id="{CFC676B2-F24C-455B-A0FE-DDE7C0C01D95}" type="slidenum">
              <a:rPr lang="en-GB" smtClean="0"/>
              <a:t>6</a:t>
            </a:fld>
            <a:endParaRPr lang="en-GB"/>
          </a:p>
        </p:txBody>
      </p:sp>
    </p:spTree>
    <p:extLst>
      <p:ext uri="{BB962C8B-B14F-4D97-AF65-F5344CB8AC3E}">
        <p14:creationId xmlns:p14="http://schemas.microsoft.com/office/powerpoint/2010/main" val="2735711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178B0-F836-50EC-1D7A-1EAD5C23C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1E5C6-B6C5-7776-2564-68201590F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DDB87-9224-A2FD-A140-1452724336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For inequality Route B please use the </a:t>
            </a:r>
            <a:r>
              <a:rPr lang="en-GB" u="sng" dirty="0">
                <a:hlinkClick r:id="rId3"/>
              </a:rPr>
              <a:t>MHCF-</a:t>
            </a:r>
            <a:r>
              <a:rPr lang="en-GB" u="sng" dirty="0">
                <a:hlinkClick r:id="rId4"/>
              </a:rPr>
              <a:t>IMD Decile Eligibility Checker</a:t>
            </a:r>
            <a:r>
              <a:rPr lang="en-GB" u="none" dirty="0"/>
              <a:t> to find </a:t>
            </a:r>
            <a:r>
              <a:rPr lang="en-GB" dirty="0"/>
              <a:t>the area(s) in England where you plan to deliver your activities. On the map, if the area(s) show up as green, they are eligible - if they are grey, they are not. </a:t>
            </a:r>
            <a:br>
              <a:rPr lang="en-GB" dirty="0"/>
            </a:b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Examples could include, for instance, unemployed men who are autistic in your area, or recently retired men living in areas within IMD deciles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endParaRPr lang="en-GB" dirty="0"/>
          </a:p>
        </p:txBody>
      </p:sp>
      <p:sp>
        <p:nvSpPr>
          <p:cNvPr id="4" name="Slide Number Placeholder 3">
            <a:extLst>
              <a:ext uri="{FF2B5EF4-FFF2-40B4-BE49-F238E27FC236}">
                <a16:creationId xmlns:a16="http://schemas.microsoft.com/office/drawing/2014/main" id="{9B3D3084-7AC4-7947-E5B6-05790074227E}"/>
              </a:ext>
            </a:extLst>
          </p:cNvPr>
          <p:cNvSpPr>
            <a:spLocks noGrp="1"/>
          </p:cNvSpPr>
          <p:nvPr>
            <p:ph type="sldNum" sz="quarter" idx="5"/>
          </p:nvPr>
        </p:nvSpPr>
        <p:spPr/>
        <p:txBody>
          <a:bodyPr/>
          <a:lstStyle/>
          <a:p>
            <a:fld id="{CFC676B2-F24C-455B-A0FE-DDE7C0C01D95}" type="slidenum">
              <a:rPr lang="en-GB" smtClean="0"/>
              <a:t>7</a:t>
            </a:fld>
            <a:endParaRPr lang="en-GB"/>
          </a:p>
        </p:txBody>
      </p:sp>
    </p:spTree>
    <p:extLst>
      <p:ext uri="{BB962C8B-B14F-4D97-AF65-F5344CB8AC3E}">
        <p14:creationId xmlns:p14="http://schemas.microsoft.com/office/powerpoint/2010/main" val="1397433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8</a:t>
            </a:fld>
            <a:endParaRPr lang="en-GB"/>
          </a:p>
        </p:txBody>
      </p:sp>
    </p:spTree>
    <p:extLst>
      <p:ext uri="{BB962C8B-B14F-4D97-AF65-F5344CB8AC3E}">
        <p14:creationId xmlns:p14="http://schemas.microsoft.com/office/powerpoint/2010/main" val="3587021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C676B2-F24C-455B-A0FE-DDE7C0C01D95}" type="slidenum">
              <a:rPr lang="en-GB" smtClean="0"/>
              <a:t>9</a:t>
            </a:fld>
            <a:endParaRPr lang="en-GB"/>
          </a:p>
        </p:txBody>
      </p:sp>
    </p:spTree>
    <p:extLst>
      <p:ext uri="{BB962C8B-B14F-4D97-AF65-F5344CB8AC3E}">
        <p14:creationId xmlns:p14="http://schemas.microsoft.com/office/powerpoint/2010/main" val="926649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dirty="0"/>
              <a:t>Click to edit Presentation Heading style</a:t>
            </a:r>
            <a:endParaRPr lang="en-GB" dirty="0"/>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by/Sub-heading style</a:t>
            </a:r>
            <a:endParaRPr lang="en-GB" dirty="0"/>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Published DD Month YYYY</a:t>
            </a:r>
          </a:p>
        </p:txBody>
      </p:sp>
      <p:pic>
        <p:nvPicPr>
          <p:cNvPr id="7" name="Picture 6">
            <a:extLst>
              <a:ext uri="{FF2B5EF4-FFF2-40B4-BE49-F238E27FC236}">
                <a16:creationId xmlns:a16="http://schemas.microsoft.com/office/drawing/2014/main" id="{9914DD80-602E-B41D-4938-5CC632154C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39" y="87448"/>
            <a:ext cx="2146300" cy="1930400"/>
          </a:xfrm>
          <a:prstGeom prst="rect">
            <a:avLst/>
          </a:prstGeom>
        </p:spPr>
      </p:pic>
      <p:sp>
        <p:nvSpPr>
          <p:cNvPr id="10" name="Rectangle: Diagonal Corners Rounded 4">
            <a:extLst>
              <a:ext uri="{FF2B5EF4-FFF2-40B4-BE49-F238E27FC236}">
                <a16:creationId xmlns:a16="http://schemas.microsoft.com/office/drawing/2014/main" id="{074FF3E3-6316-262A-64EB-6ADC731C0A14}"/>
              </a:ext>
            </a:extLst>
          </p:cNvPr>
          <p:cNvSpPr/>
          <p:nvPr userDrawn="1"/>
        </p:nvSpPr>
        <p:spPr>
          <a:xfrm flipV="1">
            <a:off x="558800" y="2091686"/>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dirty="0">
              <a:solidFill>
                <a:srgbClr val="FFFFFF"/>
              </a:solidFill>
              <a:uFillTx/>
              <a:latin typeface="Arial"/>
            </a:endParaRPr>
          </a:p>
        </p:txBody>
      </p:sp>
    </p:spTree>
    <p:extLst>
      <p:ext uri="{BB962C8B-B14F-4D97-AF65-F5344CB8AC3E}">
        <p14:creationId xmlns:p14="http://schemas.microsoft.com/office/powerpoint/2010/main" val="347968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2EEF02-9D5D-D013-066A-C08B6BBA34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44" t="32666" r="7030" b="32667"/>
          <a:stretch/>
        </p:blipFill>
        <p:spPr>
          <a:xfrm>
            <a:off x="514861" y="6454022"/>
            <a:ext cx="2997428" cy="267453"/>
          </a:xfrm>
          <a:prstGeom prst="rect">
            <a:avLst/>
          </a:prstGeom>
        </p:spPr>
      </p:pic>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680024C-5157-1CFF-9DA9-BA39D2104B50}"/>
              </a:ext>
            </a:extLst>
          </p:cNvPr>
          <p:cNvPicPr>
            <a:picLocks noChangeAspect="1"/>
          </p:cNvPicPr>
          <p:nvPr userDrawn="1"/>
        </p:nvPicPr>
        <p:blipFill>
          <a:blip r:embed="rId3"/>
          <a:stretch>
            <a:fillRect/>
          </a:stretch>
        </p:blipFill>
        <p:spPr>
          <a:xfrm>
            <a:off x="0" y="6319024"/>
            <a:ext cx="12192001" cy="538976"/>
          </a:xfrm>
          <a:prstGeom prst="rect">
            <a:avLst/>
          </a:prstGeom>
        </p:spPr>
      </p:pic>
    </p:spTree>
    <p:extLst>
      <p:ext uri="{BB962C8B-B14F-4D97-AF65-F5344CB8AC3E}">
        <p14:creationId xmlns:p14="http://schemas.microsoft.com/office/powerpoint/2010/main" val="247129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E451EA-6C74-0EF4-9FF8-FE8A7182B6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44" t="32666" r="7030" b="32667"/>
          <a:stretch/>
        </p:blipFill>
        <p:spPr>
          <a:xfrm>
            <a:off x="514861" y="6454022"/>
            <a:ext cx="2997428" cy="267453"/>
          </a:xfrm>
          <a:prstGeom prst="rect">
            <a:avLst/>
          </a:prstGeom>
        </p:spPr>
      </p:pic>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E3248CCC-D597-0A2B-9E10-9E0F63CC0BE1}"/>
              </a:ext>
            </a:extLst>
          </p:cNvPr>
          <p:cNvPicPr>
            <a:picLocks noChangeAspect="1"/>
          </p:cNvPicPr>
          <p:nvPr userDrawn="1"/>
        </p:nvPicPr>
        <p:blipFill>
          <a:blip r:embed="rId3"/>
          <a:stretch>
            <a:fillRect/>
          </a:stretch>
        </p:blipFill>
        <p:spPr>
          <a:xfrm>
            <a:off x="0" y="6319024"/>
            <a:ext cx="12192001" cy="538976"/>
          </a:xfrm>
          <a:prstGeom prst="rect">
            <a:avLst/>
          </a:prstGeom>
        </p:spPr>
      </p:pic>
    </p:spTree>
    <p:extLst>
      <p:ext uri="{BB962C8B-B14F-4D97-AF65-F5344CB8AC3E}">
        <p14:creationId xmlns:p14="http://schemas.microsoft.com/office/powerpoint/2010/main" val="3937373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576D64-FD43-A613-6A29-E53D85AC94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44" t="32666" r="7030" b="32667"/>
          <a:stretch/>
        </p:blipFill>
        <p:spPr>
          <a:xfrm>
            <a:off x="514861" y="6454022"/>
            <a:ext cx="2997428" cy="267453"/>
          </a:xfrm>
          <a:prstGeom prst="rect">
            <a:avLst/>
          </a:prstGeom>
        </p:spPr>
      </p:pic>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7" name="Picture 6">
            <a:extLst>
              <a:ext uri="{FF2B5EF4-FFF2-40B4-BE49-F238E27FC236}">
                <a16:creationId xmlns:a16="http://schemas.microsoft.com/office/drawing/2014/main" id="{C628258B-2BA3-DDAA-B258-7CF1700EEA0D}"/>
              </a:ext>
            </a:extLst>
          </p:cNvPr>
          <p:cNvPicPr>
            <a:picLocks noChangeAspect="1"/>
          </p:cNvPicPr>
          <p:nvPr userDrawn="1"/>
        </p:nvPicPr>
        <p:blipFill>
          <a:blip r:embed="rId3"/>
          <a:stretch>
            <a:fillRect/>
          </a:stretch>
        </p:blipFill>
        <p:spPr>
          <a:xfrm>
            <a:off x="0" y="6319024"/>
            <a:ext cx="12192001" cy="538976"/>
          </a:xfrm>
          <a:prstGeom prst="rect">
            <a:avLst/>
          </a:prstGeom>
        </p:spPr>
      </p:pic>
    </p:spTree>
    <p:extLst>
      <p:ext uri="{BB962C8B-B14F-4D97-AF65-F5344CB8AC3E}">
        <p14:creationId xmlns:p14="http://schemas.microsoft.com/office/powerpoint/2010/main" val="215214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0F249D-6C21-44F1-B5E2-F28256E57B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44" t="32666" r="7030" b="32667"/>
          <a:stretch/>
        </p:blipFill>
        <p:spPr>
          <a:xfrm>
            <a:off x="514861" y="6454022"/>
            <a:ext cx="2997428" cy="267453"/>
          </a:xfrm>
          <a:prstGeom prst="rect">
            <a:avLst/>
          </a:prstGeom>
        </p:spPr>
      </p:pic>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7" name="Picture 6">
            <a:extLst>
              <a:ext uri="{FF2B5EF4-FFF2-40B4-BE49-F238E27FC236}">
                <a16:creationId xmlns:a16="http://schemas.microsoft.com/office/drawing/2014/main" id="{7D04D49A-D8CF-6209-2A51-76459D9FC2C7}"/>
              </a:ext>
            </a:extLst>
          </p:cNvPr>
          <p:cNvPicPr>
            <a:picLocks noChangeAspect="1"/>
          </p:cNvPicPr>
          <p:nvPr userDrawn="1"/>
        </p:nvPicPr>
        <p:blipFill>
          <a:blip r:embed="rId3"/>
          <a:stretch>
            <a:fillRect/>
          </a:stretch>
        </p:blipFill>
        <p:spPr>
          <a:xfrm>
            <a:off x="0" y="6319024"/>
            <a:ext cx="12192001" cy="538976"/>
          </a:xfrm>
          <a:prstGeom prst="rect">
            <a:avLst/>
          </a:prstGeom>
        </p:spPr>
      </p:pic>
    </p:spTree>
    <p:extLst>
      <p:ext uri="{BB962C8B-B14F-4D97-AF65-F5344CB8AC3E}">
        <p14:creationId xmlns:p14="http://schemas.microsoft.com/office/powerpoint/2010/main" val="506402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1DCB-8595-466D-91F9-A3A35B4C0BD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D6172557-3AB6-4C0C-B165-4709B366FBCA}"/>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E8328C0B-08E4-4375-BF6C-4AD2EA212295}"/>
              </a:ext>
            </a:extLst>
          </p:cNvPr>
          <p:cNvSpPr>
            <a:spLocks noGrp="1"/>
          </p:cNvSpPr>
          <p:nvPr>
            <p:ph type="sldNum" sz="quarter" idx="11"/>
          </p:nvPr>
        </p:nvSpPr>
        <p:spPr/>
        <p:txBody>
          <a:bodyPr/>
          <a:lstStyle/>
          <a:p>
            <a:fld id="{06A44ADC-FBC0-4698-B0EC-1AD4A4060383}" type="slidenum">
              <a:rPr lang="en-GB" smtClean="0"/>
              <a:t>‹#›</a:t>
            </a:fld>
            <a:endParaRPr lang="en-GB" dirty="0"/>
          </a:p>
        </p:txBody>
      </p:sp>
    </p:spTree>
    <p:extLst>
      <p:ext uri="{BB962C8B-B14F-4D97-AF65-F5344CB8AC3E}">
        <p14:creationId xmlns:p14="http://schemas.microsoft.com/office/powerpoint/2010/main" val="45801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page">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6B6993FF-005E-4D25-A3C3-E79278D0D407}"/>
              </a:ext>
            </a:extLst>
          </p:cNvPr>
          <p:cNvSpPr/>
          <p:nvPr/>
        </p:nvSpPr>
        <p:spPr>
          <a:xfrm flipV="1">
            <a:off x="522515" y="2004602"/>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dirty="0">
              <a:solidFill>
                <a:srgbClr val="FFFFFF"/>
              </a:solidFill>
              <a:uFillTx/>
              <a:latin typeface="Arial"/>
            </a:endParaRPr>
          </a:p>
        </p:txBody>
      </p:sp>
      <p:sp>
        <p:nvSpPr>
          <p:cNvPr id="8" name="Footer Placeholder 1">
            <a:extLst>
              <a:ext uri="{FF2B5EF4-FFF2-40B4-BE49-F238E27FC236}">
                <a16:creationId xmlns:a16="http://schemas.microsoft.com/office/drawing/2014/main" id="{02463EA7-3DCD-46CC-BCD6-3E8540997FBE}"/>
              </a:ext>
            </a:extLst>
          </p:cNvPr>
          <p:cNvSpPr txBox="1">
            <a:spLocks noGrp="1"/>
          </p:cNvSpPr>
          <p:nvPr>
            <p:ph type="ftr" sz="quarter" idx="9"/>
          </p:nvPr>
        </p:nvSpPr>
        <p:spPr>
          <a:xfrm>
            <a:off x="5340096" y="6425108"/>
            <a:ext cx="5484918" cy="365129"/>
          </a:xfrm>
          <a:prstGeom prst="rect">
            <a:avLst/>
          </a:prstGeom>
        </p:spPr>
        <p:txBody>
          <a:bodyPr/>
          <a:lstStyle>
            <a:lvl1pPr algn="r">
              <a:defRPr/>
            </a:lvl1pPr>
          </a:lstStyle>
          <a:p>
            <a:pPr lvl="0"/>
            <a:endParaRPr lang="en-GB" dirty="0"/>
          </a:p>
        </p:txBody>
      </p:sp>
      <p:sp>
        <p:nvSpPr>
          <p:cNvPr id="9" name="Slide Number Placeholder 2">
            <a:extLst>
              <a:ext uri="{FF2B5EF4-FFF2-40B4-BE49-F238E27FC236}">
                <a16:creationId xmlns:a16="http://schemas.microsoft.com/office/drawing/2014/main" id="{459DB0EF-E50A-4A80-8617-483FDB819953}"/>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pic>
        <p:nvPicPr>
          <p:cNvPr id="4" name="Picture 3">
            <a:extLst>
              <a:ext uri="{FF2B5EF4-FFF2-40B4-BE49-F238E27FC236}">
                <a16:creationId xmlns:a16="http://schemas.microsoft.com/office/drawing/2014/main" id="{D5B1FA7B-0741-3A97-B3B4-61589AE2AF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39" y="-5147"/>
            <a:ext cx="2146300" cy="1930400"/>
          </a:xfrm>
          <a:prstGeom prst="rect">
            <a:avLst/>
          </a:prstGeom>
        </p:spPr>
      </p:pic>
    </p:spTree>
    <p:extLst>
      <p:ext uri="{BB962C8B-B14F-4D97-AF65-F5344CB8AC3E}">
        <p14:creationId xmlns:p14="http://schemas.microsoft.com/office/powerpoint/2010/main" val="20195615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HSC heading &amp; text">
    <p:bg>
      <p:bgPr>
        <a:solidFill>
          <a:srgbClr val="FFFBEB"/>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842220B4-8533-4BB1-80BA-E1339D715FE9}"/>
              </a:ext>
            </a:extLst>
          </p:cNvPr>
          <p:cNvSpPr txBox="1">
            <a:spLocks noGrp="1"/>
          </p:cNvSpPr>
          <p:nvPr>
            <p:ph type="ftr" sz="quarter" idx="9"/>
          </p:nvPr>
        </p:nvSpPr>
        <p:spPr>
          <a:xfrm>
            <a:off x="5340096" y="6356351"/>
            <a:ext cx="5484918" cy="365129"/>
          </a:xfrm>
          <a:prstGeom prst="rect">
            <a:avLst/>
          </a:prstGeom>
        </p:spPr>
        <p:txBody>
          <a:bodyPr/>
          <a:lstStyle>
            <a:lvl1pPr algn="r">
              <a:defRPr/>
            </a:lvl1pPr>
          </a:lstStyle>
          <a:p>
            <a:pPr lvl="0"/>
            <a:endParaRPr lang="en-GB" dirty="0"/>
          </a:p>
        </p:txBody>
      </p:sp>
      <p:sp>
        <p:nvSpPr>
          <p:cNvPr id="3" name="Slide Number Placeholder 3">
            <a:extLst>
              <a:ext uri="{FF2B5EF4-FFF2-40B4-BE49-F238E27FC236}">
                <a16:creationId xmlns:a16="http://schemas.microsoft.com/office/drawing/2014/main" id="{0C1CB30E-51B9-4F8C-BC47-94116E7611F7}"/>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8077943-3D51-438C-8FB7-BEE503748A1B}" type="slidenum">
              <a:t>‹#›</a:t>
            </a:fld>
            <a:endParaRPr lang="en-GB" dirty="0"/>
          </a:p>
        </p:txBody>
      </p:sp>
      <p:sp>
        <p:nvSpPr>
          <p:cNvPr id="4" name="Text Placeholder 7">
            <a:extLst>
              <a:ext uri="{FF2B5EF4-FFF2-40B4-BE49-F238E27FC236}">
                <a16:creationId xmlns:a16="http://schemas.microsoft.com/office/drawing/2014/main" id="{22432A31-4881-4C3E-94BA-A83C78268331}"/>
              </a:ext>
            </a:extLst>
          </p:cNvPr>
          <p:cNvSpPr txBox="1">
            <a:spLocks noGrp="1"/>
          </p:cNvSpPr>
          <p:nvPr>
            <p:ph type="body" sz="quarter" idx="4294967295"/>
          </p:nvPr>
        </p:nvSpPr>
        <p:spPr>
          <a:xfrm>
            <a:off x="357905" y="1204840"/>
            <a:ext cx="11446166" cy="465223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1pPr>
            <a:lvl2pPr marR="0" lvl="1"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2pPr>
            <a:lvl3pPr marR="0" lvl="2"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3pPr>
            <a:lvl4pPr marR="0" lvl="3"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4pPr>
            <a:lvl5pPr marR="0" lvl="4"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9">
            <a:extLst>
              <a:ext uri="{FF2B5EF4-FFF2-40B4-BE49-F238E27FC236}">
                <a16:creationId xmlns:a16="http://schemas.microsoft.com/office/drawing/2014/main" id="{A3035BC4-0122-426B-903F-EB53B0734363}"/>
              </a:ext>
            </a:extLst>
          </p:cNvPr>
          <p:cNvSpPr txBox="1">
            <a:spLocks noGrp="1"/>
          </p:cNvSpPr>
          <p:nvPr>
            <p:ph type="body" sz="quarter" idx="4294967295"/>
          </p:nvPr>
        </p:nvSpPr>
        <p:spPr>
          <a:xfrm>
            <a:off x="357192" y="236857"/>
            <a:ext cx="11447465" cy="90487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anose="020B0604020202020204" pitchFamily="34" charset="0"/>
                <a:cs typeface="Arial" panose="020B0604020202020204" pitchFamily="34" charset="0"/>
              </a:defRPr>
            </a:lvl1pPr>
          </a:lstStyle>
          <a:p>
            <a:pPr lvl="0"/>
            <a:r>
              <a:rPr lang="en-US" dirty="0"/>
              <a:t>Click to edit Master text styles</a:t>
            </a:r>
          </a:p>
        </p:txBody>
      </p:sp>
      <p:grpSp>
        <p:nvGrpSpPr>
          <p:cNvPr id="11" name="Group 10">
            <a:extLst>
              <a:ext uri="{FF2B5EF4-FFF2-40B4-BE49-F238E27FC236}">
                <a16:creationId xmlns:a16="http://schemas.microsoft.com/office/drawing/2014/main" id="{3EAA3BC2-FD88-A909-27ED-9A06F97F653A}"/>
              </a:ext>
            </a:extLst>
          </p:cNvPr>
          <p:cNvGrpSpPr/>
          <p:nvPr userDrawn="1"/>
        </p:nvGrpSpPr>
        <p:grpSpPr>
          <a:xfrm>
            <a:off x="0" y="6186162"/>
            <a:ext cx="12191996" cy="671837"/>
            <a:chOff x="0" y="6186162"/>
            <a:chExt cx="12191996" cy="671837"/>
          </a:xfrm>
        </p:grpSpPr>
        <p:pic>
          <p:nvPicPr>
            <p:cNvPr id="12" name="Picture 8">
              <a:extLst>
                <a:ext uri="{FF2B5EF4-FFF2-40B4-BE49-F238E27FC236}">
                  <a16:creationId xmlns:a16="http://schemas.microsoft.com/office/drawing/2014/main" id="{A164DB80-54BE-5EFB-07D2-9E941EBAA1FF}"/>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pic>
          <p:nvPicPr>
            <p:cNvPr id="13" name="Picture 12">
              <a:extLst>
                <a:ext uri="{FF2B5EF4-FFF2-40B4-BE49-F238E27FC236}">
                  <a16:creationId xmlns:a16="http://schemas.microsoft.com/office/drawing/2014/main" id="{DC217A03-A633-F13D-100D-65598AE727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844" t="32666" r="7030" b="32667"/>
            <a:stretch/>
          </p:blipFill>
          <p:spPr>
            <a:xfrm>
              <a:off x="530320" y="6338824"/>
              <a:ext cx="4107601" cy="366511"/>
            </a:xfrm>
            <a:prstGeom prst="rect">
              <a:avLst/>
            </a:prstGeom>
          </p:spPr>
        </p:pic>
      </p:grpSp>
    </p:spTree>
    <p:extLst>
      <p:ext uri="{BB962C8B-B14F-4D97-AF65-F5344CB8AC3E}">
        <p14:creationId xmlns:p14="http://schemas.microsoft.com/office/powerpoint/2010/main" val="217170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Section break">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D1DBAAA7-F4B9-4A4A-81BF-531A8E1BCFED}"/>
              </a:ext>
            </a:extLst>
          </p:cNvPr>
          <p:cNvSpPr/>
          <p:nvPr/>
        </p:nvSpPr>
        <p:spPr>
          <a:xfrm flipV="1">
            <a:off x="593271" y="538837"/>
            <a:ext cx="11005453" cy="5780315"/>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3" name="Text Placeholder 8">
            <a:extLst>
              <a:ext uri="{FF2B5EF4-FFF2-40B4-BE49-F238E27FC236}">
                <a16:creationId xmlns:a16="http://schemas.microsoft.com/office/drawing/2014/main" id="{DB72D255-2FF2-4FD6-BF47-836081E54165}"/>
              </a:ext>
            </a:extLst>
          </p:cNvPr>
          <p:cNvSpPr txBox="1">
            <a:spLocks noGrp="1"/>
          </p:cNvSpPr>
          <p:nvPr>
            <p:ph type="body" sz="quarter" idx="4294967295"/>
          </p:nvPr>
        </p:nvSpPr>
        <p:spPr>
          <a:xfrm>
            <a:off x="1038474" y="2869816"/>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itchFamily="34"/>
                <a:cs typeface="Arial" pitchFamily="34"/>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49B5E735-5678-427C-8AFF-16F3D81FCDD9}"/>
              </a:ext>
            </a:extLst>
          </p:cNvPr>
          <p:cNvSpPr txBox="1">
            <a:spLocks noGrp="1"/>
          </p:cNvSpPr>
          <p:nvPr>
            <p:ph type="body" sz="quarter" idx="4294967295"/>
          </p:nvPr>
        </p:nvSpPr>
        <p:spPr>
          <a:xfrm>
            <a:off x="1038474" y="3717520"/>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1" i="0" u="none" strike="noStrike" cap="none" spc="0" baseline="0">
                <a:solidFill>
                  <a:srgbClr val="000000"/>
                </a:solidFill>
                <a:uFillTx/>
                <a:latin typeface="Calibri"/>
              </a:defRPr>
            </a:lvl1pPr>
          </a:lstStyle>
          <a:p>
            <a:pPr lvl="0"/>
            <a:r>
              <a:rPr lang="en-US"/>
              <a:t>Click to edit Master text styles</a:t>
            </a:r>
          </a:p>
        </p:txBody>
      </p:sp>
      <p:sp>
        <p:nvSpPr>
          <p:cNvPr id="5" name="Footer Placeholder 1">
            <a:extLst>
              <a:ext uri="{FF2B5EF4-FFF2-40B4-BE49-F238E27FC236}">
                <a16:creationId xmlns:a16="http://schemas.microsoft.com/office/drawing/2014/main" id="{B2742F34-E012-46D2-9333-8FE327E6C206}"/>
              </a:ext>
            </a:extLst>
          </p:cNvPr>
          <p:cNvSpPr txBox="1">
            <a:spLocks noGrp="1"/>
          </p:cNvSpPr>
          <p:nvPr>
            <p:ph type="ftr" sz="quarter" idx="9"/>
          </p:nvPr>
        </p:nvSpPr>
        <p:spPr>
          <a:xfrm>
            <a:off x="5340096" y="6425108"/>
            <a:ext cx="5484918" cy="365129"/>
          </a:xfrm>
          <a:prstGeom prst="rect">
            <a:avLst/>
          </a:prstGeom>
        </p:spPr>
        <p:txBody>
          <a:bodyPr/>
          <a:lstStyle>
            <a:lvl1pPr algn="r">
              <a:defRPr/>
            </a:lvl1pPr>
          </a:lstStyle>
          <a:p>
            <a:pPr lvl="0"/>
            <a:endParaRPr lang="en-GB" dirty="0"/>
          </a:p>
        </p:txBody>
      </p:sp>
      <p:sp>
        <p:nvSpPr>
          <p:cNvPr id="6" name="Slide Number Placeholder 2">
            <a:extLst>
              <a:ext uri="{FF2B5EF4-FFF2-40B4-BE49-F238E27FC236}">
                <a16:creationId xmlns:a16="http://schemas.microsoft.com/office/drawing/2014/main" id="{70B94536-D4A8-40D0-B90D-AAC0226F642A}"/>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1855798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HSC large text ">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6">
            <a:extLst>
              <a:ext uri="{FF2B5EF4-FFF2-40B4-BE49-F238E27FC236}">
                <a16:creationId xmlns:a16="http://schemas.microsoft.com/office/drawing/2014/main" id="{A1D7C8C6-18BC-486A-87AC-BCB0A6D899B6}"/>
              </a:ext>
            </a:extLst>
          </p:cNvPr>
          <p:cNvSpPr/>
          <p:nvPr/>
        </p:nvSpPr>
        <p:spPr>
          <a:xfrm flipV="1">
            <a:off x="404905" y="432602"/>
            <a:ext cx="11416146" cy="5421084"/>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Footer Placeholder 1">
            <a:extLst>
              <a:ext uri="{FF2B5EF4-FFF2-40B4-BE49-F238E27FC236}">
                <a16:creationId xmlns:a16="http://schemas.microsoft.com/office/drawing/2014/main" id="{88EC960A-7453-4E87-B8A8-C794E60E500A}"/>
              </a:ext>
            </a:extLst>
          </p:cNvPr>
          <p:cNvSpPr txBox="1">
            <a:spLocks noGrp="1"/>
          </p:cNvSpPr>
          <p:nvPr>
            <p:ph type="ftr" sz="quarter" idx="9"/>
          </p:nvPr>
        </p:nvSpPr>
        <p:spPr>
          <a:xfrm>
            <a:off x="5340096" y="6356351"/>
            <a:ext cx="5484918" cy="365129"/>
          </a:xfrm>
          <a:prstGeom prst="rect">
            <a:avLst/>
          </a:prstGeom>
        </p:spPr>
        <p:txBody>
          <a:bodyPr/>
          <a:lstStyle>
            <a:lvl1pPr algn="r">
              <a:defRPr/>
            </a:lvl1pPr>
          </a:lstStyle>
          <a:p>
            <a:pPr lvl="0"/>
            <a:endParaRPr lang="en-GB" dirty="0"/>
          </a:p>
        </p:txBody>
      </p:sp>
      <p:sp>
        <p:nvSpPr>
          <p:cNvPr id="5" name="Slide Number Placeholder 2">
            <a:extLst>
              <a:ext uri="{FF2B5EF4-FFF2-40B4-BE49-F238E27FC236}">
                <a16:creationId xmlns:a16="http://schemas.microsoft.com/office/drawing/2014/main" id="{78007425-7485-421F-8556-1610521BC3CB}"/>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2B15A99-32D5-48D2-9AB1-A17973B7257B}" type="slidenum">
              <a:t>‹#›</a:t>
            </a:fld>
            <a:endParaRPr lang="en-GB"/>
          </a:p>
        </p:txBody>
      </p:sp>
      <p:sp>
        <p:nvSpPr>
          <p:cNvPr id="11" name="Text Placeholder 2">
            <a:extLst>
              <a:ext uri="{FF2B5EF4-FFF2-40B4-BE49-F238E27FC236}">
                <a16:creationId xmlns:a16="http://schemas.microsoft.com/office/drawing/2014/main" id="{50952F9A-BEAC-4493-AEC0-C7E834A588BC}"/>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grpSp>
        <p:nvGrpSpPr>
          <p:cNvPr id="10" name="Group 9">
            <a:extLst>
              <a:ext uri="{FF2B5EF4-FFF2-40B4-BE49-F238E27FC236}">
                <a16:creationId xmlns:a16="http://schemas.microsoft.com/office/drawing/2014/main" id="{7001C810-83AA-829B-F2E8-FA4E269F3707}"/>
              </a:ext>
            </a:extLst>
          </p:cNvPr>
          <p:cNvGrpSpPr/>
          <p:nvPr userDrawn="1"/>
        </p:nvGrpSpPr>
        <p:grpSpPr>
          <a:xfrm>
            <a:off x="0" y="6186162"/>
            <a:ext cx="12191996" cy="671837"/>
            <a:chOff x="0" y="6186162"/>
            <a:chExt cx="12191996" cy="671837"/>
          </a:xfrm>
        </p:grpSpPr>
        <p:pic>
          <p:nvPicPr>
            <p:cNvPr id="7" name="Picture 8">
              <a:extLst>
                <a:ext uri="{FF2B5EF4-FFF2-40B4-BE49-F238E27FC236}">
                  <a16:creationId xmlns:a16="http://schemas.microsoft.com/office/drawing/2014/main" id="{A032D987-D47B-4682-B42F-2068EC276A2D}"/>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pic>
          <p:nvPicPr>
            <p:cNvPr id="9" name="Picture 8">
              <a:extLst>
                <a:ext uri="{FF2B5EF4-FFF2-40B4-BE49-F238E27FC236}">
                  <a16:creationId xmlns:a16="http://schemas.microsoft.com/office/drawing/2014/main" id="{1572980B-049A-EE22-F53D-CB5EAD5AE39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844" t="32666" r="7030" b="32667"/>
            <a:stretch/>
          </p:blipFill>
          <p:spPr>
            <a:xfrm>
              <a:off x="530320" y="6338824"/>
              <a:ext cx="4107601" cy="366511"/>
            </a:xfrm>
            <a:prstGeom prst="rect">
              <a:avLst/>
            </a:prstGeom>
          </p:spPr>
        </p:pic>
      </p:grpSp>
    </p:spTree>
    <p:extLst>
      <p:ext uri="{BB962C8B-B14F-4D97-AF65-F5344CB8AC3E}">
        <p14:creationId xmlns:p14="http://schemas.microsoft.com/office/powerpoint/2010/main" val="4021490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8_Custom Layout">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E28E3FE4-7C0A-4AA6-AFE1-3A10239D3207}"/>
              </a:ext>
            </a:extLst>
          </p:cNvPr>
          <p:cNvSpPr/>
          <p:nvPr/>
        </p:nvSpPr>
        <p:spPr>
          <a:xfrm flipV="1">
            <a:off x="522515" y="2093379"/>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Text Placeholder 7">
            <a:extLst>
              <a:ext uri="{FF2B5EF4-FFF2-40B4-BE49-F238E27FC236}">
                <a16:creationId xmlns:a16="http://schemas.microsoft.com/office/drawing/2014/main" id="{9AD86CED-9A73-450C-A71B-47B526E2A868}"/>
              </a:ext>
            </a:extLst>
          </p:cNvPr>
          <p:cNvSpPr txBox="1">
            <a:spLocks noGrp="1"/>
          </p:cNvSpPr>
          <p:nvPr>
            <p:ph type="body" sz="quarter" idx="4294967295"/>
          </p:nvPr>
        </p:nvSpPr>
        <p:spPr>
          <a:xfrm>
            <a:off x="1044573" y="2503490"/>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200" b="1" i="0" u="none" strike="noStrike" cap="none" spc="0" baseline="0">
                <a:solidFill>
                  <a:srgbClr val="000000"/>
                </a:solidFill>
                <a:uFillTx/>
                <a:latin typeface="Calibri"/>
              </a:defRPr>
            </a:lvl1pPr>
          </a:lstStyle>
          <a:p>
            <a:pPr lvl="0"/>
            <a:r>
              <a:rPr lang="en-US"/>
              <a:t>Click to edit Master text styles</a:t>
            </a:r>
          </a:p>
        </p:txBody>
      </p:sp>
      <p:sp>
        <p:nvSpPr>
          <p:cNvPr id="5" name="Text Placeholder 7">
            <a:extLst>
              <a:ext uri="{FF2B5EF4-FFF2-40B4-BE49-F238E27FC236}">
                <a16:creationId xmlns:a16="http://schemas.microsoft.com/office/drawing/2014/main" id="{84B16E31-4CE8-4D5F-8E29-D7D65EF70AA2}"/>
              </a:ext>
            </a:extLst>
          </p:cNvPr>
          <p:cNvSpPr txBox="1">
            <a:spLocks noGrp="1"/>
          </p:cNvSpPr>
          <p:nvPr>
            <p:ph type="body" sz="quarter" idx="4294967295"/>
          </p:nvPr>
        </p:nvSpPr>
        <p:spPr>
          <a:xfrm>
            <a:off x="1044573" y="3662309"/>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1" i="0" u="none" strike="noStrike" cap="none" spc="0" baseline="0">
                <a:solidFill>
                  <a:srgbClr val="000000"/>
                </a:solidFill>
                <a:uFillTx/>
                <a:latin typeface="Calibri"/>
              </a:defRPr>
            </a:lvl1pPr>
          </a:lstStyle>
          <a:p>
            <a:pPr lvl="0"/>
            <a:r>
              <a:rPr lang="en-US"/>
              <a:t>Click to edit Master text styles</a:t>
            </a:r>
          </a:p>
        </p:txBody>
      </p:sp>
      <p:sp>
        <p:nvSpPr>
          <p:cNvPr id="6" name="Text Placeholder 7">
            <a:extLst>
              <a:ext uri="{FF2B5EF4-FFF2-40B4-BE49-F238E27FC236}">
                <a16:creationId xmlns:a16="http://schemas.microsoft.com/office/drawing/2014/main" id="{156F0A68-F520-4BB3-B9B5-8E2472B72995}"/>
              </a:ext>
            </a:extLst>
          </p:cNvPr>
          <p:cNvSpPr txBox="1">
            <a:spLocks noGrp="1"/>
          </p:cNvSpPr>
          <p:nvPr>
            <p:ph type="body" sz="quarter" idx="4294967295"/>
          </p:nvPr>
        </p:nvSpPr>
        <p:spPr>
          <a:xfrm>
            <a:off x="1044573" y="4821128"/>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800" b="0"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72E6E337-E03E-45FD-8D8C-328F4299B3A4}"/>
              </a:ext>
            </a:extLst>
          </p:cNvPr>
          <p:cNvPicPr>
            <a:picLocks noChangeAspect="1"/>
          </p:cNvPicPr>
          <p:nvPr userDrawn="1"/>
        </p:nvPicPr>
        <p:blipFill>
          <a:blip r:embed="rId2"/>
          <a:stretch>
            <a:fillRect/>
          </a:stretch>
        </p:blipFill>
        <p:spPr>
          <a:xfrm>
            <a:off x="8291513" y="598951"/>
            <a:ext cx="1314306" cy="1227767"/>
          </a:xfrm>
          <a:prstGeom prst="rect">
            <a:avLst/>
          </a:prstGeom>
        </p:spPr>
      </p:pic>
      <p:pic>
        <p:nvPicPr>
          <p:cNvPr id="8" name="Picture 7">
            <a:extLst>
              <a:ext uri="{FF2B5EF4-FFF2-40B4-BE49-F238E27FC236}">
                <a16:creationId xmlns:a16="http://schemas.microsoft.com/office/drawing/2014/main" id="{6EBBC54F-50A7-82C0-E1B1-F4A25060AD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139" y="-5147"/>
            <a:ext cx="2146300" cy="1930400"/>
          </a:xfrm>
          <a:prstGeom prst="rect">
            <a:avLst/>
          </a:prstGeom>
        </p:spPr>
      </p:pic>
    </p:spTree>
    <p:extLst>
      <p:ext uri="{BB962C8B-B14F-4D97-AF65-F5344CB8AC3E}">
        <p14:creationId xmlns:p14="http://schemas.microsoft.com/office/powerpoint/2010/main" val="15759865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95C068-E410-F53F-A5DA-4BA70E1795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44" t="32666" r="7030" b="32667"/>
          <a:stretch/>
        </p:blipFill>
        <p:spPr>
          <a:xfrm>
            <a:off x="514861" y="6454022"/>
            <a:ext cx="2997428" cy="267453"/>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BE3D37F2-D8E8-45B7-8A0A-597FBB5E733D}"/>
              </a:ext>
            </a:extLst>
          </p:cNvPr>
          <p:cNvPicPr>
            <a:picLocks noChangeAspect="1"/>
          </p:cNvPicPr>
          <p:nvPr userDrawn="1"/>
        </p:nvPicPr>
        <p:blipFill>
          <a:blip r:embed="rId3"/>
          <a:stretch>
            <a:fillRect/>
          </a:stretch>
        </p:blipFill>
        <p:spPr>
          <a:xfrm>
            <a:off x="0" y="6319024"/>
            <a:ext cx="12192001" cy="538976"/>
          </a:xfrm>
          <a:prstGeom prst="rect">
            <a:avLst/>
          </a:prstGeom>
        </p:spPr>
      </p:pic>
    </p:spTree>
    <p:extLst>
      <p:ext uri="{BB962C8B-B14F-4D97-AF65-F5344CB8AC3E}">
        <p14:creationId xmlns:p14="http://schemas.microsoft.com/office/powerpoint/2010/main" val="230554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20282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831850" y="2587192"/>
            <a:ext cx="10515600" cy="590931"/>
          </a:xfrm>
        </p:spPr>
        <p:txBody>
          <a:bodyPr anchor="t" anchorCtr="0">
            <a:spAutoFit/>
          </a:bodyPr>
          <a:lstStyle>
            <a:lvl1pPr>
              <a:defRPr sz="3600" b="1"/>
            </a:lvl1pPr>
          </a:lstStyle>
          <a:p>
            <a:r>
              <a:rPr lang="en-US" dirty="0"/>
              <a:t>Section heading</a:t>
            </a:r>
            <a:endParaRPr lang="en-GB" dirty="0"/>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831850" y="3789940"/>
            <a:ext cx="10515600" cy="369332"/>
          </a:xfrm>
        </p:spPr>
        <p:txBody>
          <a:bodyPr>
            <a:sp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Sub-heading</a:t>
            </a:r>
          </a:p>
        </p:txBody>
      </p:sp>
    </p:spTree>
    <p:extLst>
      <p:ext uri="{BB962C8B-B14F-4D97-AF65-F5344CB8AC3E}">
        <p14:creationId xmlns:p14="http://schemas.microsoft.com/office/powerpoint/2010/main" val="196778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text">
    <p:bg>
      <p:bgPr>
        <a:solidFill>
          <a:schemeClr val="bg1"/>
        </a:solidFill>
        <a:effectLst/>
      </p:bgPr>
    </p:bg>
    <p:spTree>
      <p:nvGrpSpPr>
        <p:cNvPr id="1" name=""/>
        <p:cNvGrpSpPr/>
        <p:nvPr/>
      </p:nvGrpSpPr>
      <p:grpSpPr>
        <a:xfrm>
          <a:off x="0" y="0"/>
          <a:ext cx="0" cy="0"/>
          <a:chOff x="0" y="0"/>
          <a:chExt cx="0" cy="0"/>
        </a:xfrm>
      </p:grpSpPr>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543561" y="553338"/>
            <a:ext cx="11095443" cy="5390262"/>
          </a:xfrm>
          <a:prstGeom prst="round2DiagRect">
            <a:avLst/>
          </a:prstGeom>
          <a:noFill/>
          <a:ln w="228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dirty="0">
              <a:solidFill>
                <a:schemeClr val="tx1"/>
              </a:solidFill>
            </a:endParaRPr>
          </a:p>
        </p:txBody>
      </p:sp>
      <p:pic>
        <p:nvPicPr>
          <p:cNvPr id="4" name="Picture 3">
            <a:extLst>
              <a:ext uri="{FF2B5EF4-FFF2-40B4-BE49-F238E27FC236}">
                <a16:creationId xmlns:a16="http://schemas.microsoft.com/office/drawing/2014/main" id="{41A7C596-01AF-CCDA-97FC-B9F74D4887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44" t="32666" r="7030" b="32667"/>
          <a:stretch/>
        </p:blipFill>
        <p:spPr>
          <a:xfrm>
            <a:off x="514861" y="6454022"/>
            <a:ext cx="2997428" cy="267453"/>
          </a:xfrm>
          <a:prstGeom prst="rect">
            <a:avLst/>
          </a:prstGeom>
        </p:spPr>
      </p:pic>
      <p:pic>
        <p:nvPicPr>
          <p:cNvPr id="2" name="Picture 1">
            <a:extLst>
              <a:ext uri="{FF2B5EF4-FFF2-40B4-BE49-F238E27FC236}">
                <a16:creationId xmlns:a16="http://schemas.microsoft.com/office/drawing/2014/main" id="{A3CFC8DC-6C9A-D540-3932-2F68F793E015}"/>
              </a:ext>
            </a:extLst>
          </p:cNvPr>
          <p:cNvPicPr>
            <a:picLocks noChangeAspect="1"/>
          </p:cNvPicPr>
          <p:nvPr userDrawn="1"/>
        </p:nvPicPr>
        <p:blipFill>
          <a:blip r:embed="rId3"/>
          <a:stretch>
            <a:fillRect/>
          </a:stretch>
        </p:blipFill>
        <p:spPr>
          <a:xfrm>
            <a:off x="0" y="6319024"/>
            <a:ext cx="12192001" cy="538976"/>
          </a:xfrm>
          <a:prstGeom prst="rect">
            <a:avLst/>
          </a:prstGeom>
        </p:spPr>
      </p:pic>
    </p:spTree>
    <p:extLst>
      <p:ext uri="{BB962C8B-B14F-4D97-AF65-F5344CB8AC3E}">
        <p14:creationId xmlns:p14="http://schemas.microsoft.com/office/powerpoint/2010/main" val="117039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684AB9-97FC-8C6A-5B5B-837A2050DB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44" t="32666" r="7030" b="32667"/>
          <a:stretch/>
        </p:blipFill>
        <p:spPr>
          <a:xfrm>
            <a:off x="514861" y="6454022"/>
            <a:ext cx="2997428" cy="267453"/>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2"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11" name="Picture 10">
            <a:extLst>
              <a:ext uri="{FF2B5EF4-FFF2-40B4-BE49-F238E27FC236}">
                <a16:creationId xmlns:a16="http://schemas.microsoft.com/office/drawing/2014/main" id="{0CBDF036-636D-C6D4-8FA6-64E833EFE2F8}"/>
              </a:ext>
            </a:extLst>
          </p:cNvPr>
          <p:cNvPicPr>
            <a:picLocks noChangeAspect="1"/>
          </p:cNvPicPr>
          <p:nvPr userDrawn="1"/>
        </p:nvPicPr>
        <p:blipFill>
          <a:blip r:embed="rId3"/>
          <a:stretch>
            <a:fillRect/>
          </a:stretch>
        </p:blipFill>
        <p:spPr>
          <a:xfrm>
            <a:off x="0" y="6319024"/>
            <a:ext cx="12192001" cy="538976"/>
          </a:xfrm>
          <a:prstGeom prst="rect">
            <a:avLst/>
          </a:prstGeom>
        </p:spPr>
      </p:pic>
    </p:spTree>
    <p:extLst>
      <p:ext uri="{BB962C8B-B14F-4D97-AF65-F5344CB8AC3E}">
        <p14:creationId xmlns:p14="http://schemas.microsoft.com/office/powerpoint/2010/main" val="411315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4191D8-5C04-3BB1-B924-7819B8516E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44" t="32666" r="7030" b="32667"/>
          <a:stretch/>
        </p:blipFill>
        <p:spPr>
          <a:xfrm>
            <a:off x="514861" y="6454022"/>
            <a:ext cx="2997428" cy="267453"/>
          </a:xfrm>
          <a:prstGeom prst="rect">
            <a:avLst/>
          </a:prstGeom>
        </p:spPr>
      </p:pic>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360000" y="360000"/>
            <a:ext cx="11444072" cy="904436"/>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368514"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368514"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6224072"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6224072"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10" name="Picture 9">
            <a:extLst>
              <a:ext uri="{FF2B5EF4-FFF2-40B4-BE49-F238E27FC236}">
                <a16:creationId xmlns:a16="http://schemas.microsoft.com/office/drawing/2014/main" id="{7BEFC713-95E5-EB39-16D6-5A7B7B330CCD}"/>
              </a:ext>
            </a:extLst>
          </p:cNvPr>
          <p:cNvPicPr>
            <a:picLocks noChangeAspect="1"/>
          </p:cNvPicPr>
          <p:nvPr userDrawn="1"/>
        </p:nvPicPr>
        <p:blipFill>
          <a:blip r:embed="rId3"/>
          <a:stretch>
            <a:fillRect/>
          </a:stretch>
        </p:blipFill>
        <p:spPr>
          <a:xfrm>
            <a:off x="0" y="6319024"/>
            <a:ext cx="12192001" cy="538976"/>
          </a:xfrm>
          <a:prstGeom prst="rect">
            <a:avLst/>
          </a:prstGeom>
        </p:spPr>
      </p:pic>
    </p:spTree>
    <p:extLst>
      <p:ext uri="{BB962C8B-B14F-4D97-AF65-F5344CB8AC3E}">
        <p14:creationId xmlns:p14="http://schemas.microsoft.com/office/powerpoint/2010/main" val="77311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90F50-5326-AC97-64A0-159E93E605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44" t="32666" r="7030" b="32667"/>
          <a:stretch/>
        </p:blipFill>
        <p:spPr>
          <a:xfrm>
            <a:off x="514861" y="6454022"/>
            <a:ext cx="2997428" cy="267453"/>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6" name="Picture 5">
            <a:extLst>
              <a:ext uri="{FF2B5EF4-FFF2-40B4-BE49-F238E27FC236}">
                <a16:creationId xmlns:a16="http://schemas.microsoft.com/office/drawing/2014/main" id="{5B25B706-3104-8FC4-278D-6E18D387748D}"/>
              </a:ext>
            </a:extLst>
          </p:cNvPr>
          <p:cNvPicPr>
            <a:picLocks noChangeAspect="1"/>
          </p:cNvPicPr>
          <p:nvPr userDrawn="1"/>
        </p:nvPicPr>
        <p:blipFill>
          <a:blip r:embed="rId3"/>
          <a:stretch>
            <a:fillRect/>
          </a:stretch>
        </p:blipFill>
        <p:spPr>
          <a:xfrm>
            <a:off x="0" y="6319024"/>
            <a:ext cx="12192001" cy="538976"/>
          </a:xfrm>
          <a:prstGeom prst="rect">
            <a:avLst/>
          </a:prstGeom>
        </p:spPr>
      </p:pic>
    </p:spTree>
    <p:extLst>
      <p:ext uri="{BB962C8B-B14F-4D97-AF65-F5344CB8AC3E}">
        <p14:creationId xmlns:p14="http://schemas.microsoft.com/office/powerpoint/2010/main" val="31958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59E8C8-A940-FBD4-B8AE-A2F5EEF79A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44" t="32666" r="7030" b="32667"/>
          <a:stretch/>
        </p:blipFill>
        <p:spPr>
          <a:xfrm>
            <a:off x="514861" y="6454022"/>
            <a:ext cx="2997428" cy="267453"/>
          </a:xfrm>
          <a:prstGeom prst="rect">
            <a:avLst/>
          </a:prstGeom>
        </p:spPr>
      </p:pic>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5" name="Picture 4">
            <a:extLst>
              <a:ext uri="{FF2B5EF4-FFF2-40B4-BE49-F238E27FC236}">
                <a16:creationId xmlns:a16="http://schemas.microsoft.com/office/drawing/2014/main" id="{19410A84-C819-9646-A151-8F3387394998}"/>
              </a:ext>
            </a:extLst>
          </p:cNvPr>
          <p:cNvPicPr>
            <a:picLocks noChangeAspect="1"/>
          </p:cNvPicPr>
          <p:nvPr userDrawn="1"/>
        </p:nvPicPr>
        <p:blipFill>
          <a:blip r:embed="rId3"/>
          <a:stretch>
            <a:fillRect/>
          </a:stretch>
        </p:blipFill>
        <p:spPr>
          <a:xfrm>
            <a:off x="0" y="6319024"/>
            <a:ext cx="12192001" cy="538976"/>
          </a:xfrm>
          <a:prstGeom prst="rect">
            <a:avLst/>
          </a:prstGeom>
        </p:spPr>
      </p:pic>
    </p:spTree>
    <p:extLst>
      <p:ext uri="{BB962C8B-B14F-4D97-AF65-F5344CB8AC3E}">
        <p14:creationId xmlns:p14="http://schemas.microsoft.com/office/powerpoint/2010/main" val="211851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dirty="0"/>
          </a:p>
        </p:txBody>
      </p:sp>
    </p:spTree>
    <p:extLst>
      <p:ext uri="{BB962C8B-B14F-4D97-AF65-F5344CB8AC3E}">
        <p14:creationId xmlns:p14="http://schemas.microsoft.com/office/powerpoint/2010/main" val="2927442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tatisticallyspeaking-mens-community-health-fund.share.connect.posit.cloud/" TargetMode="External"/><Relationship Id="rId2" Type="http://schemas.openxmlformats.org/officeDocument/2006/relationships/hyperlink" Target="https://statisticallyspeaking-deprivation-mapping-england-public.share.connect.posit.clou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orms.office.com/e/2gr9P2sH4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70E482-A125-4833-B712-67EC9E72E5F2}"/>
              </a:ext>
              <a:ext uri="{C183D7F6-B498-43B3-948B-1728B52AA6E4}">
                <adec:decorative xmlns:adec="http://schemas.microsoft.com/office/drawing/2017/decorative" val="1"/>
              </a:ext>
            </a:extLst>
          </p:cNvPr>
          <p:cNvSpPr>
            <a:spLocks noGrp="1"/>
          </p:cNvSpPr>
          <p:nvPr>
            <p:ph type="ctrTitle"/>
          </p:nvPr>
        </p:nvSpPr>
        <p:spPr/>
        <p:txBody>
          <a:bodyPr/>
          <a:lstStyle/>
          <a:p>
            <a:r>
              <a:rPr lang="en-GB" dirty="0"/>
              <a:t>Men’s Health Community Fund</a:t>
            </a:r>
          </a:p>
        </p:txBody>
      </p:sp>
      <p:sp>
        <p:nvSpPr>
          <p:cNvPr id="5" name="Subtitle 4">
            <a:extLst>
              <a:ext uri="{FF2B5EF4-FFF2-40B4-BE49-F238E27FC236}">
                <a16:creationId xmlns:a16="http://schemas.microsoft.com/office/drawing/2014/main" id="{F9E4C3DD-0C15-4059-95FA-4122D45E2BAB}"/>
              </a:ext>
            </a:extLst>
          </p:cNvPr>
          <p:cNvSpPr>
            <a:spLocks noGrp="1"/>
          </p:cNvSpPr>
          <p:nvPr>
            <p:ph type="subTitle" idx="1"/>
          </p:nvPr>
        </p:nvSpPr>
        <p:spPr/>
        <p:txBody>
          <a:bodyPr/>
          <a:lstStyle/>
          <a:p>
            <a:r>
              <a:rPr lang="en-GB" dirty="0"/>
              <a:t>Webinar Q&amp;A</a:t>
            </a:r>
          </a:p>
        </p:txBody>
      </p:sp>
    </p:spTree>
    <p:extLst>
      <p:ext uri="{BB962C8B-B14F-4D97-AF65-F5344CB8AC3E}">
        <p14:creationId xmlns:p14="http://schemas.microsoft.com/office/powerpoint/2010/main" val="317683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EAEF-1B80-8D76-9ECE-A5D17A4ED2E5}"/>
              </a:ext>
            </a:extLst>
          </p:cNvPr>
          <p:cNvSpPr>
            <a:spLocks noGrp="1"/>
          </p:cNvSpPr>
          <p:nvPr>
            <p:ph type="title"/>
          </p:nvPr>
        </p:nvSpPr>
        <p:spPr>
          <a:xfrm>
            <a:off x="360000" y="360000"/>
            <a:ext cx="11446163" cy="844839"/>
          </a:xfrm>
        </p:spPr>
        <p:txBody>
          <a:bodyPr anchor="t">
            <a:normAutofit/>
          </a:bodyPr>
          <a:lstStyle/>
          <a:p>
            <a:r>
              <a:rPr lang="en-GB" dirty="0"/>
              <a:t>Next steps</a:t>
            </a:r>
          </a:p>
        </p:txBody>
      </p:sp>
      <p:graphicFrame>
        <p:nvGraphicFramePr>
          <p:cNvPr id="7" name="Table 6">
            <a:extLst>
              <a:ext uri="{FF2B5EF4-FFF2-40B4-BE49-F238E27FC236}">
                <a16:creationId xmlns:a16="http://schemas.microsoft.com/office/drawing/2014/main" id="{86B5DFAE-C37D-691B-CD89-F37C3BA9B36B}"/>
              </a:ext>
            </a:extLst>
          </p:cNvPr>
          <p:cNvGraphicFramePr>
            <a:graphicFrameLocks noGrp="1"/>
          </p:cNvGraphicFramePr>
          <p:nvPr>
            <p:extLst>
              <p:ext uri="{D42A27DB-BD31-4B8C-83A1-F6EECF244321}">
                <p14:modId xmlns:p14="http://schemas.microsoft.com/office/powerpoint/2010/main" val="3037247234"/>
              </p:ext>
            </p:extLst>
          </p:nvPr>
        </p:nvGraphicFramePr>
        <p:xfrm>
          <a:off x="506626" y="1204839"/>
          <a:ext cx="10626811" cy="4726575"/>
        </p:xfrm>
        <a:graphic>
          <a:graphicData uri="http://schemas.openxmlformats.org/drawingml/2006/table">
            <a:tbl>
              <a:tblPr firstRow="1" firstCol="1" bandRow="1">
                <a:tableStyleId>{5C22544A-7EE6-4342-B048-85BDC9FD1C3A}</a:tableStyleId>
              </a:tblPr>
              <a:tblGrid>
                <a:gridCol w="4317858">
                  <a:extLst>
                    <a:ext uri="{9D8B030D-6E8A-4147-A177-3AD203B41FA5}">
                      <a16:colId xmlns:a16="http://schemas.microsoft.com/office/drawing/2014/main" val="924478571"/>
                    </a:ext>
                  </a:extLst>
                </a:gridCol>
                <a:gridCol w="6308953">
                  <a:extLst>
                    <a:ext uri="{9D8B030D-6E8A-4147-A177-3AD203B41FA5}">
                      <a16:colId xmlns:a16="http://schemas.microsoft.com/office/drawing/2014/main" val="1120798781"/>
                    </a:ext>
                  </a:extLst>
                </a:gridCol>
              </a:tblGrid>
              <a:tr h="301403">
                <a:tc>
                  <a:txBody>
                    <a:bodyPr/>
                    <a:lstStyle/>
                    <a:p>
                      <a:pPr algn="l">
                        <a:lnSpc>
                          <a:spcPct val="115000"/>
                        </a:lnSpc>
                        <a:buNone/>
                      </a:pPr>
                      <a:r>
                        <a:rPr lang="en-GB" sz="1600" kern="100" dirty="0">
                          <a:effectLst/>
                        </a:rPr>
                        <a:t>Activity</a:t>
                      </a:r>
                      <a:endParaRPr lang="en-GB" sz="1600" kern="100" dirty="0">
                        <a:effectLst/>
                        <a:latin typeface="Times New Roman" panose="02020603050405020304" pitchFamily="18" charset="0"/>
                        <a:ea typeface="Times New Roman" panose="02020603050405020304" pitchFamily="18" charset="0"/>
                      </a:endParaRPr>
                    </a:p>
                  </a:txBody>
                  <a:tcPr marL="54279" marR="54279" marT="0" marB="0" anchor="ctr"/>
                </a:tc>
                <a:tc>
                  <a:txBody>
                    <a:bodyPr/>
                    <a:lstStyle/>
                    <a:p>
                      <a:pPr algn="l">
                        <a:lnSpc>
                          <a:spcPct val="115000"/>
                        </a:lnSpc>
                        <a:buNone/>
                      </a:pPr>
                      <a:r>
                        <a:rPr lang="en-GB" sz="1600" kern="100" dirty="0">
                          <a:effectLst/>
                        </a:rPr>
                        <a:t>Date</a:t>
                      </a:r>
                      <a:endParaRPr lang="en-GB" sz="1600" kern="100" dirty="0">
                        <a:effectLst/>
                        <a:latin typeface="Times New Roman" panose="02020603050405020304" pitchFamily="18" charset="0"/>
                        <a:ea typeface="Times New Roman" panose="02020603050405020304" pitchFamily="18" charset="0"/>
                      </a:endParaRPr>
                    </a:p>
                  </a:txBody>
                  <a:tcPr marL="54279" marR="54279" marT="0" marB="0" anchor="ctr"/>
                </a:tc>
                <a:extLst>
                  <a:ext uri="{0D108BD9-81ED-4DB2-BD59-A6C34878D82A}">
                    <a16:rowId xmlns:a16="http://schemas.microsoft.com/office/drawing/2014/main" val="3728673252"/>
                  </a:ext>
                </a:extLst>
              </a:tr>
              <a:tr h="373822">
                <a:tc>
                  <a:txBody>
                    <a:bodyPr/>
                    <a:lstStyle/>
                    <a:p>
                      <a:pPr algn="l">
                        <a:lnSpc>
                          <a:spcPct val="115000"/>
                        </a:lnSpc>
                        <a:buNone/>
                      </a:pPr>
                      <a:r>
                        <a:rPr lang="en-GB" sz="1600" b="0" kern="100" dirty="0">
                          <a:effectLst/>
                        </a:rPr>
                        <a:t>Call for Applications Released</a:t>
                      </a:r>
                      <a:endParaRPr lang="en-GB" sz="1600" b="0" kern="100" dirty="0">
                        <a:effectLst/>
                        <a:latin typeface="Times New Roman" panose="02020603050405020304" pitchFamily="18" charset="0"/>
                        <a:ea typeface="Times New Roman" panose="02020603050405020304" pitchFamily="18" charset="0"/>
                      </a:endParaRPr>
                    </a:p>
                  </a:txBody>
                  <a:tcPr marL="54279" marR="54279" marT="0" marB="0" anchor="ctr"/>
                </a:tc>
                <a:tc>
                  <a:txBody>
                    <a:bodyPr/>
                    <a:lstStyle/>
                    <a:p>
                      <a:pPr algn="l">
                        <a:lnSpc>
                          <a:spcPct val="115000"/>
                        </a:lnSpc>
                        <a:buNone/>
                      </a:pPr>
                      <a:r>
                        <a:rPr lang="en-GB" sz="1600" kern="100" dirty="0">
                          <a:effectLst/>
                        </a:rPr>
                        <a:t>22 June 2026</a:t>
                      </a:r>
                      <a:endParaRPr lang="en-GB" sz="1600" b="0" kern="100" dirty="0">
                        <a:effectLst/>
                        <a:latin typeface="Times New Roman" panose="02020603050405020304" pitchFamily="18" charset="0"/>
                        <a:ea typeface="Times New Roman" panose="02020603050405020304" pitchFamily="18" charset="0"/>
                      </a:endParaRPr>
                    </a:p>
                  </a:txBody>
                  <a:tcPr marL="54279" marR="54279" marT="0" marB="0" anchor="ctr"/>
                </a:tc>
                <a:extLst>
                  <a:ext uri="{0D108BD9-81ED-4DB2-BD59-A6C34878D82A}">
                    <a16:rowId xmlns:a16="http://schemas.microsoft.com/office/drawing/2014/main" val="1214883471"/>
                  </a:ext>
                </a:extLst>
              </a:tr>
              <a:tr h="301403">
                <a:tc gridSpan="2">
                  <a:txBody>
                    <a:bodyPr/>
                    <a:lstStyle/>
                    <a:p>
                      <a:pPr algn="l">
                        <a:lnSpc>
                          <a:spcPct val="115000"/>
                        </a:lnSpc>
                        <a:buNone/>
                      </a:pPr>
                      <a:r>
                        <a:rPr lang="en-US" sz="1600" b="1" kern="100" dirty="0">
                          <a:effectLst/>
                        </a:rPr>
                        <a:t>Round 1</a:t>
                      </a:r>
                      <a:endParaRPr lang="en-GB" sz="1600" b="1" kern="100" dirty="0">
                        <a:effectLst/>
                        <a:latin typeface="Times New Roman" panose="02020603050405020304" pitchFamily="18" charset="0"/>
                        <a:ea typeface="Times New Roman" panose="02020603050405020304" pitchFamily="18" charset="0"/>
                      </a:endParaRPr>
                    </a:p>
                  </a:txBody>
                  <a:tcPr marL="54279" marR="54279" marT="0" marB="0" anchor="ctr"/>
                </a:tc>
                <a:tc hMerge="1">
                  <a:txBody>
                    <a:bodyPr/>
                    <a:lstStyle/>
                    <a:p>
                      <a:endParaRPr lang="en-GB"/>
                    </a:p>
                  </a:txBody>
                  <a:tcPr/>
                </a:tc>
                <a:extLst>
                  <a:ext uri="{0D108BD9-81ED-4DB2-BD59-A6C34878D82A}">
                    <a16:rowId xmlns:a16="http://schemas.microsoft.com/office/drawing/2014/main" val="1893336925"/>
                  </a:ext>
                </a:extLst>
              </a:tr>
              <a:tr h="301403">
                <a:tc>
                  <a:txBody>
                    <a:bodyPr/>
                    <a:lstStyle/>
                    <a:p>
                      <a:pPr algn="l">
                        <a:lnSpc>
                          <a:spcPct val="115000"/>
                        </a:lnSpc>
                        <a:buNone/>
                      </a:pPr>
                      <a:r>
                        <a:rPr lang="en-GB" sz="1600" b="0" kern="100" dirty="0">
                          <a:effectLst/>
                          <a:latin typeface="+mn-lt"/>
                        </a:rPr>
                        <a:t>Q&amp;A Webinar </a:t>
                      </a:r>
                      <a:endParaRPr lang="en-GB" sz="1600" b="0" kern="100" dirty="0">
                        <a:effectLst/>
                        <a:latin typeface="+mn-lt"/>
                        <a:ea typeface="Times New Roman" panose="02020603050405020304" pitchFamily="18" charset="0"/>
                      </a:endParaRPr>
                    </a:p>
                  </a:txBody>
                  <a:tcPr marL="54279" marR="54279" marT="0" marB="0" anchor="ctr"/>
                </a:tc>
                <a:tc>
                  <a:txBody>
                    <a:bodyPr/>
                    <a:lstStyle/>
                    <a:p>
                      <a:pPr algn="l">
                        <a:lnSpc>
                          <a:spcPct val="115000"/>
                        </a:lnSpc>
                        <a:buNone/>
                      </a:pPr>
                      <a:r>
                        <a:rPr lang="en-GB" sz="1600" kern="1200" dirty="0">
                          <a:solidFill>
                            <a:schemeClr val="dk1"/>
                          </a:solidFill>
                          <a:effectLst/>
                          <a:latin typeface="+mn-lt"/>
                          <a:ea typeface="+mn-ea"/>
                          <a:cs typeface="+mn-cs"/>
                        </a:rPr>
                        <a:t>25 June 10:00 - 11:00 AM</a:t>
                      </a:r>
                      <a:endParaRPr lang="en-GB" sz="1400" b="0" kern="100" dirty="0">
                        <a:effectLst/>
                        <a:latin typeface="+mn-lt"/>
                        <a:ea typeface="Times New Roman" panose="02020603050405020304" pitchFamily="18" charset="0"/>
                      </a:endParaRPr>
                    </a:p>
                  </a:txBody>
                  <a:tcPr marL="54279" marR="54279" marT="0" marB="0" anchor="ctr"/>
                </a:tc>
                <a:extLst>
                  <a:ext uri="{0D108BD9-81ED-4DB2-BD59-A6C34878D82A}">
                    <a16:rowId xmlns:a16="http://schemas.microsoft.com/office/drawing/2014/main" val="193078577"/>
                  </a:ext>
                </a:extLst>
              </a:tr>
              <a:tr h="373822">
                <a:tc>
                  <a:txBody>
                    <a:bodyPr/>
                    <a:lstStyle/>
                    <a:p>
                      <a:pPr algn="l">
                        <a:lnSpc>
                          <a:spcPct val="115000"/>
                        </a:lnSpc>
                        <a:buNone/>
                      </a:pPr>
                      <a:r>
                        <a:rPr lang="en-GB" sz="1600" b="0" kern="100" dirty="0">
                          <a:effectLst/>
                        </a:rPr>
                        <a:t>Round 1 Application Deadline</a:t>
                      </a:r>
                      <a:endParaRPr lang="en-GB" sz="1600" b="0" kern="100" dirty="0">
                        <a:effectLst/>
                        <a:latin typeface="Times New Roman" panose="02020603050405020304" pitchFamily="18" charset="0"/>
                        <a:ea typeface="Times New Roman" panose="02020603050405020304" pitchFamily="18" charset="0"/>
                      </a:endParaRPr>
                    </a:p>
                  </a:txBody>
                  <a:tcPr marL="54279" marR="54279" marT="0" marB="0" anchor="ctr"/>
                </a:tc>
                <a:tc>
                  <a:txBody>
                    <a:bodyPr/>
                    <a:lstStyle/>
                    <a:p>
                      <a:pPr algn="l">
                        <a:lnSpc>
                          <a:spcPct val="115000"/>
                        </a:lnSpc>
                        <a:buNone/>
                      </a:pPr>
                      <a:r>
                        <a:rPr lang="en-GB" sz="1600" kern="100" dirty="0">
                          <a:effectLst/>
                        </a:rPr>
                        <a:t>15 July 5:00 PM </a:t>
                      </a:r>
                      <a:endParaRPr lang="en-GB" sz="1600" b="0" kern="100" dirty="0">
                        <a:effectLst/>
                        <a:latin typeface="Times New Roman" panose="02020603050405020304" pitchFamily="18" charset="0"/>
                        <a:ea typeface="Times New Roman" panose="02020603050405020304" pitchFamily="18" charset="0"/>
                      </a:endParaRPr>
                    </a:p>
                  </a:txBody>
                  <a:tcPr marL="54279" marR="54279" marT="0" marB="0" anchor="ctr"/>
                </a:tc>
                <a:extLst>
                  <a:ext uri="{0D108BD9-81ED-4DB2-BD59-A6C34878D82A}">
                    <a16:rowId xmlns:a16="http://schemas.microsoft.com/office/drawing/2014/main" val="2495256250"/>
                  </a:ext>
                </a:extLst>
              </a:tr>
              <a:tr h="373822">
                <a:tc>
                  <a:txBody>
                    <a:bodyPr/>
                    <a:lstStyle/>
                    <a:p>
                      <a:pPr algn="l">
                        <a:lnSpc>
                          <a:spcPct val="115000"/>
                        </a:lnSpc>
                        <a:buNone/>
                      </a:pPr>
                      <a:r>
                        <a:rPr lang="en-US" sz="1600" b="0" kern="100" dirty="0">
                          <a:effectLst/>
                        </a:rPr>
                        <a:t>Assessment and Shortlisting of Applications </a:t>
                      </a:r>
                      <a:endParaRPr lang="en-GB" sz="1600" b="0" kern="100" dirty="0">
                        <a:effectLst/>
                        <a:latin typeface="Times New Roman" panose="02020603050405020304" pitchFamily="18" charset="0"/>
                        <a:ea typeface="Times New Roman" panose="02020603050405020304" pitchFamily="18" charset="0"/>
                      </a:endParaRPr>
                    </a:p>
                  </a:txBody>
                  <a:tcPr marL="54279" marR="54279" marT="0" marB="0" anchor="ctr"/>
                </a:tc>
                <a:tc>
                  <a:txBody>
                    <a:bodyPr/>
                    <a:lstStyle/>
                    <a:p>
                      <a:pPr algn="l">
                        <a:lnSpc>
                          <a:spcPct val="115000"/>
                        </a:lnSpc>
                        <a:buNone/>
                      </a:pPr>
                      <a:r>
                        <a:rPr lang="en-GB" sz="1600" kern="100" dirty="0">
                          <a:effectLst/>
                        </a:rPr>
                        <a:t>16–7 August 2026</a:t>
                      </a:r>
                      <a:endParaRPr lang="en-GB" sz="1600" b="0" kern="100" dirty="0">
                        <a:effectLst/>
                        <a:latin typeface="Times New Roman" panose="02020603050405020304" pitchFamily="18" charset="0"/>
                        <a:ea typeface="Times New Roman" panose="02020603050405020304" pitchFamily="18" charset="0"/>
                      </a:endParaRPr>
                    </a:p>
                  </a:txBody>
                  <a:tcPr marL="54279" marR="54279" marT="0" marB="0" anchor="ctr"/>
                </a:tc>
                <a:extLst>
                  <a:ext uri="{0D108BD9-81ED-4DB2-BD59-A6C34878D82A}">
                    <a16:rowId xmlns:a16="http://schemas.microsoft.com/office/drawing/2014/main" val="2789924312"/>
                  </a:ext>
                </a:extLst>
              </a:tr>
              <a:tr h="373822">
                <a:tc>
                  <a:txBody>
                    <a:bodyPr/>
                    <a:lstStyle/>
                    <a:p>
                      <a:pPr algn="l">
                        <a:lnSpc>
                          <a:spcPct val="115000"/>
                        </a:lnSpc>
                        <a:buNone/>
                      </a:pPr>
                      <a:r>
                        <a:rPr lang="en-US" sz="1600" b="0" kern="100" dirty="0">
                          <a:effectLst/>
                        </a:rPr>
                        <a:t>Notification of Round 1 outcome</a:t>
                      </a:r>
                      <a:endParaRPr lang="en-GB" sz="1600" b="0" kern="100" dirty="0">
                        <a:effectLst/>
                        <a:latin typeface="Times New Roman" panose="02020603050405020304" pitchFamily="18" charset="0"/>
                        <a:ea typeface="Times New Roman" panose="02020603050405020304" pitchFamily="18" charset="0"/>
                      </a:endParaRPr>
                    </a:p>
                  </a:txBody>
                  <a:tcPr marL="54279" marR="54279" marT="0" marB="0" anchor="ctr"/>
                </a:tc>
                <a:tc>
                  <a:txBody>
                    <a:bodyPr/>
                    <a:lstStyle/>
                    <a:p>
                      <a:pPr algn="l">
                        <a:lnSpc>
                          <a:spcPct val="115000"/>
                        </a:lnSpc>
                        <a:buNone/>
                      </a:pPr>
                      <a:r>
                        <a:rPr lang="en-US" sz="1600" kern="100" dirty="0">
                          <a:effectLst/>
                        </a:rPr>
                        <a:t>10-11 August 2026</a:t>
                      </a:r>
                      <a:endParaRPr lang="en-GB" sz="1600" b="0" kern="100" dirty="0">
                        <a:effectLst/>
                        <a:latin typeface="Times New Roman" panose="02020603050405020304" pitchFamily="18" charset="0"/>
                        <a:ea typeface="Times New Roman" panose="02020603050405020304" pitchFamily="18" charset="0"/>
                      </a:endParaRPr>
                    </a:p>
                  </a:txBody>
                  <a:tcPr marL="54279" marR="54279" marT="0" marB="0" anchor="ctr"/>
                </a:tc>
                <a:extLst>
                  <a:ext uri="{0D108BD9-81ED-4DB2-BD59-A6C34878D82A}">
                    <a16:rowId xmlns:a16="http://schemas.microsoft.com/office/drawing/2014/main" val="3028367570"/>
                  </a:ext>
                </a:extLst>
              </a:tr>
              <a:tr h="301403">
                <a:tc gridSpan="2">
                  <a:txBody>
                    <a:bodyPr/>
                    <a:lstStyle/>
                    <a:p>
                      <a:pPr algn="l">
                        <a:lnSpc>
                          <a:spcPct val="115000"/>
                        </a:lnSpc>
                        <a:buNone/>
                      </a:pPr>
                      <a:r>
                        <a:rPr lang="en-US" sz="1600" b="1" kern="100" dirty="0">
                          <a:effectLst/>
                        </a:rPr>
                        <a:t>Round 2 – Full Application</a:t>
                      </a:r>
                      <a:endParaRPr lang="en-GB" sz="1600" b="1" kern="100" dirty="0">
                        <a:effectLst/>
                        <a:latin typeface="Times New Roman" panose="02020603050405020304" pitchFamily="18" charset="0"/>
                        <a:ea typeface="Times New Roman" panose="02020603050405020304" pitchFamily="18" charset="0"/>
                      </a:endParaRPr>
                    </a:p>
                  </a:txBody>
                  <a:tcPr marL="54279" marR="54279" marT="0" marB="0" anchor="ctr"/>
                </a:tc>
                <a:tc hMerge="1">
                  <a:txBody>
                    <a:bodyPr/>
                    <a:lstStyle/>
                    <a:p>
                      <a:endParaRPr lang="en-GB"/>
                    </a:p>
                  </a:txBody>
                  <a:tcPr/>
                </a:tc>
                <a:extLst>
                  <a:ext uri="{0D108BD9-81ED-4DB2-BD59-A6C34878D82A}">
                    <a16:rowId xmlns:a16="http://schemas.microsoft.com/office/drawing/2014/main" val="2171593567"/>
                  </a:ext>
                </a:extLst>
              </a:tr>
              <a:tr h="301403">
                <a:tc>
                  <a:txBody>
                    <a:bodyPr/>
                    <a:lstStyle/>
                    <a:p>
                      <a:pPr algn="l">
                        <a:lnSpc>
                          <a:spcPct val="115000"/>
                        </a:lnSpc>
                        <a:buNone/>
                      </a:pPr>
                      <a:r>
                        <a:rPr lang="en-GB" sz="1600" b="0" kern="100" dirty="0">
                          <a:effectLst/>
                        </a:rPr>
                        <a:t>Round 2 Opens </a:t>
                      </a:r>
                      <a:endParaRPr lang="en-GB" sz="1600" b="0" kern="100" dirty="0">
                        <a:effectLst/>
                        <a:latin typeface="Times New Roman" panose="02020603050405020304" pitchFamily="18" charset="0"/>
                        <a:ea typeface="Times New Roman" panose="02020603050405020304" pitchFamily="18" charset="0"/>
                      </a:endParaRPr>
                    </a:p>
                  </a:txBody>
                  <a:tcPr marL="54279" marR="54279" marT="0" marB="0" anchor="ctr"/>
                </a:tc>
                <a:tc>
                  <a:txBody>
                    <a:bodyPr/>
                    <a:lstStyle/>
                    <a:p>
                      <a:pPr algn="l">
                        <a:lnSpc>
                          <a:spcPct val="115000"/>
                        </a:lnSpc>
                        <a:buNone/>
                      </a:pPr>
                      <a:r>
                        <a:rPr lang="en-GB" sz="1600" kern="100">
                          <a:effectLst/>
                        </a:rPr>
                        <a:t>14 August 2026</a:t>
                      </a:r>
                      <a:endParaRPr lang="en-GB" sz="1600" b="0" kern="100">
                        <a:effectLst/>
                        <a:latin typeface="Times New Roman" panose="02020603050405020304" pitchFamily="18" charset="0"/>
                        <a:ea typeface="Times New Roman" panose="02020603050405020304" pitchFamily="18" charset="0"/>
                      </a:endParaRPr>
                    </a:p>
                  </a:txBody>
                  <a:tcPr marL="54279" marR="54279" marT="0" marB="0" anchor="ctr"/>
                </a:tc>
                <a:extLst>
                  <a:ext uri="{0D108BD9-81ED-4DB2-BD59-A6C34878D82A}">
                    <a16:rowId xmlns:a16="http://schemas.microsoft.com/office/drawing/2014/main" val="797973410"/>
                  </a:ext>
                </a:extLst>
              </a:tr>
              <a:tr h="301403">
                <a:tc>
                  <a:txBody>
                    <a:bodyPr/>
                    <a:lstStyle/>
                    <a:p>
                      <a:pPr algn="l">
                        <a:lnSpc>
                          <a:spcPct val="115000"/>
                        </a:lnSpc>
                        <a:buNone/>
                      </a:pPr>
                      <a:r>
                        <a:rPr lang="en-GB" sz="1600" b="0" kern="100" dirty="0">
                          <a:effectLst/>
                        </a:rPr>
                        <a:t>Round 2 </a:t>
                      </a:r>
                      <a:r>
                        <a:rPr lang="en-US" sz="1600" b="0" kern="100" dirty="0">
                          <a:effectLst/>
                        </a:rPr>
                        <a:t>Deadline</a:t>
                      </a:r>
                      <a:endParaRPr lang="en-GB" sz="1600" b="0" kern="100" dirty="0">
                        <a:effectLst/>
                        <a:latin typeface="Times New Roman" panose="02020603050405020304" pitchFamily="18" charset="0"/>
                        <a:ea typeface="Times New Roman" panose="02020603050405020304" pitchFamily="18" charset="0"/>
                      </a:endParaRPr>
                    </a:p>
                  </a:txBody>
                  <a:tcPr marL="54279" marR="54279" marT="0" marB="0" anchor="ctr"/>
                </a:tc>
                <a:tc>
                  <a:txBody>
                    <a:bodyPr/>
                    <a:lstStyle/>
                    <a:p>
                      <a:pPr algn="l">
                        <a:lnSpc>
                          <a:spcPct val="115000"/>
                        </a:lnSpc>
                        <a:buNone/>
                      </a:pPr>
                      <a:r>
                        <a:rPr lang="en-US" sz="1600" kern="100">
                          <a:effectLst/>
                        </a:rPr>
                        <a:t>11 September 2026 5:00 PM </a:t>
                      </a:r>
                      <a:endParaRPr lang="en-GB" sz="1600" b="0" kern="100">
                        <a:effectLst/>
                        <a:latin typeface="Times New Roman" panose="02020603050405020304" pitchFamily="18" charset="0"/>
                        <a:ea typeface="Times New Roman" panose="02020603050405020304" pitchFamily="18" charset="0"/>
                      </a:endParaRPr>
                    </a:p>
                  </a:txBody>
                  <a:tcPr marL="54279" marR="54279" marT="0" marB="0" anchor="ctr"/>
                </a:tc>
                <a:extLst>
                  <a:ext uri="{0D108BD9-81ED-4DB2-BD59-A6C34878D82A}">
                    <a16:rowId xmlns:a16="http://schemas.microsoft.com/office/drawing/2014/main" val="2302175625"/>
                  </a:ext>
                </a:extLst>
              </a:tr>
              <a:tr h="373822">
                <a:tc>
                  <a:txBody>
                    <a:bodyPr/>
                    <a:lstStyle/>
                    <a:p>
                      <a:pPr algn="l">
                        <a:lnSpc>
                          <a:spcPct val="115000"/>
                        </a:lnSpc>
                        <a:buNone/>
                      </a:pPr>
                      <a:r>
                        <a:rPr lang="en-GB" sz="1600" b="0" kern="100" dirty="0">
                          <a:effectLst/>
                        </a:rPr>
                        <a:t>Assessment of Full Applications</a:t>
                      </a:r>
                      <a:endParaRPr lang="en-GB" sz="1600" b="0" kern="100" dirty="0">
                        <a:effectLst/>
                        <a:latin typeface="Times New Roman" panose="02020603050405020304" pitchFamily="18" charset="0"/>
                        <a:ea typeface="Times New Roman" panose="02020603050405020304" pitchFamily="18" charset="0"/>
                      </a:endParaRPr>
                    </a:p>
                  </a:txBody>
                  <a:tcPr marL="54279" marR="54279" marT="0" marB="0" anchor="ctr"/>
                </a:tc>
                <a:tc>
                  <a:txBody>
                    <a:bodyPr/>
                    <a:lstStyle/>
                    <a:p>
                      <a:pPr algn="l">
                        <a:lnSpc>
                          <a:spcPct val="115000"/>
                        </a:lnSpc>
                        <a:buNone/>
                      </a:pPr>
                      <a:r>
                        <a:rPr lang="en-GB" sz="1600" kern="100">
                          <a:effectLst/>
                        </a:rPr>
                        <a:t>September – October 2026</a:t>
                      </a:r>
                      <a:endParaRPr lang="en-GB" sz="1600" b="0" kern="100">
                        <a:effectLst/>
                        <a:latin typeface="Times New Roman" panose="02020603050405020304" pitchFamily="18" charset="0"/>
                        <a:ea typeface="Times New Roman" panose="02020603050405020304" pitchFamily="18" charset="0"/>
                      </a:endParaRPr>
                    </a:p>
                  </a:txBody>
                  <a:tcPr marL="54279" marR="54279" marT="0" marB="0" anchor="ctr"/>
                </a:tc>
                <a:extLst>
                  <a:ext uri="{0D108BD9-81ED-4DB2-BD59-A6C34878D82A}">
                    <a16:rowId xmlns:a16="http://schemas.microsoft.com/office/drawing/2014/main" val="506836673"/>
                  </a:ext>
                </a:extLst>
              </a:tr>
              <a:tr h="373822">
                <a:tc>
                  <a:txBody>
                    <a:bodyPr/>
                    <a:lstStyle/>
                    <a:p>
                      <a:pPr algn="l">
                        <a:lnSpc>
                          <a:spcPct val="115000"/>
                        </a:lnSpc>
                        <a:buNone/>
                      </a:pPr>
                      <a:r>
                        <a:rPr lang="en-GB" sz="1600" b="0" kern="100" dirty="0">
                          <a:effectLst/>
                        </a:rPr>
                        <a:t>Notification of Outcome of Round 2</a:t>
                      </a:r>
                      <a:endParaRPr lang="en-GB" sz="1600" b="0" kern="100" dirty="0">
                        <a:effectLst/>
                        <a:latin typeface="Times New Roman" panose="02020603050405020304" pitchFamily="18" charset="0"/>
                        <a:ea typeface="Times New Roman" panose="02020603050405020304" pitchFamily="18" charset="0"/>
                      </a:endParaRPr>
                    </a:p>
                  </a:txBody>
                  <a:tcPr marL="54279" marR="54279" marT="0" marB="0" anchor="ctr"/>
                </a:tc>
                <a:tc>
                  <a:txBody>
                    <a:bodyPr/>
                    <a:lstStyle/>
                    <a:p>
                      <a:pPr algn="l">
                        <a:lnSpc>
                          <a:spcPct val="115000"/>
                        </a:lnSpc>
                        <a:buNone/>
                      </a:pPr>
                      <a:r>
                        <a:rPr lang="en-GB" sz="1600" kern="100">
                          <a:effectLst/>
                        </a:rPr>
                        <a:t>w/c 27 October 2026</a:t>
                      </a:r>
                      <a:endParaRPr lang="en-GB" sz="1600" b="0" kern="100">
                        <a:effectLst/>
                        <a:latin typeface="Times New Roman" panose="02020603050405020304" pitchFamily="18" charset="0"/>
                        <a:ea typeface="Times New Roman" panose="02020603050405020304" pitchFamily="18" charset="0"/>
                      </a:endParaRPr>
                    </a:p>
                  </a:txBody>
                  <a:tcPr marL="54279" marR="54279" marT="0" marB="0" anchor="ctr"/>
                </a:tc>
                <a:extLst>
                  <a:ext uri="{0D108BD9-81ED-4DB2-BD59-A6C34878D82A}">
                    <a16:rowId xmlns:a16="http://schemas.microsoft.com/office/drawing/2014/main" val="2103883598"/>
                  </a:ext>
                </a:extLst>
              </a:tr>
              <a:tr h="373822">
                <a:tc>
                  <a:txBody>
                    <a:bodyPr/>
                    <a:lstStyle/>
                    <a:p>
                      <a:pPr algn="l">
                        <a:lnSpc>
                          <a:spcPct val="115000"/>
                        </a:lnSpc>
                        <a:buNone/>
                      </a:pPr>
                      <a:r>
                        <a:rPr lang="en-GB" sz="1600" b="0" kern="100" dirty="0">
                          <a:effectLst/>
                        </a:rPr>
                        <a:t>Contracting Period</a:t>
                      </a:r>
                      <a:endParaRPr lang="en-GB" sz="1600" b="0" kern="100" dirty="0">
                        <a:effectLst/>
                        <a:latin typeface="Times New Roman" panose="02020603050405020304" pitchFamily="18" charset="0"/>
                        <a:ea typeface="Times New Roman" panose="02020603050405020304" pitchFamily="18" charset="0"/>
                      </a:endParaRPr>
                    </a:p>
                  </a:txBody>
                  <a:tcPr marL="54279" marR="54279" marT="0" marB="0" anchor="ctr"/>
                </a:tc>
                <a:tc>
                  <a:txBody>
                    <a:bodyPr/>
                    <a:lstStyle/>
                    <a:p>
                      <a:pPr algn="l">
                        <a:lnSpc>
                          <a:spcPct val="115000"/>
                        </a:lnSpc>
                        <a:buNone/>
                      </a:pPr>
                      <a:r>
                        <a:rPr lang="en-GB" sz="1600" kern="100">
                          <a:effectLst/>
                        </a:rPr>
                        <a:t>November - December 2026 (approx.)</a:t>
                      </a:r>
                      <a:endParaRPr lang="en-GB" sz="1600" b="0" kern="100">
                        <a:effectLst/>
                        <a:latin typeface="Times New Roman" panose="02020603050405020304" pitchFamily="18" charset="0"/>
                        <a:ea typeface="Times New Roman" panose="02020603050405020304" pitchFamily="18" charset="0"/>
                      </a:endParaRPr>
                    </a:p>
                  </a:txBody>
                  <a:tcPr marL="54279" marR="54279" marT="0" marB="0" anchor="ctr"/>
                </a:tc>
                <a:extLst>
                  <a:ext uri="{0D108BD9-81ED-4DB2-BD59-A6C34878D82A}">
                    <a16:rowId xmlns:a16="http://schemas.microsoft.com/office/drawing/2014/main" val="2165970738"/>
                  </a:ext>
                </a:extLst>
              </a:tr>
              <a:tr h="301403">
                <a:tc>
                  <a:txBody>
                    <a:bodyPr/>
                    <a:lstStyle/>
                    <a:p>
                      <a:pPr algn="l">
                        <a:lnSpc>
                          <a:spcPct val="115000"/>
                        </a:lnSpc>
                        <a:buNone/>
                      </a:pPr>
                      <a:r>
                        <a:rPr lang="en-GB" sz="1600" b="1" kern="100" dirty="0">
                          <a:effectLst/>
                        </a:rPr>
                        <a:t>Earliest Project Start Date</a:t>
                      </a:r>
                      <a:endParaRPr lang="en-GB" sz="1600" b="1" kern="100" dirty="0">
                        <a:effectLst/>
                        <a:latin typeface="Times New Roman" panose="02020603050405020304" pitchFamily="18" charset="0"/>
                        <a:ea typeface="Times New Roman" panose="02020603050405020304" pitchFamily="18" charset="0"/>
                      </a:endParaRPr>
                    </a:p>
                  </a:txBody>
                  <a:tcPr marL="54279" marR="54279" marT="0" marB="0" anchor="ctr"/>
                </a:tc>
                <a:tc>
                  <a:txBody>
                    <a:bodyPr/>
                    <a:lstStyle/>
                    <a:p>
                      <a:pPr algn="l">
                        <a:lnSpc>
                          <a:spcPct val="115000"/>
                        </a:lnSpc>
                        <a:buNone/>
                      </a:pPr>
                      <a:r>
                        <a:rPr lang="en-GB" sz="1600" kern="100" dirty="0">
                          <a:effectLst/>
                        </a:rPr>
                        <a:t>January 2027  </a:t>
                      </a:r>
                      <a:endParaRPr lang="en-GB" sz="1600" b="0" kern="100" dirty="0">
                        <a:effectLst/>
                        <a:latin typeface="Times New Roman" panose="02020603050405020304" pitchFamily="18" charset="0"/>
                        <a:ea typeface="Times New Roman" panose="02020603050405020304" pitchFamily="18" charset="0"/>
                      </a:endParaRPr>
                    </a:p>
                  </a:txBody>
                  <a:tcPr marL="54279" marR="54279" marT="0" marB="0" anchor="ctr"/>
                </a:tc>
                <a:extLst>
                  <a:ext uri="{0D108BD9-81ED-4DB2-BD59-A6C34878D82A}">
                    <a16:rowId xmlns:a16="http://schemas.microsoft.com/office/drawing/2014/main" val="204658348"/>
                  </a:ext>
                </a:extLst>
              </a:tr>
            </a:tbl>
          </a:graphicData>
        </a:graphic>
      </p:graphicFrame>
    </p:spTree>
    <p:extLst>
      <p:ext uri="{BB962C8B-B14F-4D97-AF65-F5344CB8AC3E}">
        <p14:creationId xmlns:p14="http://schemas.microsoft.com/office/powerpoint/2010/main" val="200084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50D1-C04F-4FEE-8AE2-3C00A5481048}"/>
              </a:ext>
              <a:ext uri="{C183D7F6-B498-43B3-948B-1728B52AA6E4}">
                <adec:decorative xmlns:adec="http://schemas.microsoft.com/office/drawing/2017/decorative" val="1"/>
              </a:ext>
            </a:extLst>
          </p:cNvPr>
          <p:cNvSpPr>
            <a:spLocks noGrp="1"/>
          </p:cNvSpPr>
          <p:nvPr>
            <p:ph type="title"/>
          </p:nvPr>
        </p:nvSpPr>
        <p:spPr/>
        <p:txBody>
          <a:bodyPr/>
          <a:lstStyle/>
          <a:p>
            <a:r>
              <a:rPr lang="en-GB" dirty="0"/>
              <a:t>FAQs</a:t>
            </a:r>
          </a:p>
        </p:txBody>
      </p:sp>
    </p:spTree>
    <p:extLst>
      <p:ext uri="{BB962C8B-B14F-4D97-AF65-F5344CB8AC3E}">
        <p14:creationId xmlns:p14="http://schemas.microsoft.com/office/powerpoint/2010/main" val="2510644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51737-3363-7A49-97A2-E565BEB1A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F827BB-0E2D-E260-A190-C08885831B9D}"/>
              </a:ext>
            </a:extLst>
          </p:cNvPr>
          <p:cNvSpPr>
            <a:spLocks noGrp="1"/>
          </p:cNvSpPr>
          <p:nvPr>
            <p:ph type="title"/>
          </p:nvPr>
        </p:nvSpPr>
        <p:spPr>
          <a:xfrm>
            <a:off x="871152" y="444153"/>
            <a:ext cx="11052401" cy="844839"/>
          </a:xfrm>
        </p:spPr>
        <p:txBody>
          <a:bodyPr/>
          <a:lstStyle/>
          <a:p>
            <a:r>
              <a:rPr lang="en-GB" dirty="0">
                <a:solidFill>
                  <a:schemeClr val="accent1"/>
                </a:solidFill>
              </a:rPr>
              <a:t>Q: Who is eligible to apply?</a:t>
            </a:r>
            <a:r>
              <a:rPr lang="en-GB" dirty="0">
                <a:highlight>
                  <a:srgbClr val="FFFF00"/>
                </a:highlight>
              </a:rPr>
              <a:t>	</a:t>
            </a:r>
          </a:p>
        </p:txBody>
      </p:sp>
      <p:cxnSp>
        <p:nvCxnSpPr>
          <p:cNvPr id="5" name="Straight Connector 4">
            <a:extLst>
              <a:ext uri="{FF2B5EF4-FFF2-40B4-BE49-F238E27FC236}">
                <a16:creationId xmlns:a16="http://schemas.microsoft.com/office/drawing/2014/main" id="{912A37BE-A115-FC59-9254-4B4E1F20990E}"/>
              </a:ext>
            </a:extLst>
          </p:cNvPr>
          <p:cNvCxnSpPr>
            <a:cxnSpLocks/>
          </p:cNvCxnSpPr>
          <p:nvPr/>
        </p:nvCxnSpPr>
        <p:spPr>
          <a:xfrm>
            <a:off x="372918" y="1105985"/>
            <a:ext cx="1127950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9603DAED-3C6E-BFBC-2DD4-490BC1C22DEF}"/>
              </a:ext>
            </a:extLst>
          </p:cNvPr>
          <p:cNvSpPr/>
          <p:nvPr/>
        </p:nvSpPr>
        <p:spPr>
          <a:xfrm>
            <a:off x="372918" y="1569309"/>
            <a:ext cx="11279504" cy="4300150"/>
          </a:xfrm>
          <a:prstGeom prst="round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AFF2204D-25C8-0CA1-96AC-7DF521B7A499}"/>
              </a:ext>
            </a:extLst>
          </p:cNvPr>
          <p:cNvSpPr txBox="1"/>
          <p:nvPr/>
        </p:nvSpPr>
        <p:spPr>
          <a:xfrm>
            <a:off x="871152" y="1767818"/>
            <a:ext cx="10688594" cy="3600986"/>
          </a:xfrm>
          <a:prstGeom prst="rect">
            <a:avLst/>
          </a:prstGeom>
          <a:noFill/>
        </p:spPr>
        <p:txBody>
          <a:bodyPr wrap="square" rtlCol="0">
            <a:spAutoFit/>
          </a:bodyPr>
          <a:lstStyle/>
          <a:p>
            <a:r>
              <a:rPr lang="en-GB" sz="3200" b="1" dirty="0">
                <a:solidFill>
                  <a:schemeClr val="accent1"/>
                </a:solidFill>
              </a:rPr>
              <a:t>A: </a:t>
            </a:r>
            <a:r>
              <a:rPr lang="en-GB" sz="2800" dirty="0"/>
              <a:t>Community voluntary sector organisations (VCSEs) based in England and delivering programmes in England OR UK based and delivering programmes in England. Applicants should have previous experience designing and delivering at least one programme specifically for men and/or boys, with evidence of reach or outcomes. You do not need to work exclusively with men but must demonstrate specific expertise or a clear proof of concept in this area.</a:t>
            </a:r>
            <a:endParaRPr lang="en-GB" sz="3200" dirty="0"/>
          </a:p>
        </p:txBody>
      </p:sp>
    </p:spTree>
    <p:extLst>
      <p:ext uri="{BB962C8B-B14F-4D97-AF65-F5344CB8AC3E}">
        <p14:creationId xmlns:p14="http://schemas.microsoft.com/office/powerpoint/2010/main" val="129434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FA1C2-FF90-E126-3508-AFB8974FDD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503FE8-E51A-A320-5294-DD63C68EEB5F}"/>
              </a:ext>
            </a:extLst>
          </p:cNvPr>
          <p:cNvSpPr>
            <a:spLocks noGrp="1"/>
          </p:cNvSpPr>
          <p:nvPr>
            <p:ph type="title"/>
          </p:nvPr>
        </p:nvSpPr>
        <p:spPr>
          <a:xfrm>
            <a:off x="871152" y="444153"/>
            <a:ext cx="11052401" cy="844839"/>
          </a:xfrm>
        </p:spPr>
        <p:txBody>
          <a:bodyPr>
            <a:noAutofit/>
          </a:bodyPr>
          <a:lstStyle/>
          <a:p>
            <a:r>
              <a:rPr lang="en-GB" dirty="0">
                <a:solidFill>
                  <a:schemeClr val="accent1"/>
                </a:solidFill>
              </a:rPr>
              <a:t>Q: </a:t>
            </a:r>
            <a:r>
              <a:rPr lang="en-CA" dirty="0">
                <a:solidFill>
                  <a:schemeClr val="accent1"/>
                </a:solidFill>
              </a:rPr>
              <a:t>Do we need to work exclusively with men and boys?</a:t>
            </a:r>
            <a:r>
              <a:rPr lang="en-GB" dirty="0">
                <a:solidFill>
                  <a:schemeClr val="accent1"/>
                </a:solidFill>
                <a:highlight>
                  <a:srgbClr val="FFFF00"/>
                </a:highlight>
              </a:rPr>
              <a:t>	</a:t>
            </a:r>
          </a:p>
        </p:txBody>
      </p:sp>
      <p:cxnSp>
        <p:nvCxnSpPr>
          <p:cNvPr id="5" name="Straight Connector 4">
            <a:extLst>
              <a:ext uri="{FF2B5EF4-FFF2-40B4-BE49-F238E27FC236}">
                <a16:creationId xmlns:a16="http://schemas.microsoft.com/office/drawing/2014/main" id="{3FE5EB49-80A3-1941-C7BE-1FCAB09B856E}"/>
              </a:ext>
            </a:extLst>
          </p:cNvPr>
          <p:cNvCxnSpPr>
            <a:cxnSpLocks/>
          </p:cNvCxnSpPr>
          <p:nvPr/>
        </p:nvCxnSpPr>
        <p:spPr>
          <a:xfrm>
            <a:off x="372918" y="1105985"/>
            <a:ext cx="1127950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69E3D310-DF12-2E75-B877-5AE567FC3745}"/>
              </a:ext>
            </a:extLst>
          </p:cNvPr>
          <p:cNvSpPr/>
          <p:nvPr/>
        </p:nvSpPr>
        <p:spPr>
          <a:xfrm>
            <a:off x="372918" y="1569309"/>
            <a:ext cx="11279504" cy="4300150"/>
          </a:xfrm>
          <a:prstGeom prst="round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C9931C0D-7B7E-580A-A63C-3FCAAF93A6C2}"/>
              </a:ext>
            </a:extLst>
          </p:cNvPr>
          <p:cNvSpPr txBox="1"/>
          <p:nvPr/>
        </p:nvSpPr>
        <p:spPr>
          <a:xfrm>
            <a:off x="871152" y="1767818"/>
            <a:ext cx="10688594" cy="1446550"/>
          </a:xfrm>
          <a:prstGeom prst="rect">
            <a:avLst/>
          </a:prstGeom>
          <a:noFill/>
        </p:spPr>
        <p:txBody>
          <a:bodyPr wrap="square" rtlCol="0">
            <a:spAutoFit/>
          </a:bodyPr>
          <a:lstStyle/>
          <a:p>
            <a:r>
              <a:rPr lang="en-GB" sz="3200" b="1" dirty="0">
                <a:solidFill>
                  <a:schemeClr val="accent1"/>
                </a:solidFill>
              </a:rPr>
              <a:t>A: </a:t>
            </a:r>
            <a:r>
              <a:rPr lang="en-GB" sz="2800" dirty="0"/>
              <a:t>No. Organisations do not need to work exclusively with men and boys but must demonstrate specific expertise in this area or a clear proof of concept for the proposed programme.</a:t>
            </a:r>
            <a:endParaRPr lang="en-GB" sz="3200" dirty="0"/>
          </a:p>
        </p:txBody>
      </p:sp>
    </p:spTree>
    <p:extLst>
      <p:ext uri="{BB962C8B-B14F-4D97-AF65-F5344CB8AC3E}">
        <p14:creationId xmlns:p14="http://schemas.microsoft.com/office/powerpoint/2010/main" val="1209541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A1575-768C-FE94-C9AB-5A9773E89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AEA3D6-F945-313E-C66B-9243925BE048}"/>
              </a:ext>
            </a:extLst>
          </p:cNvPr>
          <p:cNvSpPr>
            <a:spLocks noGrp="1"/>
          </p:cNvSpPr>
          <p:nvPr>
            <p:ph type="title"/>
          </p:nvPr>
        </p:nvSpPr>
        <p:spPr>
          <a:xfrm>
            <a:off x="871152" y="444153"/>
            <a:ext cx="11052401" cy="844839"/>
          </a:xfrm>
        </p:spPr>
        <p:txBody>
          <a:bodyPr>
            <a:noAutofit/>
          </a:bodyPr>
          <a:lstStyle/>
          <a:p>
            <a:r>
              <a:rPr lang="en-GB" dirty="0">
                <a:solidFill>
                  <a:schemeClr val="accent1"/>
                </a:solidFill>
              </a:rPr>
              <a:t>Q: How do I use the IMD </a:t>
            </a:r>
            <a:r>
              <a:rPr lang="en-GB">
                <a:solidFill>
                  <a:schemeClr val="accent1"/>
                </a:solidFill>
              </a:rPr>
              <a:t>Decile Eligibility </a:t>
            </a:r>
            <a:r>
              <a:rPr lang="en-GB" dirty="0">
                <a:solidFill>
                  <a:schemeClr val="accent1"/>
                </a:solidFill>
              </a:rPr>
              <a:t>Checker?</a:t>
            </a:r>
            <a:r>
              <a:rPr lang="en-GB" dirty="0">
                <a:solidFill>
                  <a:schemeClr val="accent1"/>
                </a:solidFill>
                <a:highlight>
                  <a:srgbClr val="FFFF00"/>
                </a:highlight>
              </a:rPr>
              <a:t>	</a:t>
            </a:r>
          </a:p>
        </p:txBody>
      </p:sp>
      <p:cxnSp>
        <p:nvCxnSpPr>
          <p:cNvPr id="5" name="Straight Connector 4">
            <a:extLst>
              <a:ext uri="{FF2B5EF4-FFF2-40B4-BE49-F238E27FC236}">
                <a16:creationId xmlns:a16="http://schemas.microsoft.com/office/drawing/2014/main" id="{B68FAEFA-E226-0FC1-F9FB-74298098607B}"/>
              </a:ext>
            </a:extLst>
          </p:cNvPr>
          <p:cNvCxnSpPr>
            <a:cxnSpLocks/>
          </p:cNvCxnSpPr>
          <p:nvPr/>
        </p:nvCxnSpPr>
        <p:spPr>
          <a:xfrm>
            <a:off x="372918" y="1105985"/>
            <a:ext cx="1127950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474A3E27-5E36-CBC0-C768-C8F1C496FE2C}"/>
              </a:ext>
            </a:extLst>
          </p:cNvPr>
          <p:cNvSpPr/>
          <p:nvPr/>
        </p:nvSpPr>
        <p:spPr>
          <a:xfrm>
            <a:off x="372918" y="1569309"/>
            <a:ext cx="11279504" cy="4300150"/>
          </a:xfrm>
          <a:prstGeom prst="round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E866CBFA-85CB-3DBB-0308-CCA3FA8A6817}"/>
              </a:ext>
            </a:extLst>
          </p:cNvPr>
          <p:cNvSpPr txBox="1"/>
          <p:nvPr/>
        </p:nvSpPr>
        <p:spPr>
          <a:xfrm>
            <a:off x="871152" y="1626503"/>
            <a:ext cx="10688594" cy="4185761"/>
          </a:xfrm>
          <a:prstGeom prst="rect">
            <a:avLst/>
          </a:prstGeom>
          <a:noFill/>
        </p:spPr>
        <p:txBody>
          <a:bodyPr wrap="square" rtlCol="0">
            <a:spAutoFit/>
          </a:bodyPr>
          <a:lstStyle/>
          <a:p>
            <a:r>
              <a:rPr lang="en-GB" sz="3200" b="1" dirty="0">
                <a:solidFill>
                  <a:schemeClr val="accent1"/>
                </a:solidFill>
              </a:rPr>
              <a:t>A: </a:t>
            </a:r>
            <a:r>
              <a:rPr lang="en-GB" b="1" dirty="0"/>
              <a:t>Step 1: </a:t>
            </a:r>
            <a:r>
              <a:rPr lang="en-GB" dirty="0"/>
              <a:t>Navigate to the </a:t>
            </a:r>
            <a:r>
              <a:rPr lang="en-GB" u="sng" dirty="0">
                <a:hlinkClick r:id="rId2"/>
              </a:rPr>
              <a:t>MHCF-</a:t>
            </a:r>
            <a:r>
              <a:rPr lang="en-GB" u="sng" dirty="0">
                <a:hlinkClick r:id="rId3"/>
              </a:rPr>
              <a:t>IMD Decile Eligibility Checker</a:t>
            </a:r>
            <a:r>
              <a:rPr lang="en-GB" dirty="0"/>
              <a:t>.</a:t>
            </a:r>
            <a:br>
              <a:rPr lang="en-GB" dirty="0"/>
            </a:br>
            <a:endParaRPr lang="en-GB" dirty="0"/>
          </a:p>
          <a:p>
            <a:pPr lvl="1"/>
            <a:r>
              <a:rPr lang="en-GB" b="1" dirty="0"/>
              <a:t>Step 2: </a:t>
            </a:r>
            <a:r>
              <a:rPr lang="en-GB" dirty="0"/>
              <a:t>Find the area(s) in England where you plan to deliver your activities. This should reflect where the work will take place, not where your organisation is based.</a:t>
            </a:r>
          </a:p>
          <a:p>
            <a:pPr lvl="1"/>
            <a:r>
              <a:rPr lang="en-CA" dirty="0"/>
              <a:t> </a:t>
            </a:r>
            <a:endParaRPr lang="en-GB" dirty="0"/>
          </a:p>
          <a:p>
            <a:pPr lvl="1"/>
            <a:r>
              <a:rPr lang="en-GB" b="1" dirty="0"/>
              <a:t>Step 3: </a:t>
            </a:r>
            <a:r>
              <a:rPr lang="en-GB" dirty="0"/>
              <a:t>Finding your area</a:t>
            </a:r>
          </a:p>
          <a:p>
            <a:pPr marL="742950" lvl="1" indent="-285750">
              <a:buFont typeface="Arial" panose="020B0604020202020204" pitchFamily="34" charset="0"/>
              <a:buChar char="•"/>
            </a:pPr>
            <a:r>
              <a:rPr lang="en-GB" dirty="0"/>
              <a:t>Postcode search — type a full postcode and click Search. The map zooms to the matching ward and opens an info popup.</a:t>
            </a:r>
          </a:p>
          <a:p>
            <a:pPr marL="742950" lvl="1" indent="-285750">
              <a:buFont typeface="Arial" panose="020B0604020202020204" pitchFamily="34" charset="0"/>
              <a:buChar char="•"/>
            </a:pPr>
            <a:r>
              <a:rPr lang="en-GB" dirty="0"/>
              <a:t>Ward or city picker — start typing in the dropdown to filter. Pick a ward to zoom to it, or pick a city / district (e.g. Oxford ) to zoom to and outline all the wards it covers — handy when you don't know the ward name.</a:t>
            </a:r>
          </a:p>
          <a:p>
            <a:pPr marL="742950" lvl="1" indent="-285750">
              <a:buFont typeface="Arial" panose="020B0604020202020204" pitchFamily="34" charset="0"/>
              <a:buChar char="•"/>
            </a:pPr>
            <a:r>
              <a:rPr lang="en-GB" dirty="0"/>
              <a:t>Click the map — click any ward to add it to your list; click it again to remove it. Its indicator values and eligibility status appear in the right panel.</a:t>
            </a:r>
          </a:p>
          <a:p>
            <a:pPr marL="742950" lvl="1" indent="-285750">
              <a:buFont typeface="Arial" panose="020B0604020202020204" pitchFamily="34" charset="0"/>
              <a:buChar char="•"/>
            </a:pPr>
            <a:r>
              <a:rPr lang="en-GB" dirty="0"/>
              <a:t>Map colours : green = eligible, grey = not eligible.</a:t>
            </a:r>
            <a:endParaRPr lang="en-GB" sz="2800" dirty="0"/>
          </a:p>
        </p:txBody>
      </p:sp>
    </p:spTree>
    <p:extLst>
      <p:ext uri="{BB962C8B-B14F-4D97-AF65-F5344CB8AC3E}">
        <p14:creationId xmlns:p14="http://schemas.microsoft.com/office/powerpoint/2010/main" val="1663144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CB532-B854-4EA5-1576-BF41D308FC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E2DC7-10FA-EB3B-9C0A-AD862A62C188}"/>
              </a:ext>
            </a:extLst>
          </p:cNvPr>
          <p:cNvSpPr>
            <a:spLocks noGrp="1"/>
          </p:cNvSpPr>
          <p:nvPr>
            <p:ph type="title"/>
          </p:nvPr>
        </p:nvSpPr>
        <p:spPr>
          <a:xfrm>
            <a:off x="871152" y="444153"/>
            <a:ext cx="11052401" cy="844839"/>
          </a:xfrm>
        </p:spPr>
        <p:txBody>
          <a:bodyPr>
            <a:noAutofit/>
          </a:bodyPr>
          <a:lstStyle/>
          <a:p>
            <a:r>
              <a:rPr lang="en-GB" dirty="0">
                <a:solidFill>
                  <a:schemeClr val="accent1"/>
                </a:solidFill>
              </a:rPr>
              <a:t>Q: Do we need academic research evidence to apply?</a:t>
            </a:r>
            <a:r>
              <a:rPr lang="en-GB" dirty="0">
                <a:solidFill>
                  <a:schemeClr val="accent1"/>
                </a:solidFill>
                <a:highlight>
                  <a:srgbClr val="FFFF00"/>
                </a:highlight>
              </a:rPr>
              <a:t>	</a:t>
            </a:r>
          </a:p>
        </p:txBody>
      </p:sp>
      <p:cxnSp>
        <p:nvCxnSpPr>
          <p:cNvPr id="5" name="Straight Connector 4">
            <a:extLst>
              <a:ext uri="{FF2B5EF4-FFF2-40B4-BE49-F238E27FC236}">
                <a16:creationId xmlns:a16="http://schemas.microsoft.com/office/drawing/2014/main" id="{1AA5A022-0124-3CBC-2DE6-4F549DA54CFE}"/>
              </a:ext>
            </a:extLst>
          </p:cNvPr>
          <p:cNvCxnSpPr>
            <a:cxnSpLocks/>
          </p:cNvCxnSpPr>
          <p:nvPr/>
        </p:nvCxnSpPr>
        <p:spPr>
          <a:xfrm>
            <a:off x="372918" y="1105985"/>
            <a:ext cx="1127950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605D015A-5D66-EF37-B64E-57D48B1D1FF6}"/>
              </a:ext>
            </a:extLst>
          </p:cNvPr>
          <p:cNvSpPr/>
          <p:nvPr/>
        </p:nvSpPr>
        <p:spPr>
          <a:xfrm>
            <a:off x="372918" y="1569309"/>
            <a:ext cx="11279504" cy="4300150"/>
          </a:xfrm>
          <a:prstGeom prst="round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857624B5-0458-154F-3B03-4902632FE000}"/>
              </a:ext>
            </a:extLst>
          </p:cNvPr>
          <p:cNvSpPr txBox="1"/>
          <p:nvPr/>
        </p:nvSpPr>
        <p:spPr>
          <a:xfrm>
            <a:off x="871152" y="1767818"/>
            <a:ext cx="10688594" cy="3600986"/>
          </a:xfrm>
          <a:prstGeom prst="rect">
            <a:avLst/>
          </a:prstGeom>
          <a:noFill/>
        </p:spPr>
        <p:txBody>
          <a:bodyPr wrap="square" rtlCol="0">
            <a:spAutoFit/>
          </a:bodyPr>
          <a:lstStyle/>
          <a:p>
            <a:r>
              <a:rPr lang="en-GB" sz="3200" b="1" dirty="0">
                <a:solidFill>
                  <a:schemeClr val="accent1"/>
                </a:solidFill>
              </a:rPr>
              <a:t>A: </a:t>
            </a:r>
            <a:r>
              <a:rPr lang="en-GB" sz="2800" dirty="0"/>
              <a:t>No. Formal academic research is not a prerequisite, and smaller organisations should not self-exclude on this basis. DHSC recognises that community knowledge, practitioner expertise and proof of concept are equally valid foundations for evidence-informed practice. Evidence may include data on the problem you are addressing, learning from previous delivery, early engagement with the target group, lived experience, or proof of concept for a model you want to develop further.</a:t>
            </a:r>
          </a:p>
        </p:txBody>
      </p:sp>
    </p:spTree>
    <p:extLst>
      <p:ext uri="{BB962C8B-B14F-4D97-AF65-F5344CB8AC3E}">
        <p14:creationId xmlns:p14="http://schemas.microsoft.com/office/powerpoint/2010/main" val="1701430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1789D-3A9D-4AB6-497E-F1B4B8B9A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E0D9AE-3B8E-036F-4D0E-1216C52341DD}"/>
              </a:ext>
            </a:extLst>
          </p:cNvPr>
          <p:cNvSpPr>
            <a:spLocks noGrp="1"/>
          </p:cNvSpPr>
          <p:nvPr>
            <p:ph type="title"/>
          </p:nvPr>
        </p:nvSpPr>
        <p:spPr>
          <a:xfrm>
            <a:off x="871152" y="444153"/>
            <a:ext cx="11052401" cy="844839"/>
          </a:xfrm>
        </p:spPr>
        <p:txBody>
          <a:bodyPr>
            <a:noAutofit/>
          </a:bodyPr>
          <a:lstStyle/>
          <a:p>
            <a:r>
              <a:rPr lang="en-GB" dirty="0">
                <a:solidFill>
                  <a:schemeClr val="accent1"/>
                </a:solidFill>
              </a:rPr>
              <a:t>Q: How much funding is available and for how long?</a:t>
            </a:r>
            <a:r>
              <a:rPr lang="en-GB" dirty="0">
                <a:solidFill>
                  <a:schemeClr val="accent1"/>
                </a:solidFill>
                <a:highlight>
                  <a:srgbClr val="FFFF00"/>
                </a:highlight>
              </a:rPr>
              <a:t>	</a:t>
            </a:r>
          </a:p>
        </p:txBody>
      </p:sp>
      <p:cxnSp>
        <p:nvCxnSpPr>
          <p:cNvPr id="5" name="Straight Connector 4">
            <a:extLst>
              <a:ext uri="{FF2B5EF4-FFF2-40B4-BE49-F238E27FC236}">
                <a16:creationId xmlns:a16="http://schemas.microsoft.com/office/drawing/2014/main" id="{60A74929-8411-5F53-93DD-C78AB3C19E8B}"/>
              </a:ext>
            </a:extLst>
          </p:cNvPr>
          <p:cNvCxnSpPr>
            <a:cxnSpLocks/>
          </p:cNvCxnSpPr>
          <p:nvPr/>
        </p:nvCxnSpPr>
        <p:spPr>
          <a:xfrm>
            <a:off x="372918" y="1105985"/>
            <a:ext cx="1127950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5AA85CF1-3C8B-C3B7-3472-1160B3AE57E4}"/>
              </a:ext>
            </a:extLst>
          </p:cNvPr>
          <p:cNvSpPr/>
          <p:nvPr/>
        </p:nvSpPr>
        <p:spPr>
          <a:xfrm>
            <a:off x="372918" y="1569309"/>
            <a:ext cx="11279504" cy="4300150"/>
          </a:xfrm>
          <a:prstGeom prst="round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119C7A8F-7390-413D-38DD-5283343E9F6C}"/>
              </a:ext>
            </a:extLst>
          </p:cNvPr>
          <p:cNvSpPr txBox="1"/>
          <p:nvPr/>
        </p:nvSpPr>
        <p:spPr>
          <a:xfrm>
            <a:off x="871152" y="1767818"/>
            <a:ext cx="10688594" cy="4031873"/>
          </a:xfrm>
          <a:prstGeom prst="rect">
            <a:avLst/>
          </a:prstGeom>
          <a:noFill/>
        </p:spPr>
        <p:txBody>
          <a:bodyPr wrap="square" rtlCol="0">
            <a:spAutoFit/>
          </a:bodyPr>
          <a:lstStyle/>
          <a:p>
            <a:r>
              <a:rPr lang="en-GB" sz="3200" b="1" dirty="0">
                <a:solidFill>
                  <a:schemeClr val="accent1"/>
                </a:solidFill>
              </a:rPr>
              <a:t>A: </a:t>
            </a:r>
            <a:r>
              <a:rPr lang="en-GB" sz="2800" dirty="0"/>
              <a:t>Grants of between £75,000 and £125,000 are available. DHSC funding will be paid in quarterly instalments. Funding is allocated by financial year and must be spent within the financial year in which it is awarded; underspends cannot be carried forward. All expenditure must sit within the overall delivery period up to March 2029. Applicants should apply for the funding required to effectively deliver their project rather than budgeting to the maximum available. DHSC will review budgets along with proposals as part of the full application assessment process.</a:t>
            </a:r>
          </a:p>
        </p:txBody>
      </p:sp>
    </p:spTree>
    <p:extLst>
      <p:ext uri="{BB962C8B-B14F-4D97-AF65-F5344CB8AC3E}">
        <p14:creationId xmlns:p14="http://schemas.microsoft.com/office/powerpoint/2010/main" val="1273552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65035-C97F-F6C2-6483-E49D91BADB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A30786-5A07-CCC2-0637-E8AC126EE834}"/>
              </a:ext>
            </a:extLst>
          </p:cNvPr>
          <p:cNvSpPr>
            <a:spLocks noGrp="1"/>
          </p:cNvSpPr>
          <p:nvPr>
            <p:ph type="title"/>
          </p:nvPr>
        </p:nvSpPr>
        <p:spPr>
          <a:xfrm>
            <a:off x="871152" y="444153"/>
            <a:ext cx="11052401" cy="844839"/>
          </a:xfrm>
        </p:spPr>
        <p:txBody>
          <a:bodyPr>
            <a:noAutofit/>
          </a:bodyPr>
          <a:lstStyle/>
          <a:p>
            <a:r>
              <a:rPr lang="en-GB" dirty="0">
                <a:solidFill>
                  <a:schemeClr val="accent1"/>
                </a:solidFill>
              </a:rPr>
              <a:t>Q: Can we submit more than one application?</a:t>
            </a:r>
            <a:r>
              <a:rPr lang="en-GB" dirty="0">
                <a:solidFill>
                  <a:schemeClr val="accent1"/>
                </a:solidFill>
                <a:highlight>
                  <a:srgbClr val="FFFF00"/>
                </a:highlight>
              </a:rPr>
              <a:t>	</a:t>
            </a:r>
          </a:p>
        </p:txBody>
      </p:sp>
      <p:cxnSp>
        <p:nvCxnSpPr>
          <p:cNvPr id="5" name="Straight Connector 4">
            <a:extLst>
              <a:ext uri="{FF2B5EF4-FFF2-40B4-BE49-F238E27FC236}">
                <a16:creationId xmlns:a16="http://schemas.microsoft.com/office/drawing/2014/main" id="{7476E887-92F2-3E44-52D1-F7FE5B8FAA4C}"/>
              </a:ext>
            </a:extLst>
          </p:cNvPr>
          <p:cNvCxnSpPr>
            <a:cxnSpLocks/>
          </p:cNvCxnSpPr>
          <p:nvPr/>
        </p:nvCxnSpPr>
        <p:spPr>
          <a:xfrm>
            <a:off x="372918" y="1105985"/>
            <a:ext cx="1127950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D8023902-C308-2E0C-EF26-0665D7850C98}"/>
              </a:ext>
            </a:extLst>
          </p:cNvPr>
          <p:cNvSpPr/>
          <p:nvPr/>
        </p:nvSpPr>
        <p:spPr>
          <a:xfrm>
            <a:off x="372918" y="1569309"/>
            <a:ext cx="11279504" cy="4300150"/>
          </a:xfrm>
          <a:prstGeom prst="round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02C3A635-DD3D-194A-2BD2-145B01A9A4BA}"/>
              </a:ext>
            </a:extLst>
          </p:cNvPr>
          <p:cNvSpPr txBox="1"/>
          <p:nvPr/>
        </p:nvSpPr>
        <p:spPr>
          <a:xfrm>
            <a:off x="871152" y="1767818"/>
            <a:ext cx="10688594" cy="1877437"/>
          </a:xfrm>
          <a:prstGeom prst="rect">
            <a:avLst/>
          </a:prstGeom>
          <a:noFill/>
        </p:spPr>
        <p:txBody>
          <a:bodyPr wrap="square" rtlCol="0">
            <a:spAutoFit/>
          </a:bodyPr>
          <a:lstStyle/>
          <a:p>
            <a:r>
              <a:rPr lang="en-GB" sz="3200" b="1" dirty="0">
                <a:solidFill>
                  <a:schemeClr val="accent1"/>
                </a:solidFill>
              </a:rPr>
              <a:t>A: </a:t>
            </a:r>
            <a:r>
              <a:rPr lang="en-GB" sz="2800" dirty="0"/>
              <a:t>No, multiple proposals from the same organisation will not be considered and you must apply to one funding stream only (DHSC, Movember, or People’s Health Trust). Applications spanning multiple streams will not be considered.  </a:t>
            </a:r>
          </a:p>
        </p:txBody>
      </p:sp>
    </p:spTree>
    <p:extLst>
      <p:ext uri="{BB962C8B-B14F-4D97-AF65-F5344CB8AC3E}">
        <p14:creationId xmlns:p14="http://schemas.microsoft.com/office/powerpoint/2010/main" val="1231750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F4A10-C34A-0200-7FCB-DC85239142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C590F-56F8-47A6-C2C2-EF20870470B3}"/>
              </a:ext>
            </a:extLst>
          </p:cNvPr>
          <p:cNvSpPr>
            <a:spLocks noGrp="1"/>
          </p:cNvSpPr>
          <p:nvPr>
            <p:ph type="title"/>
          </p:nvPr>
        </p:nvSpPr>
        <p:spPr>
          <a:xfrm>
            <a:off x="871152" y="444153"/>
            <a:ext cx="11052401" cy="844839"/>
          </a:xfrm>
        </p:spPr>
        <p:txBody>
          <a:bodyPr>
            <a:noAutofit/>
          </a:bodyPr>
          <a:lstStyle/>
          <a:p>
            <a:r>
              <a:rPr lang="en-GB" dirty="0">
                <a:solidFill>
                  <a:schemeClr val="accent1"/>
                </a:solidFill>
              </a:rPr>
              <a:t>Q: What will be expected of us if we are funded?</a:t>
            </a:r>
            <a:r>
              <a:rPr lang="en-GB" dirty="0">
                <a:solidFill>
                  <a:schemeClr val="accent1"/>
                </a:solidFill>
                <a:highlight>
                  <a:srgbClr val="FFFF00"/>
                </a:highlight>
              </a:rPr>
              <a:t>	</a:t>
            </a:r>
          </a:p>
        </p:txBody>
      </p:sp>
      <p:cxnSp>
        <p:nvCxnSpPr>
          <p:cNvPr id="5" name="Straight Connector 4">
            <a:extLst>
              <a:ext uri="{FF2B5EF4-FFF2-40B4-BE49-F238E27FC236}">
                <a16:creationId xmlns:a16="http://schemas.microsoft.com/office/drawing/2014/main" id="{8B69F52D-3F17-1DB1-07EA-3F8F9B84768A}"/>
              </a:ext>
            </a:extLst>
          </p:cNvPr>
          <p:cNvCxnSpPr>
            <a:cxnSpLocks/>
          </p:cNvCxnSpPr>
          <p:nvPr/>
        </p:nvCxnSpPr>
        <p:spPr>
          <a:xfrm>
            <a:off x="372918" y="1105985"/>
            <a:ext cx="1127950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A38FF73A-A50B-D6C9-CCF6-79D5D918E462}"/>
              </a:ext>
            </a:extLst>
          </p:cNvPr>
          <p:cNvSpPr/>
          <p:nvPr/>
        </p:nvSpPr>
        <p:spPr>
          <a:xfrm>
            <a:off x="372918" y="1569309"/>
            <a:ext cx="11279504" cy="4300150"/>
          </a:xfrm>
          <a:prstGeom prst="roundRect">
            <a:avLst/>
          </a:prstGeom>
          <a:solidFill>
            <a:schemeClr val="bg1">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B0A1250A-286E-8DE2-1033-9DCF82B2B39D}"/>
              </a:ext>
            </a:extLst>
          </p:cNvPr>
          <p:cNvSpPr txBox="1"/>
          <p:nvPr/>
        </p:nvSpPr>
        <p:spPr>
          <a:xfrm>
            <a:off x="871152" y="1767818"/>
            <a:ext cx="10688594" cy="3170099"/>
          </a:xfrm>
          <a:prstGeom prst="rect">
            <a:avLst/>
          </a:prstGeom>
          <a:noFill/>
        </p:spPr>
        <p:txBody>
          <a:bodyPr wrap="square" rtlCol="0">
            <a:spAutoFit/>
          </a:bodyPr>
          <a:lstStyle/>
          <a:p>
            <a:r>
              <a:rPr lang="en-GB" sz="3200" b="1" dirty="0">
                <a:solidFill>
                  <a:schemeClr val="accent1"/>
                </a:solidFill>
              </a:rPr>
              <a:t>A: </a:t>
            </a:r>
            <a:r>
              <a:rPr lang="en-GB" sz="2800" dirty="0"/>
              <a:t>Funded organisations must: engage in evaluation, learning and knowledge-sharing activities including data collection and reflective practice; participate in a shared Knowledge Community of peer organisations; support proportionate communications activity including case studies and potential site visits; and provide regular updates on delivery, milestones, learning and expenditure throughout the funding period.</a:t>
            </a:r>
          </a:p>
        </p:txBody>
      </p:sp>
    </p:spTree>
    <p:extLst>
      <p:ext uri="{BB962C8B-B14F-4D97-AF65-F5344CB8AC3E}">
        <p14:creationId xmlns:p14="http://schemas.microsoft.com/office/powerpoint/2010/main" val="250581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C8E467-C17E-4A62-9AE5-F52FA95BC988}"/>
              </a:ext>
              <a:ext uri="{C183D7F6-B498-43B3-948B-1728B52AA6E4}">
                <adec:decorative xmlns:adec="http://schemas.microsoft.com/office/drawing/2017/decorative" val="1"/>
              </a:ext>
            </a:extLst>
          </p:cNvPr>
          <p:cNvSpPr>
            <a:spLocks noGrp="1"/>
          </p:cNvSpPr>
          <p:nvPr>
            <p:ph type="title"/>
          </p:nvPr>
        </p:nvSpPr>
        <p:spPr>
          <a:xfrm>
            <a:off x="360000" y="374990"/>
            <a:ext cx="11446163" cy="844839"/>
          </a:xfrm>
        </p:spPr>
        <p:txBody>
          <a:bodyPr/>
          <a:lstStyle/>
          <a:p>
            <a:r>
              <a:rPr lang="en-GB" dirty="0"/>
              <a:t>Webinar Structure</a:t>
            </a:r>
          </a:p>
        </p:txBody>
      </p:sp>
      <p:graphicFrame>
        <p:nvGraphicFramePr>
          <p:cNvPr id="2" name="Table 1">
            <a:extLst>
              <a:ext uri="{FF2B5EF4-FFF2-40B4-BE49-F238E27FC236}">
                <a16:creationId xmlns:a16="http://schemas.microsoft.com/office/drawing/2014/main" id="{4D2AC3F2-0726-B179-3891-5EDB79CB5C5F}"/>
              </a:ext>
            </a:extLst>
          </p:cNvPr>
          <p:cNvGraphicFramePr>
            <a:graphicFrameLocks noGrp="1"/>
          </p:cNvGraphicFramePr>
          <p:nvPr>
            <p:extLst>
              <p:ext uri="{D42A27DB-BD31-4B8C-83A1-F6EECF244321}">
                <p14:modId xmlns:p14="http://schemas.microsoft.com/office/powerpoint/2010/main" val="959040232"/>
              </p:ext>
            </p:extLst>
          </p:nvPr>
        </p:nvGraphicFramePr>
        <p:xfrm>
          <a:off x="471714" y="1219829"/>
          <a:ext cx="11248572" cy="4329716"/>
        </p:xfrm>
        <a:graphic>
          <a:graphicData uri="http://schemas.openxmlformats.org/drawingml/2006/table">
            <a:tbl>
              <a:tblPr firstRow="1" bandRow="1">
                <a:tableStyleId>{5C22544A-7EE6-4342-B048-85BDC9FD1C3A}</a:tableStyleId>
              </a:tblPr>
              <a:tblGrid>
                <a:gridCol w="11248572">
                  <a:extLst>
                    <a:ext uri="{9D8B030D-6E8A-4147-A177-3AD203B41FA5}">
                      <a16:colId xmlns:a16="http://schemas.microsoft.com/office/drawing/2014/main" val="3020760725"/>
                    </a:ext>
                  </a:extLst>
                </a:gridCol>
              </a:tblGrid>
              <a:tr h="537746">
                <a:tc>
                  <a:txBody>
                    <a:bodyPr/>
                    <a:lstStyle/>
                    <a:p>
                      <a:r>
                        <a:rPr lang="en-GB" sz="2400" dirty="0"/>
                        <a:t>Item</a:t>
                      </a:r>
                    </a:p>
                  </a:txBody>
                  <a:tcPr/>
                </a:tc>
                <a:extLst>
                  <a:ext uri="{0D108BD9-81ED-4DB2-BD59-A6C34878D82A}">
                    <a16:rowId xmlns:a16="http://schemas.microsoft.com/office/drawing/2014/main" val="3659259294"/>
                  </a:ext>
                </a:extLst>
              </a:tr>
              <a:tr h="537746">
                <a:tc>
                  <a:txBody>
                    <a:bodyPr/>
                    <a:lstStyle/>
                    <a:p>
                      <a:r>
                        <a:rPr lang="en-GB" sz="2400" b="1" dirty="0"/>
                        <a:t>Presentation</a:t>
                      </a:r>
                      <a:r>
                        <a:rPr lang="en-GB" sz="2400" b="0" dirty="0"/>
                        <a:t> on the fund, including:</a:t>
                      </a:r>
                      <a:endParaRPr lang="en-GB" sz="2400" dirty="0"/>
                    </a:p>
                  </a:txBody>
                  <a:tcPr/>
                </a:tc>
                <a:extLst>
                  <a:ext uri="{0D108BD9-81ED-4DB2-BD59-A6C34878D82A}">
                    <a16:rowId xmlns:a16="http://schemas.microsoft.com/office/drawing/2014/main" val="3163264950"/>
                  </a:ext>
                </a:extLst>
              </a:tr>
              <a:tr h="537746">
                <a:tc>
                  <a:txBody>
                    <a:bodyPr/>
                    <a:lstStyle/>
                    <a:p>
                      <a:pPr marL="742950" lvl="1" indent="-285750">
                        <a:buFont typeface="Arial" panose="020B0604020202020204" pitchFamily="34" charset="0"/>
                        <a:buChar char="•"/>
                      </a:pPr>
                      <a:r>
                        <a:rPr lang="en-GB" sz="2400" b="0" dirty="0"/>
                        <a:t>Background </a:t>
                      </a:r>
                    </a:p>
                  </a:txBody>
                  <a:tcPr/>
                </a:tc>
                <a:extLst>
                  <a:ext uri="{0D108BD9-81ED-4DB2-BD59-A6C34878D82A}">
                    <a16:rowId xmlns:a16="http://schemas.microsoft.com/office/drawing/2014/main" val="31792299"/>
                  </a:ext>
                </a:extLst>
              </a:tr>
              <a:tr h="565494">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t>Objectives and outcomes</a:t>
                      </a:r>
                    </a:p>
                  </a:txBody>
                  <a:tcPr/>
                </a:tc>
                <a:extLst>
                  <a:ext uri="{0D108BD9-81ED-4DB2-BD59-A6C34878D82A}">
                    <a16:rowId xmlns:a16="http://schemas.microsoft.com/office/drawing/2014/main" val="4069652981"/>
                  </a:ext>
                </a:extLst>
              </a:tr>
              <a:tr h="537746">
                <a:tc>
                  <a:txBody>
                    <a:bodyPr/>
                    <a:lstStyle/>
                    <a:p>
                      <a:pPr marL="742950" lvl="1" indent="-285750">
                        <a:buFont typeface="Arial" panose="020B0604020202020204" pitchFamily="34" charset="0"/>
                        <a:buChar char="•"/>
                      </a:pPr>
                      <a:r>
                        <a:rPr lang="en-GB" sz="2400" b="0" dirty="0"/>
                        <a:t>Eligibility</a:t>
                      </a:r>
                      <a:endParaRPr lang="en-GB" sz="2400" dirty="0"/>
                    </a:p>
                  </a:txBody>
                  <a:tcPr/>
                </a:tc>
                <a:extLst>
                  <a:ext uri="{0D108BD9-81ED-4DB2-BD59-A6C34878D82A}">
                    <a16:rowId xmlns:a16="http://schemas.microsoft.com/office/drawing/2014/main" val="2212733932"/>
                  </a:ext>
                </a:extLst>
              </a:tr>
              <a:tr h="537746">
                <a:tc>
                  <a:txBody>
                    <a:bodyPr/>
                    <a:lstStyle/>
                    <a:p>
                      <a:pPr marL="742950" lvl="1" indent="-285750">
                        <a:buFont typeface="Arial" panose="020B0604020202020204" pitchFamily="34" charset="0"/>
                        <a:buChar char="•"/>
                      </a:pPr>
                      <a:r>
                        <a:rPr lang="en-GB" sz="2400" b="0" dirty="0"/>
                        <a:t>Assessment</a:t>
                      </a:r>
                      <a:endParaRPr lang="en-GB" sz="2400" dirty="0"/>
                    </a:p>
                  </a:txBody>
                  <a:tcPr/>
                </a:tc>
                <a:extLst>
                  <a:ext uri="{0D108BD9-81ED-4DB2-BD59-A6C34878D82A}">
                    <a16:rowId xmlns:a16="http://schemas.microsoft.com/office/drawing/2014/main" val="1655998280"/>
                  </a:ext>
                </a:extLst>
              </a:tr>
              <a:tr h="537746">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t>Timelines and next steps</a:t>
                      </a:r>
                    </a:p>
                  </a:txBody>
                  <a:tcPr/>
                </a:tc>
                <a:extLst>
                  <a:ext uri="{0D108BD9-81ED-4DB2-BD59-A6C34878D82A}">
                    <a16:rowId xmlns:a16="http://schemas.microsoft.com/office/drawing/2014/main" val="390319417"/>
                  </a:ext>
                </a:extLst>
              </a:tr>
              <a:tr h="537746">
                <a:tc>
                  <a:txBody>
                    <a:bodyPr/>
                    <a:lstStyle/>
                    <a:p>
                      <a:r>
                        <a:rPr lang="en-GB" sz="2400" b="1" dirty="0"/>
                        <a:t>FAQs</a:t>
                      </a:r>
                    </a:p>
                  </a:txBody>
                  <a:tcPr/>
                </a:tc>
                <a:extLst>
                  <a:ext uri="{0D108BD9-81ED-4DB2-BD59-A6C34878D82A}">
                    <a16:rowId xmlns:a16="http://schemas.microsoft.com/office/drawing/2014/main" val="4171216133"/>
                  </a:ext>
                </a:extLst>
              </a:tr>
            </a:tbl>
          </a:graphicData>
        </a:graphic>
      </p:graphicFrame>
    </p:spTree>
    <p:extLst>
      <p:ext uri="{BB962C8B-B14F-4D97-AF65-F5344CB8AC3E}">
        <p14:creationId xmlns:p14="http://schemas.microsoft.com/office/powerpoint/2010/main" val="343364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E34DE-5442-1696-0A82-18DBB200CA06}"/>
              </a:ext>
            </a:extLst>
          </p:cNvPr>
          <p:cNvSpPr>
            <a:spLocks noGrp="1"/>
          </p:cNvSpPr>
          <p:nvPr>
            <p:ph type="title"/>
          </p:nvPr>
        </p:nvSpPr>
        <p:spPr/>
        <p:txBody>
          <a:bodyPr/>
          <a:lstStyle/>
          <a:p>
            <a:r>
              <a:rPr lang="en-GB" dirty="0"/>
              <a:t>Background on the Partnership</a:t>
            </a:r>
          </a:p>
        </p:txBody>
      </p:sp>
      <p:sp>
        <p:nvSpPr>
          <p:cNvPr id="4" name="Rectangle 3">
            <a:extLst>
              <a:ext uri="{FF2B5EF4-FFF2-40B4-BE49-F238E27FC236}">
                <a16:creationId xmlns:a16="http://schemas.microsoft.com/office/drawing/2014/main" id="{C19BBF37-AC99-695A-E717-078E727B022B}"/>
              </a:ext>
            </a:extLst>
          </p:cNvPr>
          <p:cNvSpPr/>
          <p:nvPr/>
        </p:nvSpPr>
        <p:spPr>
          <a:xfrm>
            <a:off x="0" y="1243797"/>
            <a:ext cx="12192000" cy="568820"/>
          </a:xfrm>
          <a:prstGeom prst="rect">
            <a:avLst/>
          </a:prstGeom>
          <a:solidFill>
            <a:srgbClr val="E6F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DHSC, Movember, and People’s Health Trust announced a partnership in March 26 to invest £6.3m into men’s health community programmes</a:t>
            </a:r>
          </a:p>
        </p:txBody>
      </p:sp>
      <p:sp>
        <p:nvSpPr>
          <p:cNvPr id="5" name="Rectangle 4">
            <a:extLst>
              <a:ext uri="{FF2B5EF4-FFF2-40B4-BE49-F238E27FC236}">
                <a16:creationId xmlns:a16="http://schemas.microsoft.com/office/drawing/2014/main" id="{C0692F0D-4CFE-7E28-4F5B-E69C0EF9E87E}"/>
              </a:ext>
            </a:extLst>
          </p:cNvPr>
          <p:cNvSpPr>
            <a:spLocks/>
          </p:cNvSpPr>
          <p:nvPr/>
        </p:nvSpPr>
        <p:spPr>
          <a:xfrm>
            <a:off x="696966" y="2267075"/>
            <a:ext cx="3346482" cy="2810115"/>
          </a:xfrm>
          <a:prstGeom prst="rect">
            <a:avLst/>
          </a:prstGeom>
          <a:solidFill>
            <a:schemeClr val="bg1">
              <a:lumMod val="95000"/>
            </a:schemeClr>
          </a:solidFill>
          <a:ln w="28575">
            <a:solidFill>
              <a:srgbClr val="70CA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AU" sz="1600" dirty="0">
              <a:solidFill>
                <a:schemeClr val="tx1"/>
              </a:solidFill>
            </a:endParaRPr>
          </a:p>
          <a:p>
            <a:pPr lvl="0" algn="ctr"/>
            <a:r>
              <a:rPr lang="en-AU" sz="1600" b="1" dirty="0">
                <a:solidFill>
                  <a:schemeClr val="tx1"/>
                </a:solidFill>
              </a:rPr>
              <a:t>up to £3 million</a:t>
            </a:r>
          </a:p>
          <a:p>
            <a:pPr lvl="0" algn="ctr"/>
            <a:endParaRPr lang="en-AU" sz="1600" b="1" dirty="0">
              <a:solidFill>
                <a:schemeClr val="tx1"/>
              </a:solidFill>
            </a:endParaRPr>
          </a:p>
          <a:p>
            <a:pPr marL="171450" lvl="0" indent="-171450">
              <a:buFont typeface="Arial" panose="020B0604020202020204" pitchFamily="34" charset="0"/>
              <a:buChar char="•"/>
            </a:pPr>
            <a:r>
              <a:rPr lang="en-AU" sz="1600" dirty="0">
                <a:solidFill>
                  <a:schemeClr val="tx1"/>
                </a:solidFill>
              </a:rPr>
              <a:t>men aged 35–59 who are unemployed, economically inactive or facing economic precarity</a:t>
            </a:r>
          </a:p>
          <a:p>
            <a:pPr marL="171450" lvl="0" indent="-171450">
              <a:buFont typeface="Arial" panose="020B0604020202020204" pitchFamily="34" charset="0"/>
              <a:buChar char="•"/>
            </a:pPr>
            <a:r>
              <a:rPr lang="en-GB" sz="1600" dirty="0">
                <a:solidFill>
                  <a:schemeClr val="tx1"/>
                </a:solidFill>
              </a:rPr>
              <a:t>older men (60+) experiencing key life transitions (e.g. retirement, bereavement etc.)</a:t>
            </a:r>
          </a:p>
        </p:txBody>
      </p:sp>
      <p:sp>
        <p:nvSpPr>
          <p:cNvPr id="6" name="Rectangle 5">
            <a:extLst>
              <a:ext uri="{FF2B5EF4-FFF2-40B4-BE49-F238E27FC236}">
                <a16:creationId xmlns:a16="http://schemas.microsoft.com/office/drawing/2014/main" id="{34EFBCC4-D6E2-1DF0-0A08-DB3C3886F2E4}"/>
              </a:ext>
            </a:extLst>
          </p:cNvPr>
          <p:cNvSpPr>
            <a:spLocks/>
          </p:cNvSpPr>
          <p:nvPr/>
        </p:nvSpPr>
        <p:spPr>
          <a:xfrm>
            <a:off x="1380207" y="2040221"/>
            <a:ext cx="1980000" cy="568818"/>
          </a:xfrm>
          <a:prstGeom prst="rect">
            <a:avLst/>
          </a:prstGeom>
          <a:solidFill>
            <a:srgbClr val="70C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AU" sz="1600" b="1" dirty="0"/>
              <a:t>DHSC</a:t>
            </a:r>
            <a:endParaRPr lang="en-GB" sz="1600" b="1" dirty="0">
              <a:solidFill>
                <a:schemeClr val="bg2">
                  <a:lumMod val="50000"/>
                </a:schemeClr>
              </a:solidFill>
            </a:endParaRPr>
          </a:p>
        </p:txBody>
      </p:sp>
      <p:sp>
        <p:nvSpPr>
          <p:cNvPr id="7" name="Rectangle 6">
            <a:extLst>
              <a:ext uri="{FF2B5EF4-FFF2-40B4-BE49-F238E27FC236}">
                <a16:creationId xmlns:a16="http://schemas.microsoft.com/office/drawing/2014/main" id="{1EB15B30-9E3A-1724-B425-D12B65158E44}"/>
              </a:ext>
            </a:extLst>
          </p:cNvPr>
          <p:cNvSpPr>
            <a:spLocks/>
          </p:cNvSpPr>
          <p:nvPr/>
        </p:nvSpPr>
        <p:spPr>
          <a:xfrm>
            <a:off x="4462688" y="2267074"/>
            <a:ext cx="3346482" cy="2810115"/>
          </a:xfrm>
          <a:prstGeom prst="rect">
            <a:avLst/>
          </a:prstGeom>
          <a:solidFill>
            <a:schemeClr val="bg1">
              <a:lumMod val="95000"/>
            </a:scheme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rPr>
              <a:t>£3 million</a:t>
            </a:r>
          </a:p>
          <a:p>
            <a:pPr algn="ctr"/>
            <a:endParaRPr lang="en-AU" sz="1600" dirty="0">
              <a:solidFill>
                <a:schemeClr val="tx1"/>
              </a:solidFill>
            </a:endParaRPr>
          </a:p>
          <a:p>
            <a:pPr algn="ctr"/>
            <a:endParaRPr lang="en-AU" sz="1600" dirty="0">
              <a:solidFill>
                <a:schemeClr val="tx1"/>
              </a:solidFill>
            </a:endParaRPr>
          </a:p>
          <a:p>
            <a:pPr marL="171450" lvl="0" indent="-171450">
              <a:buFont typeface="Arial" panose="020B0604020202020204" pitchFamily="34" charset="0"/>
              <a:buChar char="•"/>
            </a:pPr>
            <a:r>
              <a:rPr lang="en-AU" sz="1600" dirty="0">
                <a:solidFill>
                  <a:schemeClr val="tx1"/>
                </a:solidFill>
              </a:rPr>
              <a:t>young men aged 16–35, with a focus on community-based approaches that strengthen social connection</a:t>
            </a:r>
            <a:endParaRPr lang="en-GB" sz="1600" dirty="0">
              <a:solidFill>
                <a:schemeClr val="tx1"/>
              </a:solidFill>
            </a:endParaRPr>
          </a:p>
        </p:txBody>
      </p:sp>
      <p:sp>
        <p:nvSpPr>
          <p:cNvPr id="8" name="Rectangle 7">
            <a:extLst>
              <a:ext uri="{FF2B5EF4-FFF2-40B4-BE49-F238E27FC236}">
                <a16:creationId xmlns:a16="http://schemas.microsoft.com/office/drawing/2014/main" id="{16D024A3-25A8-19AD-F368-D7D452DF319F}"/>
              </a:ext>
            </a:extLst>
          </p:cNvPr>
          <p:cNvSpPr/>
          <p:nvPr/>
        </p:nvSpPr>
        <p:spPr>
          <a:xfrm>
            <a:off x="5148730" y="2040221"/>
            <a:ext cx="1980000" cy="56881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AU" sz="1600" b="1" dirty="0"/>
              <a:t>Movember</a:t>
            </a:r>
            <a:endParaRPr lang="en-GB" sz="1600" b="1" dirty="0">
              <a:solidFill>
                <a:schemeClr val="bg2">
                  <a:lumMod val="50000"/>
                </a:schemeClr>
              </a:solidFill>
            </a:endParaRPr>
          </a:p>
        </p:txBody>
      </p:sp>
      <p:sp>
        <p:nvSpPr>
          <p:cNvPr id="11" name="Rectangle 10">
            <a:extLst>
              <a:ext uri="{FF2B5EF4-FFF2-40B4-BE49-F238E27FC236}">
                <a16:creationId xmlns:a16="http://schemas.microsoft.com/office/drawing/2014/main" id="{CB8A4C2E-CD57-9A3E-480D-4E47EE5BEA13}"/>
              </a:ext>
            </a:extLst>
          </p:cNvPr>
          <p:cNvSpPr/>
          <p:nvPr/>
        </p:nvSpPr>
        <p:spPr>
          <a:xfrm>
            <a:off x="8148552" y="2267074"/>
            <a:ext cx="3346482" cy="2810115"/>
          </a:xfrm>
          <a:prstGeom prst="rect">
            <a:avLst/>
          </a:prstGeom>
          <a:solidFill>
            <a:schemeClr val="bg1">
              <a:lumMod val="95000"/>
            </a:schemeClr>
          </a:solidFill>
          <a:ln w="28575">
            <a:solidFill>
              <a:srgbClr val="D3C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tx1"/>
                </a:solidFill>
              </a:rPr>
              <a:t>£300,000</a:t>
            </a:r>
            <a:r>
              <a:rPr lang="en-GB" sz="1600" dirty="0">
                <a:solidFill>
                  <a:schemeClr val="tx1"/>
                </a:solidFill>
              </a:rPr>
              <a:t>, with fundraising planned to </a:t>
            </a:r>
            <a:r>
              <a:rPr lang="en-GB" sz="1600" b="1" dirty="0">
                <a:solidFill>
                  <a:schemeClr val="tx1"/>
                </a:solidFill>
              </a:rPr>
              <a:t>increase to up to £1.25m</a:t>
            </a:r>
          </a:p>
          <a:p>
            <a:pPr lvl="0" algn="ctr"/>
            <a:endParaRPr lang="en-GB" sz="1600" dirty="0">
              <a:solidFill>
                <a:schemeClr val="tx1"/>
              </a:solidFill>
            </a:endParaRPr>
          </a:p>
          <a:p>
            <a:pPr marL="285750" lvl="0" indent="-285750">
              <a:buFont typeface="Arial" panose="020B0604020202020204" pitchFamily="34" charset="0"/>
              <a:buChar char="•"/>
            </a:pPr>
            <a:r>
              <a:rPr lang="en-GB" sz="1600" dirty="0">
                <a:solidFill>
                  <a:schemeClr val="tx1"/>
                </a:solidFill>
              </a:rPr>
              <a:t>supports programmes for men working in industry</a:t>
            </a:r>
          </a:p>
        </p:txBody>
      </p:sp>
      <p:sp>
        <p:nvSpPr>
          <p:cNvPr id="12" name="Rectangle 11">
            <a:extLst>
              <a:ext uri="{FF2B5EF4-FFF2-40B4-BE49-F238E27FC236}">
                <a16:creationId xmlns:a16="http://schemas.microsoft.com/office/drawing/2014/main" id="{3EC77D8A-AC66-5B8E-48DD-F032C4C0D4B5}"/>
              </a:ext>
            </a:extLst>
          </p:cNvPr>
          <p:cNvSpPr/>
          <p:nvPr/>
        </p:nvSpPr>
        <p:spPr>
          <a:xfrm>
            <a:off x="8902002" y="2040221"/>
            <a:ext cx="1980000" cy="5688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AU" sz="1600" b="1" dirty="0"/>
              <a:t>People’s Health Trust</a:t>
            </a:r>
            <a:endParaRPr lang="en-GB" sz="1600" b="1" dirty="0">
              <a:solidFill>
                <a:schemeClr val="bg2">
                  <a:lumMod val="50000"/>
                </a:schemeClr>
              </a:solidFill>
            </a:endParaRPr>
          </a:p>
        </p:txBody>
      </p:sp>
      <p:sp>
        <p:nvSpPr>
          <p:cNvPr id="13" name="Rectangle: Rounded Corners 12">
            <a:extLst>
              <a:ext uri="{FF2B5EF4-FFF2-40B4-BE49-F238E27FC236}">
                <a16:creationId xmlns:a16="http://schemas.microsoft.com/office/drawing/2014/main" id="{F3160276-DA75-B3E2-6AD6-38EE67E6198A}"/>
              </a:ext>
            </a:extLst>
          </p:cNvPr>
          <p:cNvSpPr/>
          <p:nvPr/>
        </p:nvSpPr>
        <p:spPr>
          <a:xfrm>
            <a:off x="646676" y="5240432"/>
            <a:ext cx="10898648" cy="807458"/>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Please note, this webinar is for DHSC funding only</a:t>
            </a:r>
          </a:p>
          <a:p>
            <a:pPr algn="ctr"/>
            <a:r>
              <a:rPr lang="en-GB" sz="1400" dirty="0">
                <a:solidFill>
                  <a:schemeClr val="tx1"/>
                </a:solidFill>
              </a:rPr>
              <a:t>For Movember funding, please apply via the Movember website</a:t>
            </a:r>
          </a:p>
          <a:p>
            <a:pPr algn="ctr"/>
            <a:r>
              <a:rPr lang="en-GB" sz="1400" dirty="0">
                <a:solidFill>
                  <a:schemeClr val="tx1"/>
                </a:solidFill>
              </a:rPr>
              <a:t>For People’s Health Trust funding, please apply via the People’s Health Trust website - opening later in the year</a:t>
            </a:r>
            <a:endParaRPr lang="en-GB" sz="1050" dirty="0">
              <a:solidFill>
                <a:schemeClr val="tx1"/>
              </a:solidFill>
              <a:latin typeface="+mj-lt"/>
            </a:endParaRPr>
          </a:p>
        </p:txBody>
      </p:sp>
    </p:spTree>
    <p:extLst>
      <p:ext uri="{BB962C8B-B14F-4D97-AF65-F5344CB8AC3E}">
        <p14:creationId xmlns:p14="http://schemas.microsoft.com/office/powerpoint/2010/main" val="965037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DEB55-1E91-2A94-83FC-F97933D8EEC6}"/>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5B1FD6BA-27C3-4AA3-7936-E4357CF0D9AA}"/>
              </a:ext>
            </a:extLst>
          </p:cNvPr>
          <p:cNvSpPr/>
          <p:nvPr/>
        </p:nvSpPr>
        <p:spPr>
          <a:xfrm>
            <a:off x="469555" y="1595827"/>
            <a:ext cx="5209349" cy="844839"/>
          </a:xfrm>
          <a:prstGeom prst="roundRect">
            <a:avLst/>
          </a:prstGeom>
          <a:solidFill>
            <a:schemeClr val="bg1">
              <a:lumMod val="95000"/>
              <a:alpha val="69804"/>
            </a:schemeClr>
          </a:solidFill>
          <a:ln w="38100">
            <a:solidFill>
              <a:srgbClr val="01A188">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The challenge</a:t>
            </a:r>
          </a:p>
        </p:txBody>
      </p:sp>
      <p:sp>
        <p:nvSpPr>
          <p:cNvPr id="11" name="Rectangle: Rounded Corners 10">
            <a:extLst>
              <a:ext uri="{FF2B5EF4-FFF2-40B4-BE49-F238E27FC236}">
                <a16:creationId xmlns:a16="http://schemas.microsoft.com/office/drawing/2014/main" id="{CFD095C6-F190-A31F-CF7C-5F342CE00E1F}"/>
              </a:ext>
            </a:extLst>
          </p:cNvPr>
          <p:cNvSpPr/>
          <p:nvPr/>
        </p:nvSpPr>
        <p:spPr>
          <a:xfrm>
            <a:off x="6301942" y="1595827"/>
            <a:ext cx="5209349" cy="844839"/>
          </a:xfrm>
          <a:prstGeom prst="roundRect">
            <a:avLst/>
          </a:prstGeom>
          <a:solidFill>
            <a:schemeClr val="bg1">
              <a:lumMod val="95000"/>
            </a:schemeClr>
          </a:solidFill>
          <a:ln w="38100">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The opportunity</a:t>
            </a:r>
          </a:p>
        </p:txBody>
      </p:sp>
      <p:sp>
        <p:nvSpPr>
          <p:cNvPr id="2" name="Title 1">
            <a:extLst>
              <a:ext uri="{FF2B5EF4-FFF2-40B4-BE49-F238E27FC236}">
                <a16:creationId xmlns:a16="http://schemas.microsoft.com/office/drawing/2014/main" id="{C6667581-03A7-6C81-A2C5-C46F484572C3}"/>
              </a:ext>
            </a:extLst>
          </p:cNvPr>
          <p:cNvSpPr>
            <a:spLocks noGrp="1"/>
          </p:cNvSpPr>
          <p:nvPr>
            <p:ph type="title"/>
          </p:nvPr>
        </p:nvSpPr>
        <p:spPr/>
        <p:txBody>
          <a:bodyPr/>
          <a:lstStyle/>
          <a:p>
            <a:r>
              <a:rPr lang="en-GB" dirty="0"/>
              <a:t>Background on Men’s Health</a:t>
            </a:r>
          </a:p>
        </p:txBody>
      </p:sp>
      <p:sp>
        <p:nvSpPr>
          <p:cNvPr id="6" name="Rectangle: Rounded Corners 5">
            <a:extLst>
              <a:ext uri="{FF2B5EF4-FFF2-40B4-BE49-F238E27FC236}">
                <a16:creationId xmlns:a16="http://schemas.microsoft.com/office/drawing/2014/main" id="{60528FEA-8F79-59BD-71C7-5D044421B5EB}"/>
              </a:ext>
            </a:extLst>
          </p:cNvPr>
          <p:cNvSpPr/>
          <p:nvPr/>
        </p:nvSpPr>
        <p:spPr>
          <a:xfrm>
            <a:off x="469555" y="2695074"/>
            <a:ext cx="5209348" cy="3353613"/>
          </a:xfrm>
          <a:prstGeom prst="round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Tx/>
              <a:buChar char="-"/>
            </a:pPr>
            <a:r>
              <a:rPr lang="en-GB" dirty="0">
                <a:solidFill>
                  <a:schemeClr val="tx1"/>
                </a:solidFill>
              </a:rPr>
              <a:t>The Men’s Health Strategy highlighted that many men in England do </a:t>
            </a:r>
            <a:r>
              <a:rPr lang="en-GB" b="1" dirty="0">
                <a:solidFill>
                  <a:schemeClr val="tx1"/>
                </a:solidFill>
              </a:rPr>
              <a:t>not seek help for health concerns early enough</a:t>
            </a:r>
          </a:p>
          <a:p>
            <a:pPr marL="342900" indent="-342900">
              <a:buFontTx/>
              <a:buChar char="-"/>
            </a:pPr>
            <a:r>
              <a:rPr lang="en-GB" dirty="0">
                <a:solidFill>
                  <a:schemeClr val="tx1"/>
                </a:solidFill>
              </a:rPr>
              <a:t>This is shaped by a range of overlapping and </a:t>
            </a:r>
            <a:r>
              <a:rPr lang="en-GB" b="1" dirty="0">
                <a:solidFill>
                  <a:schemeClr val="tx1"/>
                </a:solidFill>
              </a:rPr>
              <a:t>mutually reinforcing factors</a:t>
            </a:r>
            <a:r>
              <a:rPr lang="en-GB" dirty="0">
                <a:solidFill>
                  <a:schemeClr val="tx1"/>
                </a:solidFill>
              </a:rPr>
              <a:t> (e.g. stigma, social norms) </a:t>
            </a:r>
          </a:p>
          <a:p>
            <a:pPr algn="ctr"/>
            <a:endParaRPr lang="en-GB" dirty="0">
              <a:solidFill>
                <a:schemeClr val="tx1"/>
              </a:solidFill>
            </a:endParaRPr>
          </a:p>
        </p:txBody>
      </p:sp>
      <p:sp>
        <p:nvSpPr>
          <p:cNvPr id="7" name="Rectangle: Rounded Corners 6">
            <a:extLst>
              <a:ext uri="{FF2B5EF4-FFF2-40B4-BE49-F238E27FC236}">
                <a16:creationId xmlns:a16="http://schemas.microsoft.com/office/drawing/2014/main" id="{F55064D9-AFD8-F20D-0EA7-AEA271174AA4}"/>
              </a:ext>
            </a:extLst>
          </p:cNvPr>
          <p:cNvSpPr/>
          <p:nvPr/>
        </p:nvSpPr>
        <p:spPr>
          <a:xfrm>
            <a:off x="6301943" y="2695074"/>
            <a:ext cx="5209348" cy="3353613"/>
          </a:xfrm>
          <a:prstGeom prst="roundRect">
            <a:avLst/>
          </a:prstGeom>
          <a:ln w="38100"/>
        </p:spPr>
        <p:style>
          <a:lnRef idx="1">
            <a:schemeClr val="accent5"/>
          </a:lnRef>
          <a:fillRef idx="2">
            <a:schemeClr val="accent5"/>
          </a:fillRef>
          <a:effectRef idx="1">
            <a:schemeClr val="accent5"/>
          </a:effectRef>
          <a:fontRef idx="minor">
            <a:schemeClr val="dk1"/>
          </a:fontRef>
        </p:style>
        <p:txBody>
          <a:bodyPr rtlCol="0" anchor="ctr"/>
          <a:lstStyle/>
          <a:p>
            <a:endParaRPr lang="en-GB" dirty="0">
              <a:solidFill>
                <a:schemeClr val="tx1"/>
              </a:solidFill>
            </a:endParaRPr>
          </a:p>
          <a:p>
            <a:pPr marL="342900" indent="-342900" fontAlgn="t">
              <a:buFontTx/>
              <a:buChar char="-"/>
            </a:pPr>
            <a:r>
              <a:rPr lang="en-GB" dirty="0">
                <a:solidFill>
                  <a:schemeClr val="tx1"/>
                </a:solidFill>
              </a:rPr>
              <a:t>Emerging evidence of successful engaged through </a:t>
            </a:r>
            <a:r>
              <a:rPr lang="en-GB" b="1" dirty="0">
                <a:solidFill>
                  <a:schemeClr val="tx1"/>
                </a:solidFill>
              </a:rPr>
              <a:t>community-based programmes</a:t>
            </a:r>
          </a:p>
          <a:p>
            <a:pPr marL="342900" indent="-342900" fontAlgn="t">
              <a:buFontTx/>
              <a:buChar char="-"/>
            </a:pPr>
            <a:r>
              <a:rPr lang="en-GB" dirty="0">
                <a:solidFill>
                  <a:schemeClr val="tx1"/>
                </a:solidFill>
              </a:rPr>
              <a:t>But, there are </a:t>
            </a:r>
            <a:r>
              <a:rPr lang="en-GB" b="1" dirty="0">
                <a:solidFill>
                  <a:schemeClr val="tx1"/>
                </a:solidFill>
              </a:rPr>
              <a:t>gaps on what works, for whom, and why</a:t>
            </a:r>
          </a:p>
          <a:p>
            <a:pPr marL="342900" indent="-342900" fontAlgn="t">
              <a:buFontTx/>
              <a:buChar char="-"/>
            </a:pPr>
            <a:r>
              <a:rPr lang="en-GB" dirty="0">
                <a:solidFill>
                  <a:schemeClr val="tx1"/>
                </a:solidFill>
              </a:rPr>
              <a:t>The MHCF is designed to address this across the life course and generate </a:t>
            </a:r>
            <a:r>
              <a:rPr lang="en-GB" b="1" dirty="0">
                <a:solidFill>
                  <a:schemeClr val="tx1"/>
                </a:solidFill>
              </a:rPr>
              <a:t>practical, transferable learning to inform future policy and service design</a:t>
            </a:r>
          </a:p>
          <a:p>
            <a:pPr algn="ctr"/>
            <a:endParaRPr lang="en-GB" dirty="0">
              <a:solidFill>
                <a:schemeClr val="tx1"/>
              </a:solidFill>
            </a:endParaRPr>
          </a:p>
        </p:txBody>
      </p:sp>
      <p:pic>
        <p:nvPicPr>
          <p:cNvPr id="17" name="Graphic 16" descr="Lightbulb with solid fill">
            <a:extLst>
              <a:ext uri="{FF2B5EF4-FFF2-40B4-BE49-F238E27FC236}">
                <a16:creationId xmlns:a16="http://schemas.microsoft.com/office/drawing/2014/main" id="{78A69B34-DB5C-2C77-2465-8CBCF7E3B40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26796" y="1672738"/>
            <a:ext cx="783238" cy="718115"/>
          </a:xfrm>
          <a:prstGeom prst="rect">
            <a:avLst/>
          </a:prstGeom>
        </p:spPr>
      </p:pic>
      <p:pic>
        <p:nvPicPr>
          <p:cNvPr id="19" name="Graphic 18" descr="Clipboard Partially Crossed with solid fill">
            <a:extLst>
              <a:ext uri="{FF2B5EF4-FFF2-40B4-BE49-F238E27FC236}">
                <a16:creationId xmlns:a16="http://schemas.microsoft.com/office/drawing/2014/main" id="{B42D8F64-A8F1-5D1C-7482-16A174C686C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91286" y="1688987"/>
            <a:ext cx="748017" cy="685822"/>
          </a:xfrm>
          <a:prstGeom prst="rect">
            <a:avLst/>
          </a:prstGeom>
        </p:spPr>
      </p:pic>
      <p:cxnSp>
        <p:nvCxnSpPr>
          <p:cNvPr id="20" name="Straight Connector 19">
            <a:extLst>
              <a:ext uri="{FF2B5EF4-FFF2-40B4-BE49-F238E27FC236}">
                <a16:creationId xmlns:a16="http://schemas.microsoft.com/office/drawing/2014/main" id="{AA8D0921-6942-0328-4D87-9DD79526A5D6}"/>
              </a:ext>
            </a:extLst>
          </p:cNvPr>
          <p:cNvCxnSpPr>
            <a:cxnSpLocks/>
          </p:cNvCxnSpPr>
          <p:nvPr/>
        </p:nvCxnSpPr>
        <p:spPr>
          <a:xfrm>
            <a:off x="266917" y="1105985"/>
            <a:ext cx="1153924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820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FF9A8-C513-A884-FF96-D8F7041B1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5EA73E-BA00-6A57-EE50-B435027404E6}"/>
              </a:ext>
            </a:extLst>
          </p:cNvPr>
          <p:cNvSpPr>
            <a:spLocks noGrp="1"/>
          </p:cNvSpPr>
          <p:nvPr>
            <p:ph type="title"/>
          </p:nvPr>
        </p:nvSpPr>
        <p:spPr/>
        <p:txBody>
          <a:bodyPr/>
          <a:lstStyle/>
          <a:p>
            <a:r>
              <a:rPr lang="en-GB" dirty="0"/>
              <a:t>Objectives and outcomes</a:t>
            </a:r>
          </a:p>
        </p:txBody>
      </p:sp>
      <p:graphicFrame>
        <p:nvGraphicFramePr>
          <p:cNvPr id="4" name="Diagram 3">
            <a:extLst>
              <a:ext uri="{FF2B5EF4-FFF2-40B4-BE49-F238E27FC236}">
                <a16:creationId xmlns:a16="http://schemas.microsoft.com/office/drawing/2014/main" id="{3D8DFC53-2C37-E9D6-0E29-12046A0AF7B7}"/>
              </a:ext>
            </a:extLst>
          </p:cNvPr>
          <p:cNvGraphicFramePr/>
          <p:nvPr>
            <p:extLst>
              <p:ext uri="{D42A27DB-BD31-4B8C-83A1-F6EECF244321}">
                <p14:modId xmlns:p14="http://schemas.microsoft.com/office/powerpoint/2010/main" val="114651596"/>
              </p:ext>
            </p:extLst>
          </p:nvPr>
        </p:nvGraphicFramePr>
        <p:xfrm>
          <a:off x="553993" y="1978969"/>
          <a:ext cx="11084013" cy="4148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D761248C-03AF-AD19-7C2C-C379D3DE9262}"/>
              </a:ext>
            </a:extLst>
          </p:cNvPr>
          <p:cNvSpPr/>
          <p:nvPr/>
        </p:nvSpPr>
        <p:spPr>
          <a:xfrm>
            <a:off x="0" y="1090863"/>
            <a:ext cx="12192000" cy="888106"/>
          </a:xfrm>
          <a:prstGeom prst="rect">
            <a:avLst/>
          </a:prstGeom>
          <a:solidFill>
            <a:srgbClr val="E6F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b="1" dirty="0">
                <a:solidFill>
                  <a:schemeClr val="tx1"/>
                </a:solidFill>
              </a:rPr>
              <a:t>The specific objectives of DHSC’s funding in the Men’s Health Community Fund are to surface, support, scale and amplify community-led initiatives in non-clinical settings that:</a:t>
            </a:r>
          </a:p>
        </p:txBody>
      </p:sp>
      <p:sp>
        <p:nvSpPr>
          <p:cNvPr id="7" name="TextBox 6">
            <a:extLst>
              <a:ext uri="{FF2B5EF4-FFF2-40B4-BE49-F238E27FC236}">
                <a16:creationId xmlns:a16="http://schemas.microsoft.com/office/drawing/2014/main" id="{52C9E914-7B97-E29E-D9A8-03A8BB189D8C}"/>
              </a:ext>
            </a:extLst>
          </p:cNvPr>
          <p:cNvSpPr txBox="1"/>
          <p:nvPr/>
        </p:nvSpPr>
        <p:spPr>
          <a:xfrm>
            <a:off x="887105" y="2456597"/>
            <a:ext cx="614149" cy="707886"/>
          </a:xfrm>
          <a:prstGeom prst="rect">
            <a:avLst/>
          </a:prstGeom>
          <a:noFill/>
        </p:spPr>
        <p:txBody>
          <a:bodyPr wrap="square" rtlCol="0">
            <a:spAutoFit/>
          </a:bodyPr>
          <a:lstStyle/>
          <a:p>
            <a:r>
              <a:rPr lang="en-GB" sz="4000" b="1" dirty="0">
                <a:solidFill>
                  <a:schemeClr val="accent1"/>
                </a:solidFill>
              </a:rPr>
              <a:t>1</a:t>
            </a:r>
          </a:p>
        </p:txBody>
      </p:sp>
      <p:sp>
        <p:nvSpPr>
          <p:cNvPr id="8" name="TextBox 7">
            <a:extLst>
              <a:ext uri="{FF2B5EF4-FFF2-40B4-BE49-F238E27FC236}">
                <a16:creationId xmlns:a16="http://schemas.microsoft.com/office/drawing/2014/main" id="{E0FE8391-C46C-FEF2-309F-50B256491CDC}"/>
              </a:ext>
            </a:extLst>
          </p:cNvPr>
          <p:cNvSpPr txBox="1"/>
          <p:nvPr/>
        </p:nvSpPr>
        <p:spPr>
          <a:xfrm>
            <a:off x="1194179" y="3696703"/>
            <a:ext cx="614149" cy="707886"/>
          </a:xfrm>
          <a:prstGeom prst="rect">
            <a:avLst/>
          </a:prstGeom>
          <a:noFill/>
        </p:spPr>
        <p:txBody>
          <a:bodyPr wrap="square" rtlCol="0">
            <a:spAutoFit/>
          </a:bodyPr>
          <a:lstStyle/>
          <a:p>
            <a:r>
              <a:rPr lang="en-GB" sz="4000" b="1" dirty="0">
                <a:solidFill>
                  <a:schemeClr val="accent2">
                    <a:lumMod val="40000"/>
                    <a:lumOff val="60000"/>
                  </a:schemeClr>
                </a:solidFill>
              </a:rPr>
              <a:t>2</a:t>
            </a:r>
          </a:p>
        </p:txBody>
      </p:sp>
      <p:sp>
        <p:nvSpPr>
          <p:cNvPr id="9" name="TextBox 8">
            <a:extLst>
              <a:ext uri="{FF2B5EF4-FFF2-40B4-BE49-F238E27FC236}">
                <a16:creationId xmlns:a16="http://schemas.microsoft.com/office/drawing/2014/main" id="{15E43CD7-FD33-A107-6192-FBC1ABF1B49B}"/>
              </a:ext>
            </a:extLst>
          </p:cNvPr>
          <p:cNvSpPr txBox="1"/>
          <p:nvPr/>
        </p:nvSpPr>
        <p:spPr>
          <a:xfrm>
            <a:off x="887104" y="4966875"/>
            <a:ext cx="614149" cy="707886"/>
          </a:xfrm>
          <a:prstGeom prst="rect">
            <a:avLst/>
          </a:prstGeom>
          <a:noFill/>
        </p:spPr>
        <p:txBody>
          <a:bodyPr wrap="square" rtlCol="0">
            <a:spAutoFit/>
          </a:bodyPr>
          <a:lstStyle/>
          <a:p>
            <a:r>
              <a:rPr lang="en-GB" sz="4000" b="1" dirty="0">
                <a:solidFill>
                  <a:schemeClr val="accent4">
                    <a:lumMod val="40000"/>
                    <a:lumOff val="60000"/>
                  </a:schemeClr>
                </a:solidFill>
              </a:rPr>
              <a:t>3</a:t>
            </a:r>
          </a:p>
        </p:txBody>
      </p:sp>
    </p:spTree>
    <p:extLst>
      <p:ext uri="{BB962C8B-B14F-4D97-AF65-F5344CB8AC3E}">
        <p14:creationId xmlns:p14="http://schemas.microsoft.com/office/powerpoint/2010/main" val="3170922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D0294-7D81-DB27-9951-8E6336C0F3D7}"/>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5F4919B3-3E46-0D6F-868E-F455C139906E}"/>
              </a:ext>
            </a:extLst>
          </p:cNvPr>
          <p:cNvSpPr/>
          <p:nvPr/>
        </p:nvSpPr>
        <p:spPr>
          <a:xfrm>
            <a:off x="5003755" y="1421779"/>
            <a:ext cx="7085925" cy="47544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lumMod val="40000"/>
                    <a:lumOff val="60000"/>
                  </a:schemeClr>
                </a:solidFill>
              </a:rPr>
              <a:t>Programme</a:t>
            </a:r>
            <a:endParaRPr lang="en-GB" b="1" dirty="0">
              <a:solidFill>
                <a:schemeClr val="accent5"/>
              </a:solidFill>
            </a:endParaRP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23" name="Rectangle 22">
            <a:extLst>
              <a:ext uri="{FF2B5EF4-FFF2-40B4-BE49-F238E27FC236}">
                <a16:creationId xmlns:a16="http://schemas.microsoft.com/office/drawing/2014/main" id="{3798F319-FEAD-CC2B-BFBF-09A78E910B92}"/>
              </a:ext>
            </a:extLst>
          </p:cNvPr>
          <p:cNvSpPr/>
          <p:nvPr/>
        </p:nvSpPr>
        <p:spPr>
          <a:xfrm>
            <a:off x="101332" y="1421779"/>
            <a:ext cx="4746075" cy="47544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5"/>
                </a:solidFill>
              </a:rPr>
              <a:t>Organisational</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2" name="Title 1">
            <a:extLst>
              <a:ext uri="{FF2B5EF4-FFF2-40B4-BE49-F238E27FC236}">
                <a16:creationId xmlns:a16="http://schemas.microsoft.com/office/drawing/2014/main" id="{5015531D-8753-45DD-B000-AA5133B0A9EE}"/>
              </a:ext>
            </a:extLst>
          </p:cNvPr>
          <p:cNvSpPr>
            <a:spLocks noGrp="1"/>
          </p:cNvSpPr>
          <p:nvPr>
            <p:ph type="title"/>
          </p:nvPr>
        </p:nvSpPr>
        <p:spPr/>
        <p:txBody>
          <a:bodyPr/>
          <a:lstStyle/>
          <a:p>
            <a:r>
              <a:rPr lang="en-GB" dirty="0"/>
              <a:t>Eligibility: Organisational &amp; Programme</a:t>
            </a:r>
          </a:p>
        </p:txBody>
      </p:sp>
      <p:sp>
        <p:nvSpPr>
          <p:cNvPr id="7" name="Rectangle 6">
            <a:extLst>
              <a:ext uri="{FF2B5EF4-FFF2-40B4-BE49-F238E27FC236}">
                <a16:creationId xmlns:a16="http://schemas.microsoft.com/office/drawing/2014/main" id="{9978176E-BE75-E1E1-FF13-39ECBC6F8AC6}"/>
              </a:ext>
            </a:extLst>
          </p:cNvPr>
          <p:cNvSpPr/>
          <p:nvPr/>
        </p:nvSpPr>
        <p:spPr>
          <a:xfrm>
            <a:off x="266917" y="3428999"/>
            <a:ext cx="2122320" cy="1124220"/>
          </a:xfrm>
          <a:prstGeom prst="rect">
            <a:avLst/>
          </a:prstGeom>
          <a:gradFill>
            <a:gsLst>
              <a:gs pos="0">
                <a:schemeClr val="accent5">
                  <a:lumMod val="20000"/>
                  <a:lumOff val="80000"/>
                </a:schemeClr>
              </a:gs>
              <a:gs pos="75000">
                <a:schemeClr val="accent5">
                  <a:lumMod val="40000"/>
                  <a:lumOff val="60000"/>
                </a:schemeClr>
              </a:gs>
              <a:gs pos="100000">
                <a:schemeClr val="accent2">
                  <a:lumMod val="40000"/>
                  <a:lumOff val="60000"/>
                  <a:alpha val="70000"/>
                </a:schemeClr>
              </a:gs>
            </a:gsLst>
          </a:gradFill>
          <a:ln>
            <a:solidFill>
              <a:schemeClr val="accent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3. Experience delivering </a:t>
            </a:r>
            <a:r>
              <a:rPr lang="en-US" sz="1400" dirty="0" err="1"/>
              <a:t>programme</a:t>
            </a:r>
            <a:r>
              <a:rPr lang="en-US" sz="1400" dirty="0"/>
              <a:t>(s) specifically for men and/or boys</a:t>
            </a:r>
          </a:p>
        </p:txBody>
      </p:sp>
      <p:sp>
        <p:nvSpPr>
          <p:cNvPr id="9" name="Rectangle 8">
            <a:extLst>
              <a:ext uri="{FF2B5EF4-FFF2-40B4-BE49-F238E27FC236}">
                <a16:creationId xmlns:a16="http://schemas.microsoft.com/office/drawing/2014/main" id="{6C0BE920-F701-ED23-39C0-370090612DE0}"/>
              </a:ext>
            </a:extLst>
          </p:cNvPr>
          <p:cNvSpPr/>
          <p:nvPr/>
        </p:nvSpPr>
        <p:spPr>
          <a:xfrm>
            <a:off x="266917" y="2087838"/>
            <a:ext cx="2122320" cy="1124220"/>
          </a:xfrm>
          <a:prstGeom prst="rect">
            <a:avLst/>
          </a:prstGeom>
          <a:gradFill>
            <a:gsLst>
              <a:gs pos="0">
                <a:schemeClr val="accent5">
                  <a:lumMod val="20000"/>
                  <a:lumOff val="80000"/>
                </a:schemeClr>
              </a:gs>
              <a:gs pos="75000">
                <a:schemeClr val="accent5">
                  <a:lumMod val="40000"/>
                  <a:lumOff val="60000"/>
                </a:schemeClr>
              </a:gs>
              <a:gs pos="100000">
                <a:schemeClr val="accent2">
                  <a:lumMod val="40000"/>
                  <a:lumOff val="60000"/>
                  <a:alpha val="70000"/>
                </a:schemeClr>
              </a:gs>
            </a:gsLst>
          </a:gradFill>
          <a:ln>
            <a:solidFill>
              <a:schemeClr val="accent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a:t>1. Delivering in England</a:t>
            </a:r>
          </a:p>
        </p:txBody>
      </p:sp>
      <p:sp>
        <p:nvSpPr>
          <p:cNvPr id="10" name="Rectangle 9">
            <a:extLst>
              <a:ext uri="{FF2B5EF4-FFF2-40B4-BE49-F238E27FC236}">
                <a16:creationId xmlns:a16="http://schemas.microsoft.com/office/drawing/2014/main" id="{1385DDFD-44EC-F353-08F6-D1C09CD4B617}"/>
              </a:ext>
            </a:extLst>
          </p:cNvPr>
          <p:cNvSpPr/>
          <p:nvPr/>
        </p:nvSpPr>
        <p:spPr>
          <a:xfrm>
            <a:off x="2545585" y="2087838"/>
            <a:ext cx="2122320" cy="1124220"/>
          </a:xfrm>
          <a:prstGeom prst="rect">
            <a:avLst/>
          </a:prstGeom>
          <a:gradFill>
            <a:gsLst>
              <a:gs pos="0">
                <a:schemeClr val="accent5">
                  <a:lumMod val="20000"/>
                  <a:lumOff val="80000"/>
                </a:schemeClr>
              </a:gs>
              <a:gs pos="75000">
                <a:schemeClr val="accent5">
                  <a:lumMod val="40000"/>
                  <a:lumOff val="60000"/>
                </a:schemeClr>
              </a:gs>
              <a:gs pos="100000">
                <a:schemeClr val="accent2">
                  <a:lumMod val="40000"/>
                  <a:lumOff val="60000"/>
                  <a:alpha val="70000"/>
                </a:schemeClr>
              </a:gs>
            </a:gsLst>
          </a:gradFill>
          <a:ln>
            <a:solidFill>
              <a:schemeClr val="accent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2. Legal capacity to enter into the Grant Agreement with DHSC </a:t>
            </a:r>
          </a:p>
        </p:txBody>
      </p:sp>
      <p:sp>
        <p:nvSpPr>
          <p:cNvPr id="11" name="Rectangle 10">
            <a:extLst>
              <a:ext uri="{FF2B5EF4-FFF2-40B4-BE49-F238E27FC236}">
                <a16:creationId xmlns:a16="http://schemas.microsoft.com/office/drawing/2014/main" id="{B169ED68-6062-D7D8-504A-3ECAB072D6D7}"/>
              </a:ext>
            </a:extLst>
          </p:cNvPr>
          <p:cNvSpPr/>
          <p:nvPr/>
        </p:nvSpPr>
        <p:spPr>
          <a:xfrm>
            <a:off x="2545585" y="3428999"/>
            <a:ext cx="2122320" cy="1124220"/>
          </a:xfrm>
          <a:prstGeom prst="rect">
            <a:avLst/>
          </a:prstGeom>
          <a:gradFill>
            <a:gsLst>
              <a:gs pos="0">
                <a:schemeClr val="accent5">
                  <a:lumMod val="20000"/>
                  <a:lumOff val="80000"/>
                </a:schemeClr>
              </a:gs>
              <a:gs pos="75000">
                <a:schemeClr val="accent5">
                  <a:lumMod val="40000"/>
                  <a:lumOff val="60000"/>
                </a:schemeClr>
              </a:gs>
              <a:gs pos="100000">
                <a:schemeClr val="accent2">
                  <a:lumMod val="40000"/>
                  <a:lumOff val="60000"/>
                  <a:alpha val="70000"/>
                </a:schemeClr>
              </a:gs>
            </a:gsLst>
          </a:gradFill>
          <a:ln>
            <a:solidFill>
              <a:schemeClr val="accent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a:t>4. Proof of concept</a:t>
            </a:r>
          </a:p>
        </p:txBody>
      </p:sp>
      <p:sp>
        <p:nvSpPr>
          <p:cNvPr id="12" name="Rectangle 11">
            <a:extLst>
              <a:ext uri="{FF2B5EF4-FFF2-40B4-BE49-F238E27FC236}">
                <a16:creationId xmlns:a16="http://schemas.microsoft.com/office/drawing/2014/main" id="{49E31DB4-4887-F69E-8D82-270908A60CEE}"/>
              </a:ext>
            </a:extLst>
          </p:cNvPr>
          <p:cNvSpPr/>
          <p:nvPr/>
        </p:nvSpPr>
        <p:spPr>
          <a:xfrm>
            <a:off x="1564739" y="4752290"/>
            <a:ext cx="2122320" cy="1124220"/>
          </a:xfrm>
          <a:prstGeom prst="rect">
            <a:avLst/>
          </a:prstGeom>
          <a:gradFill>
            <a:gsLst>
              <a:gs pos="0">
                <a:schemeClr val="accent5">
                  <a:lumMod val="20000"/>
                  <a:lumOff val="80000"/>
                </a:schemeClr>
              </a:gs>
              <a:gs pos="75000">
                <a:schemeClr val="accent5">
                  <a:lumMod val="40000"/>
                  <a:lumOff val="60000"/>
                </a:schemeClr>
              </a:gs>
              <a:gs pos="100000">
                <a:schemeClr val="accent2">
                  <a:lumMod val="40000"/>
                  <a:lumOff val="60000"/>
                  <a:alpha val="70000"/>
                </a:schemeClr>
              </a:gs>
            </a:gsLst>
          </a:gradFill>
          <a:ln>
            <a:solidFill>
              <a:schemeClr val="accent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1400" dirty="0"/>
              <a:t>5. Ethics and safeguarding</a:t>
            </a:r>
            <a:endParaRPr lang="en-US" sz="1400" dirty="0"/>
          </a:p>
        </p:txBody>
      </p:sp>
      <p:sp>
        <p:nvSpPr>
          <p:cNvPr id="13" name="Rectangle 12">
            <a:extLst>
              <a:ext uri="{FF2B5EF4-FFF2-40B4-BE49-F238E27FC236}">
                <a16:creationId xmlns:a16="http://schemas.microsoft.com/office/drawing/2014/main" id="{0D846F28-7EF6-7555-AAE4-44EC3EA46ADF}"/>
              </a:ext>
            </a:extLst>
          </p:cNvPr>
          <p:cNvSpPr/>
          <p:nvPr/>
        </p:nvSpPr>
        <p:spPr>
          <a:xfrm>
            <a:off x="5211914" y="2063823"/>
            <a:ext cx="2122320" cy="1124220"/>
          </a:xfrm>
          <a:prstGeom prst="rect">
            <a:avLst/>
          </a:prstGeom>
          <a:gradFill>
            <a:gsLst>
              <a:gs pos="0">
                <a:schemeClr val="accent4">
                  <a:lumMod val="20000"/>
                  <a:lumOff val="80000"/>
                </a:schemeClr>
              </a:gs>
              <a:gs pos="85000">
                <a:schemeClr val="accent4">
                  <a:lumMod val="40000"/>
                  <a:lumOff val="60000"/>
                  <a:alpha val="70000"/>
                </a:schemeClr>
              </a:gs>
              <a:gs pos="100000">
                <a:schemeClr val="accent4">
                  <a:lumMod val="40000"/>
                  <a:lumOff val="60000"/>
                  <a:alpha val="80000"/>
                </a:schemeClr>
              </a:gs>
            </a:gsLst>
          </a:gradFill>
          <a:ln>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a:t>1. Prevention-focused</a:t>
            </a:r>
          </a:p>
        </p:txBody>
      </p:sp>
      <p:sp>
        <p:nvSpPr>
          <p:cNvPr id="14" name="Rectangle 13">
            <a:extLst>
              <a:ext uri="{FF2B5EF4-FFF2-40B4-BE49-F238E27FC236}">
                <a16:creationId xmlns:a16="http://schemas.microsoft.com/office/drawing/2014/main" id="{0DDB762F-127F-4494-0D91-11C641EBF374}"/>
              </a:ext>
            </a:extLst>
          </p:cNvPr>
          <p:cNvSpPr/>
          <p:nvPr/>
        </p:nvSpPr>
        <p:spPr>
          <a:xfrm>
            <a:off x="7499819" y="2063823"/>
            <a:ext cx="2122320" cy="1124220"/>
          </a:xfrm>
          <a:prstGeom prst="rect">
            <a:avLst/>
          </a:prstGeom>
          <a:gradFill>
            <a:gsLst>
              <a:gs pos="0">
                <a:schemeClr val="accent4">
                  <a:lumMod val="20000"/>
                  <a:lumOff val="80000"/>
                </a:schemeClr>
              </a:gs>
              <a:gs pos="85000">
                <a:schemeClr val="accent4">
                  <a:lumMod val="40000"/>
                  <a:lumOff val="60000"/>
                  <a:alpha val="70000"/>
                </a:schemeClr>
              </a:gs>
              <a:gs pos="100000">
                <a:schemeClr val="accent4">
                  <a:lumMod val="40000"/>
                  <a:lumOff val="60000"/>
                  <a:alpha val="80000"/>
                </a:schemeClr>
              </a:gs>
            </a:gsLst>
          </a:gradFill>
          <a:ln>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a:t>2. Seek to improve help seeking, and </a:t>
            </a:r>
            <a:r>
              <a:rPr lang="en-US" sz="1400" dirty="0"/>
              <a:t>self-reported mental / physical health and wellbeing</a:t>
            </a:r>
            <a:endParaRPr lang="en-GB" sz="1400" dirty="0"/>
          </a:p>
        </p:txBody>
      </p:sp>
      <p:sp>
        <p:nvSpPr>
          <p:cNvPr id="15" name="Rectangle 14">
            <a:extLst>
              <a:ext uri="{FF2B5EF4-FFF2-40B4-BE49-F238E27FC236}">
                <a16:creationId xmlns:a16="http://schemas.microsoft.com/office/drawing/2014/main" id="{5886D015-75B8-9A93-3D71-5F6BD82796EE}"/>
              </a:ext>
            </a:extLst>
          </p:cNvPr>
          <p:cNvSpPr/>
          <p:nvPr/>
        </p:nvSpPr>
        <p:spPr>
          <a:xfrm>
            <a:off x="9749491" y="2063823"/>
            <a:ext cx="2122320" cy="1124220"/>
          </a:xfrm>
          <a:prstGeom prst="rect">
            <a:avLst/>
          </a:prstGeom>
          <a:gradFill>
            <a:gsLst>
              <a:gs pos="0">
                <a:schemeClr val="accent4">
                  <a:lumMod val="20000"/>
                  <a:lumOff val="80000"/>
                </a:schemeClr>
              </a:gs>
              <a:gs pos="85000">
                <a:schemeClr val="accent4">
                  <a:lumMod val="40000"/>
                  <a:lumOff val="60000"/>
                  <a:alpha val="70000"/>
                </a:schemeClr>
              </a:gs>
              <a:gs pos="100000">
                <a:schemeClr val="accent4">
                  <a:lumMod val="40000"/>
                  <a:lumOff val="60000"/>
                  <a:alpha val="80000"/>
                </a:schemeClr>
              </a:gs>
            </a:gsLst>
          </a:gradFill>
          <a:ln>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a:t>3. Community-based</a:t>
            </a:r>
          </a:p>
        </p:txBody>
      </p:sp>
      <p:sp>
        <p:nvSpPr>
          <p:cNvPr id="16" name="Rectangle 15">
            <a:extLst>
              <a:ext uri="{FF2B5EF4-FFF2-40B4-BE49-F238E27FC236}">
                <a16:creationId xmlns:a16="http://schemas.microsoft.com/office/drawing/2014/main" id="{206600B2-0D26-661D-304B-BA28FF8D9B31}"/>
              </a:ext>
            </a:extLst>
          </p:cNvPr>
          <p:cNvSpPr/>
          <p:nvPr/>
        </p:nvSpPr>
        <p:spPr>
          <a:xfrm>
            <a:off x="5211914" y="3428999"/>
            <a:ext cx="2122320" cy="1124220"/>
          </a:xfrm>
          <a:prstGeom prst="rect">
            <a:avLst/>
          </a:prstGeom>
          <a:gradFill>
            <a:gsLst>
              <a:gs pos="0">
                <a:schemeClr val="accent4">
                  <a:lumMod val="20000"/>
                  <a:lumOff val="80000"/>
                </a:schemeClr>
              </a:gs>
              <a:gs pos="85000">
                <a:schemeClr val="accent4">
                  <a:lumMod val="40000"/>
                  <a:lumOff val="60000"/>
                  <a:alpha val="70000"/>
                </a:schemeClr>
              </a:gs>
              <a:gs pos="100000">
                <a:schemeClr val="accent4">
                  <a:lumMod val="40000"/>
                  <a:lumOff val="60000"/>
                  <a:alpha val="80000"/>
                </a:schemeClr>
              </a:gs>
            </a:gsLst>
          </a:gradFill>
          <a:ln>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a:t>4. Evidence-led </a:t>
            </a:r>
          </a:p>
        </p:txBody>
      </p:sp>
      <p:sp>
        <p:nvSpPr>
          <p:cNvPr id="17" name="Rectangle 16">
            <a:extLst>
              <a:ext uri="{FF2B5EF4-FFF2-40B4-BE49-F238E27FC236}">
                <a16:creationId xmlns:a16="http://schemas.microsoft.com/office/drawing/2014/main" id="{92FDB983-5115-D0A4-8BC1-43E7D8800371}"/>
              </a:ext>
            </a:extLst>
          </p:cNvPr>
          <p:cNvSpPr/>
          <p:nvPr/>
        </p:nvSpPr>
        <p:spPr>
          <a:xfrm>
            <a:off x="7499819" y="3428999"/>
            <a:ext cx="2122320" cy="1124220"/>
          </a:xfrm>
          <a:prstGeom prst="rect">
            <a:avLst/>
          </a:prstGeom>
          <a:gradFill>
            <a:gsLst>
              <a:gs pos="0">
                <a:schemeClr val="accent4">
                  <a:lumMod val="20000"/>
                  <a:lumOff val="80000"/>
                </a:schemeClr>
              </a:gs>
              <a:gs pos="85000">
                <a:schemeClr val="accent4">
                  <a:lumMod val="40000"/>
                  <a:lumOff val="60000"/>
                  <a:alpha val="70000"/>
                </a:schemeClr>
              </a:gs>
              <a:gs pos="100000">
                <a:schemeClr val="accent4">
                  <a:lumMod val="40000"/>
                  <a:lumOff val="60000"/>
                  <a:alpha val="80000"/>
                </a:schemeClr>
              </a:gs>
            </a:gsLst>
          </a:gradFill>
          <a:ln>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a:t>5. Reach men who are underserved by formal health systems</a:t>
            </a:r>
          </a:p>
        </p:txBody>
      </p:sp>
      <p:sp>
        <p:nvSpPr>
          <p:cNvPr id="18" name="Rectangle 17">
            <a:extLst>
              <a:ext uri="{FF2B5EF4-FFF2-40B4-BE49-F238E27FC236}">
                <a16:creationId xmlns:a16="http://schemas.microsoft.com/office/drawing/2014/main" id="{E6C78FA0-A29F-5601-9236-B55FD5B79D9D}"/>
              </a:ext>
            </a:extLst>
          </p:cNvPr>
          <p:cNvSpPr/>
          <p:nvPr/>
        </p:nvSpPr>
        <p:spPr>
          <a:xfrm>
            <a:off x="9749491" y="3428999"/>
            <a:ext cx="2122320" cy="1124220"/>
          </a:xfrm>
          <a:prstGeom prst="rect">
            <a:avLst/>
          </a:prstGeom>
          <a:gradFill>
            <a:gsLst>
              <a:gs pos="0">
                <a:schemeClr val="accent4">
                  <a:lumMod val="20000"/>
                  <a:lumOff val="80000"/>
                </a:schemeClr>
              </a:gs>
              <a:gs pos="85000">
                <a:schemeClr val="accent4">
                  <a:lumMod val="40000"/>
                  <a:lumOff val="60000"/>
                  <a:alpha val="70000"/>
                </a:schemeClr>
              </a:gs>
              <a:gs pos="100000">
                <a:schemeClr val="accent4">
                  <a:lumMod val="40000"/>
                  <a:lumOff val="60000"/>
                  <a:alpha val="80000"/>
                </a:schemeClr>
              </a:gs>
            </a:gsLst>
          </a:gradFill>
          <a:ln>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a:t>6. Recognise the wider determinants of health</a:t>
            </a:r>
          </a:p>
        </p:txBody>
      </p:sp>
      <p:sp>
        <p:nvSpPr>
          <p:cNvPr id="19" name="Rectangle 18">
            <a:extLst>
              <a:ext uri="{FF2B5EF4-FFF2-40B4-BE49-F238E27FC236}">
                <a16:creationId xmlns:a16="http://schemas.microsoft.com/office/drawing/2014/main" id="{246A44A5-0949-06BE-2D0B-BF5C6E589D83}"/>
              </a:ext>
            </a:extLst>
          </p:cNvPr>
          <p:cNvSpPr/>
          <p:nvPr/>
        </p:nvSpPr>
        <p:spPr>
          <a:xfrm>
            <a:off x="7499819" y="4752290"/>
            <a:ext cx="2122320" cy="1124220"/>
          </a:xfrm>
          <a:prstGeom prst="rect">
            <a:avLst/>
          </a:prstGeom>
          <a:gradFill>
            <a:gsLst>
              <a:gs pos="0">
                <a:schemeClr val="accent4">
                  <a:lumMod val="20000"/>
                  <a:lumOff val="80000"/>
                </a:schemeClr>
              </a:gs>
              <a:gs pos="85000">
                <a:schemeClr val="accent4">
                  <a:lumMod val="40000"/>
                  <a:lumOff val="60000"/>
                  <a:alpha val="70000"/>
                </a:schemeClr>
              </a:gs>
              <a:gs pos="100000">
                <a:schemeClr val="accent4">
                  <a:lumMod val="40000"/>
                  <a:lumOff val="60000"/>
                  <a:alpha val="80000"/>
                </a:schemeClr>
              </a:gs>
            </a:gsLst>
          </a:gradFill>
          <a:ln>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7. Demonstrate potential to generate transferable learning </a:t>
            </a:r>
            <a:endParaRPr lang="en-GB" sz="1400" dirty="0"/>
          </a:p>
        </p:txBody>
      </p:sp>
      <p:cxnSp>
        <p:nvCxnSpPr>
          <p:cNvPr id="25" name="Straight Connector 24">
            <a:extLst>
              <a:ext uri="{FF2B5EF4-FFF2-40B4-BE49-F238E27FC236}">
                <a16:creationId xmlns:a16="http://schemas.microsoft.com/office/drawing/2014/main" id="{7C0435E5-326F-A1C8-CB53-23E6E5C64C13}"/>
              </a:ext>
            </a:extLst>
          </p:cNvPr>
          <p:cNvCxnSpPr>
            <a:cxnSpLocks/>
          </p:cNvCxnSpPr>
          <p:nvPr/>
        </p:nvCxnSpPr>
        <p:spPr>
          <a:xfrm>
            <a:off x="266917" y="1105985"/>
            <a:ext cx="1153924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803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944C7-7BBC-A573-012F-288ACCEC103E}"/>
            </a:ext>
          </a:extLst>
        </p:cNvPr>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8070486E-8C96-A239-6DF5-232893E17668}"/>
              </a:ext>
            </a:extLst>
          </p:cNvPr>
          <p:cNvSpPr/>
          <p:nvPr/>
        </p:nvSpPr>
        <p:spPr>
          <a:xfrm>
            <a:off x="6424499" y="1105469"/>
            <a:ext cx="5528223" cy="5145299"/>
          </a:xfrm>
          <a:prstGeom prst="roundRect">
            <a:avLst>
              <a:gd name="adj" fmla="val 6085"/>
            </a:avLst>
          </a:prstGeom>
          <a:solidFill>
            <a:schemeClr val="bg1"/>
          </a:solidFill>
          <a:ln>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sz="1400" b="1" dirty="0">
              <a:solidFill>
                <a:schemeClr val="tx1"/>
              </a:solidFill>
            </a:endParaRPr>
          </a:p>
        </p:txBody>
      </p:sp>
      <p:sp>
        <p:nvSpPr>
          <p:cNvPr id="38" name="Rectangle: Rounded Corners 37">
            <a:extLst>
              <a:ext uri="{FF2B5EF4-FFF2-40B4-BE49-F238E27FC236}">
                <a16:creationId xmlns:a16="http://schemas.microsoft.com/office/drawing/2014/main" id="{450DD079-BB44-6165-F296-EC7132E841F2}"/>
              </a:ext>
            </a:extLst>
          </p:cNvPr>
          <p:cNvSpPr/>
          <p:nvPr/>
        </p:nvSpPr>
        <p:spPr>
          <a:xfrm>
            <a:off x="239278" y="1105469"/>
            <a:ext cx="5528223" cy="5145300"/>
          </a:xfrm>
          <a:prstGeom prst="roundRect">
            <a:avLst>
              <a:gd name="adj" fmla="val 6085"/>
            </a:avLst>
          </a:prstGeom>
          <a:solidFill>
            <a:schemeClr val="bg1"/>
          </a:solidFill>
          <a:ln>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sz="1400" b="1" dirty="0">
              <a:solidFill>
                <a:schemeClr val="tx1"/>
              </a:solidFill>
            </a:endParaRPr>
          </a:p>
        </p:txBody>
      </p:sp>
      <p:sp>
        <p:nvSpPr>
          <p:cNvPr id="2" name="Title 1">
            <a:extLst>
              <a:ext uri="{FF2B5EF4-FFF2-40B4-BE49-F238E27FC236}">
                <a16:creationId xmlns:a16="http://schemas.microsoft.com/office/drawing/2014/main" id="{102F27EC-624A-1BEF-487D-1FD3D48BF60D}"/>
              </a:ext>
            </a:extLst>
          </p:cNvPr>
          <p:cNvSpPr>
            <a:spLocks noGrp="1"/>
          </p:cNvSpPr>
          <p:nvPr>
            <p:ph type="title"/>
          </p:nvPr>
        </p:nvSpPr>
        <p:spPr/>
        <p:txBody>
          <a:bodyPr/>
          <a:lstStyle/>
          <a:p>
            <a:r>
              <a:rPr lang="en-GB" dirty="0"/>
              <a:t>Eligibility: Demographics</a:t>
            </a:r>
          </a:p>
        </p:txBody>
      </p:sp>
      <p:sp>
        <p:nvSpPr>
          <p:cNvPr id="6" name="Oval 5">
            <a:extLst>
              <a:ext uri="{FF2B5EF4-FFF2-40B4-BE49-F238E27FC236}">
                <a16:creationId xmlns:a16="http://schemas.microsoft.com/office/drawing/2014/main" id="{DB88BFB9-3AB0-47D9-EBDB-FE943603234C}"/>
              </a:ext>
            </a:extLst>
          </p:cNvPr>
          <p:cNvSpPr/>
          <p:nvPr/>
        </p:nvSpPr>
        <p:spPr>
          <a:xfrm>
            <a:off x="450585" y="1353135"/>
            <a:ext cx="647483" cy="605600"/>
          </a:xfrm>
          <a:prstGeom prst="ellipse">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a:t>
            </a:r>
          </a:p>
        </p:txBody>
      </p:sp>
      <p:sp>
        <p:nvSpPr>
          <p:cNvPr id="7" name="Rectangle: Rounded Corners 6">
            <a:extLst>
              <a:ext uri="{FF2B5EF4-FFF2-40B4-BE49-F238E27FC236}">
                <a16:creationId xmlns:a16="http://schemas.microsoft.com/office/drawing/2014/main" id="{82C3CF00-ECD6-9935-886E-B2E9D9EEB0E0}"/>
              </a:ext>
            </a:extLst>
          </p:cNvPr>
          <p:cNvSpPr/>
          <p:nvPr/>
        </p:nvSpPr>
        <p:spPr>
          <a:xfrm>
            <a:off x="1290514" y="1314292"/>
            <a:ext cx="4227819" cy="605604"/>
          </a:xfrm>
          <a:prstGeom prst="roundRect">
            <a:avLst/>
          </a:prstGeom>
          <a:solidFill>
            <a:srgbClr val="F2F2F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en-GB" sz="1400" b="1" dirty="0">
                <a:solidFill>
                  <a:schemeClr val="tx1"/>
                </a:solidFill>
              </a:rPr>
              <a:t>Choose your primary target group (</a:t>
            </a:r>
            <a:r>
              <a:rPr lang="en-GB" sz="1400" b="1" u="sng" dirty="0">
                <a:solidFill>
                  <a:schemeClr val="tx1"/>
                </a:solidFill>
              </a:rPr>
              <a:t>one only</a:t>
            </a:r>
            <a:r>
              <a:rPr lang="en-GB" sz="1400" b="1" dirty="0">
                <a:solidFill>
                  <a:schemeClr val="tx1"/>
                </a:solidFill>
              </a:rPr>
              <a:t>):</a:t>
            </a:r>
          </a:p>
        </p:txBody>
      </p:sp>
      <p:sp>
        <p:nvSpPr>
          <p:cNvPr id="12" name="Oval 11">
            <a:extLst>
              <a:ext uri="{FF2B5EF4-FFF2-40B4-BE49-F238E27FC236}">
                <a16:creationId xmlns:a16="http://schemas.microsoft.com/office/drawing/2014/main" id="{3D4EDF32-D174-04E3-0CBC-74AF214FFD6E}"/>
              </a:ext>
            </a:extLst>
          </p:cNvPr>
          <p:cNvSpPr/>
          <p:nvPr/>
        </p:nvSpPr>
        <p:spPr>
          <a:xfrm>
            <a:off x="6608429" y="1288830"/>
            <a:ext cx="647483" cy="605600"/>
          </a:xfrm>
          <a:prstGeom prst="ellipse">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a:t>
            </a:r>
          </a:p>
        </p:txBody>
      </p:sp>
      <p:sp>
        <p:nvSpPr>
          <p:cNvPr id="13" name="Rectangle: Rounded Corners 12">
            <a:extLst>
              <a:ext uri="{FF2B5EF4-FFF2-40B4-BE49-F238E27FC236}">
                <a16:creationId xmlns:a16="http://schemas.microsoft.com/office/drawing/2014/main" id="{20953281-6CB3-1C75-40F6-E8AE5621B1A9}"/>
              </a:ext>
            </a:extLst>
          </p:cNvPr>
          <p:cNvSpPr/>
          <p:nvPr/>
        </p:nvSpPr>
        <p:spPr>
          <a:xfrm>
            <a:off x="7451877" y="1288830"/>
            <a:ext cx="4354286" cy="605604"/>
          </a:xfrm>
          <a:prstGeom prst="roundRect">
            <a:avLst/>
          </a:prstGeom>
          <a:solidFill>
            <a:srgbClr val="F2F2F2"/>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en-GB" sz="1400" b="1" dirty="0">
                <a:solidFill>
                  <a:schemeClr val="tx1"/>
                </a:solidFill>
              </a:rPr>
              <a:t>Choose your inequality route (</a:t>
            </a:r>
            <a:r>
              <a:rPr lang="en-GB" sz="1400" b="1" u="sng" dirty="0">
                <a:solidFill>
                  <a:schemeClr val="tx1"/>
                </a:solidFill>
              </a:rPr>
              <a:t>at least one</a:t>
            </a:r>
            <a:r>
              <a:rPr lang="en-GB" sz="1400" b="1" dirty="0">
                <a:solidFill>
                  <a:schemeClr val="tx1"/>
                </a:solidFill>
              </a:rPr>
              <a:t>):</a:t>
            </a:r>
          </a:p>
        </p:txBody>
      </p:sp>
      <p:pic>
        <p:nvPicPr>
          <p:cNvPr id="15" name="Graphic 14" descr="Man with cane with solid fill">
            <a:extLst>
              <a:ext uri="{FF2B5EF4-FFF2-40B4-BE49-F238E27FC236}">
                <a16:creationId xmlns:a16="http://schemas.microsoft.com/office/drawing/2014/main" id="{464B7F92-21B1-5D9E-93A4-587A58F8ACA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09254" y="4926181"/>
            <a:ext cx="914400" cy="914400"/>
          </a:xfrm>
          <a:prstGeom prst="rect">
            <a:avLst/>
          </a:prstGeom>
        </p:spPr>
      </p:pic>
      <p:sp>
        <p:nvSpPr>
          <p:cNvPr id="16" name="Rectangle: Rounded Corners 15">
            <a:extLst>
              <a:ext uri="{FF2B5EF4-FFF2-40B4-BE49-F238E27FC236}">
                <a16:creationId xmlns:a16="http://schemas.microsoft.com/office/drawing/2014/main" id="{C447C490-D631-0731-0DE7-31286621591A}"/>
              </a:ext>
            </a:extLst>
          </p:cNvPr>
          <p:cNvSpPr/>
          <p:nvPr/>
        </p:nvSpPr>
        <p:spPr>
          <a:xfrm>
            <a:off x="450585" y="2127451"/>
            <a:ext cx="5067748" cy="352348"/>
          </a:xfrm>
          <a:prstGeom prst="roundRect">
            <a:avLst/>
          </a:prstGeom>
          <a:solidFill>
            <a:schemeClr val="accent5">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en-GB" sz="1400" b="1" dirty="0">
                <a:solidFill>
                  <a:schemeClr val="tx1"/>
                </a:solidFill>
                <a:latin typeface="+mj-lt"/>
              </a:rPr>
              <a:t>Either</a:t>
            </a:r>
            <a:endParaRPr lang="en-GB" sz="1400" b="1" dirty="0">
              <a:solidFill>
                <a:schemeClr val="tx1"/>
              </a:solidFill>
            </a:endParaRPr>
          </a:p>
        </p:txBody>
      </p:sp>
      <p:sp>
        <p:nvSpPr>
          <p:cNvPr id="17" name="Rectangle: Rounded Corners 16">
            <a:extLst>
              <a:ext uri="{FF2B5EF4-FFF2-40B4-BE49-F238E27FC236}">
                <a16:creationId xmlns:a16="http://schemas.microsoft.com/office/drawing/2014/main" id="{84D1D295-450C-C877-B632-F94362FEE6C3}"/>
              </a:ext>
            </a:extLst>
          </p:cNvPr>
          <p:cNvSpPr/>
          <p:nvPr/>
        </p:nvSpPr>
        <p:spPr>
          <a:xfrm>
            <a:off x="450585" y="4240292"/>
            <a:ext cx="5067748" cy="352348"/>
          </a:xfrm>
          <a:prstGeom prst="roundRect">
            <a:avLst/>
          </a:prstGeom>
          <a:solidFill>
            <a:schemeClr val="accent4">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en-GB" sz="1400" b="1" dirty="0">
                <a:solidFill>
                  <a:schemeClr val="tx1"/>
                </a:solidFill>
                <a:latin typeface="+mj-lt"/>
              </a:rPr>
              <a:t>Or</a:t>
            </a:r>
            <a:endParaRPr lang="en-GB" sz="1400" b="1" dirty="0">
              <a:solidFill>
                <a:schemeClr val="tx1"/>
              </a:solidFill>
            </a:endParaRPr>
          </a:p>
        </p:txBody>
      </p:sp>
      <p:sp>
        <p:nvSpPr>
          <p:cNvPr id="18" name="Rectangle: Rounded Corners 17">
            <a:extLst>
              <a:ext uri="{FF2B5EF4-FFF2-40B4-BE49-F238E27FC236}">
                <a16:creationId xmlns:a16="http://schemas.microsoft.com/office/drawing/2014/main" id="{5A2F4498-08DF-1CB7-B6B7-0E8E2D30ABDA}"/>
              </a:ext>
            </a:extLst>
          </p:cNvPr>
          <p:cNvSpPr/>
          <p:nvPr/>
        </p:nvSpPr>
        <p:spPr>
          <a:xfrm>
            <a:off x="6647545" y="5076766"/>
            <a:ext cx="5219340" cy="352348"/>
          </a:xfrm>
          <a:prstGeom prst="roundRect">
            <a:avLst/>
          </a:prstGeom>
          <a:solidFill>
            <a:srgbClr val="01A188"/>
          </a:solidFill>
          <a:ln>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en-GB" sz="1400" b="1" dirty="0">
                <a:solidFill>
                  <a:schemeClr val="bg1"/>
                </a:solidFill>
                <a:latin typeface="+mj-lt"/>
              </a:rPr>
              <a:t>And / Or</a:t>
            </a:r>
            <a:endParaRPr lang="en-GB" sz="1400" b="1" dirty="0">
              <a:solidFill>
                <a:schemeClr val="bg1"/>
              </a:solidFill>
            </a:endParaRPr>
          </a:p>
        </p:txBody>
      </p:sp>
      <p:sp>
        <p:nvSpPr>
          <p:cNvPr id="19" name="Rectangle: Rounded Corners 18">
            <a:extLst>
              <a:ext uri="{FF2B5EF4-FFF2-40B4-BE49-F238E27FC236}">
                <a16:creationId xmlns:a16="http://schemas.microsoft.com/office/drawing/2014/main" id="{2BC301D2-C78A-2FEC-C36A-6F5CFB634E48}"/>
              </a:ext>
            </a:extLst>
          </p:cNvPr>
          <p:cNvSpPr/>
          <p:nvPr/>
        </p:nvSpPr>
        <p:spPr>
          <a:xfrm>
            <a:off x="6647545" y="2130649"/>
            <a:ext cx="5219340" cy="352348"/>
          </a:xfrm>
          <a:prstGeom prst="roundRect">
            <a:avLst/>
          </a:prstGeom>
          <a:solidFill>
            <a:srgbClr val="01A188">
              <a:alpha val="50196"/>
            </a:srgbClr>
          </a:solidFill>
          <a:ln>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en-GB" sz="1400" b="1" dirty="0">
                <a:solidFill>
                  <a:schemeClr val="bg1"/>
                </a:solidFill>
                <a:latin typeface="+mj-lt"/>
              </a:rPr>
              <a:t>Either</a:t>
            </a:r>
            <a:endParaRPr lang="en-GB" sz="1400" b="1" dirty="0">
              <a:solidFill>
                <a:schemeClr val="bg1"/>
              </a:solidFill>
            </a:endParaRPr>
          </a:p>
        </p:txBody>
      </p:sp>
      <p:sp>
        <p:nvSpPr>
          <p:cNvPr id="21" name="TextBox 20">
            <a:extLst>
              <a:ext uri="{FF2B5EF4-FFF2-40B4-BE49-F238E27FC236}">
                <a16:creationId xmlns:a16="http://schemas.microsoft.com/office/drawing/2014/main" id="{7FC1A518-E7A9-43CF-B66F-CD17C667E2D1}"/>
              </a:ext>
            </a:extLst>
          </p:cNvPr>
          <p:cNvSpPr txBox="1"/>
          <p:nvPr/>
        </p:nvSpPr>
        <p:spPr>
          <a:xfrm>
            <a:off x="1425473" y="2856519"/>
            <a:ext cx="4092860" cy="923330"/>
          </a:xfrm>
          <a:prstGeom prst="rect">
            <a:avLst/>
          </a:prstGeom>
          <a:noFill/>
        </p:spPr>
        <p:txBody>
          <a:bodyPr wrap="square">
            <a:spAutoFit/>
          </a:bodyPr>
          <a:lstStyle/>
          <a:p>
            <a:r>
              <a:rPr lang="en-GB" b="0" dirty="0"/>
              <a:t>Men aged 35–59 who are economically inactive, unemployed, or facing economic precarity</a:t>
            </a:r>
            <a:endParaRPr lang="en-GB" dirty="0"/>
          </a:p>
        </p:txBody>
      </p:sp>
      <p:sp>
        <p:nvSpPr>
          <p:cNvPr id="23" name="TextBox 22">
            <a:extLst>
              <a:ext uri="{FF2B5EF4-FFF2-40B4-BE49-F238E27FC236}">
                <a16:creationId xmlns:a16="http://schemas.microsoft.com/office/drawing/2014/main" id="{2262E517-C27B-9F36-D064-547090DC1B08}"/>
              </a:ext>
            </a:extLst>
          </p:cNvPr>
          <p:cNvSpPr txBox="1"/>
          <p:nvPr/>
        </p:nvSpPr>
        <p:spPr>
          <a:xfrm>
            <a:off x="1425473" y="4828950"/>
            <a:ext cx="4092860" cy="1200329"/>
          </a:xfrm>
          <a:prstGeom prst="rect">
            <a:avLst/>
          </a:prstGeom>
          <a:noFill/>
        </p:spPr>
        <p:txBody>
          <a:bodyPr wrap="square">
            <a:spAutoFit/>
          </a:bodyPr>
          <a:lstStyle/>
          <a:p>
            <a:pPr lvl="0"/>
            <a:r>
              <a:rPr lang="en-GB" b="0" dirty="0"/>
              <a:t>Older men (60+) experiencing key life transitions (e.g. retirement, bereavement, relationship breakdown etc.)</a:t>
            </a:r>
          </a:p>
        </p:txBody>
      </p:sp>
      <p:sp>
        <p:nvSpPr>
          <p:cNvPr id="25" name="TextBox 24">
            <a:extLst>
              <a:ext uri="{FF2B5EF4-FFF2-40B4-BE49-F238E27FC236}">
                <a16:creationId xmlns:a16="http://schemas.microsoft.com/office/drawing/2014/main" id="{C3A4FACB-6C78-B95A-4E09-2564392283EC}"/>
              </a:ext>
            </a:extLst>
          </p:cNvPr>
          <p:cNvSpPr txBox="1"/>
          <p:nvPr/>
        </p:nvSpPr>
        <p:spPr>
          <a:xfrm>
            <a:off x="7801583" y="5578971"/>
            <a:ext cx="4055338" cy="523220"/>
          </a:xfrm>
          <a:prstGeom prst="rect">
            <a:avLst/>
          </a:prstGeom>
          <a:noFill/>
        </p:spPr>
        <p:txBody>
          <a:bodyPr wrap="square">
            <a:spAutoFit/>
          </a:bodyPr>
          <a:lstStyle/>
          <a:p>
            <a:r>
              <a:rPr lang="en-CA" sz="1400" b="1" dirty="0"/>
              <a:t>Route B – </a:t>
            </a:r>
            <a:r>
              <a:rPr lang="en-CA" sz="1400" b="0" dirty="0"/>
              <a:t>Men living in areas classified within Index of Multiple Deprivation (IMD) deciles 1–5</a:t>
            </a:r>
            <a:endParaRPr lang="en-GB" sz="1400" b="0" dirty="0"/>
          </a:p>
        </p:txBody>
      </p:sp>
      <p:pic>
        <p:nvPicPr>
          <p:cNvPr id="29" name="Graphic 28" descr="Briefcase with solid fill">
            <a:extLst>
              <a:ext uri="{FF2B5EF4-FFF2-40B4-BE49-F238E27FC236}">
                <a16:creationId xmlns:a16="http://schemas.microsoft.com/office/drawing/2014/main" id="{C2E7BAA1-7A86-F1B9-34C6-B7E7C96C459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76114" y="2881347"/>
            <a:ext cx="914400" cy="914400"/>
          </a:xfrm>
          <a:prstGeom prst="rect">
            <a:avLst/>
          </a:prstGeom>
        </p:spPr>
      </p:pic>
      <p:pic>
        <p:nvPicPr>
          <p:cNvPr id="31" name="Graphic 30" descr="Close outline">
            <a:extLst>
              <a:ext uri="{FF2B5EF4-FFF2-40B4-BE49-F238E27FC236}">
                <a16:creationId xmlns:a16="http://schemas.microsoft.com/office/drawing/2014/main" id="{D1F17BDC-3A77-FB81-BC75-6A93BB3A86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19857" y="2794347"/>
            <a:ext cx="1093194" cy="1093194"/>
          </a:xfrm>
          <a:prstGeom prst="rect">
            <a:avLst/>
          </a:prstGeom>
        </p:spPr>
      </p:pic>
      <p:pic>
        <p:nvPicPr>
          <p:cNvPr id="33" name="Graphic 32" descr="Map with pin with solid fill">
            <a:extLst>
              <a:ext uri="{FF2B5EF4-FFF2-40B4-BE49-F238E27FC236}">
                <a16:creationId xmlns:a16="http://schemas.microsoft.com/office/drawing/2014/main" id="{706AE6F3-1B72-240C-856A-B2D65AFF296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767364" y="5336370"/>
            <a:ext cx="914400" cy="914400"/>
          </a:xfrm>
          <a:prstGeom prst="rect">
            <a:avLst/>
          </a:prstGeom>
        </p:spPr>
      </p:pic>
      <p:sp>
        <p:nvSpPr>
          <p:cNvPr id="35" name="TextBox 34">
            <a:extLst>
              <a:ext uri="{FF2B5EF4-FFF2-40B4-BE49-F238E27FC236}">
                <a16:creationId xmlns:a16="http://schemas.microsoft.com/office/drawing/2014/main" id="{1E8A952B-B6D0-01FF-6C98-2A1AE53652B4}"/>
              </a:ext>
            </a:extLst>
          </p:cNvPr>
          <p:cNvSpPr txBox="1"/>
          <p:nvPr/>
        </p:nvSpPr>
        <p:spPr>
          <a:xfrm>
            <a:off x="7687619" y="2548742"/>
            <a:ext cx="4179266" cy="2462213"/>
          </a:xfrm>
          <a:prstGeom prst="rect">
            <a:avLst/>
          </a:prstGeom>
          <a:noFill/>
        </p:spPr>
        <p:txBody>
          <a:bodyPr wrap="square">
            <a:spAutoFit/>
          </a:bodyPr>
          <a:lstStyle/>
          <a:p>
            <a:pPr lvl="0"/>
            <a:r>
              <a:rPr lang="en-CA" sz="1400" b="1" dirty="0"/>
              <a:t>Route A – </a:t>
            </a:r>
            <a:r>
              <a:rPr lang="en-CA" sz="1400" b="0" dirty="0"/>
              <a:t>Men who are at increased risk </a:t>
            </a:r>
            <a:r>
              <a:rPr lang="en-CA" sz="1400" dirty="0"/>
              <a:t>of poor health outcomes </a:t>
            </a:r>
            <a:r>
              <a:rPr lang="en-CA" sz="1400" b="0" dirty="0"/>
              <a:t>due to structural barriers</a:t>
            </a:r>
            <a:r>
              <a:rPr lang="en-CA" sz="1400" dirty="0"/>
              <a:t>. </a:t>
            </a:r>
            <a:r>
              <a:rPr lang="en-CA" sz="1400" b="0" dirty="0"/>
              <a:t>This may include, but is not limited to:</a:t>
            </a:r>
            <a:endParaRPr lang="en-GB" sz="1400" b="0" dirty="0"/>
          </a:p>
          <a:p>
            <a:pPr marL="171450" lvl="1" indent="-171450">
              <a:buFont typeface="Arial" panose="020B0604020202020204" pitchFamily="34" charset="0"/>
              <a:buChar char="•"/>
            </a:pPr>
            <a:r>
              <a:rPr lang="en-CA" sz="1400" b="0" dirty="0"/>
              <a:t>gay, bisexual and men who have sex with men</a:t>
            </a:r>
          </a:p>
          <a:p>
            <a:pPr marL="171450" lvl="1" indent="-171450">
              <a:buFont typeface="Arial" panose="020B0604020202020204" pitchFamily="34" charset="0"/>
              <a:buChar char="•"/>
            </a:pPr>
            <a:r>
              <a:rPr lang="en-CA" sz="1400" b="0" dirty="0"/>
              <a:t>men with disabilities</a:t>
            </a:r>
            <a:endParaRPr lang="en-GB" sz="1400" b="0" dirty="0"/>
          </a:p>
          <a:p>
            <a:pPr marL="171450" lvl="1" indent="-171450">
              <a:buFont typeface="Arial" panose="020B0604020202020204" pitchFamily="34" charset="0"/>
              <a:buChar char="•"/>
            </a:pPr>
            <a:r>
              <a:rPr lang="en-CA" sz="1400" b="0" dirty="0"/>
              <a:t>men with special educational needs and autistic men</a:t>
            </a:r>
            <a:endParaRPr lang="en-GB" sz="1400" b="0" dirty="0"/>
          </a:p>
          <a:p>
            <a:pPr marL="171450" lvl="1" indent="-171450">
              <a:buFont typeface="Arial" panose="020B0604020202020204" pitchFamily="34" charset="0"/>
              <a:buChar char="•"/>
            </a:pPr>
            <a:r>
              <a:rPr lang="en-CA" sz="1400" b="0" dirty="0"/>
              <a:t>men from Gypsy, Roma and Traveller communities</a:t>
            </a:r>
            <a:endParaRPr lang="en-GB" sz="1400" b="0" dirty="0"/>
          </a:p>
          <a:p>
            <a:pPr marL="171450" lvl="1" indent="-171450">
              <a:buFont typeface="Arial" panose="020B0604020202020204" pitchFamily="34" charset="0"/>
              <a:buChar char="•"/>
            </a:pPr>
            <a:r>
              <a:rPr lang="en-CA" sz="1400" b="0" dirty="0"/>
              <a:t>men who are homeless or rough sleeping</a:t>
            </a:r>
            <a:endParaRPr lang="en-GB" sz="1400" b="0" dirty="0"/>
          </a:p>
          <a:p>
            <a:pPr marL="171450" lvl="1" indent="-171450">
              <a:buFont typeface="Arial" panose="020B0604020202020204" pitchFamily="34" charset="0"/>
              <a:buChar char="•"/>
            </a:pPr>
            <a:r>
              <a:rPr lang="en-CA" sz="1400" b="0" dirty="0"/>
              <a:t>men from coastal areas</a:t>
            </a:r>
            <a:endParaRPr lang="en-GB" sz="1400" b="0" dirty="0"/>
          </a:p>
        </p:txBody>
      </p:sp>
      <p:pic>
        <p:nvPicPr>
          <p:cNvPr id="41" name="Graphic 40" descr="Person in wheelchair with solid fill">
            <a:extLst>
              <a:ext uri="{FF2B5EF4-FFF2-40B4-BE49-F238E27FC236}">
                <a16:creationId xmlns:a16="http://schemas.microsoft.com/office/drawing/2014/main" id="{DFD15F4C-E2CC-0744-D4EA-106C0B79498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762281" y="3270603"/>
            <a:ext cx="914400" cy="914400"/>
          </a:xfrm>
          <a:prstGeom prst="rect">
            <a:avLst/>
          </a:prstGeom>
        </p:spPr>
      </p:pic>
      <p:pic>
        <p:nvPicPr>
          <p:cNvPr id="43" name="Graphic 42" descr="Add with solid fill">
            <a:extLst>
              <a:ext uri="{FF2B5EF4-FFF2-40B4-BE49-F238E27FC236}">
                <a16:creationId xmlns:a16="http://schemas.microsoft.com/office/drawing/2014/main" id="{13D7058C-4572-C48E-F6F8-0D786A34076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5867399" y="3428197"/>
            <a:ext cx="478521" cy="478521"/>
          </a:xfrm>
          <a:prstGeom prst="rect">
            <a:avLst/>
          </a:prstGeom>
        </p:spPr>
      </p:pic>
    </p:spTree>
    <p:extLst>
      <p:ext uri="{BB962C8B-B14F-4D97-AF65-F5344CB8AC3E}">
        <p14:creationId xmlns:p14="http://schemas.microsoft.com/office/powerpoint/2010/main" val="1808382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AFE7E-48D1-FCCD-BED1-024FB62C0933}"/>
              </a:ext>
            </a:extLst>
          </p:cNvPr>
          <p:cNvSpPr>
            <a:spLocks noGrp="1"/>
          </p:cNvSpPr>
          <p:nvPr>
            <p:ph type="title"/>
          </p:nvPr>
        </p:nvSpPr>
        <p:spPr/>
        <p:txBody>
          <a:bodyPr/>
          <a:lstStyle/>
          <a:p>
            <a:r>
              <a:rPr lang="en-GB" dirty="0"/>
              <a:t>Other Requirements</a:t>
            </a:r>
          </a:p>
        </p:txBody>
      </p:sp>
      <p:graphicFrame>
        <p:nvGraphicFramePr>
          <p:cNvPr id="4" name="Diagram 3">
            <a:extLst>
              <a:ext uri="{FF2B5EF4-FFF2-40B4-BE49-F238E27FC236}">
                <a16:creationId xmlns:a16="http://schemas.microsoft.com/office/drawing/2014/main" id="{D2AC41BB-897F-3AC4-13E4-024399361111}"/>
              </a:ext>
            </a:extLst>
          </p:cNvPr>
          <p:cNvGraphicFramePr/>
          <p:nvPr>
            <p:extLst>
              <p:ext uri="{D42A27DB-BD31-4B8C-83A1-F6EECF244321}">
                <p14:modId xmlns:p14="http://schemas.microsoft.com/office/powerpoint/2010/main" val="2690595689"/>
              </p:ext>
            </p:extLst>
          </p:nvPr>
        </p:nvGraphicFramePr>
        <p:xfrm>
          <a:off x="360000" y="2093253"/>
          <a:ext cx="11251429" cy="4070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CE971E67-252A-DD53-B775-29CE8ED7B91C}"/>
              </a:ext>
            </a:extLst>
          </p:cNvPr>
          <p:cNvSpPr/>
          <p:nvPr/>
        </p:nvSpPr>
        <p:spPr>
          <a:xfrm>
            <a:off x="0" y="1146814"/>
            <a:ext cx="12192000" cy="580386"/>
          </a:xfrm>
          <a:prstGeom prst="rect">
            <a:avLst/>
          </a:prstGeom>
          <a:solidFill>
            <a:srgbClr val="E6F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Successful </a:t>
            </a:r>
            <a:r>
              <a:rPr lang="en-US" b="1" dirty="0" err="1">
                <a:solidFill>
                  <a:schemeClr val="tx1"/>
                </a:solidFill>
              </a:rPr>
              <a:t>organisations</a:t>
            </a:r>
            <a:r>
              <a:rPr lang="en-US" b="1" dirty="0">
                <a:solidFill>
                  <a:schemeClr val="tx1"/>
                </a:solidFill>
              </a:rPr>
              <a:t> must be willing and able to:</a:t>
            </a:r>
            <a:r>
              <a:rPr lang="en-US" dirty="0"/>
              <a:t>:</a:t>
            </a:r>
            <a:endParaRPr lang="en-GB" dirty="0"/>
          </a:p>
        </p:txBody>
      </p:sp>
    </p:spTree>
    <p:extLst>
      <p:ext uri="{BB962C8B-B14F-4D97-AF65-F5344CB8AC3E}">
        <p14:creationId xmlns:p14="http://schemas.microsoft.com/office/powerpoint/2010/main" val="291638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F215-5867-48AD-0E04-940A2CC499BB}"/>
              </a:ext>
            </a:extLst>
          </p:cNvPr>
          <p:cNvSpPr>
            <a:spLocks noGrp="1"/>
          </p:cNvSpPr>
          <p:nvPr>
            <p:ph type="title"/>
          </p:nvPr>
        </p:nvSpPr>
        <p:spPr/>
        <p:txBody>
          <a:bodyPr/>
          <a:lstStyle/>
          <a:p>
            <a:r>
              <a:rPr lang="en-GB" dirty="0"/>
              <a:t>Application process</a:t>
            </a:r>
          </a:p>
        </p:txBody>
      </p:sp>
      <p:sp>
        <p:nvSpPr>
          <p:cNvPr id="4" name="Rectangle 3">
            <a:extLst>
              <a:ext uri="{FF2B5EF4-FFF2-40B4-BE49-F238E27FC236}">
                <a16:creationId xmlns:a16="http://schemas.microsoft.com/office/drawing/2014/main" id="{EF6B02A9-18BE-3CB7-CB34-CAEB37C59876}"/>
              </a:ext>
            </a:extLst>
          </p:cNvPr>
          <p:cNvSpPr>
            <a:spLocks/>
          </p:cNvSpPr>
          <p:nvPr/>
        </p:nvSpPr>
        <p:spPr>
          <a:xfrm>
            <a:off x="850927" y="1681293"/>
            <a:ext cx="2929884" cy="4210252"/>
          </a:xfrm>
          <a:prstGeom prst="rect">
            <a:avLst/>
          </a:prstGeom>
          <a:solidFill>
            <a:schemeClr val="bg1">
              <a:lumMod val="95000"/>
            </a:schemeClr>
          </a:solidFill>
          <a:ln w="28575">
            <a:solidFill>
              <a:srgbClr val="70CA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solidFill>
              </a:rPr>
              <a:t>Complete the short yes/no </a:t>
            </a:r>
            <a:r>
              <a:rPr lang="en-GB" u="sng" dirty="0">
                <a:solidFill>
                  <a:schemeClr val="tx1"/>
                </a:solidFill>
                <a:hlinkClick r:id="rId3">
                  <a:extLst>
                    <a:ext uri="{A12FA001-AC4F-418D-AE19-62706E023703}">
                      <ahyp:hlinkClr xmlns:ahyp="http://schemas.microsoft.com/office/drawing/2018/hyperlinkcolor" val="tx"/>
                    </a:ext>
                  </a:extLst>
                </a:hlinkClick>
              </a:rPr>
              <a:t>eligibility screening form</a:t>
            </a:r>
            <a:r>
              <a:rPr lang="en-GB" dirty="0">
                <a:solidFill>
                  <a:schemeClr val="tx1"/>
                </a:solidFill>
              </a:rPr>
              <a:t> to confirm that you meet the eligibility criteria</a:t>
            </a:r>
          </a:p>
          <a:p>
            <a:pPr lvl="0"/>
            <a:endParaRPr lang="en-AU" dirty="0">
              <a:solidFill>
                <a:schemeClr val="tx1"/>
              </a:solidFill>
            </a:endParaRPr>
          </a:p>
        </p:txBody>
      </p:sp>
      <p:sp>
        <p:nvSpPr>
          <p:cNvPr id="5" name="Rectangle 4">
            <a:extLst>
              <a:ext uri="{FF2B5EF4-FFF2-40B4-BE49-F238E27FC236}">
                <a16:creationId xmlns:a16="http://schemas.microsoft.com/office/drawing/2014/main" id="{7ABC8C95-EC26-9857-D1F0-F22057C11728}"/>
              </a:ext>
            </a:extLst>
          </p:cNvPr>
          <p:cNvSpPr>
            <a:spLocks/>
          </p:cNvSpPr>
          <p:nvPr/>
        </p:nvSpPr>
        <p:spPr>
          <a:xfrm>
            <a:off x="1325869" y="1467673"/>
            <a:ext cx="1980000" cy="852231"/>
          </a:xfrm>
          <a:prstGeom prst="rect">
            <a:avLst/>
          </a:prstGeom>
          <a:solidFill>
            <a:srgbClr val="70C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GB" sz="1600" b="1" dirty="0"/>
              <a:t>Eligibility screening</a:t>
            </a:r>
            <a:endParaRPr lang="en-GB" sz="1600" b="1" dirty="0">
              <a:solidFill>
                <a:schemeClr val="bg2">
                  <a:lumMod val="50000"/>
                </a:schemeClr>
              </a:solidFill>
            </a:endParaRPr>
          </a:p>
        </p:txBody>
      </p:sp>
      <p:sp>
        <p:nvSpPr>
          <p:cNvPr id="6" name="Rectangle 5">
            <a:extLst>
              <a:ext uri="{FF2B5EF4-FFF2-40B4-BE49-F238E27FC236}">
                <a16:creationId xmlns:a16="http://schemas.microsoft.com/office/drawing/2014/main" id="{57172E86-49F8-10C9-126E-686B6E14FC5E}"/>
              </a:ext>
            </a:extLst>
          </p:cNvPr>
          <p:cNvSpPr>
            <a:spLocks/>
          </p:cNvSpPr>
          <p:nvPr/>
        </p:nvSpPr>
        <p:spPr>
          <a:xfrm>
            <a:off x="4683250" y="1676372"/>
            <a:ext cx="2929884" cy="4210252"/>
          </a:xfrm>
          <a:prstGeom prst="rect">
            <a:avLst/>
          </a:prstGeom>
          <a:solidFill>
            <a:schemeClr val="bg1">
              <a:lumMod val="95000"/>
            </a:scheme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solidFill>
                <a:schemeClr val="tx1"/>
              </a:solidFill>
            </a:endParaRPr>
          </a:p>
          <a:p>
            <a:pPr marL="285750" lvl="0" indent="-285750">
              <a:buFont typeface="Arial" panose="020B0604020202020204" pitchFamily="34" charset="0"/>
              <a:buChar char="•"/>
            </a:pPr>
            <a:endParaRPr lang="en-GB" dirty="0">
              <a:solidFill>
                <a:schemeClr val="tx1"/>
              </a:solidFill>
            </a:endParaRPr>
          </a:p>
          <a:p>
            <a:pPr marL="285750" lvl="0" indent="-285750">
              <a:buFont typeface="Arial" panose="020B0604020202020204" pitchFamily="34" charset="0"/>
              <a:buChar char="•"/>
            </a:pPr>
            <a:endParaRPr lang="en-GB" dirty="0">
              <a:solidFill>
                <a:schemeClr val="tx1"/>
              </a:solidFill>
            </a:endParaRPr>
          </a:p>
          <a:p>
            <a:pPr marL="285750" lvl="0" indent="-285750">
              <a:buFont typeface="Arial" panose="020B0604020202020204" pitchFamily="34" charset="0"/>
              <a:buChar char="•"/>
            </a:pPr>
            <a:r>
              <a:rPr lang="en-GB" dirty="0">
                <a:solidFill>
                  <a:schemeClr val="tx1"/>
                </a:solidFill>
              </a:rPr>
              <a:t>If you meet the eligibility criteria in the screening form under step 1, you will be asked for your email address </a:t>
            </a:r>
          </a:p>
          <a:p>
            <a:pPr marL="285750" lvl="0" indent="-285750">
              <a:buFont typeface="Arial" panose="020B0604020202020204" pitchFamily="34" charset="0"/>
              <a:buChar char="•"/>
            </a:pPr>
            <a:r>
              <a:rPr lang="en-GB" dirty="0">
                <a:solidFill>
                  <a:schemeClr val="tx1"/>
                </a:solidFill>
              </a:rPr>
              <a:t>You should then proceed with the application for Round 1</a:t>
            </a:r>
          </a:p>
          <a:p>
            <a:pPr algn="ctr"/>
            <a:endParaRPr lang="en-GB" dirty="0">
              <a:solidFill>
                <a:schemeClr val="tx1"/>
              </a:solidFill>
            </a:endParaRPr>
          </a:p>
        </p:txBody>
      </p:sp>
      <p:sp>
        <p:nvSpPr>
          <p:cNvPr id="7" name="Rectangle 6">
            <a:extLst>
              <a:ext uri="{FF2B5EF4-FFF2-40B4-BE49-F238E27FC236}">
                <a16:creationId xmlns:a16="http://schemas.microsoft.com/office/drawing/2014/main" id="{BD1293AE-7834-BC0D-7C26-66CE4A65F7A9}"/>
              </a:ext>
            </a:extLst>
          </p:cNvPr>
          <p:cNvSpPr/>
          <p:nvPr/>
        </p:nvSpPr>
        <p:spPr>
          <a:xfrm>
            <a:off x="5157021" y="1467673"/>
            <a:ext cx="1980000" cy="85223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GB" sz="1600" b="1" dirty="0"/>
              <a:t>Application Round 1</a:t>
            </a:r>
          </a:p>
        </p:txBody>
      </p:sp>
      <p:sp>
        <p:nvSpPr>
          <p:cNvPr id="8" name="Rectangle 7">
            <a:extLst>
              <a:ext uri="{FF2B5EF4-FFF2-40B4-BE49-F238E27FC236}">
                <a16:creationId xmlns:a16="http://schemas.microsoft.com/office/drawing/2014/main" id="{175F365B-4C8A-8E32-F677-EBFCBDBF636E}"/>
              </a:ext>
            </a:extLst>
          </p:cNvPr>
          <p:cNvSpPr/>
          <p:nvPr/>
        </p:nvSpPr>
        <p:spPr>
          <a:xfrm>
            <a:off x="8534747" y="1676372"/>
            <a:ext cx="2929884" cy="4210252"/>
          </a:xfrm>
          <a:prstGeom prst="rect">
            <a:avLst/>
          </a:prstGeom>
          <a:solidFill>
            <a:schemeClr val="bg1">
              <a:lumMod val="95000"/>
            </a:schemeClr>
          </a:solidFill>
          <a:ln w="28575">
            <a:solidFill>
              <a:srgbClr val="D3C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Organisations that:</a:t>
            </a:r>
          </a:p>
          <a:p>
            <a:endParaRPr lang="en-GB" dirty="0">
              <a:solidFill>
                <a:schemeClr val="tx1"/>
              </a:solidFill>
            </a:endParaRPr>
          </a:p>
          <a:p>
            <a:pPr marL="800100" lvl="1" indent="-342900">
              <a:buAutoNum type="arabicPeriod"/>
            </a:pPr>
            <a:r>
              <a:rPr lang="en-GB" dirty="0">
                <a:solidFill>
                  <a:schemeClr val="tx1"/>
                </a:solidFill>
              </a:rPr>
              <a:t>Meet the eligibility criteria (step 1)</a:t>
            </a:r>
          </a:p>
          <a:p>
            <a:pPr marL="800100" lvl="1" indent="-342900">
              <a:buAutoNum type="arabicPeriod"/>
            </a:pPr>
            <a:r>
              <a:rPr lang="en-GB" dirty="0">
                <a:solidFill>
                  <a:schemeClr val="tx1"/>
                </a:solidFill>
              </a:rPr>
              <a:t>Submit a strong Round 1 Application (step 2)</a:t>
            </a:r>
          </a:p>
          <a:p>
            <a:pPr lvl="1"/>
            <a:endParaRPr lang="en-GB" dirty="0">
              <a:solidFill>
                <a:schemeClr val="tx1"/>
              </a:solidFill>
            </a:endParaRPr>
          </a:p>
          <a:p>
            <a:r>
              <a:rPr lang="en-GB" dirty="0">
                <a:solidFill>
                  <a:schemeClr val="tx1"/>
                </a:solidFill>
              </a:rPr>
              <a:t>Will be invited to submit a full application at Round 2</a:t>
            </a:r>
          </a:p>
          <a:p>
            <a:pPr lvl="0" algn="ctr"/>
            <a:endParaRPr lang="en-GB" dirty="0">
              <a:solidFill>
                <a:schemeClr val="tx1"/>
              </a:solidFill>
            </a:endParaRPr>
          </a:p>
        </p:txBody>
      </p:sp>
      <p:sp>
        <p:nvSpPr>
          <p:cNvPr id="9" name="Rectangle 8">
            <a:extLst>
              <a:ext uri="{FF2B5EF4-FFF2-40B4-BE49-F238E27FC236}">
                <a16:creationId xmlns:a16="http://schemas.microsoft.com/office/drawing/2014/main" id="{5D7DE6A9-37D4-2807-AD65-E8583BD37115}"/>
              </a:ext>
            </a:extLst>
          </p:cNvPr>
          <p:cNvSpPr/>
          <p:nvPr/>
        </p:nvSpPr>
        <p:spPr>
          <a:xfrm>
            <a:off x="9009689" y="1467673"/>
            <a:ext cx="1980000" cy="852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Full Application Round 2</a:t>
            </a:r>
          </a:p>
        </p:txBody>
      </p:sp>
      <p:sp>
        <p:nvSpPr>
          <p:cNvPr id="3" name="TextBox 2">
            <a:extLst>
              <a:ext uri="{FF2B5EF4-FFF2-40B4-BE49-F238E27FC236}">
                <a16:creationId xmlns:a16="http://schemas.microsoft.com/office/drawing/2014/main" id="{B06A3A82-E34A-408D-FBAC-992F3885939E}"/>
              </a:ext>
            </a:extLst>
          </p:cNvPr>
          <p:cNvSpPr txBox="1"/>
          <p:nvPr/>
        </p:nvSpPr>
        <p:spPr>
          <a:xfrm>
            <a:off x="456184" y="5172054"/>
            <a:ext cx="650827" cy="1107996"/>
          </a:xfrm>
          <a:prstGeom prst="rect">
            <a:avLst/>
          </a:prstGeom>
          <a:noFill/>
          <a:ln>
            <a:noFill/>
          </a:ln>
        </p:spPr>
        <p:txBody>
          <a:bodyPr wrap="square" rtlCol="0">
            <a:spAutoFit/>
          </a:bodyPr>
          <a:lstStyle/>
          <a:p>
            <a:r>
              <a:rPr lang="en-GB" sz="6600" b="1" dirty="0">
                <a:ln w="50800">
                  <a:solidFill>
                    <a:schemeClr val="bg1"/>
                  </a:solidFill>
                </a:ln>
                <a:solidFill>
                  <a:srgbClr val="70CABD"/>
                </a:solidFill>
              </a:rPr>
              <a:t>1</a:t>
            </a:r>
          </a:p>
        </p:txBody>
      </p:sp>
      <p:sp>
        <p:nvSpPr>
          <p:cNvPr id="10" name="TextBox 9">
            <a:extLst>
              <a:ext uri="{FF2B5EF4-FFF2-40B4-BE49-F238E27FC236}">
                <a16:creationId xmlns:a16="http://schemas.microsoft.com/office/drawing/2014/main" id="{5C7BE89B-45F3-18C1-C499-55EFB88F757D}"/>
              </a:ext>
            </a:extLst>
          </p:cNvPr>
          <p:cNvSpPr txBox="1"/>
          <p:nvPr/>
        </p:nvSpPr>
        <p:spPr>
          <a:xfrm>
            <a:off x="4357836" y="5172054"/>
            <a:ext cx="650827" cy="1107996"/>
          </a:xfrm>
          <a:prstGeom prst="rect">
            <a:avLst/>
          </a:prstGeom>
          <a:noFill/>
          <a:ln>
            <a:noFill/>
          </a:ln>
        </p:spPr>
        <p:txBody>
          <a:bodyPr wrap="square" rtlCol="0">
            <a:spAutoFit/>
          </a:bodyPr>
          <a:lstStyle/>
          <a:p>
            <a:r>
              <a:rPr lang="en-GB" sz="6600" b="1" dirty="0">
                <a:ln w="50800">
                  <a:solidFill>
                    <a:schemeClr val="bg1"/>
                  </a:solidFill>
                </a:ln>
                <a:solidFill>
                  <a:schemeClr val="accent2">
                    <a:lumMod val="40000"/>
                    <a:lumOff val="60000"/>
                  </a:schemeClr>
                </a:solidFill>
              </a:rPr>
              <a:t>2</a:t>
            </a:r>
          </a:p>
        </p:txBody>
      </p:sp>
      <p:sp>
        <p:nvSpPr>
          <p:cNvPr id="11" name="TextBox 10">
            <a:extLst>
              <a:ext uri="{FF2B5EF4-FFF2-40B4-BE49-F238E27FC236}">
                <a16:creationId xmlns:a16="http://schemas.microsoft.com/office/drawing/2014/main" id="{13CE8667-062A-C3A3-3A3C-00E4743A3796}"/>
              </a:ext>
            </a:extLst>
          </p:cNvPr>
          <p:cNvSpPr txBox="1"/>
          <p:nvPr/>
        </p:nvSpPr>
        <p:spPr>
          <a:xfrm>
            <a:off x="8086905" y="5181628"/>
            <a:ext cx="650827" cy="1107996"/>
          </a:xfrm>
          <a:prstGeom prst="rect">
            <a:avLst/>
          </a:prstGeom>
          <a:noFill/>
          <a:ln>
            <a:noFill/>
          </a:ln>
        </p:spPr>
        <p:txBody>
          <a:bodyPr wrap="square" rtlCol="0">
            <a:spAutoFit/>
          </a:bodyPr>
          <a:lstStyle/>
          <a:p>
            <a:r>
              <a:rPr lang="en-GB" sz="6600" b="1" dirty="0">
                <a:ln w="50800">
                  <a:solidFill>
                    <a:schemeClr val="bg1"/>
                  </a:solidFill>
                </a:ln>
                <a:solidFill>
                  <a:srgbClr val="A892CB"/>
                </a:solidFill>
              </a:rPr>
              <a:t>3</a:t>
            </a:r>
          </a:p>
        </p:txBody>
      </p:sp>
      <p:cxnSp>
        <p:nvCxnSpPr>
          <p:cNvPr id="12" name="Straight Connector 11">
            <a:extLst>
              <a:ext uri="{FF2B5EF4-FFF2-40B4-BE49-F238E27FC236}">
                <a16:creationId xmlns:a16="http://schemas.microsoft.com/office/drawing/2014/main" id="{F1EB809F-0D3F-03E0-A628-974D84B99437}"/>
              </a:ext>
            </a:extLst>
          </p:cNvPr>
          <p:cNvCxnSpPr>
            <a:cxnSpLocks/>
          </p:cNvCxnSpPr>
          <p:nvPr/>
        </p:nvCxnSpPr>
        <p:spPr>
          <a:xfrm>
            <a:off x="266917" y="1105985"/>
            <a:ext cx="1153924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17165"/>
      </p:ext>
    </p:extLst>
  </p:cSld>
  <p:clrMapOvr>
    <a:masterClrMapping/>
  </p:clrMapOvr>
</p:sld>
</file>

<file path=ppt/theme/theme1.xml><?xml version="1.0" encoding="utf-8"?>
<a:theme xmlns:a="http://schemas.openxmlformats.org/drawingml/2006/main" name="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872fc81b-02a3-4ce7-8ab5-47a7258ce60f" xsi:nil="true"/>
    <lcf76f155ced4ddcb4097134ff3c332f xmlns="872fc81b-02a3-4ce7-8ab5-47a7258ce60f">
      <Terms xmlns="http://schemas.microsoft.com/office/infopath/2007/PartnerControls"/>
    </lcf76f155ced4ddcb4097134ff3c332f>
    <Coded xmlns="872fc81b-02a3-4ce7-8ab5-47a7258ce60f">false</Coded>
    <TaxCatchAll xmlns="144b141e-ad44-46de-93cb-9f9c4b5d1b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E47000D2CD904FA4B451CDB86BFF1B" ma:contentTypeVersion="14" ma:contentTypeDescription="Create a new document." ma:contentTypeScope="" ma:versionID="e28651e4e9a75e2b8e514a50ce8e9f3c">
  <xsd:schema xmlns:xsd="http://www.w3.org/2001/XMLSchema" xmlns:xs="http://www.w3.org/2001/XMLSchema" xmlns:p="http://schemas.microsoft.com/office/2006/metadata/properties" xmlns:ns2="872fc81b-02a3-4ce7-8ab5-47a7258ce60f" xmlns:ns3="144b141e-ad44-46de-93cb-9f9c4b5d1bf6" targetNamespace="http://schemas.microsoft.com/office/2006/metadata/properties" ma:root="true" ma:fieldsID="13705c58c8a3ed5a3ecf6e9b3ae2c66b" ns2:_="" ns3:_="">
    <xsd:import namespace="872fc81b-02a3-4ce7-8ab5-47a7258ce60f"/>
    <xsd:import namespace="144b141e-ad44-46de-93cb-9f9c4b5d1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Coded" minOccurs="0"/>
                <xsd:element ref="ns2:Dat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2fc81b-02a3-4ce7-8ab5-47a7258ce6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caf2c84-180d-4652-98d8-3773f236d38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Coded" ma:index="19" nillable="true" ma:displayName="Coded" ma:default="0" ma:format="Dropdown" ma:internalName="Coded">
      <xsd:simpleType>
        <xsd:restriction base="dms:Boolean"/>
      </xsd:simpleType>
    </xsd:element>
    <xsd:element name="Date" ma:index="20" nillable="true" ma:displayName="Date" ma:format="DateOnly" ma:internalName="Date">
      <xsd:simpleType>
        <xsd:restriction base="dms:DateTim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4b141e-ad44-46de-93cb-9f9c4b5d1bf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a3bdf91-4b80-4283-9865-6f20ef9dbfc0}" ma:internalName="TaxCatchAll" ma:showField="CatchAllData" ma:web="144b141e-ad44-46de-93cb-9f9c4b5d1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534F8D-D8D5-4FA4-A218-A7CE4BCB13AD}">
  <ds:schemaRef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872fc81b-02a3-4ce7-8ab5-47a7258ce60f"/>
    <ds:schemaRef ds:uri="144b141e-ad44-46de-93cb-9f9c4b5d1bf6"/>
    <ds:schemaRef ds:uri="http://purl.org/dc/dcmitype/"/>
    <ds:schemaRef ds:uri="http://purl.org/dc/terms/"/>
  </ds:schemaRefs>
</ds:datastoreItem>
</file>

<file path=customXml/itemProps2.xml><?xml version="1.0" encoding="utf-8"?>
<ds:datastoreItem xmlns:ds="http://schemas.openxmlformats.org/officeDocument/2006/customXml" ds:itemID="{CC85E8A7-60C6-48B4-AFD9-486DECBE865A}">
  <ds:schemaRefs>
    <ds:schemaRef ds:uri="http://schemas.microsoft.com/sharepoint/v3/contenttype/forms"/>
  </ds:schemaRefs>
</ds:datastoreItem>
</file>

<file path=customXml/itemProps3.xml><?xml version="1.0" encoding="utf-8"?>
<ds:datastoreItem xmlns:ds="http://schemas.openxmlformats.org/officeDocument/2006/customXml" ds:itemID="{83272E88-0184-4B9D-963B-6BAB7814FE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2fc81b-02a3-4ce7-8ab5-47a7258ce60f"/>
    <ds:schemaRef ds:uri="144b141e-ad44-46de-93cb-9f9c4b5d1b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FINAL DHSC PPT</Template>
  <TotalTime>10294</TotalTime>
  <Words>1663</Words>
  <Application>Microsoft Office PowerPoint</Application>
  <PresentationFormat>Widescreen</PresentationFormat>
  <Paragraphs>200</Paragraphs>
  <Slides>18</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Men’s Health Community Fund</vt:lpstr>
      <vt:lpstr>Webinar Structure</vt:lpstr>
      <vt:lpstr>Background on the Partnership</vt:lpstr>
      <vt:lpstr>Background on Men’s Health</vt:lpstr>
      <vt:lpstr>Objectives and outcomes</vt:lpstr>
      <vt:lpstr>Eligibility: Organisational &amp; Programme</vt:lpstr>
      <vt:lpstr>Eligibility: Demographics</vt:lpstr>
      <vt:lpstr>Other Requirements</vt:lpstr>
      <vt:lpstr>Application process</vt:lpstr>
      <vt:lpstr>Next steps</vt:lpstr>
      <vt:lpstr>FAQs</vt:lpstr>
      <vt:lpstr>Q: Who is eligible to apply? </vt:lpstr>
      <vt:lpstr>Q: Do we need to work exclusively with men and boys? </vt:lpstr>
      <vt:lpstr>Q: How do I use the IMD Decile Eligibility Checker? </vt:lpstr>
      <vt:lpstr>Q: Do we need academic research evidence to apply? </vt:lpstr>
      <vt:lpstr>Q: How much funding is available and for how long? </vt:lpstr>
      <vt:lpstr>Q: Can we submit more than one application? </vt:lpstr>
      <vt:lpstr>Q: What will be expected of us if we are funded?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Subject]</dc:subject>
  <dc:creator>Eamyodsin, Nicole</dc:creator>
  <cp:keywords>[Add keywords]; DHSC; PowerPoint Presentation;</cp:keywords>
  <cp:lastModifiedBy>Dedryver, Chloe</cp:lastModifiedBy>
  <cp:revision>20</cp:revision>
  <dcterms:created xsi:type="dcterms:W3CDTF">2018-09-10T12:23:38Z</dcterms:created>
  <dcterms:modified xsi:type="dcterms:W3CDTF">2026-06-25T08:42:27Z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0x0101009FE47000D2CD904FA4B451CDB86BFF1B</vt:lpwstr>
  </property>
  <property fmtid="{D5CDD505-2E9C-101B-9397-08002B2CF9AE}" pid="3" name="MediaServiceImageTags">
    <vt:lpwstr/>
  </property>
</Properties>
</file>