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omments/comment1.xml" ContentType="application/vnd.openxmlformats-officedocument.presentationml.comment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4"/>
  </p:sldMasterIdLst>
  <p:notesMasterIdLst>
    <p:notesMasterId r:id="rId13"/>
  </p:notesMasterIdLst>
  <p:handoutMasterIdLst>
    <p:handoutMasterId r:id="rId14"/>
  </p:handoutMasterIdLst>
  <p:sldIdLst>
    <p:sldId id="382" r:id="rId5"/>
    <p:sldId id="3483" r:id="rId6"/>
    <p:sldId id="3484" r:id="rId7"/>
    <p:sldId id="3489" r:id="rId8"/>
    <p:sldId id="3490" r:id="rId9"/>
    <p:sldId id="3491" r:id="rId10"/>
    <p:sldId id="3492" r:id="rId11"/>
    <p:sldId id="3493" r:id="rId12"/>
  </p:sldIdLst>
  <p:sldSz cx="12192000" cy="6858000"/>
  <p:notesSz cx="7315200" cy="96012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teil Salih (Consultant)" initials="TS(" lastIdx="1" clrIdx="0">
    <p:extLst>
      <p:ext uri="{19B8F6BF-5375-455C-9EA6-DF929625EA0E}">
        <p15:presenceInfo xmlns:p15="http://schemas.microsoft.com/office/powerpoint/2012/main" userId="S-1-5-21-1575110632-971135871-516611687-343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2FA"/>
    <a:srgbClr val="EDEFF0"/>
    <a:srgbClr val="408FCD"/>
    <a:srgbClr val="FF0000"/>
    <a:srgbClr val="FFFF00"/>
    <a:srgbClr val="000000"/>
    <a:srgbClr val="7F6700"/>
    <a:srgbClr val="FF9933"/>
    <a:srgbClr val="7F6000"/>
    <a:srgbClr val="4E3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3957" autoAdjust="0"/>
  </p:normalViewPr>
  <p:slideViewPr>
    <p:cSldViewPr snapToGrid="0">
      <p:cViewPr varScale="1">
        <p:scale>
          <a:sx n="93" d="100"/>
          <a:sy n="93" d="100"/>
        </p:scale>
        <p:origin x="5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2277" y="-13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30T09:44:06.344" idx="1">
    <p:pos x="6979" y="1842"/>
    <p:text>Email Notifications from Expo 2020 to Expo City</p:text>
    <p:extLst>
      <p:ext uri="{C676402C-5697-4E1C-873F-D02D1690AC5C}">
        <p15:threadingInfo xmlns:p15="http://schemas.microsoft.com/office/powerpoint/2012/main" timeZoneBias="-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87289B-673D-4EE9-B77E-E0A3C3C673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D59CE8-3D0A-43FF-97AE-5D18E223F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9" y="4621214"/>
            <a:ext cx="5851525" cy="3779837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55738" y="946150"/>
            <a:ext cx="8420101" cy="473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A1C65-3CB1-4B4F-A8B5-A97012248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" y="9119475"/>
            <a:ext cx="3169920" cy="481727"/>
          </a:xfrm>
          <a:prstGeom prst="rect">
            <a:avLst/>
          </a:prstGeom>
        </p:spPr>
        <p:txBody>
          <a:bodyPr/>
          <a:lstStyle/>
          <a:p>
            <a:pPr defTabSz="947044"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Copyright © 2017 Accenture and Etisalat. All rights reserved. </a:t>
            </a:r>
            <a:endParaRPr lang="en-GB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o_front_cover_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8" y="-9529"/>
            <a:ext cx="12207799" cy="687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3696"/>
            <a:ext cx="8043333" cy="1637771"/>
          </a:xfrm>
        </p:spPr>
        <p:txBody>
          <a:bodyPr anchor="t"/>
          <a:lstStyle>
            <a:lvl1pPr algn="l">
              <a:defRPr sz="45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42267"/>
            <a:ext cx="8043333" cy="6096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79A66-5788-412D-B0A4-7488D62B9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" y="5754692"/>
            <a:ext cx="265808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3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8256"/>
            <a:ext cx="8532283" cy="1820861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 sz="45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815840"/>
            <a:ext cx="3048000" cy="1981200"/>
          </a:xfrm>
        </p:spPr>
        <p:txBody>
          <a:bodyPr/>
          <a:lstStyle>
            <a:lvl1pPr marL="0" indent="0" algn="r">
              <a:buNone/>
              <a:defRPr sz="13333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7542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3696"/>
            <a:ext cx="8043333" cy="1637771"/>
          </a:xfrm>
        </p:spPr>
        <p:txBody>
          <a:bodyPr anchor="t"/>
          <a:lstStyle>
            <a:lvl1pPr algn="l">
              <a:defRPr sz="4533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42267"/>
            <a:ext cx="8043333" cy="60960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973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8000" y="1197231"/>
            <a:ext cx="11220171" cy="4928932"/>
          </a:xfrm>
        </p:spPr>
        <p:txBody>
          <a:bodyPr/>
          <a:lstStyle>
            <a:lvl3pPr>
              <a:buFont typeface="Arial" pitchFamily="34" charset="0"/>
              <a:buChar char="–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88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0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0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8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570A440A-061C-401F-8287-958FDAAF2A8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6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:a16="http://schemas.microsoft.com/office/drawing/2014/main" id="{570A440A-061C-401F-8287-958FDAAF2A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2DA99B5D-FB7D-47EA-AC93-CEE8E85AA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63" name="think-cell Slide" r:id="rId8" imgW="444" imgH="443" progId="TCLayout.ActiveDocument.1">
                  <p:embed/>
                </p:oleObj>
              </mc:Choice>
              <mc:Fallback>
                <p:oleObj name="think-cell Slide" r:id="rId8" imgW="444" imgH="44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2DA99B5D-FB7D-47EA-AC93-CEE8E85AA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6208B09-3EFC-410D-BDC0-55FFA966A3B0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282222" cy="89297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legacyFlat3" dir="b"/>
          </a:scene3d>
          <a:sp3d extrusionH="430200" prstMaterial="legacyMatte">
            <a:extrusionClr>
              <a:srgbClr val="0099CC"/>
            </a:extrusionClr>
          </a:sp3d>
        </p:spPr>
        <p:txBody>
          <a:bodyPr wrap="none" lIns="0" tIns="0" rIns="0" bIns="0" anchor="ctr">
            <a:flatTx/>
          </a:bodyPr>
          <a:lstStyle/>
          <a:p>
            <a:pPr algn="ctr" eaLnBrk="1" fontAlgn="auto" hangingPunct="1">
              <a:defRPr/>
            </a:pPr>
            <a:endParaRPr lang="en-US" sz="2798" dirty="0">
              <a:solidFill>
                <a:schemeClr val="bg1"/>
              </a:solidFill>
              <a:latin typeface="Expo"/>
              <a:cs typeface="Arial" panose="020B0604020202020204" pitchFamily="34" charset="0"/>
              <a:sym typeface="Expo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637" y="109784"/>
            <a:ext cx="10948276" cy="649207"/>
          </a:xfrm>
          <a:prstGeom prst="rect">
            <a:avLst/>
          </a:prstGeom>
        </p:spPr>
        <p:txBody>
          <a:bodyPr/>
          <a:lstStyle>
            <a:lvl1pPr>
              <a:defRPr>
                <a:latin typeface="Expo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2D5EB73-A062-4914-9EEE-F182BF63D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2196" y="616890"/>
            <a:ext cx="9651004" cy="3737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Expo"/>
              </a:defRPr>
            </a:lvl1pPr>
            <a:lvl2pPr marL="182529" indent="0">
              <a:buNone/>
              <a:defRPr sz="2400">
                <a:solidFill>
                  <a:schemeClr val="accent1"/>
                </a:solidFill>
              </a:defRPr>
            </a:lvl2pPr>
            <a:lvl3pPr marL="449177" indent="0">
              <a:buNone/>
              <a:defRPr sz="2400">
                <a:solidFill>
                  <a:schemeClr val="accent1"/>
                </a:solidFill>
              </a:defRPr>
            </a:lvl3pPr>
            <a:lvl4pPr marL="625357" indent="0">
              <a:buNone/>
              <a:defRPr sz="2400">
                <a:solidFill>
                  <a:schemeClr val="accent1"/>
                </a:solidFill>
              </a:defRPr>
            </a:lvl4pPr>
            <a:lvl5pPr marL="898356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B5AADFF-2EDB-4B79-A264-CFA3DBC2BC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B7CD-5D75-4651-B287-783E59F66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02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652B6EF0-C9B1-4F74-8852-9DE3B6F0B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:a16="http://schemas.microsoft.com/office/drawing/2014/main" id="{652B6EF0-C9B1-4F74-8852-9DE3B6F0B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08639" y="7"/>
            <a:ext cx="10948276" cy="649207"/>
          </a:xfrm>
          <a:prstGeom prst="rect">
            <a:avLst/>
          </a:prstGeom>
        </p:spPr>
        <p:txBody>
          <a:bodyPr/>
          <a:lstStyle>
            <a:lvl1pPr>
              <a:defRPr>
                <a:latin typeface="Expo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424782-0D77-45E8-AB20-B7E49DD4E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AA29E-30EE-4A38-A87C-2197DF0DD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75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CD3B9193-69E3-460D-8D9D-413B9FDDDB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:a16="http://schemas.microsoft.com/office/drawing/2014/main" id="{CD3B9193-69E3-460D-8D9D-413B9FDDD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637" y="109784"/>
            <a:ext cx="10948276" cy="649207"/>
          </a:xfrm>
          <a:prstGeom prst="rect">
            <a:avLst/>
          </a:prstGeom>
        </p:spPr>
        <p:txBody>
          <a:bodyPr/>
          <a:lstStyle>
            <a:lvl1pPr>
              <a:defRPr>
                <a:latin typeface="Expo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8637" y="841126"/>
            <a:ext cx="10948276" cy="39590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Expo"/>
              </a:defRPr>
            </a:lvl1pPr>
            <a:lvl2pPr marL="182529" indent="0">
              <a:buNone/>
              <a:defRPr sz="2400">
                <a:solidFill>
                  <a:schemeClr val="accent1"/>
                </a:solidFill>
              </a:defRPr>
            </a:lvl2pPr>
            <a:lvl3pPr marL="449177" indent="0">
              <a:buNone/>
              <a:defRPr sz="2400">
                <a:solidFill>
                  <a:schemeClr val="accent1"/>
                </a:solidFill>
              </a:defRPr>
            </a:lvl3pPr>
            <a:lvl4pPr marL="625357" indent="0">
              <a:buNone/>
              <a:defRPr sz="2400">
                <a:solidFill>
                  <a:schemeClr val="accent1"/>
                </a:solidFill>
              </a:defRPr>
            </a:lvl4pPr>
            <a:lvl5pPr marL="898356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30414ED-77C3-40DF-AC59-A4D495C870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BAD8-AF52-4AB5-8860-AF53938F3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8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4683" y="441326"/>
            <a:ext cx="10962635" cy="4354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14683" y="788487"/>
            <a:ext cx="10961368" cy="5032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133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mtClean="0">
                <a:solidFill>
                  <a:schemeClr val="bg2"/>
                </a:solidFill>
              </a:defRPr>
            </a:lvl3pPr>
            <a:lvl4pPr>
              <a:defRPr lang="en-US" smtClean="0">
                <a:solidFill>
                  <a:schemeClr val="bg2"/>
                </a:solidFill>
              </a:defRPr>
            </a:lvl4pPr>
            <a:lvl5pPr>
              <a:defRPr lang="en-US">
                <a:solidFill>
                  <a:schemeClr val="bg2"/>
                </a:solidFill>
              </a:defRPr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Slide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00528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A8F47102-D1C2-4CE5-85E5-85A27CE3E8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:a16="http://schemas.microsoft.com/office/drawing/2014/main" id="{A8F47102-D1C2-4CE5-85E5-85A27CE3E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08639" y="7"/>
            <a:ext cx="10948276" cy="649207"/>
          </a:xfrm>
          <a:prstGeom prst="rect">
            <a:avLst/>
          </a:prstGeom>
        </p:spPr>
        <p:txBody>
          <a:bodyPr/>
          <a:lstStyle>
            <a:lvl1pPr>
              <a:defRPr>
                <a:latin typeface="Expo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ED5BAB0-4D6C-4DE4-9D4C-54E1B81F26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D4F8-9FDC-440B-8ED0-75525F37F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3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A9AB66-7F6B-4DE5-BBD5-60D364A0D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E872-59A4-4DF4-A3C1-38164480E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0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EFB247BF-C85C-4586-9440-F89F0FEE01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8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:a16="http://schemas.microsoft.com/office/drawing/2014/main" id="{EFB247BF-C85C-4586-9440-F89F0FEE0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06FD48AE-2747-4060-B445-AECC7B92FB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87" name="think-cell Slide" r:id="rId8" imgW="444" imgH="443" progId="TCLayout.ActiveDocument.1">
                  <p:embed/>
                </p:oleObj>
              </mc:Choice>
              <mc:Fallback>
                <p:oleObj name="think-cell Slide" r:id="rId8" imgW="444" imgH="44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06FD48AE-2747-4060-B445-AECC7B92F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CF71D96-FE9E-42EE-A341-88AE35A13224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legacyFlat3" dir="b"/>
          </a:scene3d>
          <a:sp3d extrusionH="430200" prstMaterial="legacyMatte">
            <a:extrusionClr>
              <a:srgbClr val="0099CC"/>
            </a:extrusionClr>
          </a:sp3d>
        </p:spPr>
        <p:txBody>
          <a:bodyPr wrap="none" lIns="0" tIns="0" rIns="0" bIns="0" anchor="ctr">
            <a:flatTx/>
          </a:bodyPr>
          <a:lstStyle/>
          <a:p>
            <a:pPr algn="ctr" eaLnBrk="1" fontAlgn="auto" hangingPunct="1">
              <a:defRPr/>
            </a:pPr>
            <a:endParaRPr lang="en-US" sz="2798" dirty="0">
              <a:solidFill>
                <a:schemeClr val="bg1"/>
              </a:solidFill>
              <a:latin typeface="Expo"/>
              <a:cs typeface="Arial" panose="020B0604020202020204" pitchFamily="34" charset="0"/>
              <a:sym typeface="Expo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637" y="109784"/>
            <a:ext cx="10948276" cy="649207"/>
          </a:xfrm>
          <a:prstGeom prst="rect">
            <a:avLst/>
          </a:prstGeom>
        </p:spPr>
        <p:txBody>
          <a:bodyPr/>
          <a:lstStyle>
            <a:lvl1pPr>
              <a:defRPr>
                <a:latin typeface="Expo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8637" y="841126"/>
            <a:ext cx="10948276" cy="39590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Expo"/>
              </a:defRPr>
            </a:lvl1pPr>
            <a:lvl2pPr marL="182529" indent="0">
              <a:buNone/>
              <a:defRPr sz="2400">
                <a:solidFill>
                  <a:schemeClr val="accent1"/>
                </a:solidFill>
              </a:defRPr>
            </a:lvl2pPr>
            <a:lvl3pPr marL="449177" indent="0">
              <a:buNone/>
              <a:defRPr sz="2400">
                <a:solidFill>
                  <a:schemeClr val="accent1"/>
                </a:solidFill>
              </a:defRPr>
            </a:lvl3pPr>
            <a:lvl4pPr marL="625357" indent="0">
              <a:buNone/>
              <a:defRPr sz="2400">
                <a:solidFill>
                  <a:schemeClr val="accent1"/>
                </a:solidFill>
              </a:defRPr>
            </a:lvl4pPr>
            <a:lvl5pPr marL="898356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30F68CC-6F6C-41FC-8715-03D7A4C794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1F92D-D837-41EE-A787-DB427C344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E4F994C4-02A8-4F8E-8216-490949DD55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:a16="http://schemas.microsoft.com/office/drawing/2014/main" id="{E4F994C4-02A8-4F8E-8216-490949DD5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08639" y="7"/>
            <a:ext cx="10948276" cy="649207"/>
          </a:xfrm>
          <a:prstGeom prst="rect">
            <a:avLst/>
          </a:prstGeom>
        </p:spPr>
        <p:txBody>
          <a:bodyPr/>
          <a:lstStyle>
            <a:lvl1pPr>
              <a:defRPr>
                <a:latin typeface="Expo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782CA1-E423-4BE8-80FB-BDD74E44A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4E8A-B900-47DE-9784-E635DE068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04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01DDF6-1178-42BC-A5F8-726027AE1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73FE-E513-4350-A41B-216D01DC8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7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F83D03EE-02D1-4362-900C-6496CAFE9E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:a16="http://schemas.microsoft.com/office/drawing/2014/main" id="{F83D03EE-02D1-4362-900C-6496CAFE9E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637" y="109784"/>
            <a:ext cx="10948276" cy="649207"/>
          </a:xfrm>
          <a:prstGeom prst="rect">
            <a:avLst/>
          </a:prstGeom>
        </p:spPr>
        <p:txBody>
          <a:bodyPr/>
          <a:lstStyle>
            <a:lvl1pPr>
              <a:defRPr>
                <a:latin typeface="Expo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8637" y="841126"/>
            <a:ext cx="10948276" cy="39590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Expo"/>
              </a:defRPr>
            </a:lvl1pPr>
            <a:lvl2pPr marL="182529" indent="0">
              <a:buNone/>
              <a:defRPr sz="2400">
                <a:solidFill>
                  <a:schemeClr val="accent1"/>
                </a:solidFill>
              </a:defRPr>
            </a:lvl2pPr>
            <a:lvl3pPr marL="449177" indent="0">
              <a:buNone/>
              <a:defRPr sz="2400">
                <a:solidFill>
                  <a:schemeClr val="accent1"/>
                </a:solidFill>
              </a:defRPr>
            </a:lvl3pPr>
            <a:lvl4pPr marL="625357" indent="0">
              <a:buNone/>
              <a:defRPr sz="2400">
                <a:solidFill>
                  <a:schemeClr val="accent1"/>
                </a:solidFill>
              </a:defRPr>
            </a:lvl4pPr>
            <a:lvl5pPr marL="898356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5B1F64B-AE8E-4FB6-9389-21F92CF5EB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B3D4-A213-44F0-9B57-96E2BC55C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C3FED450-D447-4886-BA25-82A14CAFBD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:a16="http://schemas.microsoft.com/office/drawing/2014/main" id="{C3FED450-D447-4886-BA25-82A14CAFB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08639" y="7"/>
            <a:ext cx="10948276" cy="649207"/>
          </a:xfrm>
          <a:prstGeom prst="rect">
            <a:avLst/>
          </a:prstGeom>
        </p:spPr>
        <p:txBody>
          <a:bodyPr/>
          <a:lstStyle>
            <a:lvl1pPr>
              <a:defRPr>
                <a:latin typeface="Expo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5A8FBAA-65D6-430D-8727-64BFE9967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DB4E-D667-408A-88B9-33C5559A1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4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51F381-3D44-447E-BF48-436638F33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10887075" y="6537325"/>
            <a:ext cx="67786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BEF0-F352-45E6-BCB0-6618CAC66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78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75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5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83" y="1486959"/>
            <a:ext cx="5279136" cy="4242859"/>
          </a:xfrm>
        </p:spPr>
        <p:txBody>
          <a:bodyPr/>
          <a:lstStyle>
            <a:lvl1pPr marL="152396" indent="-152396">
              <a:defRPr sz="1600"/>
            </a:lvl1pPr>
            <a:lvl2pPr marL="304792" indent="-152396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181" y="1486959"/>
            <a:ext cx="5279136" cy="4242859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</a:lstStyle>
          <a:p>
            <a:pPr marL="152396" lvl="0" indent="-152396"/>
            <a:r>
              <a:rPr lang="en-US"/>
              <a:t>Click to edit Master text styles</a:t>
            </a:r>
          </a:p>
          <a:p>
            <a:pPr marL="152396" lvl="1" indent="-152396"/>
            <a:r>
              <a:rPr lang="en-US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14683" y="788487"/>
            <a:ext cx="10961368" cy="5032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133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mtClean="0">
                <a:solidFill>
                  <a:schemeClr val="bg2"/>
                </a:solidFill>
              </a:defRPr>
            </a:lvl3pPr>
            <a:lvl4pPr>
              <a:defRPr lang="en-US" smtClean="0">
                <a:solidFill>
                  <a:schemeClr val="bg2"/>
                </a:solidFill>
              </a:defRPr>
            </a:lvl4pPr>
            <a:lvl5pPr>
              <a:defRPr lang="en-US">
                <a:solidFill>
                  <a:schemeClr val="bg2"/>
                </a:solidFill>
              </a:defRPr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Slide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35183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D322531-CBEB-48F6-B034-E359B636F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78" name="think-cell Slide" r:id="rId4" imgW="444" imgH="443" progId="TCLayout.ActiveDocument.1">
                  <p:embed/>
                </p:oleObj>
              </mc:Choice>
              <mc:Fallback>
                <p:oleObj name="think-cell Slide" r:id="rId4" imgW="444" imgH="4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D322531-CBEB-48F6-B034-E359B636F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08399" y="162061"/>
            <a:ext cx="9952755" cy="4341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>
              <a:defRPr sz="2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8399" y="620780"/>
            <a:ext cx="9952755" cy="381044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182563" indent="0">
              <a:buNone/>
              <a:defRPr sz="2400">
                <a:solidFill>
                  <a:schemeClr val="accent1"/>
                </a:solidFill>
              </a:defRPr>
            </a:lvl2pPr>
            <a:lvl3pPr marL="449262" indent="0">
              <a:buNone/>
              <a:defRPr sz="2400">
                <a:solidFill>
                  <a:schemeClr val="accent1"/>
                </a:solidFill>
              </a:defRPr>
            </a:lvl3pPr>
            <a:lvl4pPr marL="625475" indent="0">
              <a:buNone/>
              <a:defRPr sz="2400">
                <a:solidFill>
                  <a:schemeClr val="accent1"/>
                </a:solidFill>
              </a:defRPr>
            </a:lvl4pPr>
            <a:lvl5pPr marL="898525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069793" y="6506278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F337EE9-4357-F44A-8287-1176D243A32B}" type="slidenum">
              <a:rPr lang="en-GB" sz="1100" i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GB" sz="1100" i="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5561DB-A102-4AE4-AC97-CD9690752220}"/>
              </a:ext>
            </a:extLst>
          </p:cNvPr>
          <p:cNvSpPr/>
          <p:nvPr userDrawn="1"/>
        </p:nvSpPr>
        <p:spPr>
          <a:xfrm>
            <a:off x="0" y="5832764"/>
            <a:ext cx="2729345" cy="1025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D620375F-113C-4A89-B543-A43EBD1D99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784"/>
            <a:ext cx="911574" cy="5132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003D05-58D2-4A0B-AA30-EAB12652E581}"/>
              </a:ext>
            </a:extLst>
          </p:cNvPr>
          <p:cNvCxnSpPr>
            <a:cxnSpLocks/>
          </p:cNvCxnSpPr>
          <p:nvPr userDrawn="1"/>
        </p:nvCxnSpPr>
        <p:spPr>
          <a:xfrm>
            <a:off x="5230837" y="6506278"/>
            <a:ext cx="0" cy="24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42040D0-B7AD-43EA-B00D-767B76B4298E}"/>
              </a:ext>
            </a:extLst>
          </p:cNvPr>
          <p:cNvSpPr/>
          <p:nvPr userDrawn="1"/>
        </p:nvSpPr>
        <p:spPr bwMode="auto">
          <a:xfrm>
            <a:off x="5351182" y="6453537"/>
            <a:ext cx="351378" cy="297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legacyFlat3" dir="b"/>
          </a:scene3d>
          <a:sp3d extrusionH="430200" prstMaterial="legacyMatte">
            <a:extrusionClr>
              <a:srgbClr val="0099CC"/>
            </a:extrusionClr>
          </a:sp3d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96052-E840-4CCE-94AB-A015674A7F8E}"/>
              </a:ext>
            </a:extLst>
          </p:cNvPr>
          <p:cNvSpPr txBox="1"/>
          <p:nvPr userDrawn="1"/>
        </p:nvSpPr>
        <p:spPr>
          <a:xfrm>
            <a:off x="6614586" y="6478812"/>
            <a:ext cx="1493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Follow Step Sequence</a:t>
            </a:r>
            <a:endParaRPr lang="en-IN" sz="1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D2FB38-2F7F-41A4-95D4-DC138E3A85D5}"/>
              </a:ext>
            </a:extLst>
          </p:cNvPr>
          <p:cNvSpPr/>
          <p:nvPr userDrawn="1"/>
        </p:nvSpPr>
        <p:spPr bwMode="auto">
          <a:xfrm>
            <a:off x="8156291" y="6456838"/>
            <a:ext cx="343029" cy="281197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accent3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legacyFlat3" dir="b"/>
          </a:scene3d>
          <a:sp3d extrusionH="430200" prstMaterial="legacyMatte">
            <a:extrusionClr>
              <a:srgbClr val="0099CC"/>
            </a:extrusionClr>
          </a:sp3d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i</a:t>
            </a:r>
            <a:endParaRPr kumimoji="0" lang="en-IN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doni MT Black" panose="02070A03080606020203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CF2D7B-BDC1-4FA8-937F-F365C19E3C2B}"/>
              </a:ext>
            </a:extLst>
          </p:cNvPr>
          <p:cNvSpPr/>
          <p:nvPr userDrawn="1"/>
        </p:nvSpPr>
        <p:spPr bwMode="auto">
          <a:xfrm>
            <a:off x="5791483" y="6458660"/>
            <a:ext cx="351378" cy="297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legacyFlat3" dir="b"/>
          </a:scene3d>
          <a:sp3d extrusionH="430200" prstMaterial="legacyMatte">
            <a:extrusionClr>
              <a:srgbClr val="0099CC"/>
            </a:extrusionClr>
          </a:sp3d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0D433D-F6C7-4225-8891-66627A392F6D}"/>
              </a:ext>
            </a:extLst>
          </p:cNvPr>
          <p:cNvSpPr/>
          <p:nvPr userDrawn="1"/>
        </p:nvSpPr>
        <p:spPr bwMode="auto">
          <a:xfrm>
            <a:off x="6225599" y="6454865"/>
            <a:ext cx="351378" cy="2971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legacyFlat3" dir="b"/>
          </a:scene3d>
          <a:sp3d extrusionH="430200" prstMaterial="legacyMatte">
            <a:extrusionClr>
              <a:srgbClr val="0099CC"/>
            </a:extrusionClr>
          </a:sp3d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endParaRPr kumimoji="0" lang="en-IN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C16D55-C7AF-41DF-A311-05394C0E8F7F}"/>
              </a:ext>
            </a:extLst>
          </p:cNvPr>
          <p:cNvCxnSpPr>
            <a:cxnSpLocks/>
          </p:cNvCxnSpPr>
          <p:nvPr userDrawn="1"/>
        </p:nvCxnSpPr>
        <p:spPr>
          <a:xfrm>
            <a:off x="8065207" y="6506278"/>
            <a:ext cx="0" cy="24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2010D4B-967D-42E1-B88D-A50E2B38B16A}"/>
              </a:ext>
            </a:extLst>
          </p:cNvPr>
          <p:cNvSpPr txBox="1"/>
          <p:nvPr userDrawn="1"/>
        </p:nvSpPr>
        <p:spPr>
          <a:xfrm>
            <a:off x="8536929" y="6484119"/>
            <a:ext cx="2274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Optional Step, For Information only</a:t>
            </a:r>
            <a:endParaRPr lang="en-IN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1AA1C-BD79-48C3-9024-AA30FCF12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74" y="10063"/>
            <a:ext cx="265808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14683" y="788487"/>
            <a:ext cx="10961368" cy="5032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133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mtClean="0">
                <a:solidFill>
                  <a:schemeClr val="bg2"/>
                </a:solidFill>
              </a:defRPr>
            </a:lvl3pPr>
            <a:lvl4pPr>
              <a:defRPr lang="en-US" smtClean="0">
                <a:solidFill>
                  <a:schemeClr val="bg2"/>
                </a:solidFill>
              </a:defRPr>
            </a:lvl4pPr>
            <a:lvl5pPr>
              <a:defRPr lang="en-US">
                <a:solidFill>
                  <a:schemeClr val="bg2"/>
                </a:solidFill>
              </a:defRPr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Slide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764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2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8256"/>
            <a:ext cx="8532283" cy="1820861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 sz="45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810371"/>
            <a:ext cx="3048000" cy="1981200"/>
          </a:xfrm>
        </p:spPr>
        <p:txBody>
          <a:bodyPr/>
          <a:lstStyle>
            <a:lvl1pPr marL="0" indent="0" algn="r">
              <a:buNone/>
              <a:defRPr sz="13333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689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8256"/>
            <a:ext cx="8532283" cy="1820861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 sz="45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815840"/>
            <a:ext cx="3048000" cy="1981200"/>
          </a:xfrm>
        </p:spPr>
        <p:txBody>
          <a:bodyPr/>
          <a:lstStyle>
            <a:lvl1pPr marL="0" indent="0" algn="r">
              <a:buNone/>
              <a:defRPr sz="13333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141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8256"/>
            <a:ext cx="8532283" cy="1820861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 sz="45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815840"/>
            <a:ext cx="3048000" cy="1981200"/>
          </a:xfrm>
        </p:spPr>
        <p:txBody>
          <a:bodyPr/>
          <a:lstStyle>
            <a:lvl1pPr marL="0" indent="0" algn="r">
              <a:buNone/>
              <a:defRPr sz="13333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738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8256"/>
            <a:ext cx="8532283" cy="1820861"/>
          </a:xfrm>
        </p:spPr>
        <p:txBody>
          <a:bodyPr vert="horz" lIns="0" tIns="45720" rIns="0" bIns="45720" rtlCol="0" anchor="t">
            <a:noAutofit/>
          </a:bodyPr>
          <a:lstStyle>
            <a:lvl1pPr>
              <a:defRPr lang="en-US" sz="45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815840"/>
            <a:ext cx="3048000" cy="1981200"/>
          </a:xfrm>
        </p:spPr>
        <p:txBody>
          <a:bodyPr/>
          <a:lstStyle>
            <a:lvl1pPr marL="0" indent="0" algn="r">
              <a:buNone/>
              <a:defRPr sz="13333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3379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683" y="441325"/>
            <a:ext cx="10962635" cy="43891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683" y="1430545"/>
            <a:ext cx="8827768" cy="42659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7367" y="6378930"/>
            <a:ext cx="5486400" cy="2984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r">
              <a:defRPr sz="800">
                <a:solidFill>
                  <a:srgbClr val="4E352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72078" y="6382390"/>
            <a:ext cx="350047" cy="294989"/>
          </a:xfrm>
          <a:prstGeom prst="rect">
            <a:avLst/>
          </a:prstGeom>
        </p:spPr>
        <p:txBody>
          <a:bodyPr vert="horz" lIns="0" tIns="60960" rIns="0" bIns="60960" rtlCol="0" anchor="t">
            <a:noAutofit/>
          </a:bodyPr>
          <a:lstStyle>
            <a:defPPr>
              <a:defRPr lang="en-US"/>
            </a:defPPr>
            <a:lvl1pPr algn="r">
              <a:defRPr sz="600">
                <a:solidFill>
                  <a:srgbClr val="4E3524"/>
                </a:solidFill>
              </a:defRPr>
            </a:lvl1pPr>
          </a:lstStyle>
          <a:p>
            <a:pPr lvl="0" algn="l"/>
            <a:r>
              <a:rPr lang="en-US" sz="800" dirty="0">
                <a:solidFill>
                  <a:schemeClr val="tx1"/>
                </a:solidFill>
              </a:rPr>
              <a:t>|  </a:t>
            </a:r>
            <a:fld id="{0147339A-3AB3-A94C-8998-90FD6DAA8963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79A66-5788-412D-B0A4-7488D62B914E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" y="5754692"/>
            <a:ext cx="265808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088" r:id="rId17"/>
    <p:sldLayoutId id="2147484089" r:id="rId18"/>
    <p:sldLayoutId id="2147484090" r:id="rId19"/>
    <p:sldLayoutId id="2147484091" r:id="rId20"/>
    <p:sldLayoutId id="2147484092" r:id="rId21"/>
    <p:sldLayoutId id="2147484093" r:id="rId22"/>
    <p:sldLayoutId id="2147484094" r:id="rId23"/>
    <p:sldLayoutId id="2147484095" r:id="rId24"/>
    <p:sldLayoutId id="2147484096" r:id="rId25"/>
    <p:sldLayoutId id="2147484097" r:id="rId26"/>
    <p:sldLayoutId id="2147484098" r:id="rId27"/>
    <p:sldLayoutId id="2147484100" r:id="rId28"/>
    <p:sldLayoutId id="2147484146" r:id="rId29"/>
    <p:sldLayoutId id="2147484147" r:id="rId3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1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914377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1pPr>
      <a:lvl2pPr marL="533387" indent="-228594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7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3.xml"/><Relationship Id="rId7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7.xml"/><Relationship Id="rId7" Type="http://schemas.openxmlformats.org/officeDocument/2006/relationships/image" Target="../media/image7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9.xml"/><Relationship Id="rId7" Type="http://schemas.openxmlformats.org/officeDocument/2006/relationships/hyperlink" Target="https://supplier.ariba.com/" TargetMode="Externa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855" y="3430787"/>
            <a:ext cx="9758716" cy="23010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po"/>
              <a:ea typeface="+mj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Expo City Dubai</a:t>
            </a:r>
            <a:br>
              <a:rPr lang="en-US" dirty="0"/>
            </a:br>
            <a:r>
              <a:rPr lang="en-US" dirty="0"/>
              <a:t>Ariba Guide for Supplier Registration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70438"/>
            <a:ext cx="8043333" cy="609600"/>
          </a:xfrm>
        </p:spPr>
        <p:txBody>
          <a:bodyPr/>
          <a:lstStyle/>
          <a:p>
            <a:r>
              <a:rPr lang="en-US" sz="2400" dirty="0"/>
              <a:t>Registering as a new vendor with Expo City Dubai on award of sourcing event</a:t>
            </a:r>
          </a:p>
        </p:txBody>
      </p:sp>
    </p:spTree>
    <p:extLst>
      <p:ext uri="{BB962C8B-B14F-4D97-AF65-F5344CB8AC3E}">
        <p14:creationId xmlns:p14="http://schemas.microsoft.com/office/powerpoint/2010/main" val="253443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87EF6E-24A8-4731-BD6E-CDD660D36E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31" name="think-cell Slide" r:id="rId5" imgW="396" imgH="396" progId="TCLayout.ActiveDocument.1">
                  <p:embed/>
                </p:oleObj>
              </mc:Choice>
              <mc:Fallback>
                <p:oleObj name="think-cell Slide" r:id="rId5" imgW="396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E87EF6E-24A8-4731-BD6E-CDD660D3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4F164E8-043D-4227-9E5F-DD7DEC8BF0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po"/>
              <a:ea typeface="+mn-ea"/>
              <a:cs typeface="Arial" panose="020B0604020202020204" pitchFamily="34" charset="0"/>
              <a:sym typeface="Exp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Supplier Registration by Invitation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Provide all company and bank account information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025" y="1691469"/>
            <a:ext cx="4878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Before you are awarded a Purchase Order or Contract by Expo City Dubai, you will be invited to complete </a:t>
            </a:r>
            <a:r>
              <a:rPr lang="en-US" sz="2000" b="1" dirty="0">
                <a:latin typeface="+mn-lt"/>
              </a:rPr>
              <a:t>Supplier Registration </a:t>
            </a:r>
            <a:r>
              <a:rPr lang="en-US" sz="2000" dirty="0">
                <a:latin typeface="+mn-lt"/>
              </a:rPr>
              <a:t>via Ariba.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This includes submission of all required company information and your banking information.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You will need an </a:t>
            </a:r>
            <a:r>
              <a:rPr lang="en-US" sz="2000" b="1" dirty="0">
                <a:latin typeface="+mn-lt"/>
              </a:rPr>
              <a:t>Ariba account </a:t>
            </a:r>
            <a:r>
              <a:rPr lang="en-US" sz="2000" dirty="0">
                <a:latin typeface="+mn-lt"/>
              </a:rPr>
              <a:t>to transact with Expo City Dubai throughout the procure-to-pay cycle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5367" y="1626087"/>
            <a:ext cx="5480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Expo Office" panose="00000500000000000000" pitchFamily="50" charset="-78"/>
              </a:rPr>
              <a:t>You will receive an invitation by email</a:t>
            </a:r>
          </a:p>
          <a:p>
            <a:r>
              <a:rPr lang="en-US" b="1" dirty="0">
                <a:latin typeface="+mn-lt"/>
                <a:cs typeface="Expo Office" panose="00000500000000000000" pitchFamily="50" charset="-78"/>
              </a:rPr>
              <a:t>Subject</a:t>
            </a:r>
            <a:r>
              <a:rPr lang="en-US" dirty="0">
                <a:latin typeface="+mn-lt"/>
                <a:cs typeface="Expo Office" panose="00000500000000000000" pitchFamily="50" charset="-78"/>
              </a:rPr>
              <a:t>: Invitation: Register to become a supplier with </a:t>
            </a:r>
            <a:r>
              <a:rPr lang="en-US">
                <a:latin typeface="+mn-lt"/>
                <a:cs typeface="Expo Office" panose="00000500000000000000" pitchFamily="50" charset="-78"/>
              </a:rPr>
              <a:t>Expo </a:t>
            </a:r>
            <a:r>
              <a:rPr lang="en-US" smtClean="0">
                <a:latin typeface="+mn-lt"/>
                <a:cs typeface="Expo Office" panose="00000500000000000000" pitchFamily="50" charset="-78"/>
              </a:rPr>
              <a:t>2020 </a:t>
            </a:r>
            <a:r>
              <a:rPr lang="en-US" dirty="0">
                <a:latin typeface="+mn-lt"/>
                <a:cs typeface="Expo Office" panose="00000500000000000000" pitchFamily="50" charset="-78"/>
              </a:rPr>
              <a:t>Dubai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37511" y="2924857"/>
            <a:ext cx="4841388" cy="3057719"/>
            <a:chOff x="6237511" y="2924857"/>
            <a:chExt cx="4841388" cy="30577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1A9939-54B1-4465-BDE9-3A362C3B7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7511" y="2924857"/>
              <a:ext cx="4841388" cy="3057719"/>
            </a:xfrm>
            <a:prstGeom prst="rect">
              <a:avLst/>
            </a:prstGeom>
            <a:effectLst>
              <a:outerShdw blurRad="63500" sx="103000" sy="103000" algn="ct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7995138" y="3032369"/>
              <a:ext cx="1023816" cy="312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6984" y="3584295"/>
              <a:ext cx="1023816" cy="312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46092" y="4353517"/>
              <a:ext cx="1517337" cy="132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Expo 2020 Dubai invites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57799" y="4486032"/>
              <a:ext cx="496685" cy="220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89954" y="4812467"/>
              <a:ext cx="441062" cy="181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7105491" y="4702404"/>
              <a:ext cx="1451050" cy="681038"/>
            </a:xfrm>
            <a:prstGeom prst="wedgeRoundRectCallout">
              <a:avLst>
                <a:gd name="adj1" fmla="val -39706"/>
                <a:gd name="adj2" fmla="val 103592"/>
                <a:gd name="adj3" fmla="val 16667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Click here to access Ariba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09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2FEC035-4E2A-403A-9809-BD031E27E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623" y="1638947"/>
            <a:ext cx="6924432" cy="37592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87EF6E-24A8-4731-BD6E-CDD660D36E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31" name="think-cell Slide" r:id="rId6" imgW="396" imgH="396" progId="TCLayout.ActiveDocument.1">
                  <p:embed/>
                </p:oleObj>
              </mc:Choice>
              <mc:Fallback>
                <p:oleObj name="think-cell Slide" r:id="rId6" imgW="396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E87EF6E-24A8-4731-BD6E-CDD660D3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4F164E8-043D-4227-9E5F-DD7DEC8BF0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po"/>
              <a:ea typeface="+mn-ea"/>
              <a:cs typeface="Arial" panose="020B0604020202020204" pitchFamily="34" charset="0"/>
              <a:sym typeface="Exp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your existing Ariba account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If you don’t have one, click Sign Up to complete account set up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139587" y="3647510"/>
            <a:ext cx="1896504" cy="1157764"/>
          </a:xfrm>
          <a:prstGeom prst="wedgeRoundRectCallout">
            <a:avLst>
              <a:gd name="adj1" fmla="val -72495"/>
              <a:gd name="adj2" fmla="val -30809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Login</a:t>
            </a:r>
            <a:r>
              <a:rPr lang="en-US" sz="1400" dirty="0">
                <a:solidFill>
                  <a:schemeClr val="tx1"/>
                </a:solidFill>
              </a:rPr>
              <a:t> if you already have an Ariba account for your company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8168418" y="3187809"/>
            <a:ext cx="1896504" cy="919401"/>
          </a:xfrm>
          <a:prstGeom prst="wedgeRoundRectCallout">
            <a:avLst>
              <a:gd name="adj1" fmla="val -72495"/>
              <a:gd name="adj2" fmla="val -30809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Sign up</a:t>
            </a:r>
            <a:r>
              <a:rPr lang="en-US" sz="1400" dirty="0">
                <a:solidFill>
                  <a:schemeClr val="tx1"/>
                </a:solidFill>
              </a:rPr>
              <a:t> for a new Ariba account for your company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73574" y="4226392"/>
            <a:ext cx="2427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  <a:cs typeface="Expo Office" panose="00000500000000000000" pitchFamily="50" charset="-78"/>
              </a:rPr>
              <a:t>Refer to page X for account creation steps</a:t>
            </a:r>
          </a:p>
        </p:txBody>
      </p:sp>
    </p:spTree>
    <p:extLst>
      <p:ext uri="{BB962C8B-B14F-4D97-AF65-F5344CB8AC3E}">
        <p14:creationId xmlns:p14="http://schemas.microsoft.com/office/powerpoint/2010/main" val="156340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87EF6E-24A8-4731-BD6E-CDD660D36E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99" name="think-cell Slide" r:id="rId5" imgW="396" imgH="396" progId="TCLayout.ActiveDocument.1">
                  <p:embed/>
                </p:oleObj>
              </mc:Choice>
              <mc:Fallback>
                <p:oleObj name="think-cell Slide" r:id="rId5" imgW="396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E87EF6E-24A8-4731-BD6E-CDD660D3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4F164E8-043D-4227-9E5F-DD7DEC8BF0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po"/>
              <a:ea typeface="+mn-ea"/>
              <a:cs typeface="Arial" panose="020B0604020202020204" pitchFamily="34" charset="0"/>
              <a:sym typeface="Exp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supplier registration questionnaire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Please complete all mandatory fields and submit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E12FD6-8CAD-44AC-A6B8-385FF10000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1" y="1386669"/>
            <a:ext cx="6492297" cy="336614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453118" y="1193396"/>
            <a:ext cx="387137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</a:rPr>
              <a:t>Questionnaire includes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Supplier Information </a:t>
            </a:r>
            <a:r>
              <a:rPr lang="en-US" sz="1600" dirty="0">
                <a:latin typeface="+mn-lt"/>
              </a:rPr>
              <a:t>– provide your key company details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SME Details </a:t>
            </a:r>
            <a:r>
              <a:rPr lang="en-US" sz="1600" dirty="0">
                <a:latin typeface="+mn-lt"/>
              </a:rPr>
              <a:t>– confirm your SME classification status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Contacts Details </a:t>
            </a:r>
            <a:r>
              <a:rPr lang="en-US" sz="1600" dirty="0">
                <a:latin typeface="+mn-lt"/>
              </a:rPr>
              <a:t>– confirm your address and contact details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Ultimate Parent Company </a:t>
            </a:r>
            <a:r>
              <a:rPr lang="en-US" sz="1600" dirty="0">
                <a:latin typeface="+mn-lt"/>
              </a:rPr>
              <a:t>– confirm details of parent company (if relevant)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Transaction Information </a:t>
            </a:r>
            <a:r>
              <a:rPr lang="en-US" sz="1600" dirty="0">
                <a:latin typeface="+mn-lt"/>
              </a:rPr>
              <a:t>– email contacts for receiving POs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Bank Information </a:t>
            </a:r>
            <a:r>
              <a:rPr lang="en-US" sz="1600" dirty="0">
                <a:latin typeface="+mn-lt"/>
              </a:rPr>
              <a:t>– input your company’s bank account details for future payment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VAT / Tax Information </a:t>
            </a:r>
            <a:r>
              <a:rPr lang="en-US" sz="1600" dirty="0">
                <a:latin typeface="+mn-lt"/>
              </a:rPr>
              <a:t>– provide your VAT details</a:t>
            </a:r>
          </a:p>
        </p:txBody>
      </p:sp>
    </p:spTree>
    <p:extLst>
      <p:ext uri="{BB962C8B-B14F-4D97-AF65-F5344CB8AC3E}">
        <p14:creationId xmlns:p14="http://schemas.microsoft.com/office/powerpoint/2010/main" val="222719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87EF6E-24A8-4731-BD6E-CDD660D36E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94" name="think-cell Slide" r:id="rId5" imgW="396" imgH="396" progId="TCLayout.ActiveDocument.1">
                  <p:embed/>
                </p:oleObj>
              </mc:Choice>
              <mc:Fallback>
                <p:oleObj name="think-cell Slide" r:id="rId5" imgW="396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E87EF6E-24A8-4731-BD6E-CDD660D3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4F164E8-043D-4227-9E5F-DD7DEC8BF0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po"/>
              <a:ea typeface="+mn-ea"/>
              <a:cs typeface="Arial" panose="020B0604020202020204" pitchFamily="34" charset="0"/>
              <a:sym typeface="Exp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supplier registration questionnaire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You can provide information for one or more Company bank accounts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B14EB-74DA-40F3-B141-4CD8909000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863" y="1638947"/>
            <a:ext cx="6660642" cy="328246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3378182" y="3104301"/>
            <a:ext cx="3444650" cy="379078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519869" y="1990052"/>
            <a:ext cx="1896504" cy="681038"/>
          </a:xfrm>
          <a:prstGeom prst="wedgeRoundRectCallout">
            <a:avLst>
              <a:gd name="adj1" fmla="val 66381"/>
              <a:gd name="adj2" fmla="val 122965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to </a:t>
            </a:r>
            <a:r>
              <a:rPr lang="en-US" sz="1400" b="1" dirty="0">
                <a:solidFill>
                  <a:schemeClr val="tx1"/>
                </a:solidFill>
              </a:rPr>
              <a:t>‘Add Bank Information’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5BFFA4-5F60-4A17-B1BF-7E890C5FB4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830" y="3348548"/>
            <a:ext cx="2727569" cy="2086709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sp>
        <p:nvSpPr>
          <p:cNvPr id="16" name="Curved Up Arrow 10"/>
          <p:cNvSpPr/>
          <p:nvPr/>
        </p:nvSpPr>
        <p:spPr>
          <a:xfrm rot="4686745">
            <a:off x="6142960" y="3320212"/>
            <a:ext cx="952346" cy="840180"/>
          </a:xfrm>
          <a:custGeom>
            <a:avLst/>
            <a:gdLst>
              <a:gd name="connsiteX0" fmla="*/ 1197707 w 1406769"/>
              <a:gd name="connsiteY0" fmla="*/ 0 h 836247"/>
              <a:gd name="connsiteX1" fmla="*/ 1389413 w 1406769"/>
              <a:gd name="connsiteY1" fmla="*/ 209062 h 836247"/>
              <a:gd name="connsiteX2" fmla="*/ 1284882 w 1406769"/>
              <a:gd name="connsiteY2" fmla="*/ 209062 h 836247"/>
              <a:gd name="connsiteX3" fmla="*/ 651120 w 1406769"/>
              <a:gd name="connsiteY3" fmla="*/ 820812 h 836247"/>
              <a:gd name="connsiteX4" fmla="*/ 1075821 w 1406769"/>
              <a:gd name="connsiteY4" fmla="*/ 209062 h 836247"/>
              <a:gd name="connsiteX5" fmla="*/ 971289 w 1406769"/>
              <a:gd name="connsiteY5" fmla="*/ 209062 h 836247"/>
              <a:gd name="connsiteX6" fmla="*/ 1197707 w 1406769"/>
              <a:gd name="connsiteY6" fmla="*/ 0 h 836247"/>
              <a:gd name="connsiteX0" fmla="*/ 546588 w 1406769"/>
              <a:gd name="connsiteY0" fmla="*/ 836247 h 836247"/>
              <a:gd name="connsiteX1" fmla="*/ 0 w 1406769"/>
              <a:gd name="connsiteY1" fmla="*/ 0 h 836247"/>
              <a:gd name="connsiteX2" fmla="*/ 209062 w 1406769"/>
              <a:gd name="connsiteY2" fmla="*/ 0 h 836247"/>
              <a:gd name="connsiteX3" fmla="*/ 755650 w 1406769"/>
              <a:gd name="connsiteY3" fmla="*/ 836247 h 836247"/>
              <a:gd name="connsiteX4" fmla="*/ 546588 w 1406769"/>
              <a:gd name="connsiteY4" fmla="*/ 836247 h 836247"/>
              <a:gd name="connsiteX0" fmla="*/ 651119 w 1406769"/>
              <a:gd name="connsiteY0" fmla="*/ 820812 h 836247"/>
              <a:gd name="connsiteX1" fmla="*/ 1075820 w 1406769"/>
              <a:gd name="connsiteY1" fmla="*/ 209062 h 836247"/>
              <a:gd name="connsiteX2" fmla="*/ 971289 w 1406769"/>
              <a:gd name="connsiteY2" fmla="*/ 209062 h 836247"/>
              <a:gd name="connsiteX3" fmla="*/ 1197707 w 1406769"/>
              <a:gd name="connsiteY3" fmla="*/ 0 h 836247"/>
              <a:gd name="connsiteX4" fmla="*/ 1389413 w 1406769"/>
              <a:gd name="connsiteY4" fmla="*/ 209062 h 836247"/>
              <a:gd name="connsiteX5" fmla="*/ 1284882 w 1406769"/>
              <a:gd name="connsiteY5" fmla="*/ 209062 h 836247"/>
              <a:gd name="connsiteX6" fmla="*/ 755650 w 1406769"/>
              <a:gd name="connsiteY6" fmla="*/ 836247 h 836247"/>
              <a:gd name="connsiteX7" fmla="*/ 546588 w 1406769"/>
              <a:gd name="connsiteY7" fmla="*/ 836247 h 836247"/>
              <a:gd name="connsiteX8" fmla="*/ 0 w 1406769"/>
              <a:gd name="connsiteY8" fmla="*/ 0 h 836247"/>
              <a:gd name="connsiteX9" fmla="*/ 209062 w 1406769"/>
              <a:gd name="connsiteY9" fmla="*/ 0 h 836247"/>
              <a:gd name="connsiteX10" fmla="*/ 755650 w 1406769"/>
              <a:gd name="connsiteY10" fmla="*/ 836247 h 836247"/>
              <a:gd name="connsiteX0" fmla="*/ 1197707 w 1389413"/>
              <a:gd name="connsiteY0" fmla="*/ 0 h 836376"/>
              <a:gd name="connsiteX1" fmla="*/ 1389413 w 1389413"/>
              <a:gd name="connsiteY1" fmla="*/ 209062 h 836376"/>
              <a:gd name="connsiteX2" fmla="*/ 1284882 w 1389413"/>
              <a:gd name="connsiteY2" fmla="*/ 209062 h 836376"/>
              <a:gd name="connsiteX3" fmla="*/ 651120 w 1389413"/>
              <a:gd name="connsiteY3" fmla="*/ 820812 h 836376"/>
              <a:gd name="connsiteX4" fmla="*/ 1075821 w 1389413"/>
              <a:gd name="connsiteY4" fmla="*/ 209062 h 836376"/>
              <a:gd name="connsiteX5" fmla="*/ 971289 w 1389413"/>
              <a:gd name="connsiteY5" fmla="*/ 209062 h 836376"/>
              <a:gd name="connsiteX6" fmla="*/ 1197707 w 1389413"/>
              <a:gd name="connsiteY6" fmla="*/ 0 h 836376"/>
              <a:gd name="connsiteX0" fmla="*/ 546588 w 1389413"/>
              <a:gd name="connsiteY0" fmla="*/ 836247 h 836376"/>
              <a:gd name="connsiteX1" fmla="*/ 0 w 1389413"/>
              <a:gd name="connsiteY1" fmla="*/ 0 h 836376"/>
              <a:gd name="connsiteX2" fmla="*/ 209062 w 1389413"/>
              <a:gd name="connsiteY2" fmla="*/ 0 h 836376"/>
              <a:gd name="connsiteX3" fmla="*/ 755650 w 1389413"/>
              <a:gd name="connsiteY3" fmla="*/ 836247 h 836376"/>
              <a:gd name="connsiteX4" fmla="*/ 546588 w 1389413"/>
              <a:gd name="connsiteY4" fmla="*/ 836247 h 836376"/>
              <a:gd name="connsiteX0" fmla="*/ 651119 w 1389413"/>
              <a:gd name="connsiteY0" fmla="*/ 820812 h 836376"/>
              <a:gd name="connsiteX1" fmla="*/ 1075820 w 1389413"/>
              <a:gd name="connsiteY1" fmla="*/ 209062 h 836376"/>
              <a:gd name="connsiteX2" fmla="*/ 971289 w 1389413"/>
              <a:gd name="connsiteY2" fmla="*/ 209062 h 836376"/>
              <a:gd name="connsiteX3" fmla="*/ 1197707 w 1389413"/>
              <a:gd name="connsiteY3" fmla="*/ 0 h 836376"/>
              <a:gd name="connsiteX4" fmla="*/ 1389413 w 1389413"/>
              <a:gd name="connsiteY4" fmla="*/ 209062 h 836376"/>
              <a:gd name="connsiteX5" fmla="*/ 1284882 w 1389413"/>
              <a:gd name="connsiteY5" fmla="*/ 209062 h 836376"/>
              <a:gd name="connsiteX6" fmla="*/ 755650 w 1389413"/>
              <a:gd name="connsiteY6" fmla="*/ 836247 h 836376"/>
              <a:gd name="connsiteX7" fmla="*/ 546588 w 1389413"/>
              <a:gd name="connsiteY7" fmla="*/ 836247 h 836376"/>
              <a:gd name="connsiteX8" fmla="*/ 0 w 1389413"/>
              <a:gd name="connsiteY8" fmla="*/ 0 h 836376"/>
              <a:gd name="connsiteX9" fmla="*/ 209062 w 1389413"/>
              <a:gd name="connsiteY9" fmla="*/ 0 h 836376"/>
              <a:gd name="connsiteX10" fmla="*/ 755650 w 1389413"/>
              <a:gd name="connsiteY10" fmla="*/ 836247 h 836376"/>
              <a:gd name="connsiteX0" fmla="*/ 1197707 w 1389413"/>
              <a:gd name="connsiteY0" fmla="*/ 0 h 1041511"/>
              <a:gd name="connsiteX1" fmla="*/ 1389413 w 1389413"/>
              <a:gd name="connsiteY1" fmla="*/ 209062 h 1041511"/>
              <a:gd name="connsiteX2" fmla="*/ 1284882 w 1389413"/>
              <a:gd name="connsiteY2" fmla="*/ 209062 h 1041511"/>
              <a:gd name="connsiteX3" fmla="*/ 651120 w 1389413"/>
              <a:gd name="connsiteY3" fmla="*/ 820812 h 1041511"/>
              <a:gd name="connsiteX4" fmla="*/ 1075821 w 1389413"/>
              <a:gd name="connsiteY4" fmla="*/ 209062 h 1041511"/>
              <a:gd name="connsiteX5" fmla="*/ 971289 w 1389413"/>
              <a:gd name="connsiteY5" fmla="*/ 209062 h 1041511"/>
              <a:gd name="connsiteX6" fmla="*/ 1197707 w 1389413"/>
              <a:gd name="connsiteY6" fmla="*/ 0 h 1041511"/>
              <a:gd name="connsiteX0" fmla="*/ 546588 w 1389413"/>
              <a:gd name="connsiteY0" fmla="*/ 836247 h 1041511"/>
              <a:gd name="connsiteX1" fmla="*/ 0 w 1389413"/>
              <a:gd name="connsiteY1" fmla="*/ 0 h 1041511"/>
              <a:gd name="connsiteX2" fmla="*/ 209062 w 1389413"/>
              <a:gd name="connsiteY2" fmla="*/ 0 h 1041511"/>
              <a:gd name="connsiteX3" fmla="*/ 755650 w 1389413"/>
              <a:gd name="connsiteY3" fmla="*/ 836247 h 1041511"/>
              <a:gd name="connsiteX4" fmla="*/ 546588 w 1389413"/>
              <a:gd name="connsiteY4" fmla="*/ 836247 h 1041511"/>
              <a:gd name="connsiteX0" fmla="*/ 651119 w 1389413"/>
              <a:gd name="connsiteY0" fmla="*/ 820812 h 1041511"/>
              <a:gd name="connsiteX1" fmla="*/ 1075820 w 1389413"/>
              <a:gd name="connsiteY1" fmla="*/ 209062 h 1041511"/>
              <a:gd name="connsiteX2" fmla="*/ 971289 w 1389413"/>
              <a:gd name="connsiteY2" fmla="*/ 209062 h 1041511"/>
              <a:gd name="connsiteX3" fmla="*/ 1197707 w 1389413"/>
              <a:gd name="connsiteY3" fmla="*/ 0 h 1041511"/>
              <a:gd name="connsiteX4" fmla="*/ 1389413 w 1389413"/>
              <a:gd name="connsiteY4" fmla="*/ 209062 h 1041511"/>
              <a:gd name="connsiteX5" fmla="*/ 1284882 w 1389413"/>
              <a:gd name="connsiteY5" fmla="*/ 209062 h 1041511"/>
              <a:gd name="connsiteX6" fmla="*/ 755650 w 1389413"/>
              <a:gd name="connsiteY6" fmla="*/ 836247 h 1041511"/>
              <a:gd name="connsiteX7" fmla="*/ 546588 w 1389413"/>
              <a:gd name="connsiteY7" fmla="*/ 836247 h 1041511"/>
              <a:gd name="connsiteX8" fmla="*/ 648677 w 1389413"/>
              <a:gd name="connsiteY8" fmla="*/ 836246 h 1041511"/>
              <a:gd name="connsiteX9" fmla="*/ 209062 w 1389413"/>
              <a:gd name="connsiteY9" fmla="*/ 0 h 1041511"/>
              <a:gd name="connsiteX10" fmla="*/ 755650 w 1389413"/>
              <a:gd name="connsiteY10" fmla="*/ 836247 h 1041511"/>
              <a:gd name="connsiteX0" fmla="*/ 1197707 w 1389413"/>
              <a:gd name="connsiteY0" fmla="*/ 0 h 840048"/>
              <a:gd name="connsiteX1" fmla="*/ 1389413 w 1389413"/>
              <a:gd name="connsiteY1" fmla="*/ 209062 h 840048"/>
              <a:gd name="connsiteX2" fmla="*/ 1284882 w 1389413"/>
              <a:gd name="connsiteY2" fmla="*/ 209062 h 840048"/>
              <a:gd name="connsiteX3" fmla="*/ 651120 w 1389413"/>
              <a:gd name="connsiteY3" fmla="*/ 820812 h 840048"/>
              <a:gd name="connsiteX4" fmla="*/ 1075821 w 1389413"/>
              <a:gd name="connsiteY4" fmla="*/ 209062 h 840048"/>
              <a:gd name="connsiteX5" fmla="*/ 971289 w 1389413"/>
              <a:gd name="connsiteY5" fmla="*/ 209062 h 840048"/>
              <a:gd name="connsiteX6" fmla="*/ 1197707 w 1389413"/>
              <a:gd name="connsiteY6" fmla="*/ 0 h 840048"/>
              <a:gd name="connsiteX0" fmla="*/ 546588 w 1389413"/>
              <a:gd name="connsiteY0" fmla="*/ 836247 h 840048"/>
              <a:gd name="connsiteX1" fmla="*/ 0 w 1389413"/>
              <a:gd name="connsiteY1" fmla="*/ 0 h 840048"/>
              <a:gd name="connsiteX2" fmla="*/ 209062 w 1389413"/>
              <a:gd name="connsiteY2" fmla="*/ 0 h 840048"/>
              <a:gd name="connsiteX3" fmla="*/ 755650 w 1389413"/>
              <a:gd name="connsiteY3" fmla="*/ 836247 h 840048"/>
              <a:gd name="connsiteX4" fmla="*/ 546588 w 1389413"/>
              <a:gd name="connsiteY4" fmla="*/ 836247 h 840048"/>
              <a:gd name="connsiteX0" fmla="*/ 651119 w 1389413"/>
              <a:gd name="connsiteY0" fmla="*/ 820812 h 840048"/>
              <a:gd name="connsiteX1" fmla="*/ 1075820 w 1389413"/>
              <a:gd name="connsiteY1" fmla="*/ 209062 h 840048"/>
              <a:gd name="connsiteX2" fmla="*/ 971289 w 1389413"/>
              <a:gd name="connsiteY2" fmla="*/ 209062 h 840048"/>
              <a:gd name="connsiteX3" fmla="*/ 1197707 w 1389413"/>
              <a:gd name="connsiteY3" fmla="*/ 0 h 840048"/>
              <a:gd name="connsiteX4" fmla="*/ 1389413 w 1389413"/>
              <a:gd name="connsiteY4" fmla="*/ 209062 h 840048"/>
              <a:gd name="connsiteX5" fmla="*/ 1284882 w 1389413"/>
              <a:gd name="connsiteY5" fmla="*/ 209062 h 840048"/>
              <a:gd name="connsiteX6" fmla="*/ 755650 w 1389413"/>
              <a:gd name="connsiteY6" fmla="*/ 836247 h 840048"/>
              <a:gd name="connsiteX7" fmla="*/ 546588 w 1389413"/>
              <a:gd name="connsiteY7" fmla="*/ 836247 h 840048"/>
              <a:gd name="connsiteX8" fmla="*/ 648677 w 1389413"/>
              <a:gd name="connsiteY8" fmla="*/ 836246 h 840048"/>
              <a:gd name="connsiteX9" fmla="*/ 209062 w 1389413"/>
              <a:gd name="connsiteY9" fmla="*/ 0 h 840048"/>
              <a:gd name="connsiteX10" fmla="*/ 755650 w 1389413"/>
              <a:gd name="connsiteY10" fmla="*/ 836247 h 840048"/>
              <a:gd name="connsiteX0" fmla="*/ 1197707 w 1389413"/>
              <a:gd name="connsiteY0" fmla="*/ 0 h 840048"/>
              <a:gd name="connsiteX1" fmla="*/ 1389413 w 1389413"/>
              <a:gd name="connsiteY1" fmla="*/ 209062 h 840048"/>
              <a:gd name="connsiteX2" fmla="*/ 1284882 w 1389413"/>
              <a:gd name="connsiteY2" fmla="*/ 209062 h 840048"/>
              <a:gd name="connsiteX3" fmla="*/ 651120 w 1389413"/>
              <a:gd name="connsiteY3" fmla="*/ 820812 h 840048"/>
              <a:gd name="connsiteX4" fmla="*/ 1075821 w 1389413"/>
              <a:gd name="connsiteY4" fmla="*/ 209062 h 840048"/>
              <a:gd name="connsiteX5" fmla="*/ 971289 w 1389413"/>
              <a:gd name="connsiteY5" fmla="*/ 209062 h 840048"/>
              <a:gd name="connsiteX6" fmla="*/ 1197707 w 1389413"/>
              <a:gd name="connsiteY6" fmla="*/ 0 h 840048"/>
              <a:gd name="connsiteX0" fmla="*/ 546588 w 1389413"/>
              <a:gd name="connsiteY0" fmla="*/ 836247 h 840048"/>
              <a:gd name="connsiteX1" fmla="*/ 0 w 1389413"/>
              <a:gd name="connsiteY1" fmla="*/ 0 h 840048"/>
              <a:gd name="connsiteX2" fmla="*/ 209062 w 1389413"/>
              <a:gd name="connsiteY2" fmla="*/ 0 h 840048"/>
              <a:gd name="connsiteX3" fmla="*/ 755650 w 1389413"/>
              <a:gd name="connsiteY3" fmla="*/ 836247 h 840048"/>
              <a:gd name="connsiteX4" fmla="*/ 546588 w 1389413"/>
              <a:gd name="connsiteY4" fmla="*/ 836247 h 840048"/>
              <a:gd name="connsiteX0" fmla="*/ 651119 w 1389413"/>
              <a:gd name="connsiteY0" fmla="*/ 820812 h 840048"/>
              <a:gd name="connsiteX1" fmla="*/ 1075820 w 1389413"/>
              <a:gd name="connsiteY1" fmla="*/ 209062 h 840048"/>
              <a:gd name="connsiteX2" fmla="*/ 971289 w 1389413"/>
              <a:gd name="connsiteY2" fmla="*/ 209062 h 840048"/>
              <a:gd name="connsiteX3" fmla="*/ 1197707 w 1389413"/>
              <a:gd name="connsiteY3" fmla="*/ 0 h 840048"/>
              <a:gd name="connsiteX4" fmla="*/ 1389413 w 1389413"/>
              <a:gd name="connsiteY4" fmla="*/ 209062 h 840048"/>
              <a:gd name="connsiteX5" fmla="*/ 1284882 w 1389413"/>
              <a:gd name="connsiteY5" fmla="*/ 209062 h 840048"/>
              <a:gd name="connsiteX6" fmla="*/ 755650 w 1389413"/>
              <a:gd name="connsiteY6" fmla="*/ 836247 h 840048"/>
              <a:gd name="connsiteX7" fmla="*/ 546588 w 1389413"/>
              <a:gd name="connsiteY7" fmla="*/ 836247 h 840048"/>
              <a:gd name="connsiteX8" fmla="*/ 648677 w 1389413"/>
              <a:gd name="connsiteY8" fmla="*/ 836246 h 840048"/>
              <a:gd name="connsiteX9" fmla="*/ 209062 w 1389413"/>
              <a:gd name="connsiteY9" fmla="*/ 0 h 840048"/>
              <a:gd name="connsiteX10" fmla="*/ 755650 w 1389413"/>
              <a:gd name="connsiteY10" fmla="*/ 836247 h 840048"/>
              <a:gd name="connsiteX0" fmla="*/ 988645 w 1180351"/>
              <a:gd name="connsiteY0" fmla="*/ 0 h 1014983"/>
              <a:gd name="connsiteX1" fmla="*/ 1180351 w 1180351"/>
              <a:gd name="connsiteY1" fmla="*/ 209062 h 1014983"/>
              <a:gd name="connsiteX2" fmla="*/ 1075820 w 1180351"/>
              <a:gd name="connsiteY2" fmla="*/ 209062 h 1014983"/>
              <a:gd name="connsiteX3" fmla="*/ 442058 w 1180351"/>
              <a:gd name="connsiteY3" fmla="*/ 820812 h 1014983"/>
              <a:gd name="connsiteX4" fmla="*/ 866759 w 1180351"/>
              <a:gd name="connsiteY4" fmla="*/ 209062 h 1014983"/>
              <a:gd name="connsiteX5" fmla="*/ 762227 w 1180351"/>
              <a:gd name="connsiteY5" fmla="*/ 209062 h 1014983"/>
              <a:gd name="connsiteX6" fmla="*/ 988645 w 1180351"/>
              <a:gd name="connsiteY6" fmla="*/ 0 h 1014983"/>
              <a:gd name="connsiteX0" fmla="*/ 337526 w 1180351"/>
              <a:gd name="connsiteY0" fmla="*/ 836247 h 1014983"/>
              <a:gd name="connsiteX1" fmla="*/ 408353 w 1180351"/>
              <a:gd name="connsiteY1" fmla="*/ 797169 h 1014983"/>
              <a:gd name="connsiteX2" fmla="*/ 0 w 1180351"/>
              <a:gd name="connsiteY2" fmla="*/ 0 h 1014983"/>
              <a:gd name="connsiteX3" fmla="*/ 546588 w 1180351"/>
              <a:gd name="connsiteY3" fmla="*/ 836247 h 1014983"/>
              <a:gd name="connsiteX4" fmla="*/ 337526 w 1180351"/>
              <a:gd name="connsiteY4" fmla="*/ 836247 h 1014983"/>
              <a:gd name="connsiteX0" fmla="*/ 442057 w 1180351"/>
              <a:gd name="connsiteY0" fmla="*/ 820812 h 1014983"/>
              <a:gd name="connsiteX1" fmla="*/ 866758 w 1180351"/>
              <a:gd name="connsiteY1" fmla="*/ 209062 h 1014983"/>
              <a:gd name="connsiteX2" fmla="*/ 762227 w 1180351"/>
              <a:gd name="connsiteY2" fmla="*/ 209062 h 1014983"/>
              <a:gd name="connsiteX3" fmla="*/ 988645 w 1180351"/>
              <a:gd name="connsiteY3" fmla="*/ 0 h 1014983"/>
              <a:gd name="connsiteX4" fmla="*/ 1180351 w 1180351"/>
              <a:gd name="connsiteY4" fmla="*/ 209062 h 1014983"/>
              <a:gd name="connsiteX5" fmla="*/ 1075820 w 1180351"/>
              <a:gd name="connsiteY5" fmla="*/ 209062 h 1014983"/>
              <a:gd name="connsiteX6" fmla="*/ 546588 w 1180351"/>
              <a:gd name="connsiteY6" fmla="*/ 836247 h 1014983"/>
              <a:gd name="connsiteX7" fmla="*/ 337526 w 1180351"/>
              <a:gd name="connsiteY7" fmla="*/ 836247 h 1014983"/>
              <a:gd name="connsiteX8" fmla="*/ 439615 w 1180351"/>
              <a:gd name="connsiteY8" fmla="*/ 836246 h 1014983"/>
              <a:gd name="connsiteX9" fmla="*/ 0 w 1180351"/>
              <a:gd name="connsiteY9" fmla="*/ 0 h 1014983"/>
              <a:gd name="connsiteX10" fmla="*/ 546588 w 1180351"/>
              <a:gd name="connsiteY10" fmla="*/ 836247 h 1014983"/>
              <a:gd name="connsiteX0" fmla="*/ 988645 w 1180351"/>
              <a:gd name="connsiteY0" fmla="*/ 0 h 840048"/>
              <a:gd name="connsiteX1" fmla="*/ 1180351 w 1180351"/>
              <a:gd name="connsiteY1" fmla="*/ 209062 h 840048"/>
              <a:gd name="connsiteX2" fmla="*/ 1075820 w 1180351"/>
              <a:gd name="connsiteY2" fmla="*/ 209062 h 840048"/>
              <a:gd name="connsiteX3" fmla="*/ 442058 w 1180351"/>
              <a:gd name="connsiteY3" fmla="*/ 820812 h 840048"/>
              <a:gd name="connsiteX4" fmla="*/ 866759 w 1180351"/>
              <a:gd name="connsiteY4" fmla="*/ 209062 h 840048"/>
              <a:gd name="connsiteX5" fmla="*/ 762227 w 1180351"/>
              <a:gd name="connsiteY5" fmla="*/ 209062 h 840048"/>
              <a:gd name="connsiteX6" fmla="*/ 988645 w 1180351"/>
              <a:gd name="connsiteY6" fmla="*/ 0 h 840048"/>
              <a:gd name="connsiteX0" fmla="*/ 337526 w 1180351"/>
              <a:gd name="connsiteY0" fmla="*/ 836247 h 840048"/>
              <a:gd name="connsiteX1" fmla="*/ 408353 w 1180351"/>
              <a:gd name="connsiteY1" fmla="*/ 797169 h 840048"/>
              <a:gd name="connsiteX2" fmla="*/ 0 w 1180351"/>
              <a:gd name="connsiteY2" fmla="*/ 0 h 840048"/>
              <a:gd name="connsiteX3" fmla="*/ 546588 w 1180351"/>
              <a:gd name="connsiteY3" fmla="*/ 836247 h 840048"/>
              <a:gd name="connsiteX4" fmla="*/ 337526 w 1180351"/>
              <a:gd name="connsiteY4" fmla="*/ 836247 h 840048"/>
              <a:gd name="connsiteX0" fmla="*/ 442057 w 1180351"/>
              <a:gd name="connsiteY0" fmla="*/ 820812 h 840048"/>
              <a:gd name="connsiteX1" fmla="*/ 866758 w 1180351"/>
              <a:gd name="connsiteY1" fmla="*/ 209062 h 840048"/>
              <a:gd name="connsiteX2" fmla="*/ 762227 w 1180351"/>
              <a:gd name="connsiteY2" fmla="*/ 209062 h 840048"/>
              <a:gd name="connsiteX3" fmla="*/ 988645 w 1180351"/>
              <a:gd name="connsiteY3" fmla="*/ 0 h 840048"/>
              <a:gd name="connsiteX4" fmla="*/ 1180351 w 1180351"/>
              <a:gd name="connsiteY4" fmla="*/ 209062 h 840048"/>
              <a:gd name="connsiteX5" fmla="*/ 1075820 w 1180351"/>
              <a:gd name="connsiteY5" fmla="*/ 209062 h 840048"/>
              <a:gd name="connsiteX6" fmla="*/ 546588 w 1180351"/>
              <a:gd name="connsiteY6" fmla="*/ 836247 h 840048"/>
              <a:gd name="connsiteX7" fmla="*/ 337526 w 1180351"/>
              <a:gd name="connsiteY7" fmla="*/ 836247 h 840048"/>
              <a:gd name="connsiteX8" fmla="*/ 439615 w 1180351"/>
              <a:gd name="connsiteY8" fmla="*/ 836246 h 840048"/>
              <a:gd name="connsiteX9" fmla="*/ 0 w 1180351"/>
              <a:gd name="connsiteY9" fmla="*/ 0 h 840048"/>
              <a:gd name="connsiteX10" fmla="*/ 546588 w 1180351"/>
              <a:gd name="connsiteY10" fmla="*/ 836247 h 840048"/>
              <a:gd name="connsiteX0" fmla="*/ 988645 w 1180351"/>
              <a:gd name="connsiteY0" fmla="*/ 0 h 840048"/>
              <a:gd name="connsiteX1" fmla="*/ 1180351 w 1180351"/>
              <a:gd name="connsiteY1" fmla="*/ 209062 h 840048"/>
              <a:gd name="connsiteX2" fmla="*/ 1075820 w 1180351"/>
              <a:gd name="connsiteY2" fmla="*/ 209062 h 840048"/>
              <a:gd name="connsiteX3" fmla="*/ 442058 w 1180351"/>
              <a:gd name="connsiteY3" fmla="*/ 820812 h 840048"/>
              <a:gd name="connsiteX4" fmla="*/ 866759 w 1180351"/>
              <a:gd name="connsiteY4" fmla="*/ 209062 h 840048"/>
              <a:gd name="connsiteX5" fmla="*/ 762227 w 1180351"/>
              <a:gd name="connsiteY5" fmla="*/ 209062 h 840048"/>
              <a:gd name="connsiteX6" fmla="*/ 988645 w 1180351"/>
              <a:gd name="connsiteY6" fmla="*/ 0 h 840048"/>
              <a:gd name="connsiteX0" fmla="*/ 337526 w 1180351"/>
              <a:gd name="connsiteY0" fmla="*/ 836247 h 840048"/>
              <a:gd name="connsiteX1" fmla="*/ 408353 w 1180351"/>
              <a:gd name="connsiteY1" fmla="*/ 797169 h 840048"/>
              <a:gd name="connsiteX2" fmla="*/ 0 w 1180351"/>
              <a:gd name="connsiteY2" fmla="*/ 0 h 840048"/>
              <a:gd name="connsiteX3" fmla="*/ 546588 w 1180351"/>
              <a:gd name="connsiteY3" fmla="*/ 836247 h 840048"/>
              <a:gd name="connsiteX4" fmla="*/ 337526 w 1180351"/>
              <a:gd name="connsiteY4" fmla="*/ 836247 h 840048"/>
              <a:gd name="connsiteX0" fmla="*/ 442057 w 1180351"/>
              <a:gd name="connsiteY0" fmla="*/ 820812 h 840048"/>
              <a:gd name="connsiteX1" fmla="*/ 866758 w 1180351"/>
              <a:gd name="connsiteY1" fmla="*/ 209062 h 840048"/>
              <a:gd name="connsiteX2" fmla="*/ 762227 w 1180351"/>
              <a:gd name="connsiteY2" fmla="*/ 209062 h 840048"/>
              <a:gd name="connsiteX3" fmla="*/ 988645 w 1180351"/>
              <a:gd name="connsiteY3" fmla="*/ 0 h 840048"/>
              <a:gd name="connsiteX4" fmla="*/ 1180351 w 1180351"/>
              <a:gd name="connsiteY4" fmla="*/ 209062 h 840048"/>
              <a:gd name="connsiteX5" fmla="*/ 1075820 w 1180351"/>
              <a:gd name="connsiteY5" fmla="*/ 209062 h 840048"/>
              <a:gd name="connsiteX6" fmla="*/ 546588 w 1180351"/>
              <a:gd name="connsiteY6" fmla="*/ 836247 h 840048"/>
              <a:gd name="connsiteX7" fmla="*/ 337526 w 1180351"/>
              <a:gd name="connsiteY7" fmla="*/ 836247 h 840048"/>
              <a:gd name="connsiteX8" fmla="*/ 439615 w 1180351"/>
              <a:gd name="connsiteY8" fmla="*/ 836246 h 840048"/>
              <a:gd name="connsiteX9" fmla="*/ 0 w 1180351"/>
              <a:gd name="connsiteY9" fmla="*/ 0 h 840048"/>
              <a:gd name="connsiteX10" fmla="*/ 546588 w 1180351"/>
              <a:gd name="connsiteY10" fmla="*/ 836247 h 840048"/>
              <a:gd name="connsiteX0" fmla="*/ 988645 w 1180351"/>
              <a:gd name="connsiteY0" fmla="*/ 0 h 1030012"/>
              <a:gd name="connsiteX1" fmla="*/ 1180351 w 1180351"/>
              <a:gd name="connsiteY1" fmla="*/ 209062 h 1030012"/>
              <a:gd name="connsiteX2" fmla="*/ 1075820 w 1180351"/>
              <a:gd name="connsiteY2" fmla="*/ 209062 h 1030012"/>
              <a:gd name="connsiteX3" fmla="*/ 442058 w 1180351"/>
              <a:gd name="connsiteY3" fmla="*/ 820812 h 1030012"/>
              <a:gd name="connsiteX4" fmla="*/ 866759 w 1180351"/>
              <a:gd name="connsiteY4" fmla="*/ 209062 h 1030012"/>
              <a:gd name="connsiteX5" fmla="*/ 762227 w 1180351"/>
              <a:gd name="connsiteY5" fmla="*/ 209062 h 1030012"/>
              <a:gd name="connsiteX6" fmla="*/ 988645 w 1180351"/>
              <a:gd name="connsiteY6" fmla="*/ 0 h 1030012"/>
              <a:gd name="connsiteX0" fmla="*/ 337526 w 1180351"/>
              <a:gd name="connsiteY0" fmla="*/ 836247 h 1030012"/>
              <a:gd name="connsiteX1" fmla="*/ 408353 w 1180351"/>
              <a:gd name="connsiteY1" fmla="*/ 797169 h 1030012"/>
              <a:gd name="connsiteX2" fmla="*/ 0 w 1180351"/>
              <a:gd name="connsiteY2" fmla="*/ 0 h 1030012"/>
              <a:gd name="connsiteX3" fmla="*/ 546588 w 1180351"/>
              <a:gd name="connsiteY3" fmla="*/ 836247 h 1030012"/>
              <a:gd name="connsiteX4" fmla="*/ 337526 w 1180351"/>
              <a:gd name="connsiteY4" fmla="*/ 836247 h 1030012"/>
              <a:gd name="connsiteX0" fmla="*/ 442057 w 1180351"/>
              <a:gd name="connsiteY0" fmla="*/ 820812 h 1030012"/>
              <a:gd name="connsiteX1" fmla="*/ 866758 w 1180351"/>
              <a:gd name="connsiteY1" fmla="*/ 209062 h 1030012"/>
              <a:gd name="connsiteX2" fmla="*/ 762227 w 1180351"/>
              <a:gd name="connsiteY2" fmla="*/ 209062 h 1030012"/>
              <a:gd name="connsiteX3" fmla="*/ 988645 w 1180351"/>
              <a:gd name="connsiteY3" fmla="*/ 0 h 1030012"/>
              <a:gd name="connsiteX4" fmla="*/ 1180351 w 1180351"/>
              <a:gd name="connsiteY4" fmla="*/ 209062 h 1030012"/>
              <a:gd name="connsiteX5" fmla="*/ 1075820 w 1180351"/>
              <a:gd name="connsiteY5" fmla="*/ 209062 h 1030012"/>
              <a:gd name="connsiteX6" fmla="*/ 546588 w 1180351"/>
              <a:gd name="connsiteY6" fmla="*/ 836247 h 1030012"/>
              <a:gd name="connsiteX7" fmla="*/ 337526 w 1180351"/>
              <a:gd name="connsiteY7" fmla="*/ 836247 h 1030012"/>
              <a:gd name="connsiteX8" fmla="*/ 439615 w 1180351"/>
              <a:gd name="connsiteY8" fmla="*/ 836246 h 1030012"/>
              <a:gd name="connsiteX9" fmla="*/ 453293 w 1180351"/>
              <a:gd name="connsiteY9" fmla="*/ 820615 h 1030012"/>
              <a:gd name="connsiteX10" fmla="*/ 546588 w 1180351"/>
              <a:gd name="connsiteY10" fmla="*/ 836247 h 1030012"/>
              <a:gd name="connsiteX0" fmla="*/ 988645 w 1180351"/>
              <a:gd name="connsiteY0" fmla="*/ 0 h 1030012"/>
              <a:gd name="connsiteX1" fmla="*/ 1180351 w 1180351"/>
              <a:gd name="connsiteY1" fmla="*/ 209062 h 1030012"/>
              <a:gd name="connsiteX2" fmla="*/ 1075820 w 1180351"/>
              <a:gd name="connsiteY2" fmla="*/ 209062 h 1030012"/>
              <a:gd name="connsiteX3" fmla="*/ 442058 w 1180351"/>
              <a:gd name="connsiteY3" fmla="*/ 820812 h 1030012"/>
              <a:gd name="connsiteX4" fmla="*/ 866759 w 1180351"/>
              <a:gd name="connsiteY4" fmla="*/ 209062 h 1030012"/>
              <a:gd name="connsiteX5" fmla="*/ 762227 w 1180351"/>
              <a:gd name="connsiteY5" fmla="*/ 209062 h 1030012"/>
              <a:gd name="connsiteX6" fmla="*/ 988645 w 1180351"/>
              <a:gd name="connsiteY6" fmla="*/ 0 h 1030012"/>
              <a:gd name="connsiteX0" fmla="*/ 337526 w 1180351"/>
              <a:gd name="connsiteY0" fmla="*/ 836247 h 1030012"/>
              <a:gd name="connsiteX1" fmla="*/ 408353 w 1180351"/>
              <a:gd name="connsiteY1" fmla="*/ 797169 h 1030012"/>
              <a:gd name="connsiteX2" fmla="*/ 0 w 1180351"/>
              <a:gd name="connsiteY2" fmla="*/ 0 h 1030012"/>
              <a:gd name="connsiteX3" fmla="*/ 546588 w 1180351"/>
              <a:gd name="connsiteY3" fmla="*/ 836247 h 1030012"/>
              <a:gd name="connsiteX4" fmla="*/ 337526 w 1180351"/>
              <a:gd name="connsiteY4" fmla="*/ 836247 h 1030012"/>
              <a:gd name="connsiteX0" fmla="*/ 442057 w 1180351"/>
              <a:gd name="connsiteY0" fmla="*/ 820812 h 1030012"/>
              <a:gd name="connsiteX1" fmla="*/ 866758 w 1180351"/>
              <a:gd name="connsiteY1" fmla="*/ 209062 h 1030012"/>
              <a:gd name="connsiteX2" fmla="*/ 762227 w 1180351"/>
              <a:gd name="connsiteY2" fmla="*/ 209062 h 1030012"/>
              <a:gd name="connsiteX3" fmla="*/ 988645 w 1180351"/>
              <a:gd name="connsiteY3" fmla="*/ 0 h 1030012"/>
              <a:gd name="connsiteX4" fmla="*/ 1180351 w 1180351"/>
              <a:gd name="connsiteY4" fmla="*/ 209062 h 1030012"/>
              <a:gd name="connsiteX5" fmla="*/ 1075820 w 1180351"/>
              <a:gd name="connsiteY5" fmla="*/ 209062 h 1030012"/>
              <a:gd name="connsiteX6" fmla="*/ 546588 w 1180351"/>
              <a:gd name="connsiteY6" fmla="*/ 836247 h 1030012"/>
              <a:gd name="connsiteX7" fmla="*/ 337526 w 1180351"/>
              <a:gd name="connsiteY7" fmla="*/ 836247 h 1030012"/>
              <a:gd name="connsiteX8" fmla="*/ 439615 w 1180351"/>
              <a:gd name="connsiteY8" fmla="*/ 836246 h 1030012"/>
              <a:gd name="connsiteX9" fmla="*/ 453293 w 1180351"/>
              <a:gd name="connsiteY9" fmla="*/ 820615 h 1030012"/>
              <a:gd name="connsiteX10" fmla="*/ 546588 w 1180351"/>
              <a:gd name="connsiteY10" fmla="*/ 836247 h 1030012"/>
              <a:gd name="connsiteX0" fmla="*/ 988645 w 1180351"/>
              <a:gd name="connsiteY0" fmla="*/ 0 h 840180"/>
              <a:gd name="connsiteX1" fmla="*/ 1180351 w 1180351"/>
              <a:gd name="connsiteY1" fmla="*/ 209062 h 840180"/>
              <a:gd name="connsiteX2" fmla="*/ 1075820 w 1180351"/>
              <a:gd name="connsiteY2" fmla="*/ 209062 h 840180"/>
              <a:gd name="connsiteX3" fmla="*/ 442058 w 1180351"/>
              <a:gd name="connsiteY3" fmla="*/ 820812 h 840180"/>
              <a:gd name="connsiteX4" fmla="*/ 866759 w 1180351"/>
              <a:gd name="connsiteY4" fmla="*/ 209062 h 840180"/>
              <a:gd name="connsiteX5" fmla="*/ 762227 w 1180351"/>
              <a:gd name="connsiteY5" fmla="*/ 209062 h 840180"/>
              <a:gd name="connsiteX6" fmla="*/ 988645 w 1180351"/>
              <a:gd name="connsiteY6" fmla="*/ 0 h 840180"/>
              <a:gd name="connsiteX0" fmla="*/ 337526 w 1180351"/>
              <a:gd name="connsiteY0" fmla="*/ 836247 h 840180"/>
              <a:gd name="connsiteX1" fmla="*/ 408353 w 1180351"/>
              <a:gd name="connsiteY1" fmla="*/ 797169 h 840180"/>
              <a:gd name="connsiteX2" fmla="*/ 0 w 1180351"/>
              <a:gd name="connsiteY2" fmla="*/ 0 h 840180"/>
              <a:gd name="connsiteX3" fmla="*/ 546588 w 1180351"/>
              <a:gd name="connsiteY3" fmla="*/ 836247 h 840180"/>
              <a:gd name="connsiteX4" fmla="*/ 337526 w 1180351"/>
              <a:gd name="connsiteY4" fmla="*/ 836247 h 840180"/>
              <a:gd name="connsiteX0" fmla="*/ 442057 w 1180351"/>
              <a:gd name="connsiteY0" fmla="*/ 820812 h 840180"/>
              <a:gd name="connsiteX1" fmla="*/ 866758 w 1180351"/>
              <a:gd name="connsiteY1" fmla="*/ 209062 h 840180"/>
              <a:gd name="connsiteX2" fmla="*/ 762227 w 1180351"/>
              <a:gd name="connsiteY2" fmla="*/ 209062 h 840180"/>
              <a:gd name="connsiteX3" fmla="*/ 988645 w 1180351"/>
              <a:gd name="connsiteY3" fmla="*/ 0 h 840180"/>
              <a:gd name="connsiteX4" fmla="*/ 1180351 w 1180351"/>
              <a:gd name="connsiteY4" fmla="*/ 209062 h 840180"/>
              <a:gd name="connsiteX5" fmla="*/ 1075820 w 1180351"/>
              <a:gd name="connsiteY5" fmla="*/ 209062 h 840180"/>
              <a:gd name="connsiteX6" fmla="*/ 546588 w 1180351"/>
              <a:gd name="connsiteY6" fmla="*/ 836247 h 840180"/>
              <a:gd name="connsiteX7" fmla="*/ 337526 w 1180351"/>
              <a:gd name="connsiteY7" fmla="*/ 836247 h 840180"/>
              <a:gd name="connsiteX8" fmla="*/ 439615 w 1180351"/>
              <a:gd name="connsiteY8" fmla="*/ 836246 h 840180"/>
              <a:gd name="connsiteX9" fmla="*/ 453293 w 1180351"/>
              <a:gd name="connsiteY9" fmla="*/ 820615 h 840180"/>
              <a:gd name="connsiteX10" fmla="*/ 546588 w 1180351"/>
              <a:gd name="connsiteY10" fmla="*/ 836247 h 840180"/>
              <a:gd name="connsiteX0" fmla="*/ 760640 w 952346"/>
              <a:gd name="connsiteY0" fmla="*/ 0 h 1018680"/>
              <a:gd name="connsiteX1" fmla="*/ 952346 w 952346"/>
              <a:gd name="connsiteY1" fmla="*/ 209062 h 1018680"/>
              <a:gd name="connsiteX2" fmla="*/ 847815 w 952346"/>
              <a:gd name="connsiteY2" fmla="*/ 209062 h 1018680"/>
              <a:gd name="connsiteX3" fmla="*/ 214053 w 952346"/>
              <a:gd name="connsiteY3" fmla="*/ 820812 h 1018680"/>
              <a:gd name="connsiteX4" fmla="*/ 638754 w 952346"/>
              <a:gd name="connsiteY4" fmla="*/ 209062 h 1018680"/>
              <a:gd name="connsiteX5" fmla="*/ 534222 w 952346"/>
              <a:gd name="connsiteY5" fmla="*/ 209062 h 1018680"/>
              <a:gd name="connsiteX6" fmla="*/ 760640 w 952346"/>
              <a:gd name="connsiteY6" fmla="*/ 0 h 1018680"/>
              <a:gd name="connsiteX0" fmla="*/ 109521 w 952346"/>
              <a:gd name="connsiteY0" fmla="*/ 836247 h 1018680"/>
              <a:gd name="connsiteX1" fmla="*/ 180348 w 952346"/>
              <a:gd name="connsiteY1" fmla="*/ 797169 h 1018680"/>
              <a:gd name="connsiteX2" fmla="*/ 201841 w 952346"/>
              <a:gd name="connsiteY2" fmla="*/ 804985 h 1018680"/>
              <a:gd name="connsiteX3" fmla="*/ 318583 w 952346"/>
              <a:gd name="connsiteY3" fmla="*/ 836247 h 1018680"/>
              <a:gd name="connsiteX4" fmla="*/ 109521 w 952346"/>
              <a:gd name="connsiteY4" fmla="*/ 836247 h 1018680"/>
              <a:gd name="connsiteX0" fmla="*/ 214052 w 952346"/>
              <a:gd name="connsiteY0" fmla="*/ 820812 h 1018680"/>
              <a:gd name="connsiteX1" fmla="*/ 638753 w 952346"/>
              <a:gd name="connsiteY1" fmla="*/ 209062 h 1018680"/>
              <a:gd name="connsiteX2" fmla="*/ 534222 w 952346"/>
              <a:gd name="connsiteY2" fmla="*/ 209062 h 1018680"/>
              <a:gd name="connsiteX3" fmla="*/ 760640 w 952346"/>
              <a:gd name="connsiteY3" fmla="*/ 0 h 1018680"/>
              <a:gd name="connsiteX4" fmla="*/ 952346 w 952346"/>
              <a:gd name="connsiteY4" fmla="*/ 209062 h 1018680"/>
              <a:gd name="connsiteX5" fmla="*/ 847815 w 952346"/>
              <a:gd name="connsiteY5" fmla="*/ 209062 h 1018680"/>
              <a:gd name="connsiteX6" fmla="*/ 318583 w 952346"/>
              <a:gd name="connsiteY6" fmla="*/ 836247 h 1018680"/>
              <a:gd name="connsiteX7" fmla="*/ 109521 w 952346"/>
              <a:gd name="connsiteY7" fmla="*/ 836247 h 1018680"/>
              <a:gd name="connsiteX8" fmla="*/ 211610 w 952346"/>
              <a:gd name="connsiteY8" fmla="*/ 836246 h 1018680"/>
              <a:gd name="connsiteX9" fmla="*/ 225288 w 952346"/>
              <a:gd name="connsiteY9" fmla="*/ 820615 h 1018680"/>
              <a:gd name="connsiteX10" fmla="*/ 318583 w 952346"/>
              <a:gd name="connsiteY10" fmla="*/ 836247 h 1018680"/>
              <a:gd name="connsiteX0" fmla="*/ 760640 w 952346"/>
              <a:gd name="connsiteY0" fmla="*/ 0 h 928141"/>
              <a:gd name="connsiteX1" fmla="*/ 952346 w 952346"/>
              <a:gd name="connsiteY1" fmla="*/ 209062 h 928141"/>
              <a:gd name="connsiteX2" fmla="*/ 847815 w 952346"/>
              <a:gd name="connsiteY2" fmla="*/ 209062 h 928141"/>
              <a:gd name="connsiteX3" fmla="*/ 214053 w 952346"/>
              <a:gd name="connsiteY3" fmla="*/ 820812 h 928141"/>
              <a:gd name="connsiteX4" fmla="*/ 638754 w 952346"/>
              <a:gd name="connsiteY4" fmla="*/ 209062 h 928141"/>
              <a:gd name="connsiteX5" fmla="*/ 534222 w 952346"/>
              <a:gd name="connsiteY5" fmla="*/ 209062 h 928141"/>
              <a:gd name="connsiteX6" fmla="*/ 760640 w 952346"/>
              <a:gd name="connsiteY6" fmla="*/ 0 h 928141"/>
              <a:gd name="connsiteX0" fmla="*/ 109521 w 952346"/>
              <a:gd name="connsiteY0" fmla="*/ 836247 h 928141"/>
              <a:gd name="connsiteX1" fmla="*/ 180348 w 952346"/>
              <a:gd name="connsiteY1" fmla="*/ 797169 h 928141"/>
              <a:gd name="connsiteX2" fmla="*/ 201841 w 952346"/>
              <a:gd name="connsiteY2" fmla="*/ 804985 h 928141"/>
              <a:gd name="connsiteX3" fmla="*/ 318583 w 952346"/>
              <a:gd name="connsiteY3" fmla="*/ 836247 h 928141"/>
              <a:gd name="connsiteX4" fmla="*/ 109521 w 952346"/>
              <a:gd name="connsiteY4" fmla="*/ 836247 h 928141"/>
              <a:gd name="connsiteX0" fmla="*/ 214052 w 952346"/>
              <a:gd name="connsiteY0" fmla="*/ 820812 h 928141"/>
              <a:gd name="connsiteX1" fmla="*/ 638753 w 952346"/>
              <a:gd name="connsiteY1" fmla="*/ 209062 h 928141"/>
              <a:gd name="connsiteX2" fmla="*/ 534222 w 952346"/>
              <a:gd name="connsiteY2" fmla="*/ 209062 h 928141"/>
              <a:gd name="connsiteX3" fmla="*/ 760640 w 952346"/>
              <a:gd name="connsiteY3" fmla="*/ 0 h 928141"/>
              <a:gd name="connsiteX4" fmla="*/ 952346 w 952346"/>
              <a:gd name="connsiteY4" fmla="*/ 209062 h 928141"/>
              <a:gd name="connsiteX5" fmla="*/ 847815 w 952346"/>
              <a:gd name="connsiteY5" fmla="*/ 209062 h 928141"/>
              <a:gd name="connsiteX6" fmla="*/ 318583 w 952346"/>
              <a:gd name="connsiteY6" fmla="*/ 836247 h 928141"/>
              <a:gd name="connsiteX7" fmla="*/ 109521 w 952346"/>
              <a:gd name="connsiteY7" fmla="*/ 836247 h 928141"/>
              <a:gd name="connsiteX8" fmla="*/ 211610 w 952346"/>
              <a:gd name="connsiteY8" fmla="*/ 836246 h 928141"/>
              <a:gd name="connsiteX9" fmla="*/ 225288 w 952346"/>
              <a:gd name="connsiteY9" fmla="*/ 820615 h 928141"/>
              <a:gd name="connsiteX10" fmla="*/ 318583 w 952346"/>
              <a:gd name="connsiteY10" fmla="*/ 836247 h 928141"/>
              <a:gd name="connsiteX0" fmla="*/ 760640 w 952346"/>
              <a:gd name="connsiteY0" fmla="*/ 0 h 840180"/>
              <a:gd name="connsiteX1" fmla="*/ 952346 w 952346"/>
              <a:gd name="connsiteY1" fmla="*/ 209062 h 840180"/>
              <a:gd name="connsiteX2" fmla="*/ 847815 w 952346"/>
              <a:gd name="connsiteY2" fmla="*/ 209062 h 840180"/>
              <a:gd name="connsiteX3" fmla="*/ 214053 w 952346"/>
              <a:gd name="connsiteY3" fmla="*/ 820812 h 840180"/>
              <a:gd name="connsiteX4" fmla="*/ 638754 w 952346"/>
              <a:gd name="connsiteY4" fmla="*/ 209062 h 840180"/>
              <a:gd name="connsiteX5" fmla="*/ 534222 w 952346"/>
              <a:gd name="connsiteY5" fmla="*/ 209062 h 840180"/>
              <a:gd name="connsiteX6" fmla="*/ 760640 w 952346"/>
              <a:gd name="connsiteY6" fmla="*/ 0 h 840180"/>
              <a:gd name="connsiteX0" fmla="*/ 109521 w 952346"/>
              <a:gd name="connsiteY0" fmla="*/ 836247 h 840180"/>
              <a:gd name="connsiteX1" fmla="*/ 180348 w 952346"/>
              <a:gd name="connsiteY1" fmla="*/ 797169 h 840180"/>
              <a:gd name="connsiteX2" fmla="*/ 201841 w 952346"/>
              <a:gd name="connsiteY2" fmla="*/ 804985 h 840180"/>
              <a:gd name="connsiteX3" fmla="*/ 318583 w 952346"/>
              <a:gd name="connsiteY3" fmla="*/ 836247 h 840180"/>
              <a:gd name="connsiteX4" fmla="*/ 109521 w 952346"/>
              <a:gd name="connsiteY4" fmla="*/ 836247 h 840180"/>
              <a:gd name="connsiteX0" fmla="*/ 214052 w 952346"/>
              <a:gd name="connsiteY0" fmla="*/ 820812 h 840180"/>
              <a:gd name="connsiteX1" fmla="*/ 638753 w 952346"/>
              <a:gd name="connsiteY1" fmla="*/ 209062 h 840180"/>
              <a:gd name="connsiteX2" fmla="*/ 534222 w 952346"/>
              <a:gd name="connsiteY2" fmla="*/ 209062 h 840180"/>
              <a:gd name="connsiteX3" fmla="*/ 760640 w 952346"/>
              <a:gd name="connsiteY3" fmla="*/ 0 h 840180"/>
              <a:gd name="connsiteX4" fmla="*/ 952346 w 952346"/>
              <a:gd name="connsiteY4" fmla="*/ 209062 h 840180"/>
              <a:gd name="connsiteX5" fmla="*/ 847815 w 952346"/>
              <a:gd name="connsiteY5" fmla="*/ 209062 h 840180"/>
              <a:gd name="connsiteX6" fmla="*/ 318583 w 952346"/>
              <a:gd name="connsiteY6" fmla="*/ 836247 h 840180"/>
              <a:gd name="connsiteX7" fmla="*/ 109521 w 952346"/>
              <a:gd name="connsiteY7" fmla="*/ 836247 h 840180"/>
              <a:gd name="connsiteX8" fmla="*/ 211610 w 952346"/>
              <a:gd name="connsiteY8" fmla="*/ 836246 h 840180"/>
              <a:gd name="connsiteX9" fmla="*/ 225288 w 952346"/>
              <a:gd name="connsiteY9" fmla="*/ 820615 h 840180"/>
              <a:gd name="connsiteX10" fmla="*/ 318583 w 952346"/>
              <a:gd name="connsiteY10" fmla="*/ 836247 h 8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346" h="840180" stroke="0" extrusionOk="0">
                <a:moveTo>
                  <a:pt x="760640" y="0"/>
                </a:moveTo>
                <a:lnTo>
                  <a:pt x="952346" y="209062"/>
                </a:lnTo>
                <a:lnTo>
                  <a:pt x="847815" y="209062"/>
                </a:lnTo>
                <a:cubicBezTo>
                  <a:pt x="775543" y="637308"/>
                  <a:pt x="497807" y="905397"/>
                  <a:pt x="214053" y="820812"/>
                </a:cubicBezTo>
                <a:cubicBezTo>
                  <a:pt x="420852" y="759167"/>
                  <a:pt x="586082" y="521165"/>
                  <a:pt x="638754" y="209062"/>
                </a:cubicBezTo>
                <a:lnTo>
                  <a:pt x="534222" y="209062"/>
                </a:lnTo>
                <a:lnTo>
                  <a:pt x="760640" y="0"/>
                </a:lnTo>
                <a:close/>
              </a:path>
              <a:path w="952346" h="840180" fill="darkenLess" stroke="0" extrusionOk="0">
                <a:moveTo>
                  <a:pt x="109521" y="836247"/>
                </a:moveTo>
                <a:cubicBezTo>
                  <a:pt x="174972" y="844063"/>
                  <a:pt x="250687" y="836985"/>
                  <a:pt x="180348" y="797169"/>
                </a:cubicBezTo>
                <a:cubicBezTo>
                  <a:pt x="239615" y="828431"/>
                  <a:pt x="205097" y="804985"/>
                  <a:pt x="201841" y="804985"/>
                </a:cubicBezTo>
                <a:cubicBezTo>
                  <a:pt x="233103" y="805723"/>
                  <a:pt x="16711" y="836247"/>
                  <a:pt x="318583" y="836247"/>
                </a:cubicBezTo>
                <a:lnTo>
                  <a:pt x="109521" y="836247"/>
                </a:lnTo>
                <a:close/>
              </a:path>
              <a:path w="952346" h="840180" fill="none" extrusionOk="0">
                <a:moveTo>
                  <a:pt x="214052" y="820812"/>
                </a:moveTo>
                <a:cubicBezTo>
                  <a:pt x="420851" y="759167"/>
                  <a:pt x="586081" y="521165"/>
                  <a:pt x="638753" y="209062"/>
                </a:cubicBezTo>
                <a:lnTo>
                  <a:pt x="534222" y="209062"/>
                </a:lnTo>
                <a:lnTo>
                  <a:pt x="760640" y="0"/>
                </a:lnTo>
                <a:lnTo>
                  <a:pt x="952346" y="209062"/>
                </a:lnTo>
                <a:lnTo>
                  <a:pt x="847815" y="209062"/>
                </a:lnTo>
                <a:cubicBezTo>
                  <a:pt x="785504" y="578280"/>
                  <a:pt x="567827" y="836247"/>
                  <a:pt x="318583" y="836247"/>
                </a:cubicBezTo>
                <a:lnTo>
                  <a:pt x="109521" y="836247"/>
                </a:lnTo>
                <a:cubicBezTo>
                  <a:pt x="-192351" y="836247"/>
                  <a:pt x="227240" y="844800"/>
                  <a:pt x="211610" y="836246"/>
                </a:cubicBezTo>
                <a:cubicBezTo>
                  <a:pt x="229195" y="854482"/>
                  <a:pt x="238964" y="802380"/>
                  <a:pt x="225288" y="820615"/>
                </a:cubicBezTo>
                <a:cubicBezTo>
                  <a:pt x="256549" y="813538"/>
                  <a:pt x="16711" y="836247"/>
                  <a:pt x="318583" y="8362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91830" y="4815375"/>
            <a:ext cx="2222508" cy="496804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9807346" y="4971660"/>
            <a:ext cx="1896504" cy="681038"/>
          </a:xfrm>
          <a:prstGeom prst="wedgeRoundRectCallout">
            <a:avLst>
              <a:gd name="adj1" fmla="val -84858"/>
              <a:gd name="adj2" fmla="val -36547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to  </a:t>
            </a:r>
            <a:r>
              <a:rPr lang="en-US" sz="1400" b="1" dirty="0">
                <a:solidFill>
                  <a:schemeClr val="tx1"/>
                </a:solidFill>
              </a:rPr>
              <a:t>‘Add Bank Account Details’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4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87EF6E-24A8-4731-BD6E-CDD660D36E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19" name="think-cell Slide" r:id="rId5" imgW="396" imgH="396" progId="TCLayout.ActiveDocument.1">
                  <p:embed/>
                </p:oleObj>
              </mc:Choice>
              <mc:Fallback>
                <p:oleObj name="think-cell Slide" r:id="rId5" imgW="396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E87EF6E-24A8-4731-BD6E-CDD660D3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4F164E8-043D-4227-9E5F-DD7DEC8BF0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po"/>
              <a:ea typeface="+mn-ea"/>
              <a:cs typeface="Arial" panose="020B0604020202020204" pitchFamily="34" charset="0"/>
              <a:sym typeface="Exp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supplier registration questionnaire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Provide required Bank Account details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6E6889-CBC8-4C91-9EFE-4D9AE0FB84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123" y="1223968"/>
            <a:ext cx="5541108" cy="356381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sp>
        <p:nvSpPr>
          <p:cNvPr id="18" name="Rounded Rectangular Callout 17"/>
          <p:cNvSpPr/>
          <p:nvPr/>
        </p:nvSpPr>
        <p:spPr>
          <a:xfrm>
            <a:off x="1120547" y="5001793"/>
            <a:ext cx="2021238" cy="919401"/>
          </a:xfrm>
          <a:prstGeom prst="wedgeRoundRectCallout">
            <a:avLst>
              <a:gd name="adj1" fmla="val 30421"/>
              <a:gd name="adj2" fmla="val -92948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Follow on screen instructions &amp; download bank help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80E070-7602-40CB-A8E6-9889522529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339" y="1223968"/>
            <a:ext cx="3474720" cy="405975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8256ED-1BE0-4C44-A7E8-A0FD47D8B8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338" y="5283720"/>
            <a:ext cx="5935031" cy="89095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sp>
        <p:nvSpPr>
          <p:cNvPr id="31" name="Rounded Rectangular Callout 30"/>
          <p:cNvSpPr/>
          <p:nvPr/>
        </p:nvSpPr>
        <p:spPr>
          <a:xfrm>
            <a:off x="8683676" y="1467043"/>
            <a:ext cx="2500140" cy="919401"/>
          </a:xfrm>
          <a:prstGeom prst="wedgeRoundRectCallout">
            <a:avLst>
              <a:gd name="adj1" fmla="val -63151"/>
              <a:gd name="adj2" fmla="val -25794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Please carefully provide your complete Bank account details.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8943364" y="3877988"/>
            <a:ext cx="2424506" cy="1157764"/>
          </a:xfrm>
          <a:prstGeom prst="wedgeRoundRectCallout">
            <a:avLst>
              <a:gd name="adj1" fmla="val 21528"/>
              <a:gd name="adj2" fmla="val 92322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Attach a bank reference letter or bank statement for the bank account you’re adding.</a:t>
            </a:r>
          </a:p>
        </p:txBody>
      </p:sp>
    </p:spTree>
    <p:extLst>
      <p:ext uri="{BB962C8B-B14F-4D97-AF65-F5344CB8AC3E}">
        <p14:creationId xmlns:p14="http://schemas.microsoft.com/office/powerpoint/2010/main" val="386967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388259D-C353-49AC-8D2C-F832A33157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463" y="3659505"/>
            <a:ext cx="6158523" cy="2548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87EF6E-24A8-4731-BD6E-CDD660D36E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1" name="think-cell Slide" r:id="rId6" imgW="396" imgH="396" progId="TCLayout.ActiveDocument.1">
                  <p:embed/>
                </p:oleObj>
              </mc:Choice>
              <mc:Fallback>
                <p:oleObj name="think-cell Slide" r:id="rId6" imgW="396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E87EF6E-24A8-4731-BD6E-CDD660D3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4F164E8-043D-4227-9E5F-DD7DEC8BF0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po"/>
              <a:ea typeface="+mn-ea"/>
              <a:cs typeface="Arial" panose="020B0604020202020204" pitchFamily="34" charset="0"/>
              <a:sym typeface="Exp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supplier registration questionnaire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Submit your questionnaire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B63B07-0E13-48B1-83CE-7D70A016F5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4" y="1441463"/>
            <a:ext cx="7091286" cy="152588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77A34E-7078-4503-B860-2A19878BBF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1785" y="2133623"/>
            <a:ext cx="2524370" cy="155526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sp>
        <p:nvSpPr>
          <p:cNvPr id="18" name="Rounded Rectangular Callout 17"/>
          <p:cNvSpPr/>
          <p:nvPr/>
        </p:nvSpPr>
        <p:spPr>
          <a:xfrm>
            <a:off x="5887932" y="2868416"/>
            <a:ext cx="2021238" cy="919401"/>
          </a:xfrm>
          <a:prstGeom prst="wedgeRoundRectCallout">
            <a:avLst>
              <a:gd name="adj1" fmla="val -72431"/>
              <a:gd name="adj2" fmla="val -31744"/>
              <a:gd name="adj3" fmla="val 166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‘Save’ and then ‘OK’ to submit your questionnaire</a:t>
            </a:r>
          </a:p>
        </p:txBody>
      </p:sp>
      <p:sp>
        <p:nvSpPr>
          <p:cNvPr id="16" name="Curved Up Arrow 10"/>
          <p:cNvSpPr/>
          <p:nvPr/>
        </p:nvSpPr>
        <p:spPr>
          <a:xfrm rot="4686745">
            <a:off x="4680814" y="3507390"/>
            <a:ext cx="952346" cy="840180"/>
          </a:xfrm>
          <a:custGeom>
            <a:avLst/>
            <a:gdLst>
              <a:gd name="connsiteX0" fmla="*/ 1197707 w 1406769"/>
              <a:gd name="connsiteY0" fmla="*/ 0 h 836247"/>
              <a:gd name="connsiteX1" fmla="*/ 1389413 w 1406769"/>
              <a:gd name="connsiteY1" fmla="*/ 209062 h 836247"/>
              <a:gd name="connsiteX2" fmla="*/ 1284882 w 1406769"/>
              <a:gd name="connsiteY2" fmla="*/ 209062 h 836247"/>
              <a:gd name="connsiteX3" fmla="*/ 651120 w 1406769"/>
              <a:gd name="connsiteY3" fmla="*/ 820812 h 836247"/>
              <a:gd name="connsiteX4" fmla="*/ 1075821 w 1406769"/>
              <a:gd name="connsiteY4" fmla="*/ 209062 h 836247"/>
              <a:gd name="connsiteX5" fmla="*/ 971289 w 1406769"/>
              <a:gd name="connsiteY5" fmla="*/ 209062 h 836247"/>
              <a:gd name="connsiteX6" fmla="*/ 1197707 w 1406769"/>
              <a:gd name="connsiteY6" fmla="*/ 0 h 836247"/>
              <a:gd name="connsiteX0" fmla="*/ 546588 w 1406769"/>
              <a:gd name="connsiteY0" fmla="*/ 836247 h 836247"/>
              <a:gd name="connsiteX1" fmla="*/ 0 w 1406769"/>
              <a:gd name="connsiteY1" fmla="*/ 0 h 836247"/>
              <a:gd name="connsiteX2" fmla="*/ 209062 w 1406769"/>
              <a:gd name="connsiteY2" fmla="*/ 0 h 836247"/>
              <a:gd name="connsiteX3" fmla="*/ 755650 w 1406769"/>
              <a:gd name="connsiteY3" fmla="*/ 836247 h 836247"/>
              <a:gd name="connsiteX4" fmla="*/ 546588 w 1406769"/>
              <a:gd name="connsiteY4" fmla="*/ 836247 h 836247"/>
              <a:gd name="connsiteX0" fmla="*/ 651119 w 1406769"/>
              <a:gd name="connsiteY0" fmla="*/ 820812 h 836247"/>
              <a:gd name="connsiteX1" fmla="*/ 1075820 w 1406769"/>
              <a:gd name="connsiteY1" fmla="*/ 209062 h 836247"/>
              <a:gd name="connsiteX2" fmla="*/ 971289 w 1406769"/>
              <a:gd name="connsiteY2" fmla="*/ 209062 h 836247"/>
              <a:gd name="connsiteX3" fmla="*/ 1197707 w 1406769"/>
              <a:gd name="connsiteY3" fmla="*/ 0 h 836247"/>
              <a:gd name="connsiteX4" fmla="*/ 1389413 w 1406769"/>
              <a:gd name="connsiteY4" fmla="*/ 209062 h 836247"/>
              <a:gd name="connsiteX5" fmla="*/ 1284882 w 1406769"/>
              <a:gd name="connsiteY5" fmla="*/ 209062 h 836247"/>
              <a:gd name="connsiteX6" fmla="*/ 755650 w 1406769"/>
              <a:gd name="connsiteY6" fmla="*/ 836247 h 836247"/>
              <a:gd name="connsiteX7" fmla="*/ 546588 w 1406769"/>
              <a:gd name="connsiteY7" fmla="*/ 836247 h 836247"/>
              <a:gd name="connsiteX8" fmla="*/ 0 w 1406769"/>
              <a:gd name="connsiteY8" fmla="*/ 0 h 836247"/>
              <a:gd name="connsiteX9" fmla="*/ 209062 w 1406769"/>
              <a:gd name="connsiteY9" fmla="*/ 0 h 836247"/>
              <a:gd name="connsiteX10" fmla="*/ 755650 w 1406769"/>
              <a:gd name="connsiteY10" fmla="*/ 836247 h 836247"/>
              <a:gd name="connsiteX0" fmla="*/ 1197707 w 1389413"/>
              <a:gd name="connsiteY0" fmla="*/ 0 h 836376"/>
              <a:gd name="connsiteX1" fmla="*/ 1389413 w 1389413"/>
              <a:gd name="connsiteY1" fmla="*/ 209062 h 836376"/>
              <a:gd name="connsiteX2" fmla="*/ 1284882 w 1389413"/>
              <a:gd name="connsiteY2" fmla="*/ 209062 h 836376"/>
              <a:gd name="connsiteX3" fmla="*/ 651120 w 1389413"/>
              <a:gd name="connsiteY3" fmla="*/ 820812 h 836376"/>
              <a:gd name="connsiteX4" fmla="*/ 1075821 w 1389413"/>
              <a:gd name="connsiteY4" fmla="*/ 209062 h 836376"/>
              <a:gd name="connsiteX5" fmla="*/ 971289 w 1389413"/>
              <a:gd name="connsiteY5" fmla="*/ 209062 h 836376"/>
              <a:gd name="connsiteX6" fmla="*/ 1197707 w 1389413"/>
              <a:gd name="connsiteY6" fmla="*/ 0 h 836376"/>
              <a:gd name="connsiteX0" fmla="*/ 546588 w 1389413"/>
              <a:gd name="connsiteY0" fmla="*/ 836247 h 836376"/>
              <a:gd name="connsiteX1" fmla="*/ 0 w 1389413"/>
              <a:gd name="connsiteY1" fmla="*/ 0 h 836376"/>
              <a:gd name="connsiteX2" fmla="*/ 209062 w 1389413"/>
              <a:gd name="connsiteY2" fmla="*/ 0 h 836376"/>
              <a:gd name="connsiteX3" fmla="*/ 755650 w 1389413"/>
              <a:gd name="connsiteY3" fmla="*/ 836247 h 836376"/>
              <a:gd name="connsiteX4" fmla="*/ 546588 w 1389413"/>
              <a:gd name="connsiteY4" fmla="*/ 836247 h 836376"/>
              <a:gd name="connsiteX0" fmla="*/ 651119 w 1389413"/>
              <a:gd name="connsiteY0" fmla="*/ 820812 h 836376"/>
              <a:gd name="connsiteX1" fmla="*/ 1075820 w 1389413"/>
              <a:gd name="connsiteY1" fmla="*/ 209062 h 836376"/>
              <a:gd name="connsiteX2" fmla="*/ 971289 w 1389413"/>
              <a:gd name="connsiteY2" fmla="*/ 209062 h 836376"/>
              <a:gd name="connsiteX3" fmla="*/ 1197707 w 1389413"/>
              <a:gd name="connsiteY3" fmla="*/ 0 h 836376"/>
              <a:gd name="connsiteX4" fmla="*/ 1389413 w 1389413"/>
              <a:gd name="connsiteY4" fmla="*/ 209062 h 836376"/>
              <a:gd name="connsiteX5" fmla="*/ 1284882 w 1389413"/>
              <a:gd name="connsiteY5" fmla="*/ 209062 h 836376"/>
              <a:gd name="connsiteX6" fmla="*/ 755650 w 1389413"/>
              <a:gd name="connsiteY6" fmla="*/ 836247 h 836376"/>
              <a:gd name="connsiteX7" fmla="*/ 546588 w 1389413"/>
              <a:gd name="connsiteY7" fmla="*/ 836247 h 836376"/>
              <a:gd name="connsiteX8" fmla="*/ 0 w 1389413"/>
              <a:gd name="connsiteY8" fmla="*/ 0 h 836376"/>
              <a:gd name="connsiteX9" fmla="*/ 209062 w 1389413"/>
              <a:gd name="connsiteY9" fmla="*/ 0 h 836376"/>
              <a:gd name="connsiteX10" fmla="*/ 755650 w 1389413"/>
              <a:gd name="connsiteY10" fmla="*/ 836247 h 836376"/>
              <a:gd name="connsiteX0" fmla="*/ 1197707 w 1389413"/>
              <a:gd name="connsiteY0" fmla="*/ 0 h 1041511"/>
              <a:gd name="connsiteX1" fmla="*/ 1389413 w 1389413"/>
              <a:gd name="connsiteY1" fmla="*/ 209062 h 1041511"/>
              <a:gd name="connsiteX2" fmla="*/ 1284882 w 1389413"/>
              <a:gd name="connsiteY2" fmla="*/ 209062 h 1041511"/>
              <a:gd name="connsiteX3" fmla="*/ 651120 w 1389413"/>
              <a:gd name="connsiteY3" fmla="*/ 820812 h 1041511"/>
              <a:gd name="connsiteX4" fmla="*/ 1075821 w 1389413"/>
              <a:gd name="connsiteY4" fmla="*/ 209062 h 1041511"/>
              <a:gd name="connsiteX5" fmla="*/ 971289 w 1389413"/>
              <a:gd name="connsiteY5" fmla="*/ 209062 h 1041511"/>
              <a:gd name="connsiteX6" fmla="*/ 1197707 w 1389413"/>
              <a:gd name="connsiteY6" fmla="*/ 0 h 1041511"/>
              <a:gd name="connsiteX0" fmla="*/ 546588 w 1389413"/>
              <a:gd name="connsiteY0" fmla="*/ 836247 h 1041511"/>
              <a:gd name="connsiteX1" fmla="*/ 0 w 1389413"/>
              <a:gd name="connsiteY1" fmla="*/ 0 h 1041511"/>
              <a:gd name="connsiteX2" fmla="*/ 209062 w 1389413"/>
              <a:gd name="connsiteY2" fmla="*/ 0 h 1041511"/>
              <a:gd name="connsiteX3" fmla="*/ 755650 w 1389413"/>
              <a:gd name="connsiteY3" fmla="*/ 836247 h 1041511"/>
              <a:gd name="connsiteX4" fmla="*/ 546588 w 1389413"/>
              <a:gd name="connsiteY4" fmla="*/ 836247 h 1041511"/>
              <a:gd name="connsiteX0" fmla="*/ 651119 w 1389413"/>
              <a:gd name="connsiteY0" fmla="*/ 820812 h 1041511"/>
              <a:gd name="connsiteX1" fmla="*/ 1075820 w 1389413"/>
              <a:gd name="connsiteY1" fmla="*/ 209062 h 1041511"/>
              <a:gd name="connsiteX2" fmla="*/ 971289 w 1389413"/>
              <a:gd name="connsiteY2" fmla="*/ 209062 h 1041511"/>
              <a:gd name="connsiteX3" fmla="*/ 1197707 w 1389413"/>
              <a:gd name="connsiteY3" fmla="*/ 0 h 1041511"/>
              <a:gd name="connsiteX4" fmla="*/ 1389413 w 1389413"/>
              <a:gd name="connsiteY4" fmla="*/ 209062 h 1041511"/>
              <a:gd name="connsiteX5" fmla="*/ 1284882 w 1389413"/>
              <a:gd name="connsiteY5" fmla="*/ 209062 h 1041511"/>
              <a:gd name="connsiteX6" fmla="*/ 755650 w 1389413"/>
              <a:gd name="connsiteY6" fmla="*/ 836247 h 1041511"/>
              <a:gd name="connsiteX7" fmla="*/ 546588 w 1389413"/>
              <a:gd name="connsiteY7" fmla="*/ 836247 h 1041511"/>
              <a:gd name="connsiteX8" fmla="*/ 648677 w 1389413"/>
              <a:gd name="connsiteY8" fmla="*/ 836246 h 1041511"/>
              <a:gd name="connsiteX9" fmla="*/ 209062 w 1389413"/>
              <a:gd name="connsiteY9" fmla="*/ 0 h 1041511"/>
              <a:gd name="connsiteX10" fmla="*/ 755650 w 1389413"/>
              <a:gd name="connsiteY10" fmla="*/ 836247 h 1041511"/>
              <a:gd name="connsiteX0" fmla="*/ 1197707 w 1389413"/>
              <a:gd name="connsiteY0" fmla="*/ 0 h 840048"/>
              <a:gd name="connsiteX1" fmla="*/ 1389413 w 1389413"/>
              <a:gd name="connsiteY1" fmla="*/ 209062 h 840048"/>
              <a:gd name="connsiteX2" fmla="*/ 1284882 w 1389413"/>
              <a:gd name="connsiteY2" fmla="*/ 209062 h 840048"/>
              <a:gd name="connsiteX3" fmla="*/ 651120 w 1389413"/>
              <a:gd name="connsiteY3" fmla="*/ 820812 h 840048"/>
              <a:gd name="connsiteX4" fmla="*/ 1075821 w 1389413"/>
              <a:gd name="connsiteY4" fmla="*/ 209062 h 840048"/>
              <a:gd name="connsiteX5" fmla="*/ 971289 w 1389413"/>
              <a:gd name="connsiteY5" fmla="*/ 209062 h 840048"/>
              <a:gd name="connsiteX6" fmla="*/ 1197707 w 1389413"/>
              <a:gd name="connsiteY6" fmla="*/ 0 h 840048"/>
              <a:gd name="connsiteX0" fmla="*/ 546588 w 1389413"/>
              <a:gd name="connsiteY0" fmla="*/ 836247 h 840048"/>
              <a:gd name="connsiteX1" fmla="*/ 0 w 1389413"/>
              <a:gd name="connsiteY1" fmla="*/ 0 h 840048"/>
              <a:gd name="connsiteX2" fmla="*/ 209062 w 1389413"/>
              <a:gd name="connsiteY2" fmla="*/ 0 h 840048"/>
              <a:gd name="connsiteX3" fmla="*/ 755650 w 1389413"/>
              <a:gd name="connsiteY3" fmla="*/ 836247 h 840048"/>
              <a:gd name="connsiteX4" fmla="*/ 546588 w 1389413"/>
              <a:gd name="connsiteY4" fmla="*/ 836247 h 840048"/>
              <a:gd name="connsiteX0" fmla="*/ 651119 w 1389413"/>
              <a:gd name="connsiteY0" fmla="*/ 820812 h 840048"/>
              <a:gd name="connsiteX1" fmla="*/ 1075820 w 1389413"/>
              <a:gd name="connsiteY1" fmla="*/ 209062 h 840048"/>
              <a:gd name="connsiteX2" fmla="*/ 971289 w 1389413"/>
              <a:gd name="connsiteY2" fmla="*/ 209062 h 840048"/>
              <a:gd name="connsiteX3" fmla="*/ 1197707 w 1389413"/>
              <a:gd name="connsiteY3" fmla="*/ 0 h 840048"/>
              <a:gd name="connsiteX4" fmla="*/ 1389413 w 1389413"/>
              <a:gd name="connsiteY4" fmla="*/ 209062 h 840048"/>
              <a:gd name="connsiteX5" fmla="*/ 1284882 w 1389413"/>
              <a:gd name="connsiteY5" fmla="*/ 209062 h 840048"/>
              <a:gd name="connsiteX6" fmla="*/ 755650 w 1389413"/>
              <a:gd name="connsiteY6" fmla="*/ 836247 h 840048"/>
              <a:gd name="connsiteX7" fmla="*/ 546588 w 1389413"/>
              <a:gd name="connsiteY7" fmla="*/ 836247 h 840048"/>
              <a:gd name="connsiteX8" fmla="*/ 648677 w 1389413"/>
              <a:gd name="connsiteY8" fmla="*/ 836246 h 840048"/>
              <a:gd name="connsiteX9" fmla="*/ 209062 w 1389413"/>
              <a:gd name="connsiteY9" fmla="*/ 0 h 840048"/>
              <a:gd name="connsiteX10" fmla="*/ 755650 w 1389413"/>
              <a:gd name="connsiteY10" fmla="*/ 836247 h 840048"/>
              <a:gd name="connsiteX0" fmla="*/ 1197707 w 1389413"/>
              <a:gd name="connsiteY0" fmla="*/ 0 h 840048"/>
              <a:gd name="connsiteX1" fmla="*/ 1389413 w 1389413"/>
              <a:gd name="connsiteY1" fmla="*/ 209062 h 840048"/>
              <a:gd name="connsiteX2" fmla="*/ 1284882 w 1389413"/>
              <a:gd name="connsiteY2" fmla="*/ 209062 h 840048"/>
              <a:gd name="connsiteX3" fmla="*/ 651120 w 1389413"/>
              <a:gd name="connsiteY3" fmla="*/ 820812 h 840048"/>
              <a:gd name="connsiteX4" fmla="*/ 1075821 w 1389413"/>
              <a:gd name="connsiteY4" fmla="*/ 209062 h 840048"/>
              <a:gd name="connsiteX5" fmla="*/ 971289 w 1389413"/>
              <a:gd name="connsiteY5" fmla="*/ 209062 h 840048"/>
              <a:gd name="connsiteX6" fmla="*/ 1197707 w 1389413"/>
              <a:gd name="connsiteY6" fmla="*/ 0 h 840048"/>
              <a:gd name="connsiteX0" fmla="*/ 546588 w 1389413"/>
              <a:gd name="connsiteY0" fmla="*/ 836247 h 840048"/>
              <a:gd name="connsiteX1" fmla="*/ 0 w 1389413"/>
              <a:gd name="connsiteY1" fmla="*/ 0 h 840048"/>
              <a:gd name="connsiteX2" fmla="*/ 209062 w 1389413"/>
              <a:gd name="connsiteY2" fmla="*/ 0 h 840048"/>
              <a:gd name="connsiteX3" fmla="*/ 755650 w 1389413"/>
              <a:gd name="connsiteY3" fmla="*/ 836247 h 840048"/>
              <a:gd name="connsiteX4" fmla="*/ 546588 w 1389413"/>
              <a:gd name="connsiteY4" fmla="*/ 836247 h 840048"/>
              <a:gd name="connsiteX0" fmla="*/ 651119 w 1389413"/>
              <a:gd name="connsiteY0" fmla="*/ 820812 h 840048"/>
              <a:gd name="connsiteX1" fmla="*/ 1075820 w 1389413"/>
              <a:gd name="connsiteY1" fmla="*/ 209062 h 840048"/>
              <a:gd name="connsiteX2" fmla="*/ 971289 w 1389413"/>
              <a:gd name="connsiteY2" fmla="*/ 209062 h 840048"/>
              <a:gd name="connsiteX3" fmla="*/ 1197707 w 1389413"/>
              <a:gd name="connsiteY3" fmla="*/ 0 h 840048"/>
              <a:gd name="connsiteX4" fmla="*/ 1389413 w 1389413"/>
              <a:gd name="connsiteY4" fmla="*/ 209062 h 840048"/>
              <a:gd name="connsiteX5" fmla="*/ 1284882 w 1389413"/>
              <a:gd name="connsiteY5" fmla="*/ 209062 h 840048"/>
              <a:gd name="connsiteX6" fmla="*/ 755650 w 1389413"/>
              <a:gd name="connsiteY6" fmla="*/ 836247 h 840048"/>
              <a:gd name="connsiteX7" fmla="*/ 546588 w 1389413"/>
              <a:gd name="connsiteY7" fmla="*/ 836247 h 840048"/>
              <a:gd name="connsiteX8" fmla="*/ 648677 w 1389413"/>
              <a:gd name="connsiteY8" fmla="*/ 836246 h 840048"/>
              <a:gd name="connsiteX9" fmla="*/ 209062 w 1389413"/>
              <a:gd name="connsiteY9" fmla="*/ 0 h 840048"/>
              <a:gd name="connsiteX10" fmla="*/ 755650 w 1389413"/>
              <a:gd name="connsiteY10" fmla="*/ 836247 h 840048"/>
              <a:gd name="connsiteX0" fmla="*/ 988645 w 1180351"/>
              <a:gd name="connsiteY0" fmla="*/ 0 h 1014983"/>
              <a:gd name="connsiteX1" fmla="*/ 1180351 w 1180351"/>
              <a:gd name="connsiteY1" fmla="*/ 209062 h 1014983"/>
              <a:gd name="connsiteX2" fmla="*/ 1075820 w 1180351"/>
              <a:gd name="connsiteY2" fmla="*/ 209062 h 1014983"/>
              <a:gd name="connsiteX3" fmla="*/ 442058 w 1180351"/>
              <a:gd name="connsiteY3" fmla="*/ 820812 h 1014983"/>
              <a:gd name="connsiteX4" fmla="*/ 866759 w 1180351"/>
              <a:gd name="connsiteY4" fmla="*/ 209062 h 1014983"/>
              <a:gd name="connsiteX5" fmla="*/ 762227 w 1180351"/>
              <a:gd name="connsiteY5" fmla="*/ 209062 h 1014983"/>
              <a:gd name="connsiteX6" fmla="*/ 988645 w 1180351"/>
              <a:gd name="connsiteY6" fmla="*/ 0 h 1014983"/>
              <a:gd name="connsiteX0" fmla="*/ 337526 w 1180351"/>
              <a:gd name="connsiteY0" fmla="*/ 836247 h 1014983"/>
              <a:gd name="connsiteX1" fmla="*/ 408353 w 1180351"/>
              <a:gd name="connsiteY1" fmla="*/ 797169 h 1014983"/>
              <a:gd name="connsiteX2" fmla="*/ 0 w 1180351"/>
              <a:gd name="connsiteY2" fmla="*/ 0 h 1014983"/>
              <a:gd name="connsiteX3" fmla="*/ 546588 w 1180351"/>
              <a:gd name="connsiteY3" fmla="*/ 836247 h 1014983"/>
              <a:gd name="connsiteX4" fmla="*/ 337526 w 1180351"/>
              <a:gd name="connsiteY4" fmla="*/ 836247 h 1014983"/>
              <a:gd name="connsiteX0" fmla="*/ 442057 w 1180351"/>
              <a:gd name="connsiteY0" fmla="*/ 820812 h 1014983"/>
              <a:gd name="connsiteX1" fmla="*/ 866758 w 1180351"/>
              <a:gd name="connsiteY1" fmla="*/ 209062 h 1014983"/>
              <a:gd name="connsiteX2" fmla="*/ 762227 w 1180351"/>
              <a:gd name="connsiteY2" fmla="*/ 209062 h 1014983"/>
              <a:gd name="connsiteX3" fmla="*/ 988645 w 1180351"/>
              <a:gd name="connsiteY3" fmla="*/ 0 h 1014983"/>
              <a:gd name="connsiteX4" fmla="*/ 1180351 w 1180351"/>
              <a:gd name="connsiteY4" fmla="*/ 209062 h 1014983"/>
              <a:gd name="connsiteX5" fmla="*/ 1075820 w 1180351"/>
              <a:gd name="connsiteY5" fmla="*/ 209062 h 1014983"/>
              <a:gd name="connsiteX6" fmla="*/ 546588 w 1180351"/>
              <a:gd name="connsiteY6" fmla="*/ 836247 h 1014983"/>
              <a:gd name="connsiteX7" fmla="*/ 337526 w 1180351"/>
              <a:gd name="connsiteY7" fmla="*/ 836247 h 1014983"/>
              <a:gd name="connsiteX8" fmla="*/ 439615 w 1180351"/>
              <a:gd name="connsiteY8" fmla="*/ 836246 h 1014983"/>
              <a:gd name="connsiteX9" fmla="*/ 0 w 1180351"/>
              <a:gd name="connsiteY9" fmla="*/ 0 h 1014983"/>
              <a:gd name="connsiteX10" fmla="*/ 546588 w 1180351"/>
              <a:gd name="connsiteY10" fmla="*/ 836247 h 1014983"/>
              <a:gd name="connsiteX0" fmla="*/ 988645 w 1180351"/>
              <a:gd name="connsiteY0" fmla="*/ 0 h 840048"/>
              <a:gd name="connsiteX1" fmla="*/ 1180351 w 1180351"/>
              <a:gd name="connsiteY1" fmla="*/ 209062 h 840048"/>
              <a:gd name="connsiteX2" fmla="*/ 1075820 w 1180351"/>
              <a:gd name="connsiteY2" fmla="*/ 209062 h 840048"/>
              <a:gd name="connsiteX3" fmla="*/ 442058 w 1180351"/>
              <a:gd name="connsiteY3" fmla="*/ 820812 h 840048"/>
              <a:gd name="connsiteX4" fmla="*/ 866759 w 1180351"/>
              <a:gd name="connsiteY4" fmla="*/ 209062 h 840048"/>
              <a:gd name="connsiteX5" fmla="*/ 762227 w 1180351"/>
              <a:gd name="connsiteY5" fmla="*/ 209062 h 840048"/>
              <a:gd name="connsiteX6" fmla="*/ 988645 w 1180351"/>
              <a:gd name="connsiteY6" fmla="*/ 0 h 840048"/>
              <a:gd name="connsiteX0" fmla="*/ 337526 w 1180351"/>
              <a:gd name="connsiteY0" fmla="*/ 836247 h 840048"/>
              <a:gd name="connsiteX1" fmla="*/ 408353 w 1180351"/>
              <a:gd name="connsiteY1" fmla="*/ 797169 h 840048"/>
              <a:gd name="connsiteX2" fmla="*/ 0 w 1180351"/>
              <a:gd name="connsiteY2" fmla="*/ 0 h 840048"/>
              <a:gd name="connsiteX3" fmla="*/ 546588 w 1180351"/>
              <a:gd name="connsiteY3" fmla="*/ 836247 h 840048"/>
              <a:gd name="connsiteX4" fmla="*/ 337526 w 1180351"/>
              <a:gd name="connsiteY4" fmla="*/ 836247 h 840048"/>
              <a:gd name="connsiteX0" fmla="*/ 442057 w 1180351"/>
              <a:gd name="connsiteY0" fmla="*/ 820812 h 840048"/>
              <a:gd name="connsiteX1" fmla="*/ 866758 w 1180351"/>
              <a:gd name="connsiteY1" fmla="*/ 209062 h 840048"/>
              <a:gd name="connsiteX2" fmla="*/ 762227 w 1180351"/>
              <a:gd name="connsiteY2" fmla="*/ 209062 h 840048"/>
              <a:gd name="connsiteX3" fmla="*/ 988645 w 1180351"/>
              <a:gd name="connsiteY3" fmla="*/ 0 h 840048"/>
              <a:gd name="connsiteX4" fmla="*/ 1180351 w 1180351"/>
              <a:gd name="connsiteY4" fmla="*/ 209062 h 840048"/>
              <a:gd name="connsiteX5" fmla="*/ 1075820 w 1180351"/>
              <a:gd name="connsiteY5" fmla="*/ 209062 h 840048"/>
              <a:gd name="connsiteX6" fmla="*/ 546588 w 1180351"/>
              <a:gd name="connsiteY6" fmla="*/ 836247 h 840048"/>
              <a:gd name="connsiteX7" fmla="*/ 337526 w 1180351"/>
              <a:gd name="connsiteY7" fmla="*/ 836247 h 840048"/>
              <a:gd name="connsiteX8" fmla="*/ 439615 w 1180351"/>
              <a:gd name="connsiteY8" fmla="*/ 836246 h 840048"/>
              <a:gd name="connsiteX9" fmla="*/ 0 w 1180351"/>
              <a:gd name="connsiteY9" fmla="*/ 0 h 840048"/>
              <a:gd name="connsiteX10" fmla="*/ 546588 w 1180351"/>
              <a:gd name="connsiteY10" fmla="*/ 836247 h 840048"/>
              <a:gd name="connsiteX0" fmla="*/ 988645 w 1180351"/>
              <a:gd name="connsiteY0" fmla="*/ 0 h 840048"/>
              <a:gd name="connsiteX1" fmla="*/ 1180351 w 1180351"/>
              <a:gd name="connsiteY1" fmla="*/ 209062 h 840048"/>
              <a:gd name="connsiteX2" fmla="*/ 1075820 w 1180351"/>
              <a:gd name="connsiteY2" fmla="*/ 209062 h 840048"/>
              <a:gd name="connsiteX3" fmla="*/ 442058 w 1180351"/>
              <a:gd name="connsiteY3" fmla="*/ 820812 h 840048"/>
              <a:gd name="connsiteX4" fmla="*/ 866759 w 1180351"/>
              <a:gd name="connsiteY4" fmla="*/ 209062 h 840048"/>
              <a:gd name="connsiteX5" fmla="*/ 762227 w 1180351"/>
              <a:gd name="connsiteY5" fmla="*/ 209062 h 840048"/>
              <a:gd name="connsiteX6" fmla="*/ 988645 w 1180351"/>
              <a:gd name="connsiteY6" fmla="*/ 0 h 840048"/>
              <a:gd name="connsiteX0" fmla="*/ 337526 w 1180351"/>
              <a:gd name="connsiteY0" fmla="*/ 836247 h 840048"/>
              <a:gd name="connsiteX1" fmla="*/ 408353 w 1180351"/>
              <a:gd name="connsiteY1" fmla="*/ 797169 h 840048"/>
              <a:gd name="connsiteX2" fmla="*/ 0 w 1180351"/>
              <a:gd name="connsiteY2" fmla="*/ 0 h 840048"/>
              <a:gd name="connsiteX3" fmla="*/ 546588 w 1180351"/>
              <a:gd name="connsiteY3" fmla="*/ 836247 h 840048"/>
              <a:gd name="connsiteX4" fmla="*/ 337526 w 1180351"/>
              <a:gd name="connsiteY4" fmla="*/ 836247 h 840048"/>
              <a:gd name="connsiteX0" fmla="*/ 442057 w 1180351"/>
              <a:gd name="connsiteY0" fmla="*/ 820812 h 840048"/>
              <a:gd name="connsiteX1" fmla="*/ 866758 w 1180351"/>
              <a:gd name="connsiteY1" fmla="*/ 209062 h 840048"/>
              <a:gd name="connsiteX2" fmla="*/ 762227 w 1180351"/>
              <a:gd name="connsiteY2" fmla="*/ 209062 h 840048"/>
              <a:gd name="connsiteX3" fmla="*/ 988645 w 1180351"/>
              <a:gd name="connsiteY3" fmla="*/ 0 h 840048"/>
              <a:gd name="connsiteX4" fmla="*/ 1180351 w 1180351"/>
              <a:gd name="connsiteY4" fmla="*/ 209062 h 840048"/>
              <a:gd name="connsiteX5" fmla="*/ 1075820 w 1180351"/>
              <a:gd name="connsiteY5" fmla="*/ 209062 h 840048"/>
              <a:gd name="connsiteX6" fmla="*/ 546588 w 1180351"/>
              <a:gd name="connsiteY6" fmla="*/ 836247 h 840048"/>
              <a:gd name="connsiteX7" fmla="*/ 337526 w 1180351"/>
              <a:gd name="connsiteY7" fmla="*/ 836247 h 840048"/>
              <a:gd name="connsiteX8" fmla="*/ 439615 w 1180351"/>
              <a:gd name="connsiteY8" fmla="*/ 836246 h 840048"/>
              <a:gd name="connsiteX9" fmla="*/ 0 w 1180351"/>
              <a:gd name="connsiteY9" fmla="*/ 0 h 840048"/>
              <a:gd name="connsiteX10" fmla="*/ 546588 w 1180351"/>
              <a:gd name="connsiteY10" fmla="*/ 836247 h 840048"/>
              <a:gd name="connsiteX0" fmla="*/ 988645 w 1180351"/>
              <a:gd name="connsiteY0" fmla="*/ 0 h 1030012"/>
              <a:gd name="connsiteX1" fmla="*/ 1180351 w 1180351"/>
              <a:gd name="connsiteY1" fmla="*/ 209062 h 1030012"/>
              <a:gd name="connsiteX2" fmla="*/ 1075820 w 1180351"/>
              <a:gd name="connsiteY2" fmla="*/ 209062 h 1030012"/>
              <a:gd name="connsiteX3" fmla="*/ 442058 w 1180351"/>
              <a:gd name="connsiteY3" fmla="*/ 820812 h 1030012"/>
              <a:gd name="connsiteX4" fmla="*/ 866759 w 1180351"/>
              <a:gd name="connsiteY4" fmla="*/ 209062 h 1030012"/>
              <a:gd name="connsiteX5" fmla="*/ 762227 w 1180351"/>
              <a:gd name="connsiteY5" fmla="*/ 209062 h 1030012"/>
              <a:gd name="connsiteX6" fmla="*/ 988645 w 1180351"/>
              <a:gd name="connsiteY6" fmla="*/ 0 h 1030012"/>
              <a:gd name="connsiteX0" fmla="*/ 337526 w 1180351"/>
              <a:gd name="connsiteY0" fmla="*/ 836247 h 1030012"/>
              <a:gd name="connsiteX1" fmla="*/ 408353 w 1180351"/>
              <a:gd name="connsiteY1" fmla="*/ 797169 h 1030012"/>
              <a:gd name="connsiteX2" fmla="*/ 0 w 1180351"/>
              <a:gd name="connsiteY2" fmla="*/ 0 h 1030012"/>
              <a:gd name="connsiteX3" fmla="*/ 546588 w 1180351"/>
              <a:gd name="connsiteY3" fmla="*/ 836247 h 1030012"/>
              <a:gd name="connsiteX4" fmla="*/ 337526 w 1180351"/>
              <a:gd name="connsiteY4" fmla="*/ 836247 h 1030012"/>
              <a:gd name="connsiteX0" fmla="*/ 442057 w 1180351"/>
              <a:gd name="connsiteY0" fmla="*/ 820812 h 1030012"/>
              <a:gd name="connsiteX1" fmla="*/ 866758 w 1180351"/>
              <a:gd name="connsiteY1" fmla="*/ 209062 h 1030012"/>
              <a:gd name="connsiteX2" fmla="*/ 762227 w 1180351"/>
              <a:gd name="connsiteY2" fmla="*/ 209062 h 1030012"/>
              <a:gd name="connsiteX3" fmla="*/ 988645 w 1180351"/>
              <a:gd name="connsiteY3" fmla="*/ 0 h 1030012"/>
              <a:gd name="connsiteX4" fmla="*/ 1180351 w 1180351"/>
              <a:gd name="connsiteY4" fmla="*/ 209062 h 1030012"/>
              <a:gd name="connsiteX5" fmla="*/ 1075820 w 1180351"/>
              <a:gd name="connsiteY5" fmla="*/ 209062 h 1030012"/>
              <a:gd name="connsiteX6" fmla="*/ 546588 w 1180351"/>
              <a:gd name="connsiteY6" fmla="*/ 836247 h 1030012"/>
              <a:gd name="connsiteX7" fmla="*/ 337526 w 1180351"/>
              <a:gd name="connsiteY7" fmla="*/ 836247 h 1030012"/>
              <a:gd name="connsiteX8" fmla="*/ 439615 w 1180351"/>
              <a:gd name="connsiteY8" fmla="*/ 836246 h 1030012"/>
              <a:gd name="connsiteX9" fmla="*/ 453293 w 1180351"/>
              <a:gd name="connsiteY9" fmla="*/ 820615 h 1030012"/>
              <a:gd name="connsiteX10" fmla="*/ 546588 w 1180351"/>
              <a:gd name="connsiteY10" fmla="*/ 836247 h 1030012"/>
              <a:gd name="connsiteX0" fmla="*/ 988645 w 1180351"/>
              <a:gd name="connsiteY0" fmla="*/ 0 h 1030012"/>
              <a:gd name="connsiteX1" fmla="*/ 1180351 w 1180351"/>
              <a:gd name="connsiteY1" fmla="*/ 209062 h 1030012"/>
              <a:gd name="connsiteX2" fmla="*/ 1075820 w 1180351"/>
              <a:gd name="connsiteY2" fmla="*/ 209062 h 1030012"/>
              <a:gd name="connsiteX3" fmla="*/ 442058 w 1180351"/>
              <a:gd name="connsiteY3" fmla="*/ 820812 h 1030012"/>
              <a:gd name="connsiteX4" fmla="*/ 866759 w 1180351"/>
              <a:gd name="connsiteY4" fmla="*/ 209062 h 1030012"/>
              <a:gd name="connsiteX5" fmla="*/ 762227 w 1180351"/>
              <a:gd name="connsiteY5" fmla="*/ 209062 h 1030012"/>
              <a:gd name="connsiteX6" fmla="*/ 988645 w 1180351"/>
              <a:gd name="connsiteY6" fmla="*/ 0 h 1030012"/>
              <a:gd name="connsiteX0" fmla="*/ 337526 w 1180351"/>
              <a:gd name="connsiteY0" fmla="*/ 836247 h 1030012"/>
              <a:gd name="connsiteX1" fmla="*/ 408353 w 1180351"/>
              <a:gd name="connsiteY1" fmla="*/ 797169 h 1030012"/>
              <a:gd name="connsiteX2" fmla="*/ 0 w 1180351"/>
              <a:gd name="connsiteY2" fmla="*/ 0 h 1030012"/>
              <a:gd name="connsiteX3" fmla="*/ 546588 w 1180351"/>
              <a:gd name="connsiteY3" fmla="*/ 836247 h 1030012"/>
              <a:gd name="connsiteX4" fmla="*/ 337526 w 1180351"/>
              <a:gd name="connsiteY4" fmla="*/ 836247 h 1030012"/>
              <a:gd name="connsiteX0" fmla="*/ 442057 w 1180351"/>
              <a:gd name="connsiteY0" fmla="*/ 820812 h 1030012"/>
              <a:gd name="connsiteX1" fmla="*/ 866758 w 1180351"/>
              <a:gd name="connsiteY1" fmla="*/ 209062 h 1030012"/>
              <a:gd name="connsiteX2" fmla="*/ 762227 w 1180351"/>
              <a:gd name="connsiteY2" fmla="*/ 209062 h 1030012"/>
              <a:gd name="connsiteX3" fmla="*/ 988645 w 1180351"/>
              <a:gd name="connsiteY3" fmla="*/ 0 h 1030012"/>
              <a:gd name="connsiteX4" fmla="*/ 1180351 w 1180351"/>
              <a:gd name="connsiteY4" fmla="*/ 209062 h 1030012"/>
              <a:gd name="connsiteX5" fmla="*/ 1075820 w 1180351"/>
              <a:gd name="connsiteY5" fmla="*/ 209062 h 1030012"/>
              <a:gd name="connsiteX6" fmla="*/ 546588 w 1180351"/>
              <a:gd name="connsiteY6" fmla="*/ 836247 h 1030012"/>
              <a:gd name="connsiteX7" fmla="*/ 337526 w 1180351"/>
              <a:gd name="connsiteY7" fmla="*/ 836247 h 1030012"/>
              <a:gd name="connsiteX8" fmla="*/ 439615 w 1180351"/>
              <a:gd name="connsiteY8" fmla="*/ 836246 h 1030012"/>
              <a:gd name="connsiteX9" fmla="*/ 453293 w 1180351"/>
              <a:gd name="connsiteY9" fmla="*/ 820615 h 1030012"/>
              <a:gd name="connsiteX10" fmla="*/ 546588 w 1180351"/>
              <a:gd name="connsiteY10" fmla="*/ 836247 h 1030012"/>
              <a:gd name="connsiteX0" fmla="*/ 988645 w 1180351"/>
              <a:gd name="connsiteY0" fmla="*/ 0 h 840180"/>
              <a:gd name="connsiteX1" fmla="*/ 1180351 w 1180351"/>
              <a:gd name="connsiteY1" fmla="*/ 209062 h 840180"/>
              <a:gd name="connsiteX2" fmla="*/ 1075820 w 1180351"/>
              <a:gd name="connsiteY2" fmla="*/ 209062 h 840180"/>
              <a:gd name="connsiteX3" fmla="*/ 442058 w 1180351"/>
              <a:gd name="connsiteY3" fmla="*/ 820812 h 840180"/>
              <a:gd name="connsiteX4" fmla="*/ 866759 w 1180351"/>
              <a:gd name="connsiteY4" fmla="*/ 209062 h 840180"/>
              <a:gd name="connsiteX5" fmla="*/ 762227 w 1180351"/>
              <a:gd name="connsiteY5" fmla="*/ 209062 h 840180"/>
              <a:gd name="connsiteX6" fmla="*/ 988645 w 1180351"/>
              <a:gd name="connsiteY6" fmla="*/ 0 h 840180"/>
              <a:gd name="connsiteX0" fmla="*/ 337526 w 1180351"/>
              <a:gd name="connsiteY0" fmla="*/ 836247 h 840180"/>
              <a:gd name="connsiteX1" fmla="*/ 408353 w 1180351"/>
              <a:gd name="connsiteY1" fmla="*/ 797169 h 840180"/>
              <a:gd name="connsiteX2" fmla="*/ 0 w 1180351"/>
              <a:gd name="connsiteY2" fmla="*/ 0 h 840180"/>
              <a:gd name="connsiteX3" fmla="*/ 546588 w 1180351"/>
              <a:gd name="connsiteY3" fmla="*/ 836247 h 840180"/>
              <a:gd name="connsiteX4" fmla="*/ 337526 w 1180351"/>
              <a:gd name="connsiteY4" fmla="*/ 836247 h 840180"/>
              <a:gd name="connsiteX0" fmla="*/ 442057 w 1180351"/>
              <a:gd name="connsiteY0" fmla="*/ 820812 h 840180"/>
              <a:gd name="connsiteX1" fmla="*/ 866758 w 1180351"/>
              <a:gd name="connsiteY1" fmla="*/ 209062 h 840180"/>
              <a:gd name="connsiteX2" fmla="*/ 762227 w 1180351"/>
              <a:gd name="connsiteY2" fmla="*/ 209062 h 840180"/>
              <a:gd name="connsiteX3" fmla="*/ 988645 w 1180351"/>
              <a:gd name="connsiteY3" fmla="*/ 0 h 840180"/>
              <a:gd name="connsiteX4" fmla="*/ 1180351 w 1180351"/>
              <a:gd name="connsiteY4" fmla="*/ 209062 h 840180"/>
              <a:gd name="connsiteX5" fmla="*/ 1075820 w 1180351"/>
              <a:gd name="connsiteY5" fmla="*/ 209062 h 840180"/>
              <a:gd name="connsiteX6" fmla="*/ 546588 w 1180351"/>
              <a:gd name="connsiteY6" fmla="*/ 836247 h 840180"/>
              <a:gd name="connsiteX7" fmla="*/ 337526 w 1180351"/>
              <a:gd name="connsiteY7" fmla="*/ 836247 h 840180"/>
              <a:gd name="connsiteX8" fmla="*/ 439615 w 1180351"/>
              <a:gd name="connsiteY8" fmla="*/ 836246 h 840180"/>
              <a:gd name="connsiteX9" fmla="*/ 453293 w 1180351"/>
              <a:gd name="connsiteY9" fmla="*/ 820615 h 840180"/>
              <a:gd name="connsiteX10" fmla="*/ 546588 w 1180351"/>
              <a:gd name="connsiteY10" fmla="*/ 836247 h 840180"/>
              <a:gd name="connsiteX0" fmla="*/ 760640 w 952346"/>
              <a:gd name="connsiteY0" fmla="*/ 0 h 1018680"/>
              <a:gd name="connsiteX1" fmla="*/ 952346 w 952346"/>
              <a:gd name="connsiteY1" fmla="*/ 209062 h 1018680"/>
              <a:gd name="connsiteX2" fmla="*/ 847815 w 952346"/>
              <a:gd name="connsiteY2" fmla="*/ 209062 h 1018680"/>
              <a:gd name="connsiteX3" fmla="*/ 214053 w 952346"/>
              <a:gd name="connsiteY3" fmla="*/ 820812 h 1018680"/>
              <a:gd name="connsiteX4" fmla="*/ 638754 w 952346"/>
              <a:gd name="connsiteY4" fmla="*/ 209062 h 1018680"/>
              <a:gd name="connsiteX5" fmla="*/ 534222 w 952346"/>
              <a:gd name="connsiteY5" fmla="*/ 209062 h 1018680"/>
              <a:gd name="connsiteX6" fmla="*/ 760640 w 952346"/>
              <a:gd name="connsiteY6" fmla="*/ 0 h 1018680"/>
              <a:gd name="connsiteX0" fmla="*/ 109521 w 952346"/>
              <a:gd name="connsiteY0" fmla="*/ 836247 h 1018680"/>
              <a:gd name="connsiteX1" fmla="*/ 180348 w 952346"/>
              <a:gd name="connsiteY1" fmla="*/ 797169 h 1018680"/>
              <a:gd name="connsiteX2" fmla="*/ 201841 w 952346"/>
              <a:gd name="connsiteY2" fmla="*/ 804985 h 1018680"/>
              <a:gd name="connsiteX3" fmla="*/ 318583 w 952346"/>
              <a:gd name="connsiteY3" fmla="*/ 836247 h 1018680"/>
              <a:gd name="connsiteX4" fmla="*/ 109521 w 952346"/>
              <a:gd name="connsiteY4" fmla="*/ 836247 h 1018680"/>
              <a:gd name="connsiteX0" fmla="*/ 214052 w 952346"/>
              <a:gd name="connsiteY0" fmla="*/ 820812 h 1018680"/>
              <a:gd name="connsiteX1" fmla="*/ 638753 w 952346"/>
              <a:gd name="connsiteY1" fmla="*/ 209062 h 1018680"/>
              <a:gd name="connsiteX2" fmla="*/ 534222 w 952346"/>
              <a:gd name="connsiteY2" fmla="*/ 209062 h 1018680"/>
              <a:gd name="connsiteX3" fmla="*/ 760640 w 952346"/>
              <a:gd name="connsiteY3" fmla="*/ 0 h 1018680"/>
              <a:gd name="connsiteX4" fmla="*/ 952346 w 952346"/>
              <a:gd name="connsiteY4" fmla="*/ 209062 h 1018680"/>
              <a:gd name="connsiteX5" fmla="*/ 847815 w 952346"/>
              <a:gd name="connsiteY5" fmla="*/ 209062 h 1018680"/>
              <a:gd name="connsiteX6" fmla="*/ 318583 w 952346"/>
              <a:gd name="connsiteY6" fmla="*/ 836247 h 1018680"/>
              <a:gd name="connsiteX7" fmla="*/ 109521 w 952346"/>
              <a:gd name="connsiteY7" fmla="*/ 836247 h 1018680"/>
              <a:gd name="connsiteX8" fmla="*/ 211610 w 952346"/>
              <a:gd name="connsiteY8" fmla="*/ 836246 h 1018680"/>
              <a:gd name="connsiteX9" fmla="*/ 225288 w 952346"/>
              <a:gd name="connsiteY9" fmla="*/ 820615 h 1018680"/>
              <a:gd name="connsiteX10" fmla="*/ 318583 w 952346"/>
              <a:gd name="connsiteY10" fmla="*/ 836247 h 1018680"/>
              <a:gd name="connsiteX0" fmla="*/ 760640 w 952346"/>
              <a:gd name="connsiteY0" fmla="*/ 0 h 928141"/>
              <a:gd name="connsiteX1" fmla="*/ 952346 w 952346"/>
              <a:gd name="connsiteY1" fmla="*/ 209062 h 928141"/>
              <a:gd name="connsiteX2" fmla="*/ 847815 w 952346"/>
              <a:gd name="connsiteY2" fmla="*/ 209062 h 928141"/>
              <a:gd name="connsiteX3" fmla="*/ 214053 w 952346"/>
              <a:gd name="connsiteY3" fmla="*/ 820812 h 928141"/>
              <a:gd name="connsiteX4" fmla="*/ 638754 w 952346"/>
              <a:gd name="connsiteY4" fmla="*/ 209062 h 928141"/>
              <a:gd name="connsiteX5" fmla="*/ 534222 w 952346"/>
              <a:gd name="connsiteY5" fmla="*/ 209062 h 928141"/>
              <a:gd name="connsiteX6" fmla="*/ 760640 w 952346"/>
              <a:gd name="connsiteY6" fmla="*/ 0 h 928141"/>
              <a:gd name="connsiteX0" fmla="*/ 109521 w 952346"/>
              <a:gd name="connsiteY0" fmla="*/ 836247 h 928141"/>
              <a:gd name="connsiteX1" fmla="*/ 180348 w 952346"/>
              <a:gd name="connsiteY1" fmla="*/ 797169 h 928141"/>
              <a:gd name="connsiteX2" fmla="*/ 201841 w 952346"/>
              <a:gd name="connsiteY2" fmla="*/ 804985 h 928141"/>
              <a:gd name="connsiteX3" fmla="*/ 318583 w 952346"/>
              <a:gd name="connsiteY3" fmla="*/ 836247 h 928141"/>
              <a:gd name="connsiteX4" fmla="*/ 109521 w 952346"/>
              <a:gd name="connsiteY4" fmla="*/ 836247 h 928141"/>
              <a:gd name="connsiteX0" fmla="*/ 214052 w 952346"/>
              <a:gd name="connsiteY0" fmla="*/ 820812 h 928141"/>
              <a:gd name="connsiteX1" fmla="*/ 638753 w 952346"/>
              <a:gd name="connsiteY1" fmla="*/ 209062 h 928141"/>
              <a:gd name="connsiteX2" fmla="*/ 534222 w 952346"/>
              <a:gd name="connsiteY2" fmla="*/ 209062 h 928141"/>
              <a:gd name="connsiteX3" fmla="*/ 760640 w 952346"/>
              <a:gd name="connsiteY3" fmla="*/ 0 h 928141"/>
              <a:gd name="connsiteX4" fmla="*/ 952346 w 952346"/>
              <a:gd name="connsiteY4" fmla="*/ 209062 h 928141"/>
              <a:gd name="connsiteX5" fmla="*/ 847815 w 952346"/>
              <a:gd name="connsiteY5" fmla="*/ 209062 h 928141"/>
              <a:gd name="connsiteX6" fmla="*/ 318583 w 952346"/>
              <a:gd name="connsiteY6" fmla="*/ 836247 h 928141"/>
              <a:gd name="connsiteX7" fmla="*/ 109521 w 952346"/>
              <a:gd name="connsiteY7" fmla="*/ 836247 h 928141"/>
              <a:gd name="connsiteX8" fmla="*/ 211610 w 952346"/>
              <a:gd name="connsiteY8" fmla="*/ 836246 h 928141"/>
              <a:gd name="connsiteX9" fmla="*/ 225288 w 952346"/>
              <a:gd name="connsiteY9" fmla="*/ 820615 h 928141"/>
              <a:gd name="connsiteX10" fmla="*/ 318583 w 952346"/>
              <a:gd name="connsiteY10" fmla="*/ 836247 h 928141"/>
              <a:gd name="connsiteX0" fmla="*/ 760640 w 952346"/>
              <a:gd name="connsiteY0" fmla="*/ 0 h 840180"/>
              <a:gd name="connsiteX1" fmla="*/ 952346 w 952346"/>
              <a:gd name="connsiteY1" fmla="*/ 209062 h 840180"/>
              <a:gd name="connsiteX2" fmla="*/ 847815 w 952346"/>
              <a:gd name="connsiteY2" fmla="*/ 209062 h 840180"/>
              <a:gd name="connsiteX3" fmla="*/ 214053 w 952346"/>
              <a:gd name="connsiteY3" fmla="*/ 820812 h 840180"/>
              <a:gd name="connsiteX4" fmla="*/ 638754 w 952346"/>
              <a:gd name="connsiteY4" fmla="*/ 209062 h 840180"/>
              <a:gd name="connsiteX5" fmla="*/ 534222 w 952346"/>
              <a:gd name="connsiteY5" fmla="*/ 209062 h 840180"/>
              <a:gd name="connsiteX6" fmla="*/ 760640 w 952346"/>
              <a:gd name="connsiteY6" fmla="*/ 0 h 840180"/>
              <a:gd name="connsiteX0" fmla="*/ 109521 w 952346"/>
              <a:gd name="connsiteY0" fmla="*/ 836247 h 840180"/>
              <a:gd name="connsiteX1" fmla="*/ 180348 w 952346"/>
              <a:gd name="connsiteY1" fmla="*/ 797169 h 840180"/>
              <a:gd name="connsiteX2" fmla="*/ 201841 w 952346"/>
              <a:gd name="connsiteY2" fmla="*/ 804985 h 840180"/>
              <a:gd name="connsiteX3" fmla="*/ 318583 w 952346"/>
              <a:gd name="connsiteY3" fmla="*/ 836247 h 840180"/>
              <a:gd name="connsiteX4" fmla="*/ 109521 w 952346"/>
              <a:gd name="connsiteY4" fmla="*/ 836247 h 840180"/>
              <a:gd name="connsiteX0" fmla="*/ 214052 w 952346"/>
              <a:gd name="connsiteY0" fmla="*/ 820812 h 840180"/>
              <a:gd name="connsiteX1" fmla="*/ 638753 w 952346"/>
              <a:gd name="connsiteY1" fmla="*/ 209062 h 840180"/>
              <a:gd name="connsiteX2" fmla="*/ 534222 w 952346"/>
              <a:gd name="connsiteY2" fmla="*/ 209062 h 840180"/>
              <a:gd name="connsiteX3" fmla="*/ 760640 w 952346"/>
              <a:gd name="connsiteY3" fmla="*/ 0 h 840180"/>
              <a:gd name="connsiteX4" fmla="*/ 952346 w 952346"/>
              <a:gd name="connsiteY4" fmla="*/ 209062 h 840180"/>
              <a:gd name="connsiteX5" fmla="*/ 847815 w 952346"/>
              <a:gd name="connsiteY5" fmla="*/ 209062 h 840180"/>
              <a:gd name="connsiteX6" fmla="*/ 318583 w 952346"/>
              <a:gd name="connsiteY6" fmla="*/ 836247 h 840180"/>
              <a:gd name="connsiteX7" fmla="*/ 109521 w 952346"/>
              <a:gd name="connsiteY7" fmla="*/ 836247 h 840180"/>
              <a:gd name="connsiteX8" fmla="*/ 211610 w 952346"/>
              <a:gd name="connsiteY8" fmla="*/ 836246 h 840180"/>
              <a:gd name="connsiteX9" fmla="*/ 225288 w 952346"/>
              <a:gd name="connsiteY9" fmla="*/ 820615 h 840180"/>
              <a:gd name="connsiteX10" fmla="*/ 318583 w 952346"/>
              <a:gd name="connsiteY10" fmla="*/ 836247 h 8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346" h="840180" stroke="0" extrusionOk="0">
                <a:moveTo>
                  <a:pt x="760640" y="0"/>
                </a:moveTo>
                <a:lnTo>
                  <a:pt x="952346" y="209062"/>
                </a:lnTo>
                <a:lnTo>
                  <a:pt x="847815" y="209062"/>
                </a:lnTo>
                <a:cubicBezTo>
                  <a:pt x="775543" y="637308"/>
                  <a:pt x="497807" y="905397"/>
                  <a:pt x="214053" y="820812"/>
                </a:cubicBezTo>
                <a:cubicBezTo>
                  <a:pt x="420852" y="759167"/>
                  <a:pt x="586082" y="521165"/>
                  <a:pt x="638754" y="209062"/>
                </a:cubicBezTo>
                <a:lnTo>
                  <a:pt x="534222" y="209062"/>
                </a:lnTo>
                <a:lnTo>
                  <a:pt x="760640" y="0"/>
                </a:lnTo>
                <a:close/>
              </a:path>
              <a:path w="952346" h="840180" fill="darkenLess" stroke="0" extrusionOk="0">
                <a:moveTo>
                  <a:pt x="109521" y="836247"/>
                </a:moveTo>
                <a:cubicBezTo>
                  <a:pt x="174972" y="844063"/>
                  <a:pt x="250687" y="836985"/>
                  <a:pt x="180348" y="797169"/>
                </a:cubicBezTo>
                <a:cubicBezTo>
                  <a:pt x="239615" y="828431"/>
                  <a:pt x="205097" y="804985"/>
                  <a:pt x="201841" y="804985"/>
                </a:cubicBezTo>
                <a:cubicBezTo>
                  <a:pt x="233103" y="805723"/>
                  <a:pt x="16711" y="836247"/>
                  <a:pt x="318583" y="836247"/>
                </a:cubicBezTo>
                <a:lnTo>
                  <a:pt x="109521" y="836247"/>
                </a:lnTo>
                <a:close/>
              </a:path>
              <a:path w="952346" h="840180" fill="none" extrusionOk="0">
                <a:moveTo>
                  <a:pt x="214052" y="820812"/>
                </a:moveTo>
                <a:cubicBezTo>
                  <a:pt x="420851" y="759167"/>
                  <a:pt x="586081" y="521165"/>
                  <a:pt x="638753" y="209062"/>
                </a:cubicBezTo>
                <a:lnTo>
                  <a:pt x="534222" y="209062"/>
                </a:lnTo>
                <a:lnTo>
                  <a:pt x="760640" y="0"/>
                </a:lnTo>
                <a:lnTo>
                  <a:pt x="952346" y="209062"/>
                </a:lnTo>
                <a:lnTo>
                  <a:pt x="847815" y="209062"/>
                </a:lnTo>
                <a:cubicBezTo>
                  <a:pt x="785504" y="578280"/>
                  <a:pt x="567827" y="836247"/>
                  <a:pt x="318583" y="836247"/>
                </a:cubicBezTo>
                <a:lnTo>
                  <a:pt x="109521" y="836247"/>
                </a:lnTo>
                <a:cubicBezTo>
                  <a:pt x="-192351" y="836247"/>
                  <a:pt x="227240" y="844800"/>
                  <a:pt x="211610" y="836246"/>
                </a:cubicBezTo>
                <a:cubicBezTo>
                  <a:pt x="229195" y="854482"/>
                  <a:pt x="238964" y="802380"/>
                  <a:pt x="225288" y="820615"/>
                </a:cubicBezTo>
                <a:cubicBezTo>
                  <a:pt x="256549" y="813538"/>
                  <a:pt x="16711" y="836247"/>
                  <a:pt x="318583" y="8362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399337" y="3533339"/>
            <a:ext cx="1073649" cy="569737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93256" y="1599001"/>
            <a:ext cx="3126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You will receive a notification of submission, and once approved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94981" y="1354079"/>
            <a:ext cx="848282" cy="443460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555688" y="2884655"/>
            <a:ext cx="888930" cy="490327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09939" y="130735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5244" y="286506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14294" y="353333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318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rved Up Arrow 10"/>
          <p:cNvSpPr/>
          <p:nvPr/>
        </p:nvSpPr>
        <p:spPr>
          <a:xfrm rot="4686745">
            <a:off x="2392404" y="3828870"/>
            <a:ext cx="952346" cy="1545105"/>
          </a:xfrm>
          <a:custGeom>
            <a:avLst/>
            <a:gdLst>
              <a:gd name="connsiteX0" fmla="*/ 1197707 w 1406769"/>
              <a:gd name="connsiteY0" fmla="*/ 0 h 836247"/>
              <a:gd name="connsiteX1" fmla="*/ 1389413 w 1406769"/>
              <a:gd name="connsiteY1" fmla="*/ 209062 h 836247"/>
              <a:gd name="connsiteX2" fmla="*/ 1284882 w 1406769"/>
              <a:gd name="connsiteY2" fmla="*/ 209062 h 836247"/>
              <a:gd name="connsiteX3" fmla="*/ 651120 w 1406769"/>
              <a:gd name="connsiteY3" fmla="*/ 820812 h 836247"/>
              <a:gd name="connsiteX4" fmla="*/ 1075821 w 1406769"/>
              <a:gd name="connsiteY4" fmla="*/ 209062 h 836247"/>
              <a:gd name="connsiteX5" fmla="*/ 971289 w 1406769"/>
              <a:gd name="connsiteY5" fmla="*/ 209062 h 836247"/>
              <a:gd name="connsiteX6" fmla="*/ 1197707 w 1406769"/>
              <a:gd name="connsiteY6" fmla="*/ 0 h 836247"/>
              <a:gd name="connsiteX0" fmla="*/ 546588 w 1406769"/>
              <a:gd name="connsiteY0" fmla="*/ 836247 h 836247"/>
              <a:gd name="connsiteX1" fmla="*/ 0 w 1406769"/>
              <a:gd name="connsiteY1" fmla="*/ 0 h 836247"/>
              <a:gd name="connsiteX2" fmla="*/ 209062 w 1406769"/>
              <a:gd name="connsiteY2" fmla="*/ 0 h 836247"/>
              <a:gd name="connsiteX3" fmla="*/ 755650 w 1406769"/>
              <a:gd name="connsiteY3" fmla="*/ 836247 h 836247"/>
              <a:gd name="connsiteX4" fmla="*/ 546588 w 1406769"/>
              <a:gd name="connsiteY4" fmla="*/ 836247 h 836247"/>
              <a:gd name="connsiteX0" fmla="*/ 651119 w 1406769"/>
              <a:gd name="connsiteY0" fmla="*/ 820812 h 836247"/>
              <a:gd name="connsiteX1" fmla="*/ 1075820 w 1406769"/>
              <a:gd name="connsiteY1" fmla="*/ 209062 h 836247"/>
              <a:gd name="connsiteX2" fmla="*/ 971289 w 1406769"/>
              <a:gd name="connsiteY2" fmla="*/ 209062 h 836247"/>
              <a:gd name="connsiteX3" fmla="*/ 1197707 w 1406769"/>
              <a:gd name="connsiteY3" fmla="*/ 0 h 836247"/>
              <a:gd name="connsiteX4" fmla="*/ 1389413 w 1406769"/>
              <a:gd name="connsiteY4" fmla="*/ 209062 h 836247"/>
              <a:gd name="connsiteX5" fmla="*/ 1284882 w 1406769"/>
              <a:gd name="connsiteY5" fmla="*/ 209062 h 836247"/>
              <a:gd name="connsiteX6" fmla="*/ 755650 w 1406769"/>
              <a:gd name="connsiteY6" fmla="*/ 836247 h 836247"/>
              <a:gd name="connsiteX7" fmla="*/ 546588 w 1406769"/>
              <a:gd name="connsiteY7" fmla="*/ 836247 h 836247"/>
              <a:gd name="connsiteX8" fmla="*/ 0 w 1406769"/>
              <a:gd name="connsiteY8" fmla="*/ 0 h 836247"/>
              <a:gd name="connsiteX9" fmla="*/ 209062 w 1406769"/>
              <a:gd name="connsiteY9" fmla="*/ 0 h 836247"/>
              <a:gd name="connsiteX10" fmla="*/ 755650 w 1406769"/>
              <a:gd name="connsiteY10" fmla="*/ 836247 h 836247"/>
              <a:gd name="connsiteX0" fmla="*/ 1197707 w 1389413"/>
              <a:gd name="connsiteY0" fmla="*/ 0 h 836376"/>
              <a:gd name="connsiteX1" fmla="*/ 1389413 w 1389413"/>
              <a:gd name="connsiteY1" fmla="*/ 209062 h 836376"/>
              <a:gd name="connsiteX2" fmla="*/ 1284882 w 1389413"/>
              <a:gd name="connsiteY2" fmla="*/ 209062 h 836376"/>
              <a:gd name="connsiteX3" fmla="*/ 651120 w 1389413"/>
              <a:gd name="connsiteY3" fmla="*/ 820812 h 836376"/>
              <a:gd name="connsiteX4" fmla="*/ 1075821 w 1389413"/>
              <a:gd name="connsiteY4" fmla="*/ 209062 h 836376"/>
              <a:gd name="connsiteX5" fmla="*/ 971289 w 1389413"/>
              <a:gd name="connsiteY5" fmla="*/ 209062 h 836376"/>
              <a:gd name="connsiteX6" fmla="*/ 1197707 w 1389413"/>
              <a:gd name="connsiteY6" fmla="*/ 0 h 836376"/>
              <a:gd name="connsiteX0" fmla="*/ 546588 w 1389413"/>
              <a:gd name="connsiteY0" fmla="*/ 836247 h 836376"/>
              <a:gd name="connsiteX1" fmla="*/ 0 w 1389413"/>
              <a:gd name="connsiteY1" fmla="*/ 0 h 836376"/>
              <a:gd name="connsiteX2" fmla="*/ 209062 w 1389413"/>
              <a:gd name="connsiteY2" fmla="*/ 0 h 836376"/>
              <a:gd name="connsiteX3" fmla="*/ 755650 w 1389413"/>
              <a:gd name="connsiteY3" fmla="*/ 836247 h 836376"/>
              <a:gd name="connsiteX4" fmla="*/ 546588 w 1389413"/>
              <a:gd name="connsiteY4" fmla="*/ 836247 h 836376"/>
              <a:gd name="connsiteX0" fmla="*/ 651119 w 1389413"/>
              <a:gd name="connsiteY0" fmla="*/ 820812 h 836376"/>
              <a:gd name="connsiteX1" fmla="*/ 1075820 w 1389413"/>
              <a:gd name="connsiteY1" fmla="*/ 209062 h 836376"/>
              <a:gd name="connsiteX2" fmla="*/ 971289 w 1389413"/>
              <a:gd name="connsiteY2" fmla="*/ 209062 h 836376"/>
              <a:gd name="connsiteX3" fmla="*/ 1197707 w 1389413"/>
              <a:gd name="connsiteY3" fmla="*/ 0 h 836376"/>
              <a:gd name="connsiteX4" fmla="*/ 1389413 w 1389413"/>
              <a:gd name="connsiteY4" fmla="*/ 209062 h 836376"/>
              <a:gd name="connsiteX5" fmla="*/ 1284882 w 1389413"/>
              <a:gd name="connsiteY5" fmla="*/ 209062 h 836376"/>
              <a:gd name="connsiteX6" fmla="*/ 755650 w 1389413"/>
              <a:gd name="connsiteY6" fmla="*/ 836247 h 836376"/>
              <a:gd name="connsiteX7" fmla="*/ 546588 w 1389413"/>
              <a:gd name="connsiteY7" fmla="*/ 836247 h 836376"/>
              <a:gd name="connsiteX8" fmla="*/ 0 w 1389413"/>
              <a:gd name="connsiteY8" fmla="*/ 0 h 836376"/>
              <a:gd name="connsiteX9" fmla="*/ 209062 w 1389413"/>
              <a:gd name="connsiteY9" fmla="*/ 0 h 836376"/>
              <a:gd name="connsiteX10" fmla="*/ 755650 w 1389413"/>
              <a:gd name="connsiteY10" fmla="*/ 836247 h 836376"/>
              <a:gd name="connsiteX0" fmla="*/ 1197707 w 1389413"/>
              <a:gd name="connsiteY0" fmla="*/ 0 h 1041511"/>
              <a:gd name="connsiteX1" fmla="*/ 1389413 w 1389413"/>
              <a:gd name="connsiteY1" fmla="*/ 209062 h 1041511"/>
              <a:gd name="connsiteX2" fmla="*/ 1284882 w 1389413"/>
              <a:gd name="connsiteY2" fmla="*/ 209062 h 1041511"/>
              <a:gd name="connsiteX3" fmla="*/ 651120 w 1389413"/>
              <a:gd name="connsiteY3" fmla="*/ 820812 h 1041511"/>
              <a:gd name="connsiteX4" fmla="*/ 1075821 w 1389413"/>
              <a:gd name="connsiteY4" fmla="*/ 209062 h 1041511"/>
              <a:gd name="connsiteX5" fmla="*/ 971289 w 1389413"/>
              <a:gd name="connsiteY5" fmla="*/ 209062 h 1041511"/>
              <a:gd name="connsiteX6" fmla="*/ 1197707 w 1389413"/>
              <a:gd name="connsiteY6" fmla="*/ 0 h 1041511"/>
              <a:gd name="connsiteX0" fmla="*/ 546588 w 1389413"/>
              <a:gd name="connsiteY0" fmla="*/ 836247 h 1041511"/>
              <a:gd name="connsiteX1" fmla="*/ 0 w 1389413"/>
              <a:gd name="connsiteY1" fmla="*/ 0 h 1041511"/>
              <a:gd name="connsiteX2" fmla="*/ 209062 w 1389413"/>
              <a:gd name="connsiteY2" fmla="*/ 0 h 1041511"/>
              <a:gd name="connsiteX3" fmla="*/ 755650 w 1389413"/>
              <a:gd name="connsiteY3" fmla="*/ 836247 h 1041511"/>
              <a:gd name="connsiteX4" fmla="*/ 546588 w 1389413"/>
              <a:gd name="connsiteY4" fmla="*/ 836247 h 1041511"/>
              <a:gd name="connsiteX0" fmla="*/ 651119 w 1389413"/>
              <a:gd name="connsiteY0" fmla="*/ 820812 h 1041511"/>
              <a:gd name="connsiteX1" fmla="*/ 1075820 w 1389413"/>
              <a:gd name="connsiteY1" fmla="*/ 209062 h 1041511"/>
              <a:gd name="connsiteX2" fmla="*/ 971289 w 1389413"/>
              <a:gd name="connsiteY2" fmla="*/ 209062 h 1041511"/>
              <a:gd name="connsiteX3" fmla="*/ 1197707 w 1389413"/>
              <a:gd name="connsiteY3" fmla="*/ 0 h 1041511"/>
              <a:gd name="connsiteX4" fmla="*/ 1389413 w 1389413"/>
              <a:gd name="connsiteY4" fmla="*/ 209062 h 1041511"/>
              <a:gd name="connsiteX5" fmla="*/ 1284882 w 1389413"/>
              <a:gd name="connsiteY5" fmla="*/ 209062 h 1041511"/>
              <a:gd name="connsiteX6" fmla="*/ 755650 w 1389413"/>
              <a:gd name="connsiteY6" fmla="*/ 836247 h 1041511"/>
              <a:gd name="connsiteX7" fmla="*/ 546588 w 1389413"/>
              <a:gd name="connsiteY7" fmla="*/ 836247 h 1041511"/>
              <a:gd name="connsiteX8" fmla="*/ 648677 w 1389413"/>
              <a:gd name="connsiteY8" fmla="*/ 836246 h 1041511"/>
              <a:gd name="connsiteX9" fmla="*/ 209062 w 1389413"/>
              <a:gd name="connsiteY9" fmla="*/ 0 h 1041511"/>
              <a:gd name="connsiteX10" fmla="*/ 755650 w 1389413"/>
              <a:gd name="connsiteY10" fmla="*/ 836247 h 1041511"/>
              <a:gd name="connsiteX0" fmla="*/ 1197707 w 1389413"/>
              <a:gd name="connsiteY0" fmla="*/ 0 h 840048"/>
              <a:gd name="connsiteX1" fmla="*/ 1389413 w 1389413"/>
              <a:gd name="connsiteY1" fmla="*/ 209062 h 840048"/>
              <a:gd name="connsiteX2" fmla="*/ 1284882 w 1389413"/>
              <a:gd name="connsiteY2" fmla="*/ 209062 h 840048"/>
              <a:gd name="connsiteX3" fmla="*/ 651120 w 1389413"/>
              <a:gd name="connsiteY3" fmla="*/ 820812 h 840048"/>
              <a:gd name="connsiteX4" fmla="*/ 1075821 w 1389413"/>
              <a:gd name="connsiteY4" fmla="*/ 209062 h 840048"/>
              <a:gd name="connsiteX5" fmla="*/ 971289 w 1389413"/>
              <a:gd name="connsiteY5" fmla="*/ 209062 h 840048"/>
              <a:gd name="connsiteX6" fmla="*/ 1197707 w 1389413"/>
              <a:gd name="connsiteY6" fmla="*/ 0 h 840048"/>
              <a:gd name="connsiteX0" fmla="*/ 546588 w 1389413"/>
              <a:gd name="connsiteY0" fmla="*/ 836247 h 840048"/>
              <a:gd name="connsiteX1" fmla="*/ 0 w 1389413"/>
              <a:gd name="connsiteY1" fmla="*/ 0 h 840048"/>
              <a:gd name="connsiteX2" fmla="*/ 209062 w 1389413"/>
              <a:gd name="connsiteY2" fmla="*/ 0 h 840048"/>
              <a:gd name="connsiteX3" fmla="*/ 755650 w 1389413"/>
              <a:gd name="connsiteY3" fmla="*/ 836247 h 840048"/>
              <a:gd name="connsiteX4" fmla="*/ 546588 w 1389413"/>
              <a:gd name="connsiteY4" fmla="*/ 836247 h 840048"/>
              <a:gd name="connsiteX0" fmla="*/ 651119 w 1389413"/>
              <a:gd name="connsiteY0" fmla="*/ 820812 h 840048"/>
              <a:gd name="connsiteX1" fmla="*/ 1075820 w 1389413"/>
              <a:gd name="connsiteY1" fmla="*/ 209062 h 840048"/>
              <a:gd name="connsiteX2" fmla="*/ 971289 w 1389413"/>
              <a:gd name="connsiteY2" fmla="*/ 209062 h 840048"/>
              <a:gd name="connsiteX3" fmla="*/ 1197707 w 1389413"/>
              <a:gd name="connsiteY3" fmla="*/ 0 h 840048"/>
              <a:gd name="connsiteX4" fmla="*/ 1389413 w 1389413"/>
              <a:gd name="connsiteY4" fmla="*/ 209062 h 840048"/>
              <a:gd name="connsiteX5" fmla="*/ 1284882 w 1389413"/>
              <a:gd name="connsiteY5" fmla="*/ 209062 h 840048"/>
              <a:gd name="connsiteX6" fmla="*/ 755650 w 1389413"/>
              <a:gd name="connsiteY6" fmla="*/ 836247 h 840048"/>
              <a:gd name="connsiteX7" fmla="*/ 546588 w 1389413"/>
              <a:gd name="connsiteY7" fmla="*/ 836247 h 840048"/>
              <a:gd name="connsiteX8" fmla="*/ 648677 w 1389413"/>
              <a:gd name="connsiteY8" fmla="*/ 836246 h 840048"/>
              <a:gd name="connsiteX9" fmla="*/ 209062 w 1389413"/>
              <a:gd name="connsiteY9" fmla="*/ 0 h 840048"/>
              <a:gd name="connsiteX10" fmla="*/ 755650 w 1389413"/>
              <a:gd name="connsiteY10" fmla="*/ 836247 h 840048"/>
              <a:gd name="connsiteX0" fmla="*/ 1197707 w 1389413"/>
              <a:gd name="connsiteY0" fmla="*/ 0 h 840048"/>
              <a:gd name="connsiteX1" fmla="*/ 1389413 w 1389413"/>
              <a:gd name="connsiteY1" fmla="*/ 209062 h 840048"/>
              <a:gd name="connsiteX2" fmla="*/ 1284882 w 1389413"/>
              <a:gd name="connsiteY2" fmla="*/ 209062 h 840048"/>
              <a:gd name="connsiteX3" fmla="*/ 651120 w 1389413"/>
              <a:gd name="connsiteY3" fmla="*/ 820812 h 840048"/>
              <a:gd name="connsiteX4" fmla="*/ 1075821 w 1389413"/>
              <a:gd name="connsiteY4" fmla="*/ 209062 h 840048"/>
              <a:gd name="connsiteX5" fmla="*/ 971289 w 1389413"/>
              <a:gd name="connsiteY5" fmla="*/ 209062 h 840048"/>
              <a:gd name="connsiteX6" fmla="*/ 1197707 w 1389413"/>
              <a:gd name="connsiteY6" fmla="*/ 0 h 840048"/>
              <a:gd name="connsiteX0" fmla="*/ 546588 w 1389413"/>
              <a:gd name="connsiteY0" fmla="*/ 836247 h 840048"/>
              <a:gd name="connsiteX1" fmla="*/ 0 w 1389413"/>
              <a:gd name="connsiteY1" fmla="*/ 0 h 840048"/>
              <a:gd name="connsiteX2" fmla="*/ 209062 w 1389413"/>
              <a:gd name="connsiteY2" fmla="*/ 0 h 840048"/>
              <a:gd name="connsiteX3" fmla="*/ 755650 w 1389413"/>
              <a:gd name="connsiteY3" fmla="*/ 836247 h 840048"/>
              <a:gd name="connsiteX4" fmla="*/ 546588 w 1389413"/>
              <a:gd name="connsiteY4" fmla="*/ 836247 h 840048"/>
              <a:gd name="connsiteX0" fmla="*/ 651119 w 1389413"/>
              <a:gd name="connsiteY0" fmla="*/ 820812 h 840048"/>
              <a:gd name="connsiteX1" fmla="*/ 1075820 w 1389413"/>
              <a:gd name="connsiteY1" fmla="*/ 209062 h 840048"/>
              <a:gd name="connsiteX2" fmla="*/ 971289 w 1389413"/>
              <a:gd name="connsiteY2" fmla="*/ 209062 h 840048"/>
              <a:gd name="connsiteX3" fmla="*/ 1197707 w 1389413"/>
              <a:gd name="connsiteY3" fmla="*/ 0 h 840048"/>
              <a:gd name="connsiteX4" fmla="*/ 1389413 w 1389413"/>
              <a:gd name="connsiteY4" fmla="*/ 209062 h 840048"/>
              <a:gd name="connsiteX5" fmla="*/ 1284882 w 1389413"/>
              <a:gd name="connsiteY5" fmla="*/ 209062 h 840048"/>
              <a:gd name="connsiteX6" fmla="*/ 755650 w 1389413"/>
              <a:gd name="connsiteY6" fmla="*/ 836247 h 840048"/>
              <a:gd name="connsiteX7" fmla="*/ 546588 w 1389413"/>
              <a:gd name="connsiteY7" fmla="*/ 836247 h 840048"/>
              <a:gd name="connsiteX8" fmla="*/ 648677 w 1389413"/>
              <a:gd name="connsiteY8" fmla="*/ 836246 h 840048"/>
              <a:gd name="connsiteX9" fmla="*/ 209062 w 1389413"/>
              <a:gd name="connsiteY9" fmla="*/ 0 h 840048"/>
              <a:gd name="connsiteX10" fmla="*/ 755650 w 1389413"/>
              <a:gd name="connsiteY10" fmla="*/ 836247 h 840048"/>
              <a:gd name="connsiteX0" fmla="*/ 988645 w 1180351"/>
              <a:gd name="connsiteY0" fmla="*/ 0 h 1014983"/>
              <a:gd name="connsiteX1" fmla="*/ 1180351 w 1180351"/>
              <a:gd name="connsiteY1" fmla="*/ 209062 h 1014983"/>
              <a:gd name="connsiteX2" fmla="*/ 1075820 w 1180351"/>
              <a:gd name="connsiteY2" fmla="*/ 209062 h 1014983"/>
              <a:gd name="connsiteX3" fmla="*/ 442058 w 1180351"/>
              <a:gd name="connsiteY3" fmla="*/ 820812 h 1014983"/>
              <a:gd name="connsiteX4" fmla="*/ 866759 w 1180351"/>
              <a:gd name="connsiteY4" fmla="*/ 209062 h 1014983"/>
              <a:gd name="connsiteX5" fmla="*/ 762227 w 1180351"/>
              <a:gd name="connsiteY5" fmla="*/ 209062 h 1014983"/>
              <a:gd name="connsiteX6" fmla="*/ 988645 w 1180351"/>
              <a:gd name="connsiteY6" fmla="*/ 0 h 1014983"/>
              <a:gd name="connsiteX0" fmla="*/ 337526 w 1180351"/>
              <a:gd name="connsiteY0" fmla="*/ 836247 h 1014983"/>
              <a:gd name="connsiteX1" fmla="*/ 408353 w 1180351"/>
              <a:gd name="connsiteY1" fmla="*/ 797169 h 1014983"/>
              <a:gd name="connsiteX2" fmla="*/ 0 w 1180351"/>
              <a:gd name="connsiteY2" fmla="*/ 0 h 1014983"/>
              <a:gd name="connsiteX3" fmla="*/ 546588 w 1180351"/>
              <a:gd name="connsiteY3" fmla="*/ 836247 h 1014983"/>
              <a:gd name="connsiteX4" fmla="*/ 337526 w 1180351"/>
              <a:gd name="connsiteY4" fmla="*/ 836247 h 1014983"/>
              <a:gd name="connsiteX0" fmla="*/ 442057 w 1180351"/>
              <a:gd name="connsiteY0" fmla="*/ 820812 h 1014983"/>
              <a:gd name="connsiteX1" fmla="*/ 866758 w 1180351"/>
              <a:gd name="connsiteY1" fmla="*/ 209062 h 1014983"/>
              <a:gd name="connsiteX2" fmla="*/ 762227 w 1180351"/>
              <a:gd name="connsiteY2" fmla="*/ 209062 h 1014983"/>
              <a:gd name="connsiteX3" fmla="*/ 988645 w 1180351"/>
              <a:gd name="connsiteY3" fmla="*/ 0 h 1014983"/>
              <a:gd name="connsiteX4" fmla="*/ 1180351 w 1180351"/>
              <a:gd name="connsiteY4" fmla="*/ 209062 h 1014983"/>
              <a:gd name="connsiteX5" fmla="*/ 1075820 w 1180351"/>
              <a:gd name="connsiteY5" fmla="*/ 209062 h 1014983"/>
              <a:gd name="connsiteX6" fmla="*/ 546588 w 1180351"/>
              <a:gd name="connsiteY6" fmla="*/ 836247 h 1014983"/>
              <a:gd name="connsiteX7" fmla="*/ 337526 w 1180351"/>
              <a:gd name="connsiteY7" fmla="*/ 836247 h 1014983"/>
              <a:gd name="connsiteX8" fmla="*/ 439615 w 1180351"/>
              <a:gd name="connsiteY8" fmla="*/ 836246 h 1014983"/>
              <a:gd name="connsiteX9" fmla="*/ 0 w 1180351"/>
              <a:gd name="connsiteY9" fmla="*/ 0 h 1014983"/>
              <a:gd name="connsiteX10" fmla="*/ 546588 w 1180351"/>
              <a:gd name="connsiteY10" fmla="*/ 836247 h 1014983"/>
              <a:gd name="connsiteX0" fmla="*/ 988645 w 1180351"/>
              <a:gd name="connsiteY0" fmla="*/ 0 h 840048"/>
              <a:gd name="connsiteX1" fmla="*/ 1180351 w 1180351"/>
              <a:gd name="connsiteY1" fmla="*/ 209062 h 840048"/>
              <a:gd name="connsiteX2" fmla="*/ 1075820 w 1180351"/>
              <a:gd name="connsiteY2" fmla="*/ 209062 h 840048"/>
              <a:gd name="connsiteX3" fmla="*/ 442058 w 1180351"/>
              <a:gd name="connsiteY3" fmla="*/ 820812 h 840048"/>
              <a:gd name="connsiteX4" fmla="*/ 866759 w 1180351"/>
              <a:gd name="connsiteY4" fmla="*/ 209062 h 840048"/>
              <a:gd name="connsiteX5" fmla="*/ 762227 w 1180351"/>
              <a:gd name="connsiteY5" fmla="*/ 209062 h 840048"/>
              <a:gd name="connsiteX6" fmla="*/ 988645 w 1180351"/>
              <a:gd name="connsiteY6" fmla="*/ 0 h 840048"/>
              <a:gd name="connsiteX0" fmla="*/ 337526 w 1180351"/>
              <a:gd name="connsiteY0" fmla="*/ 836247 h 840048"/>
              <a:gd name="connsiteX1" fmla="*/ 408353 w 1180351"/>
              <a:gd name="connsiteY1" fmla="*/ 797169 h 840048"/>
              <a:gd name="connsiteX2" fmla="*/ 0 w 1180351"/>
              <a:gd name="connsiteY2" fmla="*/ 0 h 840048"/>
              <a:gd name="connsiteX3" fmla="*/ 546588 w 1180351"/>
              <a:gd name="connsiteY3" fmla="*/ 836247 h 840048"/>
              <a:gd name="connsiteX4" fmla="*/ 337526 w 1180351"/>
              <a:gd name="connsiteY4" fmla="*/ 836247 h 840048"/>
              <a:gd name="connsiteX0" fmla="*/ 442057 w 1180351"/>
              <a:gd name="connsiteY0" fmla="*/ 820812 h 840048"/>
              <a:gd name="connsiteX1" fmla="*/ 866758 w 1180351"/>
              <a:gd name="connsiteY1" fmla="*/ 209062 h 840048"/>
              <a:gd name="connsiteX2" fmla="*/ 762227 w 1180351"/>
              <a:gd name="connsiteY2" fmla="*/ 209062 h 840048"/>
              <a:gd name="connsiteX3" fmla="*/ 988645 w 1180351"/>
              <a:gd name="connsiteY3" fmla="*/ 0 h 840048"/>
              <a:gd name="connsiteX4" fmla="*/ 1180351 w 1180351"/>
              <a:gd name="connsiteY4" fmla="*/ 209062 h 840048"/>
              <a:gd name="connsiteX5" fmla="*/ 1075820 w 1180351"/>
              <a:gd name="connsiteY5" fmla="*/ 209062 h 840048"/>
              <a:gd name="connsiteX6" fmla="*/ 546588 w 1180351"/>
              <a:gd name="connsiteY6" fmla="*/ 836247 h 840048"/>
              <a:gd name="connsiteX7" fmla="*/ 337526 w 1180351"/>
              <a:gd name="connsiteY7" fmla="*/ 836247 h 840048"/>
              <a:gd name="connsiteX8" fmla="*/ 439615 w 1180351"/>
              <a:gd name="connsiteY8" fmla="*/ 836246 h 840048"/>
              <a:gd name="connsiteX9" fmla="*/ 0 w 1180351"/>
              <a:gd name="connsiteY9" fmla="*/ 0 h 840048"/>
              <a:gd name="connsiteX10" fmla="*/ 546588 w 1180351"/>
              <a:gd name="connsiteY10" fmla="*/ 836247 h 840048"/>
              <a:gd name="connsiteX0" fmla="*/ 988645 w 1180351"/>
              <a:gd name="connsiteY0" fmla="*/ 0 h 840048"/>
              <a:gd name="connsiteX1" fmla="*/ 1180351 w 1180351"/>
              <a:gd name="connsiteY1" fmla="*/ 209062 h 840048"/>
              <a:gd name="connsiteX2" fmla="*/ 1075820 w 1180351"/>
              <a:gd name="connsiteY2" fmla="*/ 209062 h 840048"/>
              <a:gd name="connsiteX3" fmla="*/ 442058 w 1180351"/>
              <a:gd name="connsiteY3" fmla="*/ 820812 h 840048"/>
              <a:gd name="connsiteX4" fmla="*/ 866759 w 1180351"/>
              <a:gd name="connsiteY4" fmla="*/ 209062 h 840048"/>
              <a:gd name="connsiteX5" fmla="*/ 762227 w 1180351"/>
              <a:gd name="connsiteY5" fmla="*/ 209062 h 840048"/>
              <a:gd name="connsiteX6" fmla="*/ 988645 w 1180351"/>
              <a:gd name="connsiteY6" fmla="*/ 0 h 840048"/>
              <a:gd name="connsiteX0" fmla="*/ 337526 w 1180351"/>
              <a:gd name="connsiteY0" fmla="*/ 836247 h 840048"/>
              <a:gd name="connsiteX1" fmla="*/ 408353 w 1180351"/>
              <a:gd name="connsiteY1" fmla="*/ 797169 h 840048"/>
              <a:gd name="connsiteX2" fmla="*/ 0 w 1180351"/>
              <a:gd name="connsiteY2" fmla="*/ 0 h 840048"/>
              <a:gd name="connsiteX3" fmla="*/ 546588 w 1180351"/>
              <a:gd name="connsiteY3" fmla="*/ 836247 h 840048"/>
              <a:gd name="connsiteX4" fmla="*/ 337526 w 1180351"/>
              <a:gd name="connsiteY4" fmla="*/ 836247 h 840048"/>
              <a:gd name="connsiteX0" fmla="*/ 442057 w 1180351"/>
              <a:gd name="connsiteY0" fmla="*/ 820812 h 840048"/>
              <a:gd name="connsiteX1" fmla="*/ 866758 w 1180351"/>
              <a:gd name="connsiteY1" fmla="*/ 209062 h 840048"/>
              <a:gd name="connsiteX2" fmla="*/ 762227 w 1180351"/>
              <a:gd name="connsiteY2" fmla="*/ 209062 h 840048"/>
              <a:gd name="connsiteX3" fmla="*/ 988645 w 1180351"/>
              <a:gd name="connsiteY3" fmla="*/ 0 h 840048"/>
              <a:gd name="connsiteX4" fmla="*/ 1180351 w 1180351"/>
              <a:gd name="connsiteY4" fmla="*/ 209062 h 840048"/>
              <a:gd name="connsiteX5" fmla="*/ 1075820 w 1180351"/>
              <a:gd name="connsiteY5" fmla="*/ 209062 h 840048"/>
              <a:gd name="connsiteX6" fmla="*/ 546588 w 1180351"/>
              <a:gd name="connsiteY6" fmla="*/ 836247 h 840048"/>
              <a:gd name="connsiteX7" fmla="*/ 337526 w 1180351"/>
              <a:gd name="connsiteY7" fmla="*/ 836247 h 840048"/>
              <a:gd name="connsiteX8" fmla="*/ 439615 w 1180351"/>
              <a:gd name="connsiteY8" fmla="*/ 836246 h 840048"/>
              <a:gd name="connsiteX9" fmla="*/ 0 w 1180351"/>
              <a:gd name="connsiteY9" fmla="*/ 0 h 840048"/>
              <a:gd name="connsiteX10" fmla="*/ 546588 w 1180351"/>
              <a:gd name="connsiteY10" fmla="*/ 836247 h 840048"/>
              <a:gd name="connsiteX0" fmla="*/ 988645 w 1180351"/>
              <a:gd name="connsiteY0" fmla="*/ 0 h 1030012"/>
              <a:gd name="connsiteX1" fmla="*/ 1180351 w 1180351"/>
              <a:gd name="connsiteY1" fmla="*/ 209062 h 1030012"/>
              <a:gd name="connsiteX2" fmla="*/ 1075820 w 1180351"/>
              <a:gd name="connsiteY2" fmla="*/ 209062 h 1030012"/>
              <a:gd name="connsiteX3" fmla="*/ 442058 w 1180351"/>
              <a:gd name="connsiteY3" fmla="*/ 820812 h 1030012"/>
              <a:gd name="connsiteX4" fmla="*/ 866759 w 1180351"/>
              <a:gd name="connsiteY4" fmla="*/ 209062 h 1030012"/>
              <a:gd name="connsiteX5" fmla="*/ 762227 w 1180351"/>
              <a:gd name="connsiteY5" fmla="*/ 209062 h 1030012"/>
              <a:gd name="connsiteX6" fmla="*/ 988645 w 1180351"/>
              <a:gd name="connsiteY6" fmla="*/ 0 h 1030012"/>
              <a:gd name="connsiteX0" fmla="*/ 337526 w 1180351"/>
              <a:gd name="connsiteY0" fmla="*/ 836247 h 1030012"/>
              <a:gd name="connsiteX1" fmla="*/ 408353 w 1180351"/>
              <a:gd name="connsiteY1" fmla="*/ 797169 h 1030012"/>
              <a:gd name="connsiteX2" fmla="*/ 0 w 1180351"/>
              <a:gd name="connsiteY2" fmla="*/ 0 h 1030012"/>
              <a:gd name="connsiteX3" fmla="*/ 546588 w 1180351"/>
              <a:gd name="connsiteY3" fmla="*/ 836247 h 1030012"/>
              <a:gd name="connsiteX4" fmla="*/ 337526 w 1180351"/>
              <a:gd name="connsiteY4" fmla="*/ 836247 h 1030012"/>
              <a:gd name="connsiteX0" fmla="*/ 442057 w 1180351"/>
              <a:gd name="connsiteY0" fmla="*/ 820812 h 1030012"/>
              <a:gd name="connsiteX1" fmla="*/ 866758 w 1180351"/>
              <a:gd name="connsiteY1" fmla="*/ 209062 h 1030012"/>
              <a:gd name="connsiteX2" fmla="*/ 762227 w 1180351"/>
              <a:gd name="connsiteY2" fmla="*/ 209062 h 1030012"/>
              <a:gd name="connsiteX3" fmla="*/ 988645 w 1180351"/>
              <a:gd name="connsiteY3" fmla="*/ 0 h 1030012"/>
              <a:gd name="connsiteX4" fmla="*/ 1180351 w 1180351"/>
              <a:gd name="connsiteY4" fmla="*/ 209062 h 1030012"/>
              <a:gd name="connsiteX5" fmla="*/ 1075820 w 1180351"/>
              <a:gd name="connsiteY5" fmla="*/ 209062 h 1030012"/>
              <a:gd name="connsiteX6" fmla="*/ 546588 w 1180351"/>
              <a:gd name="connsiteY6" fmla="*/ 836247 h 1030012"/>
              <a:gd name="connsiteX7" fmla="*/ 337526 w 1180351"/>
              <a:gd name="connsiteY7" fmla="*/ 836247 h 1030012"/>
              <a:gd name="connsiteX8" fmla="*/ 439615 w 1180351"/>
              <a:gd name="connsiteY8" fmla="*/ 836246 h 1030012"/>
              <a:gd name="connsiteX9" fmla="*/ 453293 w 1180351"/>
              <a:gd name="connsiteY9" fmla="*/ 820615 h 1030012"/>
              <a:gd name="connsiteX10" fmla="*/ 546588 w 1180351"/>
              <a:gd name="connsiteY10" fmla="*/ 836247 h 1030012"/>
              <a:gd name="connsiteX0" fmla="*/ 988645 w 1180351"/>
              <a:gd name="connsiteY0" fmla="*/ 0 h 1030012"/>
              <a:gd name="connsiteX1" fmla="*/ 1180351 w 1180351"/>
              <a:gd name="connsiteY1" fmla="*/ 209062 h 1030012"/>
              <a:gd name="connsiteX2" fmla="*/ 1075820 w 1180351"/>
              <a:gd name="connsiteY2" fmla="*/ 209062 h 1030012"/>
              <a:gd name="connsiteX3" fmla="*/ 442058 w 1180351"/>
              <a:gd name="connsiteY3" fmla="*/ 820812 h 1030012"/>
              <a:gd name="connsiteX4" fmla="*/ 866759 w 1180351"/>
              <a:gd name="connsiteY4" fmla="*/ 209062 h 1030012"/>
              <a:gd name="connsiteX5" fmla="*/ 762227 w 1180351"/>
              <a:gd name="connsiteY5" fmla="*/ 209062 h 1030012"/>
              <a:gd name="connsiteX6" fmla="*/ 988645 w 1180351"/>
              <a:gd name="connsiteY6" fmla="*/ 0 h 1030012"/>
              <a:gd name="connsiteX0" fmla="*/ 337526 w 1180351"/>
              <a:gd name="connsiteY0" fmla="*/ 836247 h 1030012"/>
              <a:gd name="connsiteX1" fmla="*/ 408353 w 1180351"/>
              <a:gd name="connsiteY1" fmla="*/ 797169 h 1030012"/>
              <a:gd name="connsiteX2" fmla="*/ 0 w 1180351"/>
              <a:gd name="connsiteY2" fmla="*/ 0 h 1030012"/>
              <a:gd name="connsiteX3" fmla="*/ 546588 w 1180351"/>
              <a:gd name="connsiteY3" fmla="*/ 836247 h 1030012"/>
              <a:gd name="connsiteX4" fmla="*/ 337526 w 1180351"/>
              <a:gd name="connsiteY4" fmla="*/ 836247 h 1030012"/>
              <a:gd name="connsiteX0" fmla="*/ 442057 w 1180351"/>
              <a:gd name="connsiteY0" fmla="*/ 820812 h 1030012"/>
              <a:gd name="connsiteX1" fmla="*/ 866758 w 1180351"/>
              <a:gd name="connsiteY1" fmla="*/ 209062 h 1030012"/>
              <a:gd name="connsiteX2" fmla="*/ 762227 w 1180351"/>
              <a:gd name="connsiteY2" fmla="*/ 209062 h 1030012"/>
              <a:gd name="connsiteX3" fmla="*/ 988645 w 1180351"/>
              <a:gd name="connsiteY3" fmla="*/ 0 h 1030012"/>
              <a:gd name="connsiteX4" fmla="*/ 1180351 w 1180351"/>
              <a:gd name="connsiteY4" fmla="*/ 209062 h 1030012"/>
              <a:gd name="connsiteX5" fmla="*/ 1075820 w 1180351"/>
              <a:gd name="connsiteY5" fmla="*/ 209062 h 1030012"/>
              <a:gd name="connsiteX6" fmla="*/ 546588 w 1180351"/>
              <a:gd name="connsiteY6" fmla="*/ 836247 h 1030012"/>
              <a:gd name="connsiteX7" fmla="*/ 337526 w 1180351"/>
              <a:gd name="connsiteY7" fmla="*/ 836247 h 1030012"/>
              <a:gd name="connsiteX8" fmla="*/ 439615 w 1180351"/>
              <a:gd name="connsiteY8" fmla="*/ 836246 h 1030012"/>
              <a:gd name="connsiteX9" fmla="*/ 453293 w 1180351"/>
              <a:gd name="connsiteY9" fmla="*/ 820615 h 1030012"/>
              <a:gd name="connsiteX10" fmla="*/ 546588 w 1180351"/>
              <a:gd name="connsiteY10" fmla="*/ 836247 h 1030012"/>
              <a:gd name="connsiteX0" fmla="*/ 988645 w 1180351"/>
              <a:gd name="connsiteY0" fmla="*/ 0 h 840180"/>
              <a:gd name="connsiteX1" fmla="*/ 1180351 w 1180351"/>
              <a:gd name="connsiteY1" fmla="*/ 209062 h 840180"/>
              <a:gd name="connsiteX2" fmla="*/ 1075820 w 1180351"/>
              <a:gd name="connsiteY2" fmla="*/ 209062 h 840180"/>
              <a:gd name="connsiteX3" fmla="*/ 442058 w 1180351"/>
              <a:gd name="connsiteY3" fmla="*/ 820812 h 840180"/>
              <a:gd name="connsiteX4" fmla="*/ 866759 w 1180351"/>
              <a:gd name="connsiteY4" fmla="*/ 209062 h 840180"/>
              <a:gd name="connsiteX5" fmla="*/ 762227 w 1180351"/>
              <a:gd name="connsiteY5" fmla="*/ 209062 h 840180"/>
              <a:gd name="connsiteX6" fmla="*/ 988645 w 1180351"/>
              <a:gd name="connsiteY6" fmla="*/ 0 h 840180"/>
              <a:gd name="connsiteX0" fmla="*/ 337526 w 1180351"/>
              <a:gd name="connsiteY0" fmla="*/ 836247 h 840180"/>
              <a:gd name="connsiteX1" fmla="*/ 408353 w 1180351"/>
              <a:gd name="connsiteY1" fmla="*/ 797169 h 840180"/>
              <a:gd name="connsiteX2" fmla="*/ 0 w 1180351"/>
              <a:gd name="connsiteY2" fmla="*/ 0 h 840180"/>
              <a:gd name="connsiteX3" fmla="*/ 546588 w 1180351"/>
              <a:gd name="connsiteY3" fmla="*/ 836247 h 840180"/>
              <a:gd name="connsiteX4" fmla="*/ 337526 w 1180351"/>
              <a:gd name="connsiteY4" fmla="*/ 836247 h 840180"/>
              <a:gd name="connsiteX0" fmla="*/ 442057 w 1180351"/>
              <a:gd name="connsiteY0" fmla="*/ 820812 h 840180"/>
              <a:gd name="connsiteX1" fmla="*/ 866758 w 1180351"/>
              <a:gd name="connsiteY1" fmla="*/ 209062 h 840180"/>
              <a:gd name="connsiteX2" fmla="*/ 762227 w 1180351"/>
              <a:gd name="connsiteY2" fmla="*/ 209062 h 840180"/>
              <a:gd name="connsiteX3" fmla="*/ 988645 w 1180351"/>
              <a:gd name="connsiteY3" fmla="*/ 0 h 840180"/>
              <a:gd name="connsiteX4" fmla="*/ 1180351 w 1180351"/>
              <a:gd name="connsiteY4" fmla="*/ 209062 h 840180"/>
              <a:gd name="connsiteX5" fmla="*/ 1075820 w 1180351"/>
              <a:gd name="connsiteY5" fmla="*/ 209062 h 840180"/>
              <a:gd name="connsiteX6" fmla="*/ 546588 w 1180351"/>
              <a:gd name="connsiteY6" fmla="*/ 836247 h 840180"/>
              <a:gd name="connsiteX7" fmla="*/ 337526 w 1180351"/>
              <a:gd name="connsiteY7" fmla="*/ 836247 h 840180"/>
              <a:gd name="connsiteX8" fmla="*/ 439615 w 1180351"/>
              <a:gd name="connsiteY8" fmla="*/ 836246 h 840180"/>
              <a:gd name="connsiteX9" fmla="*/ 453293 w 1180351"/>
              <a:gd name="connsiteY9" fmla="*/ 820615 h 840180"/>
              <a:gd name="connsiteX10" fmla="*/ 546588 w 1180351"/>
              <a:gd name="connsiteY10" fmla="*/ 836247 h 840180"/>
              <a:gd name="connsiteX0" fmla="*/ 760640 w 952346"/>
              <a:gd name="connsiteY0" fmla="*/ 0 h 1018680"/>
              <a:gd name="connsiteX1" fmla="*/ 952346 w 952346"/>
              <a:gd name="connsiteY1" fmla="*/ 209062 h 1018680"/>
              <a:gd name="connsiteX2" fmla="*/ 847815 w 952346"/>
              <a:gd name="connsiteY2" fmla="*/ 209062 h 1018680"/>
              <a:gd name="connsiteX3" fmla="*/ 214053 w 952346"/>
              <a:gd name="connsiteY3" fmla="*/ 820812 h 1018680"/>
              <a:gd name="connsiteX4" fmla="*/ 638754 w 952346"/>
              <a:gd name="connsiteY4" fmla="*/ 209062 h 1018680"/>
              <a:gd name="connsiteX5" fmla="*/ 534222 w 952346"/>
              <a:gd name="connsiteY5" fmla="*/ 209062 h 1018680"/>
              <a:gd name="connsiteX6" fmla="*/ 760640 w 952346"/>
              <a:gd name="connsiteY6" fmla="*/ 0 h 1018680"/>
              <a:gd name="connsiteX0" fmla="*/ 109521 w 952346"/>
              <a:gd name="connsiteY0" fmla="*/ 836247 h 1018680"/>
              <a:gd name="connsiteX1" fmla="*/ 180348 w 952346"/>
              <a:gd name="connsiteY1" fmla="*/ 797169 h 1018680"/>
              <a:gd name="connsiteX2" fmla="*/ 201841 w 952346"/>
              <a:gd name="connsiteY2" fmla="*/ 804985 h 1018680"/>
              <a:gd name="connsiteX3" fmla="*/ 318583 w 952346"/>
              <a:gd name="connsiteY3" fmla="*/ 836247 h 1018680"/>
              <a:gd name="connsiteX4" fmla="*/ 109521 w 952346"/>
              <a:gd name="connsiteY4" fmla="*/ 836247 h 1018680"/>
              <a:gd name="connsiteX0" fmla="*/ 214052 w 952346"/>
              <a:gd name="connsiteY0" fmla="*/ 820812 h 1018680"/>
              <a:gd name="connsiteX1" fmla="*/ 638753 w 952346"/>
              <a:gd name="connsiteY1" fmla="*/ 209062 h 1018680"/>
              <a:gd name="connsiteX2" fmla="*/ 534222 w 952346"/>
              <a:gd name="connsiteY2" fmla="*/ 209062 h 1018680"/>
              <a:gd name="connsiteX3" fmla="*/ 760640 w 952346"/>
              <a:gd name="connsiteY3" fmla="*/ 0 h 1018680"/>
              <a:gd name="connsiteX4" fmla="*/ 952346 w 952346"/>
              <a:gd name="connsiteY4" fmla="*/ 209062 h 1018680"/>
              <a:gd name="connsiteX5" fmla="*/ 847815 w 952346"/>
              <a:gd name="connsiteY5" fmla="*/ 209062 h 1018680"/>
              <a:gd name="connsiteX6" fmla="*/ 318583 w 952346"/>
              <a:gd name="connsiteY6" fmla="*/ 836247 h 1018680"/>
              <a:gd name="connsiteX7" fmla="*/ 109521 w 952346"/>
              <a:gd name="connsiteY7" fmla="*/ 836247 h 1018680"/>
              <a:gd name="connsiteX8" fmla="*/ 211610 w 952346"/>
              <a:gd name="connsiteY8" fmla="*/ 836246 h 1018680"/>
              <a:gd name="connsiteX9" fmla="*/ 225288 w 952346"/>
              <a:gd name="connsiteY9" fmla="*/ 820615 h 1018680"/>
              <a:gd name="connsiteX10" fmla="*/ 318583 w 952346"/>
              <a:gd name="connsiteY10" fmla="*/ 836247 h 1018680"/>
              <a:gd name="connsiteX0" fmla="*/ 760640 w 952346"/>
              <a:gd name="connsiteY0" fmla="*/ 0 h 928141"/>
              <a:gd name="connsiteX1" fmla="*/ 952346 w 952346"/>
              <a:gd name="connsiteY1" fmla="*/ 209062 h 928141"/>
              <a:gd name="connsiteX2" fmla="*/ 847815 w 952346"/>
              <a:gd name="connsiteY2" fmla="*/ 209062 h 928141"/>
              <a:gd name="connsiteX3" fmla="*/ 214053 w 952346"/>
              <a:gd name="connsiteY3" fmla="*/ 820812 h 928141"/>
              <a:gd name="connsiteX4" fmla="*/ 638754 w 952346"/>
              <a:gd name="connsiteY4" fmla="*/ 209062 h 928141"/>
              <a:gd name="connsiteX5" fmla="*/ 534222 w 952346"/>
              <a:gd name="connsiteY5" fmla="*/ 209062 h 928141"/>
              <a:gd name="connsiteX6" fmla="*/ 760640 w 952346"/>
              <a:gd name="connsiteY6" fmla="*/ 0 h 928141"/>
              <a:gd name="connsiteX0" fmla="*/ 109521 w 952346"/>
              <a:gd name="connsiteY0" fmla="*/ 836247 h 928141"/>
              <a:gd name="connsiteX1" fmla="*/ 180348 w 952346"/>
              <a:gd name="connsiteY1" fmla="*/ 797169 h 928141"/>
              <a:gd name="connsiteX2" fmla="*/ 201841 w 952346"/>
              <a:gd name="connsiteY2" fmla="*/ 804985 h 928141"/>
              <a:gd name="connsiteX3" fmla="*/ 318583 w 952346"/>
              <a:gd name="connsiteY3" fmla="*/ 836247 h 928141"/>
              <a:gd name="connsiteX4" fmla="*/ 109521 w 952346"/>
              <a:gd name="connsiteY4" fmla="*/ 836247 h 928141"/>
              <a:gd name="connsiteX0" fmla="*/ 214052 w 952346"/>
              <a:gd name="connsiteY0" fmla="*/ 820812 h 928141"/>
              <a:gd name="connsiteX1" fmla="*/ 638753 w 952346"/>
              <a:gd name="connsiteY1" fmla="*/ 209062 h 928141"/>
              <a:gd name="connsiteX2" fmla="*/ 534222 w 952346"/>
              <a:gd name="connsiteY2" fmla="*/ 209062 h 928141"/>
              <a:gd name="connsiteX3" fmla="*/ 760640 w 952346"/>
              <a:gd name="connsiteY3" fmla="*/ 0 h 928141"/>
              <a:gd name="connsiteX4" fmla="*/ 952346 w 952346"/>
              <a:gd name="connsiteY4" fmla="*/ 209062 h 928141"/>
              <a:gd name="connsiteX5" fmla="*/ 847815 w 952346"/>
              <a:gd name="connsiteY5" fmla="*/ 209062 h 928141"/>
              <a:gd name="connsiteX6" fmla="*/ 318583 w 952346"/>
              <a:gd name="connsiteY6" fmla="*/ 836247 h 928141"/>
              <a:gd name="connsiteX7" fmla="*/ 109521 w 952346"/>
              <a:gd name="connsiteY7" fmla="*/ 836247 h 928141"/>
              <a:gd name="connsiteX8" fmla="*/ 211610 w 952346"/>
              <a:gd name="connsiteY8" fmla="*/ 836246 h 928141"/>
              <a:gd name="connsiteX9" fmla="*/ 225288 w 952346"/>
              <a:gd name="connsiteY9" fmla="*/ 820615 h 928141"/>
              <a:gd name="connsiteX10" fmla="*/ 318583 w 952346"/>
              <a:gd name="connsiteY10" fmla="*/ 836247 h 928141"/>
              <a:gd name="connsiteX0" fmla="*/ 760640 w 952346"/>
              <a:gd name="connsiteY0" fmla="*/ 0 h 840180"/>
              <a:gd name="connsiteX1" fmla="*/ 952346 w 952346"/>
              <a:gd name="connsiteY1" fmla="*/ 209062 h 840180"/>
              <a:gd name="connsiteX2" fmla="*/ 847815 w 952346"/>
              <a:gd name="connsiteY2" fmla="*/ 209062 h 840180"/>
              <a:gd name="connsiteX3" fmla="*/ 214053 w 952346"/>
              <a:gd name="connsiteY3" fmla="*/ 820812 h 840180"/>
              <a:gd name="connsiteX4" fmla="*/ 638754 w 952346"/>
              <a:gd name="connsiteY4" fmla="*/ 209062 h 840180"/>
              <a:gd name="connsiteX5" fmla="*/ 534222 w 952346"/>
              <a:gd name="connsiteY5" fmla="*/ 209062 h 840180"/>
              <a:gd name="connsiteX6" fmla="*/ 760640 w 952346"/>
              <a:gd name="connsiteY6" fmla="*/ 0 h 840180"/>
              <a:gd name="connsiteX0" fmla="*/ 109521 w 952346"/>
              <a:gd name="connsiteY0" fmla="*/ 836247 h 840180"/>
              <a:gd name="connsiteX1" fmla="*/ 180348 w 952346"/>
              <a:gd name="connsiteY1" fmla="*/ 797169 h 840180"/>
              <a:gd name="connsiteX2" fmla="*/ 201841 w 952346"/>
              <a:gd name="connsiteY2" fmla="*/ 804985 h 840180"/>
              <a:gd name="connsiteX3" fmla="*/ 318583 w 952346"/>
              <a:gd name="connsiteY3" fmla="*/ 836247 h 840180"/>
              <a:gd name="connsiteX4" fmla="*/ 109521 w 952346"/>
              <a:gd name="connsiteY4" fmla="*/ 836247 h 840180"/>
              <a:gd name="connsiteX0" fmla="*/ 214052 w 952346"/>
              <a:gd name="connsiteY0" fmla="*/ 820812 h 840180"/>
              <a:gd name="connsiteX1" fmla="*/ 638753 w 952346"/>
              <a:gd name="connsiteY1" fmla="*/ 209062 h 840180"/>
              <a:gd name="connsiteX2" fmla="*/ 534222 w 952346"/>
              <a:gd name="connsiteY2" fmla="*/ 209062 h 840180"/>
              <a:gd name="connsiteX3" fmla="*/ 760640 w 952346"/>
              <a:gd name="connsiteY3" fmla="*/ 0 h 840180"/>
              <a:gd name="connsiteX4" fmla="*/ 952346 w 952346"/>
              <a:gd name="connsiteY4" fmla="*/ 209062 h 840180"/>
              <a:gd name="connsiteX5" fmla="*/ 847815 w 952346"/>
              <a:gd name="connsiteY5" fmla="*/ 209062 h 840180"/>
              <a:gd name="connsiteX6" fmla="*/ 318583 w 952346"/>
              <a:gd name="connsiteY6" fmla="*/ 836247 h 840180"/>
              <a:gd name="connsiteX7" fmla="*/ 109521 w 952346"/>
              <a:gd name="connsiteY7" fmla="*/ 836247 h 840180"/>
              <a:gd name="connsiteX8" fmla="*/ 211610 w 952346"/>
              <a:gd name="connsiteY8" fmla="*/ 836246 h 840180"/>
              <a:gd name="connsiteX9" fmla="*/ 225288 w 952346"/>
              <a:gd name="connsiteY9" fmla="*/ 820615 h 840180"/>
              <a:gd name="connsiteX10" fmla="*/ 318583 w 952346"/>
              <a:gd name="connsiteY10" fmla="*/ 836247 h 8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346" h="840180" stroke="0" extrusionOk="0">
                <a:moveTo>
                  <a:pt x="760640" y="0"/>
                </a:moveTo>
                <a:lnTo>
                  <a:pt x="952346" y="209062"/>
                </a:lnTo>
                <a:lnTo>
                  <a:pt x="847815" y="209062"/>
                </a:lnTo>
                <a:cubicBezTo>
                  <a:pt x="775543" y="637308"/>
                  <a:pt x="497807" y="905397"/>
                  <a:pt x="214053" y="820812"/>
                </a:cubicBezTo>
                <a:cubicBezTo>
                  <a:pt x="420852" y="759167"/>
                  <a:pt x="586082" y="521165"/>
                  <a:pt x="638754" y="209062"/>
                </a:cubicBezTo>
                <a:lnTo>
                  <a:pt x="534222" y="209062"/>
                </a:lnTo>
                <a:lnTo>
                  <a:pt x="760640" y="0"/>
                </a:lnTo>
                <a:close/>
              </a:path>
              <a:path w="952346" h="840180" fill="darkenLess" stroke="0" extrusionOk="0">
                <a:moveTo>
                  <a:pt x="109521" y="836247"/>
                </a:moveTo>
                <a:cubicBezTo>
                  <a:pt x="174972" y="844063"/>
                  <a:pt x="250687" y="836985"/>
                  <a:pt x="180348" y="797169"/>
                </a:cubicBezTo>
                <a:cubicBezTo>
                  <a:pt x="239615" y="828431"/>
                  <a:pt x="205097" y="804985"/>
                  <a:pt x="201841" y="804985"/>
                </a:cubicBezTo>
                <a:cubicBezTo>
                  <a:pt x="233103" y="805723"/>
                  <a:pt x="16711" y="836247"/>
                  <a:pt x="318583" y="836247"/>
                </a:cubicBezTo>
                <a:lnTo>
                  <a:pt x="109521" y="836247"/>
                </a:lnTo>
                <a:close/>
              </a:path>
              <a:path w="952346" h="840180" fill="none" extrusionOk="0">
                <a:moveTo>
                  <a:pt x="214052" y="820812"/>
                </a:moveTo>
                <a:cubicBezTo>
                  <a:pt x="420851" y="759167"/>
                  <a:pt x="586081" y="521165"/>
                  <a:pt x="638753" y="209062"/>
                </a:cubicBezTo>
                <a:lnTo>
                  <a:pt x="534222" y="209062"/>
                </a:lnTo>
                <a:lnTo>
                  <a:pt x="760640" y="0"/>
                </a:lnTo>
                <a:lnTo>
                  <a:pt x="952346" y="209062"/>
                </a:lnTo>
                <a:lnTo>
                  <a:pt x="847815" y="209062"/>
                </a:lnTo>
                <a:cubicBezTo>
                  <a:pt x="785504" y="578280"/>
                  <a:pt x="567827" y="836247"/>
                  <a:pt x="318583" y="836247"/>
                </a:cubicBezTo>
                <a:lnTo>
                  <a:pt x="109521" y="836247"/>
                </a:lnTo>
                <a:cubicBezTo>
                  <a:pt x="-192351" y="836247"/>
                  <a:pt x="227240" y="844800"/>
                  <a:pt x="211610" y="836246"/>
                </a:cubicBezTo>
                <a:cubicBezTo>
                  <a:pt x="229195" y="854482"/>
                  <a:pt x="238964" y="802380"/>
                  <a:pt x="225288" y="820615"/>
                </a:cubicBezTo>
                <a:cubicBezTo>
                  <a:pt x="256549" y="813538"/>
                  <a:pt x="16711" y="836247"/>
                  <a:pt x="318583" y="8362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87EF6E-24A8-4731-BD6E-CDD660D36E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65" name="think-cell Slide" r:id="rId5" imgW="396" imgH="396" progId="TCLayout.ActiveDocument.1">
                  <p:embed/>
                </p:oleObj>
              </mc:Choice>
              <mc:Fallback>
                <p:oleObj name="think-cell Slide" r:id="rId5" imgW="396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E87EF6E-24A8-4731-BD6E-CDD660D3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4F164E8-043D-4227-9E5F-DD7DEC8BF0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po"/>
              <a:ea typeface="+mn-ea"/>
              <a:cs typeface="Arial" panose="020B0604020202020204" pitchFamily="34" charset="0"/>
              <a:sym typeface="Exp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your registration details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At any point, you can update your company’s registration details with 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4042" y="1407554"/>
            <a:ext cx="579131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dirty="0">
                <a:latin typeface="+mn-lt"/>
              </a:rPr>
              <a:t>Login to your Ariba account </a:t>
            </a:r>
            <a:r>
              <a:rPr lang="en-US" dirty="0">
                <a:latin typeface="+mn-lt"/>
                <a:hlinkClick r:id="rId7"/>
              </a:rPr>
              <a:t>here</a:t>
            </a:r>
            <a:endParaRPr lang="en-US" dirty="0">
              <a:latin typeface="+mn-lt"/>
            </a:endParaRP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US" dirty="0">
                <a:latin typeface="+mn-lt"/>
              </a:rPr>
              <a:t>Navigate to ‘Ariba Proposals &amp; Questionnaires’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US" dirty="0">
                <a:latin typeface="+mn-lt"/>
              </a:rPr>
              <a:t>Click to open the Supplier Registration form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US" dirty="0">
                <a:latin typeface="+mn-lt"/>
              </a:rPr>
              <a:t>Click ‘Revise </a:t>
            </a:r>
            <a:r>
              <a:rPr lang="en-US" dirty="0" err="1">
                <a:latin typeface="+mn-lt"/>
              </a:rPr>
              <a:t>Reponse</a:t>
            </a:r>
            <a:r>
              <a:rPr lang="en-US" dirty="0">
                <a:latin typeface="+mn-lt"/>
              </a:rPr>
              <a:t>’ button to edit your existing answers and re-submit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7" y="1638947"/>
            <a:ext cx="5486400" cy="27665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AEE061-6DE7-48D5-9661-A7DF4451E2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010" y="3349096"/>
            <a:ext cx="7315200" cy="303285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1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433662" y="3559284"/>
            <a:ext cx="1761616" cy="994631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8339" y="1530263"/>
            <a:ext cx="1648293" cy="415900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37592" y="397632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0053" y="117889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17648" y="375749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952469" y="3908155"/>
            <a:ext cx="1816762" cy="591388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0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52398699012936589270E+00&quot;&gt;&lt;m_msothmcolidx val=&quot;0&quot;/&gt;&lt;m_rgb r=&quot;15&quot; g=&quot;B4&quot; b=&quot;FF&quot;/&gt;&lt;m_nBrightness val=&quot;0&quot;/&gt;&lt;/elem&gt;&lt;elem m_fUsage=&quot;2.99489745229366466361E+00&quot;&gt;&lt;m_msothmcolidx val=&quot;0&quot;/&gt;&lt;m_rgb r=&quot;F5&quot; g=&quot;22&quot; b=&quot;03&quot;/&gt;&lt;m_nBrightness val=&quot;0&quot;/&gt;&lt;/elem&gt;&lt;elem m_fUsage=&quot;9.57767924549610238927E-01&quot;&gt;&lt;m_msothmcolidx val=&quot;0&quot;/&gt;&lt;m_rgb r=&quot;FF&quot; g=&quot;C2&quot; b=&quot;35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iob5kPRGC2Xc7CrA_B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GJa7kS8Gp9Sq23Nfs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GJa7kS8Gp9Sq23Nfs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GJa7kS8Gp9Sq23Nfs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GJa7kS8Gp9Sq23Nfs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GJa7kS8Gp9Sq23Nfs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GJa7kS8Gp9Sq23Nfs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UGJa7kS8Gp9Sq23Nfs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pHKjHyQHu6bj9Nv17L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xpo2020">
  <a:themeElements>
    <a:clrScheme name="Expo2020">
      <a:dk1>
        <a:srgbClr val="4E3524"/>
      </a:dk1>
      <a:lt1>
        <a:sysClr val="window" lastClr="FFFFFF"/>
      </a:lt1>
      <a:dk2>
        <a:srgbClr val="4E3524"/>
      </a:dk2>
      <a:lt2>
        <a:srgbClr val="ED8B00"/>
      </a:lt2>
      <a:accent1>
        <a:srgbClr val="4E3524"/>
      </a:accent1>
      <a:accent2>
        <a:srgbClr val="E35205"/>
      </a:accent2>
      <a:accent3>
        <a:srgbClr val="ED8B00"/>
      </a:accent3>
      <a:accent4>
        <a:srgbClr val="FFCD00"/>
      </a:accent4>
      <a:accent5>
        <a:srgbClr val="C5B9AC"/>
      </a:accent5>
      <a:accent6>
        <a:srgbClr val="9E6133"/>
      </a:accent6>
      <a:hlink>
        <a:srgbClr val="E35205"/>
      </a:hlink>
      <a:folHlink>
        <a:srgbClr val="ED8B00"/>
      </a:folHlink>
    </a:clrScheme>
    <a:fontScheme name="Expo 2020">
      <a:majorFont>
        <a:latin typeface="Expo Office"/>
        <a:ea typeface=""/>
        <a:cs typeface=""/>
      </a:majorFont>
      <a:minorFont>
        <a:latin typeface="Exp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60172AC35C47BD15B713BE29B619" ma:contentTypeVersion="1" ma:contentTypeDescription="Create a new document." ma:contentTypeScope="" ma:versionID="552564bd44b167d0c078adc36bc307c6">
  <xsd:schema xmlns:xsd="http://www.w3.org/2001/XMLSchema" xmlns:xs="http://www.w3.org/2001/XMLSchema" xmlns:p="http://schemas.microsoft.com/office/2006/metadata/properties" xmlns:ns2="14e67731-1e3f-4da5-9320-d0b88a4f777a" targetNamespace="http://schemas.microsoft.com/office/2006/metadata/properties" ma:root="true" ma:fieldsID="42ce9b6b25f72465b992ce5f45fc1d4f" ns2:_="">
    <xsd:import namespace="14e67731-1e3f-4da5-9320-d0b88a4f777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67731-1e3f-4da5-9320-d0b88a4f77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FD821B-7E44-421F-86B3-B6ACB3D85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e67731-1e3f-4da5-9320-d0b88a4f7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C5BF91-12E9-4121-A2F0-5D7BF991F5F7}">
  <ds:schemaRefs>
    <ds:schemaRef ds:uri="http://purl.org/dc/dcmitype/"/>
    <ds:schemaRef ds:uri="14e67731-1e3f-4da5-9320-d0b88a4f777a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9A0F9A-BFA3-4944-B217-926FE002A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78011</TotalTime>
  <Words>418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Bodoni MT Black</vt:lpstr>
      <vt:lpstr>Calibri</vt:lpstr>
      <vt:lpstr>Expo</vt:lpstr>
      <vt:lpstr>Expo Office</vt:lpstr>
      <vt:lpstr>Expo2020</vt:lpstr>
      <vt:lpstr>think-cell Slide</vt:lpstr>
      <vt:lpstr>Expo City Dubai Ariba Guide for Supplier Registration</vt:lpstr>
      <vt:lpstr>Complete Supplier Registration by Invitation</vt:lpstr>
      <vt:lpstr>Login to your existing Ariba account</vt:lpstr>
      <vt:lpstr>Complete supplier registration questionnaire</vt:lpstr>
      <vt:lpstr>Complete supplier registration questionnaire</vt:lpstr>
      <vt:lpstr>Complete supplier registration questionnaire</vt:lpstr>
      <vt:lpstr>Complete supplier registration questionnaire</vt:lpstr>
      <vt:lpstr>Update your registration details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 2020 Dubai Ariba Guide - Supplier Request &amp; Registration</dc:title>
  <dc:subject>Expo2020 IFT Weekly Status Update As Of May 3rd, 2018</dc:subject>
  <dc:creator>Stephen Nash</dc:creator>
  <cp:keywords/>
  <dc:description/>
  <cp:lastModifiedBy>Munmun Khaitan</cp:lastModifiedBy>
  <cp:revision>2759</cp:revision>
  <cp:lastPrinted>2019-03-12T07:28:05Z</cp:lastPrinted>
  <dcterms:created xsi:type="dcterms:W3CDTF">2018-02-02T04:02:36Z</dcterms:created>
  <dcterms:modified xsi:type="dcterms:W3CDTF">2023-01-31T10:17:45Z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0x01010044BC60172AC35C47BD15B713BE29B619</vt:lpwstr>
  </property>
</Properties>
</file>