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78" d="100"/>
          <a:sy n="78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7900" y="3883253"/>
            <a:ext cx="1633220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66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A3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66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0922" y="4072635"/>
            <a:ext cx="4037329" cy="5433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1">
                <a:solidFill>
                  <a:srgbClr val="FB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66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41007" y="3724147"/>
            <a:ext cx="41871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566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0557" y="1803907"/>
            <a:ext cx="13406884" cy="258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3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1228" y="0"/>
            <a:ext cx="12797155" cy="10287000"/>
          </a:xfrm>
          <a:custGeom>
            <a:avLst/>
            <a:gdLst/>
            <a:ahLst/>
            <a:cxnLst/>
            <a:rect l="l" t="t" r="r" b="b"/>
            <a:pathLst>
              <a:path w="12797155" h="10287000">
                <a:moveTo>
                  <a:pt x="0" y="10287000"/>
                </a:moveTo>
                <a:lnTo>
                  <a:pt x="12796771" y="10287000"/>
                </a:lnTo>
                <a:lnTo>
                  <a:pt x="1279677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AU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CHURCHES AND GLOBAL MISSION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 19</a:t>
            </a:r>
          </a:p>
          <a:p>
            <a:pPr algn="ctr"/>
            <a:endParaRPr sz="4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491480" cy="10287000"/>
          </a:xfrm>
          <a:custGeom>
            <a:avLst/>
            <a:gdLst/>
            <a:ahLst/>
            <a:cxnLst/>
            <a:rect l="l" t="t" r="r" b="b"/>
            <a:pathLst>
              <a:path w="5491480" h="10287000">
                <a:moveTo>
                  <a:pt x="0" y="10287000"/>
                </a:moveTo>
                <a:lnTo>
                  <a:pt x="0" y="0"/>
                </a:lnTo>
                <a:lnTo>
                  <a:pt x="5491228" y="0"/>
                </a:lnTo>
                <a:lnTo>
                  <a:pt x="5491228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5DB5F-1CD5-074B-99B3-4A1B2380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7" y="190500"/>
            <a:ext cx="3090482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09812" y="1028700"/>
            <a:ext cx="2049780" cy="8229600"/>
          </a:xfrm>
          <a:custGeom>
            <a:avLst/>
            <a:gdLst/>
            <a:ahLst/>
            <a:cxnLst/>
            <a:rect l="l" t="t" r="r" b="b"/>
            <a:pathLst>
              <a:path w="2049780" h="8229600">
                <a:moveTo>
                  <a:pt x="0" y="0"/>
                </a:moveTo>
                <a:lnTo>
                  <a:pt x="2049487" y="0"/>
                </a:lnTo>
                <a:lnTo>
                  <a:pt x="2049487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BBD9D7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3388" y="1022409"/>
            <a:ext cx="7805995" cy="823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2345" y="1028700"/>
            <a:ext cx="7281545" cy="8229600"/>
          </a:xfrm>
          <a:custGeom>
            <a:avLst/>
            <a:gdLst/>
            <a:ahLst/>
            <a:cxnLst/>
            <a:rect l="l" t="t" r="r" b="b"/>
            <a:pathLst>
              <a:path w="7281545" h="8229600">
                <a:moveTo>
                  <a:pt x="0" y="0"/>
                </a:moveTo>
                <a:lnTo>
                  <a:pt x="7281042" y="0"/>
                </a:lnTo>
                <a:lnTo>
                  <a:pt x="7281042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2544" y="2584196"/>
            <a:ext cx="6598284" cy="482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200"/>
              </a:lnSpc>
              <a:spcBef>
                <a:spcPts val="100"/>
              </a:spcBef>
            </a:pPr>
            <a:r>
              <a:rPr sz="4200" spc="195" dirty="0">
                <a:solidFill>
                  <a:srgbClr val="FBFFFF"/>
                </a:solidFill>
                <a:latin typeface="Arial"/>
                <a:cs typeface="Arial"/>
              </a:rPr>
              <a:t>If </a:t>
            </a:r>
            <a:r>
              <a:rPr sz="4200" spc="345" dirty="0">
                <a:solidFill>
                  <a:srgbClr val="FBFFFF"/>
                </a:solidFill>
                <a:latin typeface="Arial"/>
                <a:cs typeface="Arial"/>
              </a:rPr>
              <a:t>you </a:t>
            </a:r>
            <a:r>
              <a:rPr sz="4200" spc="335" dirty="0">
                <a:solidFill>
                  <a:srgbClr val="FBFFFF"/>
                </a:solidFill>
                <a:latin typeface="Arial"/>
                <a:cs typeface="Arial"/>
              </a:rPr>
              <a:t>haven't</a:t>
            </a:r>
            <a:r>
              <a:rPr sz="4200" spc="-57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330" dirty="0">
                <a:solidFill>
                  <a:srgbClr val="FBFFFF"/>
                </a:solidFill>
                <a:latin typeface="Arial"/>
                <a:cs typeface="Arial"/>
              </a:rPr>
              <a:t>prioritized  </a:t>
            </a:r>
            <a:r>
              <a:rPr sz="4200" spc="345" dirty="0">
                <a:solidFill>
                  <a:srgbClr val="FBFFFF"/>
                </a:solidFill>
                <a:latin typeface="Arial"/>
                <a:cs typeface="Arial"/>
              </a:rPr>
              <a:t>global</a:t>
            </a:r>
            <a:r>
              <a:rPr sz="42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285" dirty="0">
                <a:solidFill>
                  <a:srgbClr val="FBFFFF"/>
                </a:solidFill>
                <a:latin typeface="Arial"/>
                <a:cs typeface="Arial"/>
              </a:rPr>
              <a:t>missions</a:t>
            </a:r>
            <a:endParaRPr sz="4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250"/>
              </a:spcBef>
            </a:pPr>
            <a:r>
              <a:rPr sz="4200" spc="484" dirty="0">
                <a:solidFill>
                  <a:srgbClr val="FBFFFF"/>
                </a:solidFill>
                <a:latin typeface="Arial"/>
                <a:cs typeface="Arial"/>
              </a:rPr>
              <a:t>throughout </a:t>
            </a:r>
            <a:r>
              <a:rPr sz="4200" spc="434" dirty="0">
                <a:solidFill>
                  <a:srgbClr val="FBFFFF"/>
                </a:solidFill>
                <a:latin typeface="Arial"/>
                <a:cs typeface="Arial"/>
              </a:rPr>
              <a:t>the</a:t>
            </a:r>
            <a:r>
              <a:rPr sz="4200" spc="-5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190" dirty="0">
                <a:solidFill>
                  <a:srgbClr val="FBFFFF"/>
                </a:solidFill>
                <a:latin typeface="Arial"/>
                <a:cs typeface="Arial"/>
              </a:rPr>
              <a:t>year—</a:t>
            </a:r>
            <a:endParaRPr sz="4200">
              <a:latin typeface="Arial"/>
              <a:cs typeface="Arial"/>
            </a:endParaRPr>
          </a:p>
          <a:p>
            <a:pPr marL="437515" marR="429259" algn="ctr">
              <a:lnSpc>
                <a:spcPct val="124800"/>
              </a:lnSpc>
              <a:spcBef>
                <a:spcPts val="20"/>
              </a:spcBef>
            </a:pPr>
            <a:r>
              <a:rPr sz="4200" spc="240" dirty="0">
                <a:solidFill>
                  <a:srgbClr val="FBFFFF"/>
                </a:solidFill>
                <a:latin typeface="Arial"/>
                <a:cs typeface="Arial"/>
              </a:rPr>
              <a:t>use</a:t>
            </a:r>
            <a:r>
              <a:rPr sz="42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325" dirty="0">
                <a:solidFill>
                  <a:srgbClr val="FBFFFF"/>
                </a:solidFill>
                <a:latin typeface="Arial"/>
                <a:cs typeface="Arial"/>
              </a:rPr>
              <a:t>this</a:t>
            </a:r>
            <a:r>
              <a:rPr sz="4200" spc="-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95" dirty="0">
                <a:solidFill>
                  <a:srgbClr val="FBFFFF"/>
                </a:solidFill>
                <a:latin typeface="Arial"/>
                <a:cs typeface="Arial"/>
              </a:rPr>
              <a:t>time</a:t>
            </a:r>
            <a:r>
              <a:rPr sz="42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34" dirty="0">
                <a:solidFill>
                  <a:srgbClr val="FBFFFF"/>
                </a:solidFill>
                <a:latin typeface="Arial"/>
                <a:cs typeface="Arial"/>
              </a:rPr>
              <a:t>to</a:t>
            </a:r>
            <a:r>
              <a:rPr sz="42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265" dirty="0">
                <a:solidFill>
                  <a:srgbClr val="FBFFFF"/>
                </a:solidFill>
                <a:latin typeface="Arial"/>
                <a:cs typeface="Arial"/>
              </a:rPr>
              <a:t>reset  </a:t>
            </a:r>
            <a:r>
              <a:rPr sz="4200" spc="509" dirty="0">
                <a:solidFill>
                  <a:srgbClr val="FBFFFF"/>
                </a:solidFill>
                <a:latin typeface="Arial"/>
                <a:cs typeface="Arial"/>
              </a:rPr>
              <a:t>how </a:t>
            </a:r>
            <a:r>
              <a:rPr sz="4200" spc="345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4200" spc="-509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305" dirty="0">
                <a:solidFill>
                  <a:srgbClr val="FBFFFF"/>
                </a:solidFill>
                <a:latin typeface="Arial"/>
                <a:cs typeface="Arial"/>
              </a:rPr>
              <a:t>prioritize</a:t>
            </a:r>
            <a:endParaRPr sz="42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1270"/>
              </a:spcBef>
            </a:pPr>
            <a:r>
              <a:rPr sz="4200" spc="345" dirty="0">
                <a:solidFill>
                  <a:srgbClr val="FBFFFF"/>
                </a:solidFill>
                <a:latin typeface="Arial"/>
                <a:cs typeface="Arial"/>
              </a:rPr>
              <a:t>global</a:t>
            </a:r>
            <a:r>
              <a:rPr sz="42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285" dirty="0">
                <a:solidFill>
                  <a:srgbClr val="FBFFFF"/>
                </a:solidFill>
                <a:latin typeface="Arial"/>
                <a:cs typeface="Arial"/>
              </a:rPr>
              <a:t>missions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A891D-CFE3-DC48-B8A1-BB9E1371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7" y="571246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1700" y="0"/>
            <a:ext cx="15976600" cy="10287000"/>
          </a:xfrm>
          <a:custGeom>
            <a:avLst/>
            <a:gdLst/>
            <a:ahLst/>
            <a:cxnLst/>
            <a:rect l="l" t="t" r="r" b="b"/>
            <a:pathLst>
              <a:path w="15976600" h="10287000">
                <a:moveTo>
                  <a:pt x="0" y="10286999"/>
                </a:moveTo>
                <a:lnTo>
                  <a:pt x="15976299" y="10286999"/>
                </a:lnTo>
                <a:lnTo>
                  <a:pt x="159762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312035" cy="10287000"/>
          </a:xfrm>
          <a:custGeom>
            <a:avLst/>
            <a:gdLst/>
            <a:ahLst/>
            <a:cxnLst/>
            <a:rect l="l" t="t" r="r" b="b"/>
            <a:pathLst>
              <a:path w="2312035" h="10287000">
                <a:moveTo>
                  <a:pt x="0" y="10287000"/>
                </a:moveTo>
                <a:lnTo>
                  <a:pt x="0" y="0"/>
                </a:lnTo>
                <a:lnTo>
                  <a:pt x="2311700" y="0"/>
                </a:lnTo>
                <a:lnTo>
                  <a:pt x="2311700" y="10286999"/>
                </a:lnTo>
                <a:lnTo>
                  <a:pt x="0" y="1028700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2598" y="0"/>
            <a:ext cx="1429385" cy="10287000"/>
          </a:xfrm>
          <a:custGeom>
            <a:avLst/>
            <a:gdLst/>
            <a:ahLst/>
            <a:cxnLst/>
            <a:rect l="l" t="t" r="r" b="b"/>
            <a:pathLst>
              <a:path w="1429385" h="10287000">
                <a:moveTo>
                  <a:pt x="0" y="0"/>
                </a:moveTo>
                <a:lnTo>
                  <a:pt x="1428868" y="0"/>
                </a:lnTo>
                <a:lnTo>
                  <a:pt x="1428868" y="10286999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0682" y="5668772"/>
            <a:ext cx="53924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095" marR="5080" indent="-748030">
              <a:lnSpc>
                <a:spcPct val="125000"/>
              </a:lnSpc>
              <a:spcBef>
                <a:spcPts val="100"/>
              </a:spcBef>
            </a:pPr>
            <a:r>
              <a:rPr sz="3600" spc="405" dirty="0">
                <a:solidFill>
                  <a:srgbClr val="FBFFFF"/>
                </a:solidFill>
                <a:latin typeface="Arial"/>
                <a:cs typeface="Arial"/>
              </a:rPr>
              <a:t>How</a:t>
            </a:r>
            <a:r>
              <a:rPr sz="3600" spc="-6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600" spc="280" dirty="0">
                <a:solidFill>
                  <a:srgbClr val="FBFFFF"/>
                </a:solidFill>
                <a:latin typeface="Arial"/>
                <a:cs typeface="Arial"/>
              </a:rPr>
              <a:t>can </a:t>
            </a:r>
            <a:r>
              <a:rPr sz="3600" spc="380" dirty="0">
                <a:solidFill>
                  <a:srgbClr val="FBFFFF"/>
                </a:solidFill>
                <a:latin typeface="Arial"/>
                <a:cs typeface="Arial"/>
              </a:rPr>
              <a:t>we </a:t>
            </a:r>
            <a:r>
              <a:rPr sz="3600" spc="390" dirty="0">
                <a:solidFill>
                  <a:srgbClr val="FBFFFF"/>
                </a:solidFill>
                <a:latin typeface="Arial"/>
                <a:cs typeface="Arial"/>
              </a:rPr>
              <a:t>champion  </a:t>
            </a:r>
            <a:r>
              <a:rPr sz="3600" spc="295" dirty="0">
                <a:solidFill>
                  <a:srgbClr val="FBFFFF"/>
                </a:solidFill>
                <a:latin typeface="Arial"/>
                <a:cs typeface="Arial"/>
              </a:rPr>
              <a:t>global</a:t>
            </a:r>
            <a:r>
              <a:rPr sz="3600" spc="-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600" spc="225" dirty="0">
                <a:solidFill>
                  <a:srgbClr val="FBFFFF"/>
                </a:solidFill>
                <a:latin typeface="Arial"/>
                <a:cs typeface="Arial"/>
              </a:rPr>
              <a:t>missions?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23697" y="2592818"/>
            <a:ext cx="2542540" cy="2553970"/>
          </a:xfrm>
          <a:custGeom>
            <a:avLst/>
            <a:gdLst/>
            <a:ahLst/>
            <a:cxnLst/>
            <a:rect l="l" t="t" r="r" b="b"/>
            <a:pathLst>
              <a:path w="2542540" h="2553970">
                <a:moveTo>
                  <a:pt x="1271109" y="0"/>
                </a:moveTo>
                <a:lnTo>
                  <a:pt x="1223396" y="1088"/>
                </a:lnTo>
                <a:lnTo>
                  <a:pt x="1176131" y="3905"/>
                </a:lnTo>
                <a:lnTo>
                  <a:pt x="1129345" y="8420"/>
                </a:lnTo>
                <a:lnTo>
                  <a:pt x="1083067" y="14602"/>
                </a:lnTo>
                <a:lnTo>
                  <a:pt x="1037330" y="22420"/>
                </a:lnTo>
                <a:lnTo>
                  <a:pt x="992163" y="31844"/>
                </a:lnTo>
                <a:lnTo>
                  <a:pt x="947596" y="42843"/>
                </a:lnTo>
                <a:lnTo>
                  <a:pt x="903661" y="55386"/>
                </a:lnTo>
                <a:lnTo>
                  <a:pt x="860388" y="69443"/>
                </a:lnTo>
                <a:lnTo>
                  <a:pt x="817807" y="84983"/>
                </a:lnTo>
                <a:lnTo>
                  <a:pt x="775949" y="101976"/>
                </a:lnTo>
                <a:lnTo>
                  <a:pt x="734844" y="120390"/>
                </a:lnTo>
                <a:lnTo>
                  <a:pt x="694524" y="140195"/>
                </a:lnTo>
                <a:lnTo>
                  <a:pt x="655018" y="161361"/>
                </a:lnTo>
                <a:lnTo>
                  <a:pt x="616357" y="183856"/>
                </a:lnTo>
                <a:lnTo>
                  <a:pt x="578571" y="207650"/>
                </a:lnTo>
                <a:lnTo>
                  <a:pt x="541692" y="232713"/>
                </a:lnTo>
                <a:lnTo>
                  <a:pt x="505749" y="259014"/>
                </a:lnTo>
                <a:lnTo>
                  <a:pt x="470774" y="286521"/>
                </a:lnTo>
                <a:lnTo>
                  <a:pt x="436796" y="315205"/>
                </a:lnTo>
                <a:lnTo>
                  <a:pt x="403846" y="345035"/>
                </a:lnTo>
                <a:lnTo>
                  <a:pt x="371955" y="375979"/>
                </a:lnTo>
                <a:lnTo>
                  <a:pt x="341153" y="408008"/>
                </a:lnTo>
                <a:lnTo>
                  <a:pt x="311471" y="441091"/>
                </a:lnTo>
                <a:lnTo>
                  <a:pt x="282939" y="475197"/>
                </a:lnTo>
                <a:lnTo>
                  <a:pt x="255589" y="510295"/>
                </a:lnTo>
                <a:lnTo>
                  <a:pt x="229449" y="546355"/>
                </a:lnTo>
                <a:lnTo>
                  <a:pt x="204552" y="583347"/>
                </a:lnTo>
                <a:lnTo>
                  <a:pt x="180926" y="621238"/>
                </a:lnTo>
                <a:lnTo>
                  <a:pt x="158604" y="659999"/>
                </a:lnTo>
                <a:lnTo>
                  <a:pt x="137615" y="699600"/>
                </a:lnTo>
                <a:lnTo>
                  <a:pt x="117991" y="740008"/>
                </a:lnTo>
                <a:lnTo>
                  <a:pt x="99761" y="781195"/>
                </a:lnTo>
                <a:lnTo>
                  <a:pt x="82955" y="823128"/>
                </a:lnTo>
                <a:lnTo>
                  <a:pt x="67606" y="865778"/>
                </a:lnTo>
                <a:lnTo>
                  <a:pt x="53743" y="909114"/>
                </a:lnTo>
                <a:lnTo>
                  <a:pt x="41396" y="953105"/>
                </a:lnTo>
                <a:lnTo>
                  <a:pt x="30596" y="997720"/>
                </a:lnTo>
                <a:lnTo>
                  <a:pt x="21375" y="1042929"/>
                </a:lnTo>
                <a:lnTo>
                  <a:pt x="13761" y="1088701"/>
                </a:lnTo>
                <a:lnTo>
                  <a:pt x="7786" y="1135005"/>
                </a:lnTo>
                <a:lnTo>
                  <a:pt x="3481" y="1181812"/>
                </a:lnTo>
                <a:lnTo>
                  <a:pt x="875" y="1229089"/>
                </a:lnTo>
                <a:lnTo>
                  <a:pt x="0" y="1276807"/>
                </a:lnTo>
                <a:lnTo>
                  <a:pt x="875" y="1324524"/>
                </a:lnTo>
                <a:lnTo>
                  <a:pt x="3481" y="1371802"/>
                </a:lnTo>
                <a:lnTo>
                  <a:pt x="7786" y="1418608"/>
                </a:lnTo>
                <a:lnTo>
                  <a:pt x="13761" y="1464912"/>
                </a:lnTo>
                <a:lnTo>
                  <a:pt x="21375" y="1510684"/>
                </a:lnTo>
                <a:lnTo>
                  <a:pt x="30596" y="1555893"/>
                </a:lnTo>
                <a:lnTo>
                  <a:pt x="41396" y="1600508"/>
                </a:lnTo>
                <a:lnTo>
                  <a:pt x="53743" y="1644499"/>
                </a:lnTo>
                <a:lnTo>
                  <a:pt x="67606" y="1687834"/>
                </a:lnTo>
                <a:lnTo>
                  <a:pt x="82955" y="1730484"/>
                </a:lnTo>
                <a:lnTo>
                  <a:pt x="99761" y="1772418"/>
                </a:lnTo>
                <a:lnTo>
                  <a:pt x="117991" y="1813604"/>
                </a:lnTo>
                <a:lnTo>
                  <a:pt x="137615" y="1854013"/>
                </a:lnTo>
                <a:lnTo>
                  <a:pt x="158604" y="1893613"/>
                </a:lnTo>
                <a:lnTo>
                  <a:pt x="180926" y="1932374"/>
                </a:lnTo>
                <a:lnTo>
                  <a:pt x="204552" y="1970266"/>
                </a:lnTo>
                <a:lnTo>
                  <a:pt x="229449" y="2007257"/>
                </a:lnTo>
                <a:lnTo>
                  <a:pt x="255589" y="2043317"/>
                </a:lnTo>
                <a:lnTo>
                  <a:pt x="282939" y="2078415"/>
                </a:lnTo>
                <a:lnTo>
                  <a:pt x="311471" y="2112521"/>
                </a:lnTo>
                <a:lnTo>
                  <a:pt x="341153" y="2145604"/>
                </a:lnTo>
                <a:lnTo>
                  <a:pt x="371955" y="2177633"/>
                </a:lnTo>
                <a:lnTo>
                  <a:pt x="403846" y="2208578"/>
                </a:lnTo>
                <a:lnTo>
                  <a:pt x="436796" y="2238407"/>
                </a:lnTo>
                <a:lnTo>
                  <a:pt x="470774" y="2267091"/>
                </a:lnTo>
                <a:lnTo>
                  <a:pt x="505749" y="2294599"/>
                </a:lnTo>
                <a:lnTo>
                  <a:pt x="541692" y="2320899"/>
                </a:lnTo>
                <a:lnTo>
                  <a:pt x="578571" y="2345962"/>
                </a:lnTo>
                <a:lnTo>
                  <a:pt x="616357" y="2369757"/>
                </a:lnTo>
                <a:lnTo>
                  <a:pt x="655018" y="2392252"/>
                </a:lnTo>
                <a:lnTo>
                  <a:pt x="694524" y="2413417"/>
                </a:lnTo>
                <a:lnTo>
                  <a:pt x="734844" y="2433223"/>
                </a:lnTo>
                <a:lnTo>
                  <a:pt x="775949" y="2451637"/>
                </a:lnTo>
                <a:lnTo>
                  <a:pt x="817807" y="2468629"/>
                </a:lnTo>
                <a:lnTo>
                  <a:pt x="860388" y="2484170"/>
                </a:lnTo>
                <a:lnTo>
                  <a:pt x="903661" y="2498227"/>
                </a:lnTo>
                <a:lnTo>
                  <a:pt x="947596" y="2510770"/>
                </a:lnTo>
                <a:lnTo>
                  <a:pt x="992163" y="2521769"/>
                </a:lnTo>
                <a:lnTo>
                  <a:pt x="1037330" y="2531193"/>
                </a:lnTo>
                <a:lnTo>
                  <a:pt x="1083067" y="2539011"/>
                </a:lnTo>
                <a:lnTo>
                  <a:pt x="1129345" y="2545193"/>
                </a:lnTo>
                <a:lnTo>
                  <a:pt x="1176131" y="2549708"/>
                </a:lnTo>
                <a:lnTo>
                  <a:pt x="1223396" y="2552525"/>
                </a:lnTo>
                <a:lnTo>
                  <a:pt x="1271109" y="2553614"/>
                </a:lnTo>
                <a:lnTo>
                  <a:pt x="1318823" y="2552525"/>
                </a:lnTo>
                <a:lnTo>
                  <a:pt x="1366088" y="2549708"/>
                </a:lnTo>
                <a:lnTo>
                  <a:pt x="1412874" y="2545193"/>
                </a:lnTo>
                <a:lnTo>
                  <a:pt x="1459152" y="2539011"/>
                </a:lnTo>
                <a:lnTo>
                  <a:pt x="1504889" y="2531193"/>
                </a:lnTo>
                <a:lnTo>
                  <a:pt x="1550056" y="2521769"/>
                </a:lnTo>
                <a:lnTo>
                  <a:pt x="1594623" y="2510770"/>
                </a:lnTo>
                <a:lnTo>
                  <a:pt x="1638558" y="2498227"/>
                </a:lnTo>
                <a:lnTo>
                  <a:pt x="1681831" y="2484170"/>
                </a:lnTo>
                <a:lnTo>
                  <a:pt x="1724412" y="2468629"/>
                </a:lnTo>
                <a:lnTo>
                  <a:pt x="1766270" y="2451637"/>
                </a:lnTo>
                <a:lnTo>
                  <a:pt x="1807374" y="2433223"/>
                </a:lnTo>
                <a:lnTo>
                  <a:pt x="1847695" y="2413417"/>
                </a:lnTo>
                <a:lnTo>
                  <a:pt x="1887201" y="2392252"/>
                </a:lnTo>
                <a:lnTo>
                  <a:pt x="1925862" y="2369757"/>
                </a:lnTo>
                <a:lnTo>
                  <a:pt x="1963648" y="2345962"/>
                </a:lnTo>
                <a:lnTo>
                  <a:pt x="2000527" y="2320899"/>
                </a:lnTo>
                <a:lnTo>
                  <a:pt x="2036470" y="2294599"/>
                </a:lnTo>
                <a:lnTo>
                  <a:pt x="2071445" y="2267091"/>
                </a:lnTo>
                <a:lnTo>
                  <a:pt x="2105423" y="2238407"/>
                </a:lnTo>
                <a:lnTo>
                  <a:pt x="2138373" y="2208578"/>
                </a:lnTo>
                <a:lnTo>
                  <a:pt x="2170264" y="2177633"/>
                </a:lnTo>
                <a:lnTo>
                  <a:pt x="2201066" y="2145604"/>
                </a:lnTo>
                <a:lnTo>
                  <a:pt x="2230748" y="2112521"/>
                </a:lnTo>
                <a:lnTo>
                  <a:pt x="2259280" y="2078415"/>
                </a:lnTo>
                <a:lnTo>
                  <a:pt x="2286630" y="2043317"/>
                </a:lnTo>
                <a:lnTo>
                  <a:pt x="2312770" y="2007257"/>
                </a:lnTo>
                <a:lnTo>
                  <a:pt x="2337667" y="1970266"/>
                </a:lnTo>
                <a:lnTo>
                  <a:pt x="2361293" y="1932374"/>
                </a:lnTo>
                <a:lnTo>
                  <a:pt x="2383615" y="1893613"/>
                </a:lnTo>
                <a:lnTo>
                  <a:pt x="2404604" y="1854013"/>
                </a:lnTo>
                <a:lnTo>
                  <a:pt x="2424228" y="1813604"/>
                </a:lnTo>
                <a:lnTo>
                  <a:pt x="2442458" y="1772418"/>
                </a:lnTo>
                <a:lnTo>
                  <a:pt x="2459263" y="1730484"/>
                </a:lnTo>
                <a:lnTo>
                  <a:pt x="2474613" y="1687834"/>
                </a:lnTo>
                <a:lnTo>
                  <a:pt x="2488476" y="1644499"/>
                </a:lnTo>
                <a:lnTo>
                  <a:pt x="2500823" y="1600508"/>
                </a:lnTo>
                <a:lnTo>
                  <a:pt x="2511623" y="1555893"/>
                </a:lnTo>
                <a:lnTo>
                  <a:pt x="2520844" y="1510684"/>
                </a:lnTo>
                <a:lnTo>
                  <a:pt x="2528458" y="1464912"/>
                </a:lnTo>
                <a:lnTo>
                  <a:pt x="2534433" y="1418608"/>
                </a:lnTo>
                <a:lnTo>
                  <a:pt x="2538738" y="1371802"/>
                </a:lnTo>
                <a:lnTo>
                  <a:pt x="2541344" y="1324524"/>
                </a:lnTo>
                <a:lnTo>
                  <a:pt x="2542219" y="1276807"/>
                </a:lnTo>
                <a:lnTo>
                  <a:pt x="2541344" y="1229089"/>
                </a:lnTo>
                <a:lnTo>
                  <a:pt x="2538738" y="1181812"/>
                </a:lnTo>
                <a:lnTo>
                  <a:pt x="2534433" y="1135005"/>
                </a:lnTo>
                <a:lnTo>
                  <a:pt x="2528458" y="1088701"/>
                </a:lnTo>
                <a:lnTo>
                  <a:pt x="2520844" y="1042929"/>
                </a:lnTo>
                <a:lnTo>
                  <a:pt x="2511623" y="997720"/>
                </a:lnTo>
                <a:lnTo>
                  <a:pt x="2500823" y="953105"/>
                </a:lnTo>
                <a:lnTo>
                  <a:pt x="2488476" y="909114"/>
                </a:lnTo>
                <a:lnTo>
                  <a:pt x="2474613" y="865778"/>
                </a:lnTo>
                <a:lnTo>
                  <a:pt x="2459263" y="823128"/>
                </a:lnTo>
                <a:lnTo>
                  <a:pt x="2442458" y="781195"/>
                </a:lnTo>
                <a:lnTo>
                  <a:pt x="2424228" y="740008"/>
                </a:lnTo>
                <a:lnTo>
                  <a:pt x="2404604" y="699600"/>
                </a:lnTo>
                <a:lnTo>
                  <a:pt x="2383615" y="659999"/>
                </a:lnTo>
                <a:lnTo>
                  <a:pt x="2361293" y="621238"/>
                </a:lnTo>
                <a:lnTo>
                  <a:pt x="2337667" y="583347"/>
                </a:lnTo>
                <a:lnTo>
                  <a:pt x="2312770" y="546355"/>
                </a:lnTo>
                <a:lnTo>
                  <a:pt x="2286630" y="510295"/>
                </a:lnTo>
                <a:lnTo>
                  <a:pt x="2259280" y="475197"/>
                </a:lnTo>
                <a:lnTo>
                  <a:pt x="2230748" y="441091"/>
                </a:lnTo>
                <a:lnTo>
                  <a:pt x="2201066" y="408008"/>
                </a:lnTo>
                <a:lnTo>
                  <a:pt x="2170264" y="375979"/>
                </a:lnTo>
                <a:lnTo>
                  <a:pt x="2138373" y="345035"/>
                </a:lnTo>
                <a:lnTo>
                  <a:pt x="2105423" y="315205"/>
                </a:lnTo>
                <a:lnTo>
                  <a:pt x="2071445" y="286521"/>
                </a:lnTo>
                <a:lnTo>
                  <a:pt x="2036470" y="259014"/>
                </a:lnTo>
                <a:lnTo>
                  <a:pt x="2000527" y="232713"/>
                </a:lnTo>
                <a:lnTo>
                  <a:pt x="1963648" y="207650"/>
                </a:lnTo>
                <a:lnTo>
                  <a:pt x="1925862" y="183856"/>
                </a:lnTo>
                <a:lnTo>
                  <a:pt x="1887201" y="161361"/>
                </a:lnTo>
                <a:lnTo>
                  <a:pt x="1847695" y="140195"/>
                </a:lnTo>
                <a:lnTo>
                  <a:pt x="1807374" y="120390"/>
                </a:lnTo>
                <a:lnTo>
                  <a:pt x="1766270" y="101976"/>
                </a:lnTo>
                <a:lnTo>
                  <a:pt x="1724412" y="84983"/>
                </a:lnTo>
                <a:lnTo>
                  <a:pt x="1681831" y="69443"/>
                </a:lnTo>
                <a:lnTo>
                  <a:pt x="1638558" y="55386"/>
                </a:lnTo>
                <a:lnTo>
                  <a:pt x="1594623" y="42843"/>
                </a:lnTo>
                <a:lnTo>
                  <a:pt x="1550056" y="31844"/>
                </a:lnTo>
                <a:lnTo>
                  <a:pt x="1504889" y="22420"/>
                </a:lnTo>
                <a:lnTo>
                  <a:pt x="1459152" y="14602"/>
                </a:lnTo>
                <a:lnTo>
                  <a:pt x="1412874" y="8420"/>
                </a:lnTo>
                <a:lnTo>
                  <a:pt x="1366088" y="3905"/>
                </a:lnTo>
                <a:lnTo>
                  <a:pt x="1318823" y="1088"/>
                </a:lnTo>
                <a:lnTo>
                  <a:pt x="1271109" y="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30581" y="2472846"/>
            <a:ext cx="2542540" cy="2553970"/>
          </a:xfrm>
          <a:custGeom>
            <a:avLst/>
            <a:gdLst/>
            <a:ahLst/>
            <a:cxnLst/>
            <a:rect l="l" t="t" r="r" b="b"/>
            <a:pathLst>
              <a:path w="2542540" h="2553970">
                <a:moveTo>
                  <a:pt x="1271104" y="0"/>
                </a:moveTo>
                <a:lnTo>
                  <a:pt x="1223391" y="1088"/>
                </a:lnTo>
                <a:lnTo>
                  <a:pt x="1176126" y="3905"/>
                </a:lnTo>
                <a:lnTo>
                  <a:pt x="1129340" y="8420"/>
                </a:lnTo>
                <a:lnTo>
                  <a:pt x="1083062" y="14602"/>
                </a:lnTo>
                <a:lnTo>
                  <a:pt x="1037325" y="22420"/>
                </a:lnTo>
                <a:lnTo>
                  <a:pt x="992158" y="31844"/>
                </a:lnTo>
                <a:lnTo>
                  <a:pt x="947591" y="42843"/>
                </a:lnTo>
                <a:lnTo>
                  <a:pt x="903656" y="55386"/>
                </a:lnTo>
                <a:lnTo>
                  <a:pt x="860383" y="69443"/>
                </a:lnTo>
                <a:lnTo>
                  <a:pt x="817803" y="84983"/>
                </a:lnTo>
                <a:lnTo>
                  <a:pt x="775945" y="101976"/>
                </a:lnTo>
                <a:lnTo>
                  <a:pt x="734840" y="120390"/>
                </a:lnTo>
                <a:lnTo>
                  <a:pt x="694520" y="140195"/>
                </a:lnTo>
                <a:lnTo>
                  <a:pt x="655014" y="161361"/>
                </a:lnTo>
                <a:lnTo>
                  <a:pt x="616353" y="183856"/>
                </a:lnTo>
                <a:lnTo>
                  <a:pt x="578568" y="207650"/>
                </a:lnTo>
                <a:lnTo>
                  <a:pt x="541689" y="232713"/>
                </a:lnTo>
                <a:lnTo>
                  <a:pt x="505746" y="259014"/>
                </a:lnTo>
                <a:lnTo>
                  <a:pt x="470771" y="286521"/>
                </a:lnTo>
                <a:lnTo>
                  <a:pt x="436793" y="315205"/>
                </a:lnTo>
                <a:lnTo>
                  <a:pt x="403843" y="345035"/>
                </a:lnTo>
                <a:lnTo>
                  <a:pt x="371952" y="375979"/>
                </a:lnTo>
                <a:lnTo>
                  <a:pt x="341151" y="408008"/>
                </a:lnTo>
                <a:lnTo>
                  <a:pt x="311469" y="441091"/>
                </a:lnTo>
                <a:lnTo>
                  <a:pt x="282937" y="475197"/>
                </a:lnTo>
                <a:lnTo>
                  <a:pt x="255587" y="510295"/>
                </a:lnTo>
                <a:lnTo>
                  <a:pt x="229447" y="546355"/>
                </a:lnTo>
                <a:lnTo>
                  <a:pt x="204550" y="583347"/>
                </a:lnTo>
                <a:lnTo>
                  <a:pt x="180925" y="621238"/>
                </a:lnTo>
                <a:lnTo>
                  <a:pt x="158603" y="659999"/>
                </a:lnTo>
                <a:lnTo>
                  <a:pt x="137614" y="699600"/>
                </a:lnTo>
                <a:lnTo>
                  <a:pt x="117990" y="740008"/>
                </a:lnTo>
                <a:lnTo>
                  <a:pt x="99760" y="781195"/>
                </a:lnTo>
                <a:lnTo>
                  <a:pt x="82955" y="823128"/>
                </a:lnTo>
                <a:lnTo>
                  <a:pt x="67605" y="865778"/>
                </a:lnTo>
                <a:lnTo>
                  <a:pt x="53742" y="909114"/>
                </a:lnTo>
                <a:lnTo>
                  <a:pt x="41396" y="953105"/>
                </a:lnTo>
                <a:lnTo>
                  <a:pt x="30596" y="997720"/>
                </a:lnTo>
                <a:lnTo>
                  <a:pt x="21374" y="1042929"/>
                </a:lnTo>
                <a:lnTo>
                  <a:pt x="13761" y="1088701"/>
                </a:lnTo>
                <a:lnTo>
                  <a:pt x="7786" y="1135005"/>
                </a:lnTo>
                <a:lnTo>
                  <a:pt x="3481" y="1181812"/>
                </a:lnTo>
                <a:lnTo>
                  <a:pt x="875" y="1229089"/>
                </a:lnTo>
                <a:lnTo>
                  <a:pt x="0" y="1276807"/>
                </a:lnTo>
                <a:lnTo>
                  <a:pt x="875" y="1324524"/>
                </a:lnTo>
                <a:lnTo>
                  <a:pt x="3481" y="1371802"/>
                </a:lnTo>
                <a:lnTo>
                  <a:pt x="7786" y="1418608"/>
                </a:lnTo>
                <a:lnTo>
                  <a:pt x="13761" y="1464912"/>
                </a:lnTo>
                <a:lnTo>
                  <a:pt x="21374" y="1510684"/>
                </a:lnTo>
                <a:lnTo>
                  <a:pt x="30596" y="1555893"/>
                </a:lnTo>
                <a:lnTo>
                  <a:pt x="41396" y="1600508"/>
                </a:lnTo>
                <a:lnTo>
                  <a:pt x="53742" y="1644499"/>
                </a:lnTo>
                <a:lnTo>
                  <a:pt x="67605" y="1687834"/>
                </a:lnTo>
                <a:lnTo>
                  <a:pt x="82955" y="1730484"/>
                </a:lnTo>
                <a:lnTo>
                  <a:pt x="99760" y="1772418"/>
                </a:lnTo>
                <a:lnTo>
                  <a:pt x="117990" y="1813604"/>
                </a:lnTo>
                <a:lnTo>
                  <a:pt x="137614" y="1854013"/>
                </a:lnTo>
                <a:lnTo>
                  <a:pt x="158603" y="1893613"/>
                </a:lnTo>
                <a:lnTo>
                  <a:pt x="180925" y="1932374"/>
                </a:lnTo>
                <a:lnTo>
                  <a:pt x="204550" y="1970266"/>
                </a:lnTo>
                <a:lnTo>
                  <a:pt x="229447" y="2007257"/>
                </a:lnTo>
                <a:lnTo>
                  <a:pt x="255587" y="2043317"/>
                </a:lnTo>
                <a:lnTo>
                  <a:pt x="282937" y="2078415"/>
                </a:lnTo>
                <a:lnTo>
                  <a:pt x="311469" y="2112521"/>
                </a:lnTo>
                <a:lnTo>
                  <a:pt x="341151" y="2145604"/>
                </a:lnTo>
                <a:lnTo>
                  <a:pt x="371952" y="2177633"/>
                </a:lnTo>
                <a:lnTo>
                  <a:pt x="403843" y="2208578"/>
                </a:lnTo>
                <a:lnTo>
                  <a:pt x="436793" y="2238407"/>
                </a:lnTo>
                <a:lnTo>
                  <a:pt x="470771" y="2267091"/>
                </a:lnTo>
                <a:lnTo>
                  <a:pt x="505746" y="2294599"/>
                </a:lnTo>
                <a:lnTo>
                  <a:pt x="541689" y="2320899"/>
                </a:lnTo>
                <a:lnTo>
                  <a:pt x="578568" y="2345962"/>
                </a:lnTo>
                <a:lnTo>
                  <a:pt x="616353" y="2369756"/>
                </a:lnTo>
                <a:lnTo>
                  <a:pt x="655014" y="2392251"/>
                </a:lnTo>
                <a:lnTo>
                  <a:pt x="694520" y="2413417"/>
                </a:lnTo>
                <a:lnTo>
                  <a:pt x="734840" y="2433222"/>
                </a:lnTo>
                <a:lnTo>
                  <a:pt x="775945" y="2451636"/>
                </a:lnTo>
                <a:lnTo>
                  <a:pt x="817803" y="2468629"/>
                </a:lnTo>
                <a:lnTo>
                  <a:pt x="860383" y="2484169"/>
                </a:lnTo>
                <a:lnTo>
                  <a:pt x="903656" y="2498226"/>
                </a:lnTo>
                <a:lnTo>
                  <a:pt x="947591" y="2510769"/>
                </a:lnTo>
                <a:lnTo>
                  <a:pt x="992158" y="2521768"/>
                </a:lnTo>
                <a:lnTo>
                  <a:pt x="1037325" y="2531192"/>
                </a:lnTo>
                <a:lnTo>
                  <a:pt x="1083062" y="2539010"/>
                </a:lnTo>
                <a:lnTo>
                  <a:pt x="1129340" y="2545192"/>
                </a:lnTo>
                <a:lnTo>
                  <a:pt x="1176126" y="2549707"/>
                </a:lnTo>
                <a:lnTo>
                  <a:pt x="1223391" y="2552524"/>
                </a:lnTo>
                <a:lnTo>
                  <a:pt x="1271104" y="2553613"/>
                </a:lnTo>
                <a:lnTo>
                  <a:pt x="1318818" y="2552524"/>
                </a:lnTo>
                <a:lnTo>
                  <a:pt x="1366083" y="2549707"/>
                </a:lnTo>
                <a:lnTo>
                  <a:pt x="1412869" y="2545192"/>
                </a:lnTo>
                <a:lnTo>
                  <a:pt x="1459147" y="2539010"/>
                </a:lnTo>
                <a:lnTo>
                  <a:pt x="1504884" y="2531192"/>
                </a:lnTo>
                <a:lnTo>
                  <a:pt x="1550052" y="2521768"/>
                </a:lnTo>
                <a:lnTo>
                  <a:pt x="1594618" y="2510769"/>
                </a:lnTo>
                <a:lnTo>
                  <a:pt x="1638553" y="2498226"/>
                </a:lnTo>
                <a:lnTo>
                  <a:pt x="1681827" y="2484169"/>
                </a:lnTo>
                <a:lnTo>
                  <a:pt x="1724408" y="2468629"/>
                </a:lnTo>
                <a:lnTo>
                  <a:pt x="1766266" y="2451636"/>
                </a:lnTo>
                <a:lnTo>
                  <a:pt x="1807371" y="2433222"/>
                </a:lnTo>
                <a:lnTo>
                  <a:pt x="1847692" y="2413417"/>
                </a:lnTo>
                <a:lnTo>
                  <a:pt x="1887198" y="2392251"/>
                </a:lnTo>
                <a:lnTo>
                  <a:pt x="1925859" y="2369756"/>
                </a:lnTo>
                <a:lnTo>
                  <a:pt x="1963645" y="2345962"/>
                </a:lnTo>
                <a:lnTo>
                  <a:pt x="2000524" y="2320899"/>
                </a:lnTo>
                <a:lnTo>
                  <a:pt x="2036467" y="2294599"/>
                </a:lnTo>
                <a:lnTo>
                  <a:pt x="2071443" y="2267091"/>
                </a:lnTo>
                <a:lnTo>
                  <a:pt x="2105422" y="2238407"/>
                </a:lnTo>
                <a:lnTo>
                  <a:pt x="2138372" y="2208578"/>
                </a:lnTo>
                <a:lnTo>
                  <a:pt x="2170263" y="2177633"/>
                </a:lnTo>
                <a:lnTo>
                  <a:pt x="2201065" y="2145604"/>
                </a:lnTo>
                <a:lnTo>
                  <a:pt x="2230747" y="2112521"/>
                </a:lnTo>
                <a:lnTo>
                  <a:pt x="2259279" y="2078415"/>
                </a:lnTo>
                <a:lnTo>
                  <a:pt x="2286630" y="2043317"/>
                </a:lnTo>
                <a:lnTo>
                  <a:pt x="2312770" y="2007257"/>
                </a:lnTo>
                <a:lnTo>
                  <a:pt x="2337668" y="1970266"/>
                </a:lnTo>
                <a:lnTo>
                  <a:pt x="2361293" y="1932374"/>
                </a:lnTo>
                <a:lnTo>
                  <a:pt x="2383616" y="1893613"/>
                </a:lnTo>
                <a:lnTo>
                  <a:pt x="2404604" y="1854013"/>
                </a:lnTo>
                <a:lnTo>
                  <a:pt x="2424229" y="1813604"/>
                </a:lnTo>
                <a:lnTo>
                  <a:pt x="2442460" y="1772418"/>
                </a:lnTo>
                <a:lnTo>
                  <a:pt x="2459265" y="1730484"/>
                </a:lnTo>
                <a:lnTo>
                  <a:pt x="2474615" y="1687834"/>
                </a:lnTo>
                <a:lnTo>
                  <a:pt x="2488478" y="1644499"/>
                </a:lnTo>
                <a:lnTo>
                  <a:pt x="2500825" y="1600508"/>
                </a:lnTo>
                <a:lnTo>
                  <a:pt x="2511625" y="1555893"/>
                </a:lnTo>
                <a:lnTo>
                  <a:pt x="2520847" y="1510684"/>
                </a:lnTo>
                <a:lnTo>
                  <a:pt x="2528460" y="1464912"/>
                </a:lnTo>
                <a:lnTo>
                  <a:pt x="2534435" y="1418608"/>
                </a:lnTo>
                <a:lnTo>
                  <a:pt x="2538741" y="1371802"/>
                </a:lnTo>
                <a:lnTo>
                  <a:pt x="2541347" y="1324524"/>
                </a:lnTo>
                <a:lnTo>
                  <a:pt x="2542222" y="1276807"/>
                </a:lnTo>
                <a:lnTo>
                  <a:pt x="2541347" y="1229089"/>
                </a:lnTo>
                <a:lnTo>
                  <a:pt x="2538741" y="1181812"/>
                </a:lnTo>
                <a:lnTo>
                  <a:pt x="2534435" y="1135005"/>
                </a:lnTo>
                <a:lnTo>
                  <a:pt x="2528460" y="1088701"/>
                </a:lnTo>
                <a:lnTo>
                  <a:pt x="2520847" y="1042929"/>
                </a:lnTo>
                <a:lnTo>
                  <a:pt x="2511625" y="997720"/>
                </a:lnTo>
                <a:lnTo>
                  <a:pt x="2500825" y="953105"/>
                </a:lnTo>
                <a:lnTo>
                  <a:pt x="2488478" y="909114"/>
                </a:lnTo>
                <a:lnTo>
                  <a:pt x="2474615" y="865778"/>
                </a:lnTo>
                <a:lnTo>
                  <a:pt x="2459265" y="823128"/>
                </a:lnTo>
                <a:lnTo>
                  <a:pt x="2442460" y="781195"/>
                </a:lnTo>
                <a:lnTo>
                  <a:pt x="2424229" y="740008"/>
                </a:lnTo>
                <a:lnTo>
                  <a:pt x="2404604" y="699600"/>
                </a:lnTo>
                <a:lnTo>
                  <a:pt x="2383616" y="659999"/>
                </a:lnTo>
                <a:lnTo>
                  <a:pt x="2361293" y="621238"/>
                </a:lnTo>
                <a:lnTo>
                  <a:pt x="2337668" y="583347"/>
                </a:lnTo>
                <a:lnTo>
                  <a:pt x="2312770" y="546355"/>
                </a:lnTo>
                <a:lnTo>
                  <a:pt x="2286630" y="510295"/>
                </a:lnTo>
                <a:lnTo>
                  <a:pt x="2259279" y="475197"/>
                </a:lnTo>
                <a:lnTo>
                  <a:pt x="2230747" y="441091"/>
                </a:lnTo>
                <a:lnTo>
                  <a:pt x="2201065" y="408008"/>
                </a:lnTo>
                <a:lnTo>
                  <a:pt x="2170263" y="375979"/>
                </a:lnTo>
                <a:lnTo>
                  <a:pt x="2138372" y="345035"/>
                </a:lnTo>
                <a:lnTo>
                  <a:pt x="2105422" y="315205"/>
                </a:lnTo>
                <a:lnTo>
                  <a:pt x="2071443" y="286521"/>
                </a:lnTo>
                <a:lnTo>
                  <a:pt x="2036467" y="259014"/>
                </a:lnTo>
                <a:lnTo>
                  <a:pt x="2000524" y="232713"/>
                </a:lnTo>
                <a:lnTo>
                  <a:pt x="1963645" y="207650"/>
                </a:lnTo>
                <a:lnTo>
                  <a:pt x="1925859" y="183856"/>
                </a:lnTo>
                <a:lnTo>
                  <a:pt x="1887198" y="161361"/>
                </a:lnTo>
                <a:lnTo>
                  <a:pt x="1847692" y="140195"/>
                </a:lnTo>
                <a:lnTo>
                  <a:pt x="1807371" y="120390"/>
                </a:lnTo>
                <a:lnTo>
                  <a:pt x="1766266" y="101976"/>
                </a:lnTo>
                <a:lnTo>
                  <a:pt x="1724408" y="84983"/>
                </a:lnTo>
                <a:lnTo>
                  <a:pt x="1681827" y="69443"/>
                </a:lnTo>
                <a:lnTo>
                  <a:pt x="1638553" y="55386"/>
                </a:lnTo>
                <a:lnTo>
                  <a:pt x="1594618" y="42843"/>
                </a:lnTo>
                <a:lnTo>
                  <a:pt x="1550052" y="31844"/>
                </a:lnTo>
                <a:lnTo>
                  <a:pt x="1504884" y="22420"/>
                </a:lnTo>
                <a:lnTo>
                  <a:pt x="1459147" y="14602"/>
                </a:lnTo>
                <a:lnTo>
                  <a:pt x="1412869" y="8420"/>
                </a:lnTo>
                <a:lnTo>
                  <a:pt x="1366083" y="3905"/>
                </a:lnTo>
                <a:lnTo>
                  <a:pt x="1318818" y="1088"/>
                </a:lnTo>
                <a:lnTo>
                  <a:pt x="1271104" y="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60241" y="5539739"/>
            <a:ext cx="560070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283210" algn="ctr">
              <a:lnSpc>
                <a:spcPct val="140600"/>
              </a:lnSpc>
              <a:spcBef>
                <a:spcPts val="100"/>
              </a:spcBef>
            </a:pPr>
            <a:r>
              <a:rPr sz="3200" spc="360" dirty="0">
                <a:solidFill>
                  <a:srgbClr val="FBFFFF"/>
                </a:solidFill>
                <a:latin typeface="Arial"/>
                <a:cs typeface="Arial"/>
              </a:rPr>
              <a:t>How</a:t>
            </a:r>
            <a:r>
              <a:rPr sz="32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250" dirty="0">
                <a:solidFill>
                  <a:srgbClr val="FBFFFF"/>
                </a:solidFill>
                <a:latin typeface="Arial"/>
                <a:cs typeface="Arial"/>
              </a:rPr>
              <a:t>can</a:t>
            </a:r>
            <a:r>
              <a:rPr sz="3200" spc="-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345" dirty="0">
                <a:solidFill>
                  <a:srgbClr val="FBFFFF"/>
                </a:solidFill>
                <a:latin typeface="Arial"/>
                <a:cs typeface="Arial"/>
              </a:rPr>
              <a:t>we</a:t>
            </a:r>
            <a:r>
              <a:rPr sz="3200" spc="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285" dirty="0">
                <a:solidFill>
                  <a:srgbClr val="FBFFFF"/>
                </a:solidFill>
                <a:latin typeface="Arial"/>
                <a:cs typeface="Arial"/>
              </a:rPr>
              <a:t>include</a:t>
            </a:r>
            <a:r>
              <a:rPr sz="32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BFFFF"/>
                </a:solidFill>
                <a:latin typeface="Arial"/>
                <a:cs typeface="Arial"/>
              </a:rPr>
              <a:t>our  </a:t>
            </a:r>
            <a:r>
              <a:rPr sz="3200" spc="275" dirty="0">
                <a:solidFill>
                  <a:srgbClr val="FBFFFF"/>
                </a:solidFill>
                <a:latin typeface="Arial"/>
                <a:cs typeface="Arial"/>
              </a:rPr>
              <a:t>people </a:t>
            </a:r>
            <a:r>
              <a:rPr sz="3200" spc="335" dirty="0">
                <a:solidFill>
                  <a:srgbClr val="FBFFFF"/>
                </a:solidFill>
                <a:latin typeface="Arial"/>
                <a:cs typeface="Arial"/>
              </a:rPr>
              <a:t>to </a:t>
            </a:r>
            <a:r>
              <a:rPr sz="3200" spc="275" dirty="0">
                <a:solidFill>
                  <a:srgbClr val="FBFFFF"/>
                </a:solidFill>
                <a:latin typeface="Arial"/>
                <a:cs typeface="Arial"/>
              </a:rPr>
              <a:t>participate</a:t>
            </a:r>
            <a:r>
              <a:rPr sz="3200" spc="-6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285" dirty="0">
                <a:solidFill>
                  <a:srgbClr val="FB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140600"/>
              </a:lnSpc>
            </a:pPr>
            <a:r>
              <a:rPr sz="3200" spc="270" dirty="0">
                <a:solidFill>
                  <a:srgbClr val="FBFFFF"/>
                </a:solidFill>
                <a:latin typeface="Arial"/>
                <a:cs typeface="Arial"/>
              </a:rPr>
              <a:t>global </a:t>
            </a:r>
            <a:r>
              <a:rPr sz="3200" spc="220" dirty="0">
                <a:solidFill>
                  <a:srgbClr val="FBFFFF"/>
                </a:solidFill>
                <a:latin typeface="Arial"/>
                <a:cs typeface="Arial"/>
              </a:rPr>
              <a:t>missions </a:t>
            </a:r>
            <a:r>
              <a:rPr sz="3200" spc="285" dirty="0">
                <a:solidFill>
                  <a:srgbClr val="FBFFFF"/>
                </a:solidFill>
                <a:latin typeface="Arial"/>
                <a:cs typeface="Arial"/>
              </a:rPr>
              <a:t>in</a:t>
            </a:r>
            <a:r>
              <a:rPr sz="3200" spc="-4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305" dirty="0">
                <a:solidFill>
                  <a:srgbClr val="FBFFFF"/>
                </a:solidFill>
                <a:latin typeface="Arial"/>
                <a:cs typeface="Arial"/>
              </a:rPr>
              <a:t>addition  </a:t>
            </a:r>
            <a:r>
              <a:rPr sz="3200" spc="335" dirty="0">
                <a:solidFill>
                  <a:srgbClr val="FBFFFF"/>
                </a:solidFill>
                <a:latin typeface="Arial"/>
                <a:cs typeface="Arial"/>
              </a:rPr>
              <a:t>to</a:t>
            </a:r>
            <a:r>
              <a:rPr sz="3200" spc="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325" dirty="0">
                <a:solidFill>
                  <a:srgbClr val="FBFFFF"/>
                </a:solidFill>
                <a:latin typeface="Arial"/>
                <a:cs typeface="Arial"/>
              </a:rPr>
              <a:t>taking</a:t>
            </a:r>
            <a:r>
              <a:rPr sz="32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320" dirty="0">
                <a:solidFill>
                  <a:srgbClr val="FBFFFF"/>
                </a:solidFill>
                <a:latin typeface="Arial"/>
                <a:cs typeface="Arial"/>
              </a:rPr>
              <a:t>short-term</a:t>
            </a:r>
            <a:r>
              <a:rPr sz="3200" spc="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200" spc="254" dirty="0">
                <a:solidFill>
                  <a:srgbClr val="FBFFFF"/>
                </a:solidFill>
                <a:latin typeface="Arial"/>
                <a:cs typeface="Arial"/>
              </a:rPr>
              <a:t>trips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1485" y="3056303"/>
            <a:ext cx="1626641" cy="162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30747" y="947419"/>
            <a:ext cx="122866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00" dirty="0">
                <a:solidFill>
                  <a:srgbClr val="FBFFFF"/>
                </a:solidFill>
              </a:rPr>
              <a:t>Ask </a:t>
            </a:r>
            <a:r>
              <a:rPr sz="6000" spc="390" dirty="0">
                <a:solidFill>
                  <a:srgbClr val="FBFFFF"/>
                </a:solidFill>
              </a:rPr>
              <a:t>yourselves </a:t>
            </a:r>
            <a:r>
              <a:rPr sz="6000" spc="490" dirty="0">
                <a:solidFill>
                  <a:srgbClr val="FBFFFF"/>
                </a:solidFill>
              </a:rPr>
              <a:t>these</a:t>
            </a:r>
            <a:r>
              <a:rPr sz="6000" spc="-625" dirty="0">
                <a:solidFill>
                  <a:srgbClr val="FBFFFF"/>
                </a:solidFill>
              </a:rPr>
              <a:t> </a:t>
            </a:r>
            <a:r>
              <a:rPr sz="6000" spc="515" dirty="0">
                <a:solidFill>
                  <a:srgbClr val="FBFFFF"/>
                </a:solidFill>
              </a:rPr>
              <a:t>questions</a:t>
            </a:r>
            <a:endParaRPr sz="6000"/>
          </a:p>
        </p:txBody>
      </p:sp>
      <p:sp>
        <p:nvSpPr>
          <p:cNvPr id="11" name="object 11"/>
          <p:cNvSpPr txBox="1"/>
          <p:nvPr/>
        </p:nvSpPr>
        <p:spPr>
          <a:xfrm>
            <a:off x="855601" y="1177099"/>
            <a:ext cx="551815" cy="8092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0"/>
              </a:lnSpc>
            </a:pPr>
            <a:r>
              <a:rPr sz="3400" b="1" spc="295" dirty="0">
                <a:solidFill>
                  <a:srgbClr val="008C95"/>
                </a:solidFill>
                <a:latin typeface="Arial"/>
                <a:cs typeface="Arial"/>
              </a:rPr>
              <a:t>PRIORITIZING </a:t>
            </a:r>
            <a:r>
              <a:rPr sz="3400" b="1" spc="215" dirty="0">
                <a:solidFill>
                  <a:srgbClr val="008C95"/>
                </a:solidFill>
                <a:latin typeface="Arial"/>
                <a:cs typeface="Arial"/>
              </a:rPr>
              <a:t>GLOBAL</a:t>
            </a:r>
            <a:r>
              <a:rPr sz="3400" b="1" spc="360" dirty="0">
                <a:solidFill>
                  <a:srgbClr val="008C95"/>
                </a:solidFill>
                <a:latin typeface="Arial"/>
                <a:cs typeface="Arial"/>
              </a:rPr>
              <a:t> </a:t>
            </a:r>
            <a:r>
              <a:rPr sz="3400" b="1" spc="270" dirty="0">
                <a:solidFill>
                  <a:srgbClr val="008C95"/>
                </a:solidFill>
                <a:latin typeface="Arial"/>
                <a:cs typeface="Arial"/>
              </a:rPr>
              <a:t>MISSIONS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88366" y="3036383"/>
            <a:ext cx="1626641" cy="162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7FFB5-A39E-004C-BE9E-AB7751BE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902" y="8326109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2805" y="779780"/>
            <a:ext cx="954405" cy="6170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109"/>
              </a:lnSpc>
            </a:pPr>
            <a:r>
              <a:rPr sz="6000" spc="245" dirty="0">
                <a:solidFill>
                  <a:srgbClr val="FBFFFF"/>
                </a:solidFill>
                <a:latin typeface="Arial"/>
                <a:cs typeface="Arial"/>
              </a:rPr>
              <a:t>CONTACT</a:t>
            </a:r>
            <a:r>
              <a:rPr sz="6000" spc="2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6000" spc="385" dirty="0">
                <a:solidFill>
                  <a:srgbClr val="FBFFFF"/>
                </a:solidFill>
                <a:latin typeface="Arial"/>
                <a:cs typeface="Arial"/>
              </a:rPr>
              <a:t>INFO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93532" y="0"/>
            <a:ext cx="1183640" cy="10287000"/>
          </a:xfrm>
          <a:custGeom>
            <a:avLst/>
            <a:gdLst/>
            <a:ahLst/>
            <a:cxnLst/>
            <a:rect l="l" t="t" r="r" b="b"/>
            <a:pathLst>
              <a:path w="1183640" h="10287000">
                <a:moveTo>
                  <a:pt x="0" y="0"/>
                </a:moveTo>
                <a:lnTo>
                  <a:pt x="1183081" y="0"/>
                </a:lnTo>
                <a:lnTo>
                  <a:pt x="11830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7900" y="4625568"/>
            <a:ext cx="877570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0" dirty="0" err="1">
                <a:solidFill>
                  <a:srgbClr val="FBFFFF"/>
                </a:solidFill>
                <a:latin typeface="Times New Roman"/>
                <a:cs typeface="Times New Roman"/>
              </a:rPr>
              <a:t>missionsinterlink.org.au</a:t>
            </a:r>
            <a:endParaRPr lang="en-AU" sz="3000" spc="40" dirty="0">
              <a:solidFill>
                <a:srgbClr val="FB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AU" sz="3000" spc="40" dirty="0">
              <a:solidFill>
                <a:srgbClr val="FB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3000" spc="40" dirty="0" err="1">
                <a:solidFill>
                  <a:srgbClr val="FBFFFF"/>
                </a:solidFill>
                <a:latin typeface="Times New Roman"/>
                <a:cs typeface="Times New Roman"/>
              </a:rPr>
              <a:t>national@missionsinterlink.org.au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3B50D-1E5B-B246-A14E-03724AE6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433" y="4588001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62826" y="3101337"/>
            <a:ext cx="4441825" cy="4084320"/>
          </a:xfrm>
          <a:prstGeom prst="rect">
            <a:avLst/>
          </a:prstGeom>
          <a:solidFill>
            <a:srgbClr val="008C9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497205" marR="1202055">
              <a:lnSpc>
                <a:spcPct val="107700"/>
              </a:lnSpc>
            </a:pPr>
            <a:r>
              <a:rPr sz="3400" b="1" spc="220" dirty="0">
                <a:solidFill>
                  <a:srgbClr val="FBFFFF"/>
                </a:solidFill>
                <a:latin typeface="Arial"/>
                <a:cs typeface="Arial"/>
              </a:rPr>
              <a:t>THE </a:t>
            </a:r>
            <a:r>
              <a:rPr sz="3400" b="1" spc="204" dirty="0">
                <a:solidFill>
                  <a:srgbClr val="FBFFFF"/>
                </a:solidFill>
                <a:latin typeface="Arial"/>
                <a:cs typeface="Arial"/>
              </a:rPr>
              <a:t>LOCAL  </a:t>
            </a:r>
            <a:r>
              <a:rPr sz="3400" b="1" spc="320" dirty="0">
                <a:solidFill>
                  <a:srgbClr val="FBFFFF"/>
                </a:solidFill>
                <a:latin typeface="Arial"/>
                <a:cs typeface="Arial"/>
              </a:rPr>
              <a:t>CHURCH</a:t>
            </a:r>
            <a:endParaRPr sz="3400">
              <a:latin typeface="Arial"/>
              <a:cs typeface="Arial"/>
            </a:endParaRPr>
          </a:p>
          <a:p>
            <a:pPr marL="497205">
              <a:lnSpc>
                <a:spcPct val="100000"/>
              </a:lnSpc>
              <a:spcBef>
                <a:spcPts val="315"/>
              </a:spcBef>
            </a:pPr>
            <a:r>
              <a:rPr sz="3400" b="1" spc="270" dirty="0">
                <a:solidFill>
                  <a:srgbClr val="FBFFFF"/>
                </a:solidFill>
                <a:latin typeface="Arial"/>
                <a:cs typeface="Arial"/>
              </a:rPr>
              <a:t>AND...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8096" y="3101337"/>
            <a:ext cx="10507345" cy="4084320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6400" spc="215" dirty="0">
                <a:solidFill>
                  <a:srgbClr val="008C95"/>
                </a:solidFill>
                <a:latin typeface="Arial"/>
                <a:cs typeface="Arial"/>
              </a:rPr>
              <a:t>THE</a:t>
            </a:r>
            <a:endParaRPr sz="6400">
              <a:latin typeface="Arial"/>
              <a:cs typeface="Arial"/>
            </a:endParaRPr>
          </a:p>
          <a:p>
            <a:pPr marL="989330" marR="989330" algn="ctr">
              <a:lnSpc>
                <a:spcPts val="8310"/>
              </a:lnSpc>
              <a:spcBef>
                <a:spcPts val="380"/>
              </a:spcBef>
            </a:pPr>
            <a:r>
              <a:rPr sz="6400" spc="315" dirty="0">
                <a:solidFill>
                  <a:srgbClr val="008C95"/>
                </a:solidFill>
                <a:latin typeface="Arial"/>
                <a:cs typeface="Arial"/>
              </a:rPr>
              <a:t>PRIORITIZATION</a:t>
            </a:r>
            <a:r>
              <a:rPr sz="6400" spc="60" dirty="0">
                <a:solidFill>
                  <a:srgbClr val="008C95"/>
                </a:solidFill>
                <a:latin typeface="Arial"/>
                <a:cs typeface="Arial"/>
              </a:rPr>
              <a:t> </a:t>
            </a:r>
            <a:r>
              <a:rPr sz="6400" spc="315" dirty="0">
                <a:solidFill>
                  <a:srgbClr val="008C95"/>
                </a:solidFill>
                <a:latin typeface="Arial"/>
                <a:cs typeface="Arial"/>
              </a:rPr>
              <a:t>OF  </a:t>
            </a:r>
            <a:r>
              <a:rPr sz="6400" spc="390" dirty="0">
                <a:solidFill>
                  <a:srgbClr val="008C95"/>
                </a:solidFill>
                <a:latin typeface="Arial"/>
                <a:cs typeface="Arial"/>
              </a:rPr>
              <a:t>GLOBAL</a:t>
            </a:r>
            <a:r>
              <a:rPr sz="6400" spc="80" dirty="0">
                <a:solidFill>
                  <a:srgbClr val="008C95"/>
                </a:solidFill>
                <a:latin typeface="Arial"/>
                <a:cs typeface="Arial"/>
              </a:rPr>
              <a:t> </a:t>
            </a:r>
            <a:r>
              <a:rPr sz="6400" spc="245" dirty="0">
                <a:solidFill>
                  <a:srgbClr val="008C95"/>
                </a:solidFill>
                <a:latin typeface="Arial"/>
                <a:cs typeface="Arial"/>
              </a:rPr>
              <a:t>MISSIONS</a:t>
            </a:r>
            <a:endParaRPr sz="6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20"/>
              </a:spcBef>
            </a:pPr>
            <a:r>
              <a:rPr sz="3400" i="1" spc="310" dirty="0">
                <a:solidFill>
                  <a:srgbClr val="008C95"/>
                </a:solidFill>
                <a:latin typeface="Arial"/>
                <a:cs typeface="Arial"/>
              </a:rPr>
              <a:t>In </a:t>
            </a:r>
            <a:r>
              <a:rPr sz="3400" i="1" spc="420" dirty="0">
                <a:solidFill>
                  <a:srgbClr val="008C95"/>
                </a:solidFill>
                <a:latin typeface="Arial"/>
                <a:cs typeface="Arial"/>
              </a:rPr>
              <a:t>light </a:t>
            </a:r>
            <a:r>
              <a:rPr sz="3400" i="1" spc="310" dirty="0">
                <a:solidFill>
                  <a:srgbClr val="008C95"/>
                </a:solidFill>
                <a:latin typeface="Arial"/>
                <a:cs typeface="Arial"/>
              </a:rPr>
              <a:t>of</a:t>
            </a:r>
            <a:r>
              <a:rPr sz="3400" i="1" spc="-229" dirty="0">
                <a:solidFill>
                  <a:srgbClr val="008C95"/>
                </a:solidFill>
                <a:latin typeface="Arial"/>
                <a:cs typeface="Arial"/>
              </a:rPr>
              <a:t> </a:t>
            </a:r>
            <a:r>
              <a:rPr sz="3400" i="1" spc="170" dirty="0">
                <a:solidFill>
                  <a:srgbClr val="008C95"/>
                </a:solidFill>
                <a:latin typeface="Arial"/>
                <a:cs typeface="Arial"/>
              </a:rPr>
              <a:t>COVID-19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3D51B-CDAD-9F44-8FF3-361EB5F9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81166" y="2705840"/>
            <a:ext cx="4326255" cy="4875530"/>
          </a:xfrm>
          <a:prstGeom prst="rect">
            <a:avLst/>
          </a:prstGeom>
          <a:solidFill>
            <a:srgbClr val="00285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Times New Roman"/>
              <a:cs typeface="Times New Roman"/>
            </a:endParaRPr>
          </a:p>
          <a:p>
            <a:pPr marL="525145" marR="538480" indent="281305">
              <a:lnSpc>
                <a:spcPct val="108300"/>
              </a:lnSpc>
            </a:pPr>
            <a:r>
              <a:rPr sz="3400" b="1" spc="395" dirty="0">
                <a:solidFill>
                  <a:srgbClr val="FBFFFF"/>
                </a:solidFill>
                <a:latin typeface="Arial"/>
                <a:cs typeface="Arial"/>
              </a:rPr>
              <a:t>Short-term  </a:t>
            </a:r>
            <a:r>
              <a:rPr sz="3400" b="1" spc="300" dirty="0">
                <a:solidFill>
                  <a:srgbClr val="FBFFFF"/>
                </a:solidFill>
                <a:latin typeface="Arial"/>
                <a:cs typeface="Arial"/>
              </a:rPr>
              <a:t>I</a:t>
            </a:r>
            <a:r>
              <a:rPr sz="3400" b="1" spc="470" dirty="0">
                <a:solidFill>
                  <a:srgbClr val="FBFFFF"/>
                </a:solidFill>
                <a:latin typeface="Arial"/>
                <a:cs typeface="Arial"/>
              </a:rPr>
              <a:t>n</a:t>
            </a:r>
            <a:r>
              <a:rPr sz="3400" b="1" spc="390" dirty="0">
                <a:solidFill>
                  <a:srgbClr val="FBFFFF"/>
                </a:solidFill>
                <a:latin typeface="Arial"/>
                <a:cs typeface="Arial"/>
              </a:rPr>
              <a:t>t</a:t>
            </a:r>
            <a:r>
              <a:rPr sz="3400" b="1" spc="545" dirty="0">
                <a:solidFill>
                  <a:srgbClr val="FBFFFF"/>
                </a:solidFill>
                <a:latin typeface="Arial"/>
                <a:cs typeface="Arial"/>
              </a:rPr>
              <a:t>e</a:t>
            </a:r>
            <a:r>
              <a:rPr sz="3400" b="1" spc="315" dirty="0">
                <a:solidFill>
                  <a:srgbClr val="FBFFFF"/>
                </a:solidFill>
                <a:latin typeface="Arial"/>
                <a:cs typeface="Arial"/>
              </a:rPr>
              <a:t>rr</a:t>
            </a:r>
            <a:r>
              <a:rPr sz="3400" b="1" spc="405" dirty="0">
                <a:solidFill>
                  <a:srgbClr val="FBFFFF"/>
                </a:solidFill>
                <a:latin typeface="Arial"/>
                <a:cs typeface="Arial"/>
              </a:rPr>
              <a:t>u</a:t>
            </a:r>
            <a:r>
              <a:rPr sz="3400" b="1" spc="434" dirty="0">
                <a:solidFill>
                  <a:srgbClr val="FBFFFF"/>
                </a:solidFill>
                <a:latin typeface="Arial"/>
                <a:cs typeface="Arial"/>
              </a:rPr>
              <a:t>p</a:t>
            </a:r>
            <a:r>
              <a:rPr sz="3400" b="1" spc="395" dirty="0">
                <a:solidFill>
                  <a:srgbClr val="FBFFFF"/>
                </a:solidFill>
                <a:latin typeface="Arial"/>
                <a:cs typeface="Arial"/>
              </a:rPr>
              <a:t>t</a:t>
            </a:r>
            <a:r>
              <a:rPr sz="3400" b="1" spc="360" dirty="0">
                <a:solidFill>
                  <a:srgbClr val="FBFFFF"/>
                </a:solidFill>
                <a:latin typeface="Arial"/>
                <a:cs typeface="Arial"/>
              </a:rPr>
              <a:t>i</a:t>
            </a:r>
            <a:r>
              <a:rPr sz="3400" b="1" spc="375" dirty="0">
                <a:solidFill>
                  <a:srgbClr val="FBFFFF"/>
                </a:solidFill>
                <a:latin typeface="Arial"/>
                <a:cs typeface="Arial"/>
              </a:rPr>
              <a:t>o</a:t>
            </a:r>
            <a:r>
              <a:rPr sz="3400" b="1" spc="380" dirty="0">
                <a:solidFill>
                  <a:srgbClr val="FBFFFF"/>
                </a:solidFill>
                <a:latin typeface="Arial"/>
                <a:cs typeface="Arial"/>
              </a:rPr>
              <a:t>n</a:t>
            </a:r>
            <a:r>
              <a:rPr sz="3400" b="1" spc="-90" dirty="0">
                <a:solidFill>
                  <a:srgbClr val="FBFFFF"/>
                </a:solidFill>
                <a:latin typeface="Arial"/>
                <a:cs typeface="Arial"/>
              </a:rPr>
              <a:t>s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Churches </a:t>
            </a:r>
            <a:r>
              <a:rPr spc="245" dirty="0"/>
              <a:t>will </a:t>
            </a:r>
            <a:r>
              <a:rPr spc="200" dirty="0"/>
              <a:t>have</a:t>
            </a:r>
            <a:r>
              <a:rPr spc="-459" dirty="0"/>
              <a:t> </a:t>
            </a:r>
            <a:r>
              <a:rPr spc="305" dirty="0"/>
              <a:t>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41007" y="4184395"/>
            <a:ext cx="4974590" cy="2308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95"/>
              </a:spcBef>
            </a:pPr>
            <a:r>
              <a:rPr sz="3000" spc="204" dirty="0">
                <a:solidFill>
                  <a:srgbClr val="556665"/>
                </a:solidFill>
                <a:latin typeface="Arial"/>
                <a:cs typeface="Arial"/>
              </a:rPr>
              <a:t>cancel</a:t>
            </a:r>
            <a:r>
              <a:rPr sz="3000" spc="5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215" dirty="0">
                <a:solidFill>
                  <a:srgbClr val="556665"/>
                </a:solidFill>
                <a:latin typeface="Arial"/>
                <a:cs typeface="Arial"/>
              </a:rPr>
              <a:t>or</a:t>
            </a:r>
            <a:r>
              <a:rPr sz="3000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254" dirty="0">
                <a:solidFill>
                  <a:srgbClr val="556665"/>
                </a:solidFill>
                <a:latin typeface="Arial"/>
                <a:cs typeface="Arial"/>
              </a:rPr>
              <a:t>at</a:t>
            </a:r>
            <a:r>
              <a:rPr sz="3000" spc="-5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310" dirty="0">
                <a:solidFill>
                  <a:srgbClr val="556665"/>
                </a:solidFill>
                <a:latin typeface="Arial"/>
                <a:cs typeface="Arial"/>
              </a:rPr>
              <a:t>the</a:t>
            </a:r>
            <a:r>
              <a:rPr sz="3000" spc="10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165" dirty="0">
                <a:solidFill>
                  <a:srgbClr val="556665"/>
                </a:solidFill>
                <a:latin typeface="Arial"/>
                <a:cs typeface="Arial"/>
              </a:rPr>
              <a:t>very</a:t>
            </a:r>
            <a:r>
              <a:rPr sz="3000" spc="5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170" dirty="0">
                <a:solidFill>
                  <a:srgbClr val="556665"/>
                </a:solidFill>
                <a:latin typeface="Arial"/>
                <a:cs typeface="Arial"/>
              </a:rPr>
              <a:t>least  </a:t>
            </a:r>
            <a:r>
              <a:rPr sz="3000" spc="305" dirty="0">
                <a:solidFill>
                  <a:srgbClr val="556665"/>
                </a:solidFill>
                <a:latin typeface="Arial"/>
                <a:cs typeface="Arial"/>
              </a:rPr>
              <a:t>modify</a:t>
            </a:r>
            <a:r>
              <a:rPr sz="3000" spc="5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290" dirty="0">
                <a:solidFill>
                  <a:srgbClr val="556665"/>
                </a:solidFill>
                <a:latin typeface="Arial"/>
                <a:cs typeface="Arial"/>
              </a:rPr>
              <a:t>short-term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000" spc="254" dirty="0">
                <a:solidFill>
                  <a:srgbClr val="556665"/>
                </a:solidFill>
                <a:latin typeface="Arial"/>
                <a:cs typeface="Arial"/>
              </a:rPr>
              <a:t>international</a:t>
            </a:r>
            <a:r>
              <a:rPr sz="3000" spc="15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220" dirty="0">
                <a:solidFill>
                  <a:srgbClr val="556665"/>
                </a:solidFill>
                <a:latin typeface="Arial"/>
                <a:cs typeface="Arial"/>
              </a:rPr>
              <a:t>(and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000" spc="250" dirty="0">
                <a:solidFill>
                  <a:srgbClr val="556665"/>
                </a:solidFill>
                <a:latin typeface="Arial"/>
                <a:cs typeface="Arial"/>
              </a:rPr>
              <a:t>domestic) </a:t>
            </a:r>
            <a:r>
              <a:rPr sz="3000" spc="229" dirty="0">
                <a:solidFill>
                  <a:srgbClr val="556665"/>
                </a:solidFill>
                <a:latin typeface="Arial"/>
                <a:cs typeface="Arial"/>
              </a:rPr>
              <a:t>mission</a:t>
            </a:r>
            <a:r>
              <a:rPr sz="3000" spc="-250" dirty="0">
                <a:solidFill>
                  <a:srgbClr val="556665"/>
                </a:solidFill>
                <a:latin typeface="Arial"/>
                <a:cs typeface="Arial"/>
              </a:rPr>
              <a:t> </a:t>
            </a:r>
            <a:r>
              <a:rPr sz="3000" spc="240" dirty="0">
                <a:solidFill>
                  <a:srgbClr val="556665"/>
                </a:solidFill>
                <a:latin typeface="Arial"/>
                <a:cs typeface="Arial"/>
              </a:rPr>
              <a:t>trips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3B426-0F64-AB43-867B-5B6319E7D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8115300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28651" y="0"/>
            <a:ext cx="5659755" cy="1156335"/>
          </a:xfrm>
          <a:custGeom>
            <a:avLst/>
            <a:gdLst/>
            <a:ahLst/>
            <a:cxnLst/>
            <a:rect l="l" t="t" r="r" b="b"/>
            <a:pathLst>
              <a:path w="5659755" h="1156335">
                <a:moveTo>
                  <a:pt x="0" y="1156010"/>
                </a:moveTo>
                <a:lnTo>
                  <a:pt x="5659348" y="1156010"/>
                </a:lnTo>
                <a:lnTo>
                  <a:pt x="5659348" y="0"/>
                </a:lnTo>
                <a:lnTo>
                  <a:pt x="0" y="0"/>
                </a:lnTo>
                <a:lnTo>
                  <a:pt x="0" y="1156010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943600" cy="1156335"/>
          </a:xfrm>
          <a:custGeom>
            <a:avLst/>
            <a:gdLst/>
            <a:ahLst/>
            <a:cxnLst/>
            <a:rect l="l" t="t" r="r" b="b"/>
            <a:pathLst>
              <a:path w="5943600" h="1156335">
                <a:moveTo>
                  <a:pt x="0" y="1156010"/>
                </a:moveTo>
                <a:lnTo>
                  <a:pt x="5943599" y="1156010"/>
                </a:lnTo>
                <a:lnTo>
                  <a:pt x="5943599" y="0"/>
                </a:lnTo>
                <a:lnTo>
                  <a:pt x="0" y="0"/>
                </a:lnTo>
                <a:lnTo>
                  <a:pt x="0" y="1156010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43600" y="0"/>
            <a:ext cx="6685280" cy="2517775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55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</a:pPr>
            <a:r>
              <a:rPr sz="4200" spc="375" dirty="0">
                <a:solidFill>
                  <a:srgbClr val="008C95"/>
                </a:solidFill>
              </a:rPr>
              <a:t>Four</a:t>
            </a:r>
            <a:r>
              <a:rPr sz="4200" spc="65" dirty="0">
                <a:solidFill>
                  <a:srgbClr val="008C95"/>
                </a:solidFill>
              </a:rPr>
              <a:t> </a:t>
            </a:r>
            <a:r>
              <a:rPr sz="4200" spc="260" dirty="0">
                <a:solidFill>
                  <a:srgbClr val="008C95"/>
                </a:solidFill>
              </a:rPr>
              <a:t>Stressors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1450339" y="3232628"/>
            <a:ext cx="7599045" cy="49777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96900" indent="-584835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597535" algn="l"/>
              </a:tabLst>
            </a:pPr>
            <a:r>
              <a:rPr sz="5300" b="1" spc="105" dirty="0">
                <a:solidFill>
                  <a:srgbClr val="FBFFFF"/>
                </a:solidFill>
                <a:latin typeface="Arial"/>
                <a:cs typeface="Arial"/>
              </a:rPr>
              <a:t>Travel</a:t>
            </a:r>
            <a:endParaRPr sz="5300" dirty="0">
              <a:latin typeface="Arial"/>
              <a:cs typeface="Arial"/>
            </a:endParaRPr>
          </a:p>
          <a:p>
            <a:pPr marL="739775" indent="-72771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740410" algn="l"/>
              </a:tabLst>
            </a:pPr>
            <a:r>
              <a:rPr sz="5300" b="1" spc="165" dirty="0">
                <a:solidFill>
                  <a:srgbClr val="FBFFFF"/>
                </a:solidFill>
                <a:latin typeface="Arial"/>
                <a:cs typeface="Arial"/>
              </a:rPr>
              <a:t>Borders</a:t>
            </a:r>
            <a:endParaRPr sz="5300" dirty="0">
              <a:latin typeface="Arial"/>
              <a:cs typeface="Arial"/>
            </a:endParaRPr>
          </a:p>
          <a:p>
            <a:pPr marL="736600" indent="-724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737235" algn="l"/>
              </a:tabLst>
            </a:pPr>
            <a:r>
              <a:rPr sz="5300" b="1" spc="190" dirty="0">
                <a:solidFill>
                  <a:srgbClr val="FBFFFF"/>
                </a:solidFill>
                <a:latin typeface="Arial"/>
                <a:cs typeface="Arial"/>
              </a:rPr>
              <a:t>Citizenship</a:t>
            </a:r>
            <a:endParaRPr sz="5300" dirty="0">
              <a:latin typeface="Arial"/>
              <a:cs typeface="Arial"/>
            </a:endParaRPr>
          </a:p>
          <a:p>
            <a:pPr marL="803275" indent="-79121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803910" algn="l"/>
              </a:tabLst>
            </a:pPr>
            <a:r>
              <a:rPr sz="5300" b="1" spc="355" dirty="0">
                <a:solidFill>
                  <a:srgbClr val="FBFFFF"/>
                </a:solidFill>
                <a:latin typeface="Arial"/>
                <a:cs typeface="Arial"/>
              </a:rPr>
              <a:t>Funding</a:t>
            </a:r>
            <a:endParaRPr sz="5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5300" b="1" spc="310" dirty="0">
                <a:solidFill>
                  <a:srgbClr val="FBFFFF"/>
                </a:solidFill>
                <a:latin typeface="Arial"/>
                <a:cs typeface="Arial"/>
              </a:rPr>
              <a:t>And some</a:t>
            </a:r>
            <a:r>
              <a:rPr sz="5300" b="1" spc="-33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5300" b="1" spc="-10" dirty="0">
                <a:solidFill>
                  <a:srgbClr val="FBFFFF"/>
                </a:solidFill>
                <a:latin typeface="Arial"/>
                <a:cs typeface="Arial"/>
              </a:rPr>
              <a:t>questions…</a:t>
            </a:r>
            <a:endParaRPr sz="53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B70FF-9AC2-1242-94FE-763F1E27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6721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4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46200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54439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8380" y="0"/>
            <a:ext cx="5680075" cy="1156335"/>
          </a:xfrm>
          <a:custGeom>
            <a:avLst/>
            <a:gdLst/>
            <a:ahLst/>
            <a:cxnLst/>
            <a:rect l="l" t="t" r="r" b="b"/>
            <a:pathLst>
              <a:path w="5680075" h="1156335">
                <a:moveTo>
                  <a:pt x="0" y="1156009"/>
                </a:moveTo>
                <a:lnTo>
                  <a:pt x="5679619" y="1156009"/>
                </a:lnTo>
                <a:lnTo>
                  <a:pt x="5679619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923915" cy="1156335"/>
          </a:xfrm>
          <a:custGeom>
            <a:avLst/>
            <a:gdLst/>
            <a:ahLst/>
            <a:cxnLst/>
            <a:rect l="l" t="t" r="r" b="b"/>
            <a:pathLst>
              <a:path w="5923915" h="1156335">
                <a:moveTo>
                  <a:pt x="0" y="1156009"/>
                </a:moveTo>
                <a:lnTo>
                  <a:pt x="5923324" y="1156009"/>
                </a:lnTo>
                <a:lnTo>
                  <a:pt x="5923324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3324" y="0"/>
            <a:ext cx="6685280" cy="2416175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377825" rIns="0" bIns="0" rtlCol="0">
            <a:spAutoFit/>
          </a:bodyPr>
          <a:lstStyle/>
          <a:p>
            <a:pPr marL="708025" marR="436245" indent="-269240">
              <a:lnSpc>
                <a:spcPct val="109000"/>
              </a:lnSpc>
              <a:spcBef>
                <a:spcPts val="2975"/>
              </a:spcBef>
            </a:pPr>
            <a:r>
              <a:rPr sz="4200" spc="515" dirty="0">
                <a:solidFill>
                  <a:srgbClr val="008C95"/>
                </a:solidFill>
              </a:rPr>
              <a:t>HOW </a:t>
            </a:r>
            <a:r>
              <a:rPr sz="4200" spc="130" dirty="0">
                <a:solidFill>
                  <a:srgbClr val="008C95"/>
                </a:solidFill>
              </a:rPr>
              <a:t>TO</a:t>
            </a:r>
            <a:r>
              <a:rPr sz="4200" spc="-445" dirty="0">
                <a:solidFill>
                  <a:srgbClr val="008C95"/>
                </a:solidFill>
              </a:rPr>
              <a:t> </a:t>
            </a:r>
            <a:r>
              <a:rPr sz="4200" spc="165" dirty="0">
                <a:solidFill>
                  <a:srgbClr val="008C95"/>
                </a:solidFill>
              </a:rPr>
              <a:t>PRIORITIZE  </a:t>
            </a:r>
            <a:r>
              <a:rPr sz="4200" spc="254" dirty="0">
                <a:solidFill>
                  <a:srgbClr val="008C95"/>
                </a:solidFill>
              </a:rPr>
              <a:t>GLOBAL</a:t>
            </a:r>
            <a:r>
              <a:rPr sz="4200" spc="45" dirty="0">
                <a:solidFill>
                  <a:srgbClr val="008C95"/>
                </a:solidFill>
              </a:rPr>
              <a:t> </a:t>
            </a:r>
            <a:r>
              <a:rPr sz="4200" spc="160" dirty="0">
                <a:solidFill>
                  <a:srgbClr val="008C95"/>
                </a:solidFill>
              </a:rPr>
              <a:t>MISSIONS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0788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9462" y="3367370"/>
            <a:ext cx="242620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39916" y="3367370"/>
            <a:ext cx="242618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0922" y="4072635"/>
            <a:ext cx="4037329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195" algn="ctr">
              <a:lnSpc>
                <a:spcPct val="107600"/>
              </a:lnSpc>
              <a:spcBef>
                <a:spcPts val="100"/>
              </a:spcBef>
            </a:pPr>
            <a:r>
              <a:rPr sz="3400" i="1" spc="465" dirty="0">
                <a:solidFill>
                  <a:srgbClr val="FBFFFF"/>
                </a:solidFill>
                <a:latin typeface="Arial"/>
                <a:cs typeface="Arial"/>
              </a:rPr>
              <a:t>Communicate</a:t>
            </a:r>
            <a:r>
              <a:rPr sz="3400" i="1" spc="1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70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3400" i="1" spc="425" dirty="0">
                <a:solidFill>
                  <a:srgbClr val="FBFFFF"/>
                </a:solidFill>
                <a:latin typeface="Arial"/>
                <a:cs typeface="Arial"/>
              </a:rPr>
              <a:t>the</a:t>
            </a:r>
            <a:r>
              <a:rPr sz="3400" i="1" spc="15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375" dirty="0">
                <a:solidFill>
                  <a:srgbClr val="FBFFFF"/>
                </a:solidFill>
                <a:latin typeface="Arial"/>
                <a:cs typeface="Arial"/>
              </a:rPr>
              <a:t>Church</a:t>
            </a:r>
            <a:endParaRPr sz="3400">
              <a:latin typeface="Arial"/>
              <a:cs typeface="Arial"/>
            </a:endParaRPr>
          </a:p>
          <a:p>
            <a:pPr marL="186690" marR="177165" indent="197485">
              <a:lnSpc>
                <a:spcPct val="124600"/>
              </a:lnSpc>
              <a:spcBef>
                <a:spcPts val="2625"/>
              </a:spcBef>
            </a:pPr>
            <a:r>
              <a:rPr sz="2600" spc="275" dirty="0">
                <a:solidFill>
                  <a:srgbClr val="FBFFFF"/>
                </a:solidFill>
                <a:latin typeface="Arial"/>
                <a:cs typeface="Arial"/>
              </a:rPr>
              <a:t>Communicate </a:t>
            </a:r>
            <a:r>
              <a:rPr sz="2600" spc="310" dirty="0">
                <a:solidFill>
                  <a:srgbClr val="FBFFFF"/>
                </a:solidFill>
                <a:latin typeface="Arial"/>
                <a:cs typeface="Arial"/>
              </a:rPr>
              <a:t>with 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people </a:t>
            </a:r>
            <a:r>
              <a:rPr sz="2600" spc="315" dirty="0">
                <a:solidFill>
                  <a:srgbClr val="FBFFFF"/>
                </a:solidFill>
                <a:latin typeface="Arial"/>
                <a:cs typeface="Arial"/>
              </a:rPr>
              <a:t>how</a:t>
            </a:r>
            <a:r>
              <a:rPr sz="2600" spc="-4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</a:t>
            </a:r>
            <a:endParaRPr sz="2600">
              <a:latin typeface="Arial"/>
              <a:cs typeface="Arial"/>
            </a:endParaRPr>
          </a:p>
          <a:p>
            <a:pPr marL="12065" marR="5080" indent="1905" algn="ctr">
              <a:lnSpc>
                <a:spcPct val="124900"/>
              </a:lnSpc>
              <a:spcBef>
                <a:spcPts val="15"/>
              </a:spcBef>
            </a:pP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tithes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offerings</a:t>
            </a:r>
            <a:r>
              <a:rPr sz="2600" spc="-5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are  </a:t>
            </a:r>
            <a:r>
              <a:rPr sz="2600" spc="260" dirty="0">
                <a:solidFill>
                  <a:srgbClr val="FBFFFF"/>
                </a:solidFill>
                <a:latin typeface="Arial"/>
                <a:cs typeface="Arial"/>
              </a:rPr>
              <a:t>being </a:t>
            </a: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used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reach 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nations; </a:t>
            </a:r>
            <a:r>
              <a:rPr sz="2600" spc="175" dirty="0">
                <a:solidFill>
                  <a:srgbClr val="FBFFFF"/>
                </a:solidFill>
                <a:latin typeface="Arial"/>
                <a:cs typeface="Arial"/>
              </a:rPr>
              <a:t>showcase</a:t>
            </a:r>
            <a:r>
              <a:rPr sz="2600" spc="-4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</a:t>
            </a: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during</a:t>
            </a:r>
            <a:r>
              <a:rPr sz="2600" spc="-25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each  </a:t>
            </a:r>
            <a:r>
              <a:rPr sz="2600" spc="130" dirty="0">
                <a:solidFill>
                  <a:srgbClr val="FBFFFF"/>
                </a:solidFill>
                <a:latin typeface="Arial"/>
                <a:cs typeface="Arial"/>
              </a:rPr>
              <a:t>service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for 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772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EB886-AB61-0D46-A9C2-45F70500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6" y="481571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4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46200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54439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8380" y="0"/>
            <a:ext cx="5680075" cy="1156335"/>
          </a:xfrm>
          <a:custGeom>
            <a:avLst/>
            <a:gdLst/>
            <a:ahLst/>
            <a:cxnLst/>
            <a:rect l="l" t="t" r="r" b="b"/>
            <a:pathLst>
              <a:path w="5680075" h="1156335">
                <a:moveTo>
                  <a:pt x="0" y="1156009"/>
                </a:moveTo>
                <a:lnTo>
                  <a:pt x="5679619" y="1156009"/>
                </a:lnTo>
                <a:lnTo>
                  <a:pt x="5679619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923915" cy="1156335"/>
          </a:xfrm>
          <a:custGeom>
            <a:avLst/>
            <a:gdLst/>
            <a:ahLst/>
            <a:cxnLst/>
            <a:rect l="l" t="t" r="r" b="b"/>
            <a:pathLst>
              <a:path w="5923915" h="1156335">
                <a:moveTo>
                  <a:pt x="0" y="1156009"/>
                </a:moveTo>
                <a:lnTo>
                  <a:pt x="5923324" y="1156009"/>
                </a:lnTo>
                <a:lnTo>
                  <a:pt x="5923324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3324" y="0"/>
            <a:ext cx="6685280" cy="2416175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377825" rIns="0" bIns="0" rtlCol="0">
            <a:spAutoFit/>
          </a:bodyPr>
          <a:lstStyle/>
          <a:p>
            <a:pPr marL="708025" marR="436245" indent="-269240">
              <a:lnSpc>
                <a:spcPct val="109000"/>
              </a:lnSpc>
              <a:spcBef>
                <a:spcPts val="2975"/>
              </a:spcBef>
            </a:pPr>
            <a:r>
              <a:rPr sz="4200" spc="515" dirty="0">
                <a:solidFill>
                  <a:srgbClr val="008C95"/>
                </a:solidFill>
              </a:rPr>
              <a:t>HOW </a:t>
            </a:r>
            <a:r>
              <a:rPr sz="4200" spc="130" dirty="0">
                <a:solidFill>
                  <a:srgbClr val="008C95"/>
                </a:solidFill>
              </a:rPr>
              <a:t>TO</a:t>
            </a:r>
            <a:r>
              <a:rPr sz="4200" spc="-445" dirty="0">
                <a:solidFill>
                  <a:srgbClr val="008C95"/>
                </a:solidFill>
              </a:rPr>
              <a:t> </a:t>
            </a:r>
            <a:r>
              <a:rPr sz="4200" spc="165" dirty="0">
                <a:solidFill>
                  <a:srgbClr val="008C95"/>
                </a:solidFill>
              </a:rPr>
              <a:t>PRIORITIZE  </a:t>
            </a:r>
            <a:r>
              <a:rPr sz="4200" spc="254" dirty="0">
                <a:solidFill>
                  <a:srgbClr val="008C95"/>
                </a:solidFill>
              </a:rPr>
              <a:t>GLOBAL</a:t>
            </a:r>
            <a:r>
              <a:rPr sz="4200" spc="45" dirty="0">
                <a:solidFill>
                  <a:srgbClr val="008C95"/>
                </a:solidFill>
              </a:rPr>
              <a:t> </a:t>
            </a:r>
            <a:r>
              <a:rPr sz="4200" spc="160" dirty="0">
                <a:solidFill>
                  <a:srgbClr val="008C95"/>
                </a:solidFill>
              </a:rPr>
              <a:t>MISSIONS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0788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9462" y="3367370"/>
            <a:ext cx="242620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39916" y="3367370"/>
            <a:ext cx="242618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0922" y="4072635"/>
            <a:ext cx="4037329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195" algn="ctr">
              <a:lnSpc>
                <a:spcPct val="107600"/>
              </a:lnSpc>
              <a:spcBef>
                <a:spcPts val="100"/>
              </a:spcBef>
            </a:pPr>
            <a:r>
              <a:rPr sz="3400" i="1" spc="465" dirty="0">
                <a:solidFill>
                  <a:srgbClr val="FBFFFF"/>
                </a:solidFill>
                <a:latin typeface="Arial"/>
                <a:cs typeface="Arial"/>
              </a:rPr>
              <a:t>Communicate</a:t>
            </a:r>
            <a:r>
              <a:rPr sz="3400" i="1" spc="1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70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3400" i="1" spc="425" dirty="0">
                <a:solidFill>
                  <a:srgbClr val="FBFFFF"/>
                </a:solidFill>
                <a:latin typeface="Arial"/>
                <a:cs typeface="Arial"/>
              </a:rPr>
              <a:t>the</a:t>
            </a:r>
            <a:r>
              <a:rPr sz="3400" i="1" spc="15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375" dirty="0">
                <a:solidFill>
                  <a:srgbClr val="FBFFFF"/>
                </a:solidFill>
                <a:latin typeface="Arial"/>
                <a:cs typeface="Arial"/>
              </a:rPr>
              <a:t>Church</a:t>
            </a:r>
            <a:endParaRPr sz="3400">
              <a:latin typeface="Arial"/>
              <a:cs typeface="Arial"/>
            </a:endParaRPr>
          </a:p>
          <a:p>
            <a:pPr marL="186690" marR="177165" indent="197485">
              <a:lnSpc>
                <a:spcPct val="124600"/>
              </a:lnSpc>
              <a:spcBef>
                <a:spcPts val="2625"/>
              </a:spcBef>
            </a:pPr>
            <a:r>
              <a:rPr sz="2600" spc="275" dirty="0">
                <a:solidFill>
                  <a:srgbClr val="FBFFFF"/>
                </a:solidFill>
                <a:latin typeface="Arial"/>
                <a:cs typeface="Arial"/>
              </a:rPr>
              <a:t>Communicate </a:t>
            </a:r>
            <a:r>
              <a:rPr sz="2600" spc="310" dirty="0">
                <a:solidFill>
                  <a:srgbClr val="FBFFFF"/>
                </a:solidFill>
                <a:latin typeface="Arial"/>
                <a:cs typeface="Arial"/>
              </a:rPr>
              <a:t>with 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people </a:t>
            </a:r>
            <a:r>
              <a:rPr sz="2600" spc="315" dirty="0">
                <a:solidFill>
                  <a:srgbClr val="FBFFFF"/>
                </a:solidFill>
                <a:latin typeface="Arial"/>
                <a:cs typeface="Arial"/>
              </a:rPr>
              <a:t>how</a:t>
            </a:r>
            <a:r>
              <a:rPr sz="2600" spc="-4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</a:t>
            </a:r>
            <a:endParaRPr sz="2600">
              <a:latin typeface="Arial"/>
              <a:cs typeface="Arial"/>
            </a:endParaRPr>
          </a:p>
          <a:p>
            <a:pPr marL="12065" marR="5080" indent="1905" algn="ctr">
              <a:lnSpc>
                <a:spcPct val="124900"/>
              </a:lnSpc>
              <a:spcBef>
                <a:spcPts val="15"/>
              </a:spcBef>
            </a:pP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tithes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offerings</a:t>
            </a:r>
            <a:r>
              <a:rPr sz="2600" spc="-5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are  </a:t>
            </a:r>
            <a:r>
              <a:rPr sz="2600" spc="260" dirty="0">
                <a:solidFill>
                  <a:srgbClr val="FBFFFF"/>
                </a:solidFill>
                <a:latin typeface="Arial"/>
                <a:cs typeface="Arial"/>
              </a:rPr>
              <a:t>being </a:t>
            </a: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used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reach 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nations; </a:t>
            </a:r>
            <a:r>
              <a:rPr sz="2600" spc="175" dirty="0">
                <a:solidFill>
                  <a:srgbClr val="FBFFFF"/>
                </a:solidFill>
                <a:latin typeface="Arial"/>
                <a:cs typeface="Arial"/>
              </a:rPr>
              <a:t>showcase</a:t>
            </a:r>
            <a:r>
              <a:rPr sz="2600" spc="-4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</a:t>
            </a: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during</a:t>
            </a:r>
            <a:r>
              <a:rPr sz="2600" spc="-25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each  </a:t>
            </a:r>
            <a:r>
              <a:rPr sz="2600" spc="130" dirty="0">
                <a:solidFill>
                  <a:srgbClr val="FBFFFF"/>
                </a:solidFill>
                <a:latin typeface="Arial"/>
                <a:cs typeface="Arial"/>
              </a:rPr>
              <a:t>service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for 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513" y="4072635"/>
            <a:ext cx="4563745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 marR="546735" algn="ctr">
              <a:lnSpc>
                <a:spcPct val="107600"/>
              </a:lnSpc>
              <a:spcBef>
                <a:spcPts val="100"/>
              </a:spcBef>
            </a:pPr>
            <a:r>
              <a:rPr sz="3400" i="1" spc="385" dirty="0">
                <a:solidFill>
                  <a:srgbClr val="FBFFFF"/>
                </a:solidFill>
                <a:latin typeface="Arial"/>
                <a:cs typeface="Arial"/>
              </a:rPr>
              <a:t>Encourage</a:t>
            </a:r>
            <a:r>
              <a:rPr sz="3400" i="1" spc="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55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3400" i="1" spc="305" dirty="0">
                <a:solidFill>
                  <a:srgbClr val="FBFFFF"/>
                </a:solidFill>
                <a:latin typeface="Arial"/>
                <a:cs typeface="Arial"/>
              </a:rPr>
              <a:t>Missionaries</a:t>
            </a:r>
            <a:endParaRPr sz="3400">
              <a:latin typeface="Arial"/>
              <a:cs typeface="Arial"/>
            </a:endParaRPr>
          </a:p>
          <a:p>
            <a:pPr marL="196850" marR="184785" indent="378460">
              <a:lnSpc>
                <a:spcPct val="125000"/>
              </a:lnSpc>
              <a:spcBef>
                <a:spcPts val="2610"/>
              </a:spcBef>
            </a:pP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Have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children's 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ministry </a:t>
            </a:r>
            <a:r>
              <a:rPr sz="2600" spc="245" dirty="0">
                <a:solidFill>
                  <a:srgbClr val="FBFFFF"/>
                </a:solidFill>
                <a:latin typeface="Arial"/>
                <a:cs typeface="Arial"/>
              </a:rPr>
              <a:t>write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letters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2600" spc="140" dirty="0">
                <a:solidFill>
                  <a:srgbClr val="FBFFFF"/>
                </a:solidFill>
                <a:latin typeface="Arial"/>
                <a:cs typeface="Arial"/>
              </a:rPr>
              <a:t>missionaries;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take</a:t>
            </a:r>
            <a:r>
              <a:rPr sz="2600" spc="-16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prayer</a:t>
            </a:r>
            <a:endParaRPr sz="2600">
              <a:latin typeface="Arial"/>
              <a:cs typeface="Arial"/>
            </a:endParaRPr>
          </a:p>
          <a:p>
            <a:pPr marL="412115" marR="401320" indent="267335">
              <a:lnSpc>
                <a:spcPts val="3910"/>
              </a:lnSpc>
              <a:spcBef>
                <a:spcPts val="240"/>
              </a:spcBef>
            </a:pP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 </a:t>
            </a:r>
            <a:r>
              <a:rPr sz="2600" spc="295" dirty="0">
                <a:solidFill>
                  <a:srgbClr val="FBFFFF"/>
                </a:solidFill>
                <a:latin typeface="Arial"/>
                <a:cs typeface="Arial"/>
              </a:rPr>
              <a:t>from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missionaries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</a:t>
            </a:r>
            <a:r>
              <a:rPr sz="2600" spc="-20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have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small </a:t>
            </a:r>
            <a:r>
              <a:rPr sz="2600" spc="229" dirty="0">
                <a:solidFill>
                  <a:srgbClr val="FBFFFF"/>
                </a:solidFill>
                <a:latin typeface="Arial"/>
                <a:cs typeface="Arial"/>
              </a:rPr>
              <a:t>groups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record</a:t>
            </a:r>
            <a:r>
              <a:rPr sz="2600" spc="-44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videos</a:t>
            </a:r>
            <a:endParaRPr sz="2600">
              <a:latin typeface="Arial"/>
              <a:cs typeface="Arial"/>
            </a:endParaRPr>
          </a:p>
          <a:p>
            <a:pPr marL="478790" marR="470534" algn="ctr">
              <a:lnSpc>
                <a:spcPct val="124600"/>
              </a:lnSpc>
              <a:spcBef>
                <a:spcPts val="25"/>
              </a:spcBef>
            </a:pP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of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r>
              <a:rPr sz="26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lifting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20" dirty="0">
                <a:solidFill>
                  <a:srgbClr val="FBFFFF"/>
                </a:solidFill>
                <a:latin typeface="Arial"/>
                <a:cs typeface="Arial"/>
              </a:rPr>
              <a:t>up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772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DD0DD-4ECE-E646-A0C1-AA7D9475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407035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4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46200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54439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8380" y="0"/>
            <a:ext cx="5680075" cy="1156335"/>
          </a:xfrm>
          <a:custGeom>
            <a:avLst/>
            <a:gdLst/>
            <a:ahLst/>
            <a:cxnLst/>
            <a:rect l="l" t="t" r="r" b="b"/>
            <a:pathLst>
              <a:path w="5680075" h="1156335">
                <a:moveTo>
                  <a:pt x="0" y="1156009"/>
                </a:moveTo>
                <a:lnTo>
                  <a:pt x="5679619" y="1156009"/>
                </a:lnTo>
                <a:lnTo>
                  <a:pt x="5679619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923915" cy="1156335"/>
          </a:xfrm>
          <a:custGeom>
            <a:avLst/>
            <a:gdLst/>
            <a:ahLst/>
            <a:cxnLst/>
            <a:rect l="l" t="t" r="r" b="b"/>
            <a:pathLst>
              <a:path w="5923915" h="1156335">
                <a:moveTo>
                  <a:pt x="0" y="1156009"/>
                </a:moveTo>
                <a:lnTo>
                  <a:pt x="5923324" y="1156009"/>
                </a:lnTo>
                <a:lnTo>
                  <a:pt x="5923324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3324" y="0"/>
            <a:ext cx="6685280" cy="2416175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377825" rIns="0" bIns="0" rtlCol="0">
            <a:spAutoFit/>
          </a:bodyPr>
          <a:lstStyle/>
          <a:p>
            <a:pPr marL="708025" marR="436245" indent="-269240">
              <a:lnSpc>
                <a:spcPct val="109000"/>
              </a:lnSpc>
              <a:spcBef>
                <a:spcPts val="2975"/>
              </a:spcBef>
            </a:pPr>
            <a:r>
              <a:rPr sz="4200" spc="515" dirty="0">
                <a:solidFill>
                  <a:srgbClr val="008C95"/>
                </a:solidFill>
              </a:rPr>
              <a:t>HOW </a:t>
            </a:r>
            <a:r>
              <a:rPr sz="4200" spc="130" dirty="0">
                <a:solidFill>
                  <a:srgbClr val="008C95"/>
                </a:solidFill>
              </a:rPr>
              <a:t>TO</a:t>
            </a:r>
            <a:r>
              <a:rPr sz="4200" spc="-445" dirty="0">
                <a:solidFill>
                  <a:srgbClr val="008C95"/>
                </a:solidFill>
              </a:rPr>
              <a:t> </a:t>
            </a:r>
            <a:r>
              <a:rPr sz="4200" spc="165" dirty="0">
                <a:solidFill>
                  <a:srgbClr val="008C95"/>
                </a:solidFill>
              </a:rPr>
              <a:t>PRIORITIZE  </a:t>
            </a:r>
            <a:r>
              <a:rPr sz="4200" spc="254" dirty="0">
                <a:solidFill>
                  <a:srgbClr val="008C95"/>
                </a:solidFill>
              </a:rPr>
              <a:t>GLOBAL</a:t>
            </a:r>
            <a:r>
              <a:rPr sz="4200" spc="45" dirty="0">
                <a:solidFill>
                  <a:srgbClr val="008C95"/>
                </a:solidFill>
              </a:rPr>
              <a:t> </a:t>
            </a:r>
            <a:r>
              <a:rPr sz="4200" spc="160" dirty="0">
                <a:solidFill>
                  <a:srgbClr val="008C95"/>
                </a:solidFill>
              </a:rPr>
              <a:t>MISSIONS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0788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9462" y="3367370"/>
            <a:ext cx="242620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39916" y="3367370"/>
            <a:ext cx="242618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195" algn="ctr">
              <a:lnSpc>
                <a:spcPct val="107600"/>
              </a:lnSpc>
              <a:spcBef>
                <a:spcPts val="100"/>
              </a:spcBef>
            </a:pPr>
            <a:r>
              <a:rPr spc="465" dirty="0"/>
              <a:t>Communicate</a:t>
            </a:r>
            <a:r>
              <a:rPr spc="105" dirty="0"/>
              <a:t> </a:t>
            </a:r>
            <a:r>
              <a:rPr spc="470" dirty="0"/>
              <a:t>to  </a:t>
            </a:r>
            <a:r>
              <a:rPr spc="425" dirty="0"/>
              <a:t>the</a:t>
            </a:r>
            <a:r>
              <a:rPr spc="150" dirty="0"/>
              <a:t> </a:t>
            </a:r>
            <a:r>
              <a:rPr spc="375" dirty="0"/>
              <a:t>Church</a:t>
            </a:r>
          </a:p>
          <a:p>
            <a:pPr marL="186690" marR="177165" indent="197485">
              <a:lnSpc>
                <a:spcPct val="124600"/>
              </a:lnSpc>
              <a:spcBef>
                <a:spcPts val="2625"/>
              </a:spcBef>
            </a:pPr>
            <a:r>
              <a:rPr sz="2600" i="0" spc="275" dirty="0">
                <a:latin typeface="Arial"/>
                <a:cs typeface="Arial"/>
              </a:rPr>
              <a:t>Communicate </a:t>
            </a:r>
            <a:r>
              <a:rPr sz="2600" i="0" spc="310" dirty="0">
                <a:latin typeface="Arial"/>
                <a:cs typeface="Arial"/>
              </a:rPr>
              <a:t>with  </a:t>
            </a:r>
            <a:r>
              <a:rPr sz="2600" i="0" spc="210" dirty="0">
                <a:latin typeface="Arial"/>
                <a:cs typeface="Arial"/>
              </a:rPr>
              <a:t>your </a:t>
            </a:r>
            <a:r>
              <a:rPr sz="2600" i="0" spc="215" dirty="0">
                <a:latin typeface="Arial"/>
                <a:cs typeface="Arial"/>
              </a:rPr>
              <a:t>people </a:t>
            </a:r>
            <a:r>
              <a:rPr sz="2600" i="0" spc="315" dirty="0">
                <a:latin typeface="Arial"/>
                <a:cs typeface="Arial"/>
              </a:rPr>
              <a:t>how</a:t>
            </a:r>
            <a:r>
              <a:rPr sz="2600" i="0" spc="-490" dirty="0">
                <a:latin typeface="Arial"/>
                <a:cs typeface="Arial"/>
              </a:rPr>
              <a:t> </a:t>
            </a:r>
            <a:r>
              <a:rPr sz="2600" i="0" spc="210" dirty="0">
                <a:latin typeface="Arial"/>
                <a:cs typeface="Arial"/>
              </a:rPr>
              <a:t>your</a:t>
            </a:r>
            <a:endParaRPr sz="2600">
              <a:latin typeface="Arial"/>
              <a:cs typeface="Arial"/>
            </a:endParaRPr>
          </a:p>
          <a:p>
            <a:pPr marL="12065" marR="5080" indent="1905" algn="ctr">
              <a:lnSpc>
                <a:spcPct val="124900"/>
              </a:lnSpc>
              <a:spcBef>
                <a:spcPts val="15"/>
              </a:spcBef>
            </a:pPr>
            <a:r>
              <a:rPr sz="2600" i="0" spc="215" dirty="0">
                <a:latin typeface="Arial"/>
                <a:cs typeface="Arial"/>
              </a:rPr>
              <a:t>tithes </a:t>
            </a:r>
            <a:r>
              <a:rPr sz="2600" i="0" spc="254" dirty="0">
                <a:latin typeface="Arial"/>
                <a:cs typeface="Arial"/>
              </a:rPr>
              <a:t>and </a:t>
            </a:r>
            <a:r>
              <a:rPr sz="2600" i="0" spc="195" dirty="0">
                <a:latin typeface="Arial"/>
                <a:cs typeface="Arial"/>
              </a:rPr>
              <a:t>offerings</a:t>
            </a:r>
            <a:r>
              <a:rPr sz="2600" i="0" spc="-505" dirty="0">
                <a:latin typeface="Arial"/>
                <a:cs typeface="Arial"/>
              </a:rPr>
              <a:t> </a:t>
            </a:r>
            <a:r>
              <a:rPr sz="2600" i="0" spc="150" dirty="0">
                <a:latin typeface="Arial"/>
                <a:cs typeface="Arial"/>
              </a:rPr>
              <a:t>are  </a:t>
            </a:r>
            <a:r>
              <a:rPr sz="2600" i="0" spc="260" dirty="0">
                <a:latin typeface="Arial"/>
                <a:cs typeface="Arial"/>
              </a:rPr>
              <a:t>being </a:t>
            </a:r>
            <a:r>
              <a:rPr sz="2600" i="0" spc="200" dirty="0">
                <a:latin typeface="Arial"/>
                <a:cs typeface="Arial"/>
              </a:rPr>
              <a:t>used </a:t>
            </a:r>
            <a:r>
              <a:rPr sz="2600" i="0" spc="265" dirty="0">
                <a:latin typeface="Arial"/>
                <a:cs typeface="Arial"/>
              </a:rPr>
              <a:t>to </a:t>
            </a:r>
            <a:r>
              <a:rPr sz="2600" i="0" spc="195" dirty="0">
                <a:latin typeface="Arial"/>
                <a:cs typeface="Arial"/>
              </a:rPr>
              <a:t>reach  </a:t>
            </a:r>
            <a:r>
              <a:rPr sz="2600" i="0" spc="270" dirty="0">
                <a:latin typeface="Arial"/>
                <a:cs typeface="Arial"/>
              </a:rPr>
              <a:t>the </a:t>
            </a:r>
            <a:r>
              <a:rPr sz="2600" i="0" spc="165" dirty="0">
                <a:latin typeface="Arial"/>
                <a:cs typeface="Arial"/>
              </a:rPr>
              <a:t>nations; </a:t>
            </a:r>
            <a:r>
              <a:rPr sz="2600" i="0" spc="175" dirty="0">
                <a:latin typeface="Arial"/>
                <a:cs typeface="Arial"/>
              </a:rPr>
              <a:t>showcase</a:t>
            </a:r>
            <a:r>
              <a:rPr sz="2600" i="0" spc="-495" dirty="0">
                <a:latin typeface="Arial"/>
                <a:cs typeface="Arial"/>
              </a:rPr>
              <a:t> </a:t>
            </a:r>
            <a:r>
              <a:rPr sz="2600" i="0" spc="85" dirty="0">
                <a:latin typeface="Arial"/>
                <a:cs typeface="Arial"/>
              </a:rPr>
              <a:t>a  </a:t>
            </a:r>
            <a:r>
              <a:rPr sz="2600" i="0" spc="185" dirty="0">
                <a:latin typeface="Arial"/>
                <a:cs typeface="Arial"/>
              </a:rPr>
              <a:t>missionary </a:t>
            </a:r>
            <a:r>
              <a:rPr sz="2600" i="0" spc="280" dirty="0">
                <a:latin typeface="Arial"/>
                <a:cs typeface="Arial"/>
              </a:rPr>
              <a:t>during</a:t>
            </a:r>
            <a:r>
              <a:rPr sz="2600" i="0" spc="-254" dirty="0">
                <a:latin typeface="Arial"/>
                <a:cs typeface="Arial"/>
              </a:rPr>
              <a:t> </a:t>
            </a:r>
            <a:r>
              <a:rPr sz="2600" i="0" spc="190" dirty="0">
                <a:latin typeface="Arial"/>
                <a:cs typeface="Arial"/>
              </a:rPr>
              <a:t>each  </a:t>
            </a:r>
            <a:r>
              <a:rPr sz="2600" i="0" spc="130" dirty="0">
                <a:latin typeface="Arial"/>
                <a:cs typeface="Arial"/>
              </a:rPr>
              <a:t>service </a:t>
            </a:r>
            <a:r>
              <a:rPr sz="2600" i="0" spc="254" dirty="0">
                <a:latin typeface="Arial"/>
                <a:cs typeface="Arial"/>
              </a:rPr>
              <a:t>and </a:t>
            </a:r>
            <a:r>
              <a:rPr sz="2600" i="0" spc="185" dirty="0">
                <a:latin typeface="Arial"/>
                <a:cs typeface="Arial"/>
              </a:rPr>
              <a:t>pray </a:t>
            </a:r>
            <a:r>
              <a:rPr sz="2600" i="0" spc="190" dirty="0">
                <a:latin typeface="Arial"/>
                <a:cs typeface="Arial"/>
              </a:rPr>
              <a:t>for  </a:t>
            </a:r>
            <a:r>
              <a:rPr sz="2600" i="0" spc="355" dirty="0"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513" y="4072635"/>
            <a:ext cx="4563745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 marR="546735" algn="ctr">
              <a:lnSpc>
                <a:spcPct val="107600"/>
              </a:lnSpc>
              <a:spcBef>
                <a:spcPts val="100"/>
              </a:spcBef>
            </a:pPr>
            <a:r>
              <a:rPr sz="3400" i="1" spc="385" dirty="0">
                <a:solidFill>
                  <a:srgbClr val="FBFFFF"/>
                </a:solidFill>
                <a:latin typeface="Arial"/>
                <a:cs typeface="Arial"/>
              </a:rPr>
              <a:t>Encourage</a:t>
            </a:r>
            <a:r>
              <a:rPr sz="3400" i="1" spc="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55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3400" i="1" spc="305" dirty="0">
                <a:solidFill>
                  <a:srgbClr val="FBFFFF"/>
                </a:solidFill>
                <a:latin typeface="Arial"/>
                <a:cs typeface="Arial"/>
              </a:rPr>
              <a:t>Missionaries</a:t>
            </a:r>
            <a:endParaRPr sz="3400">
              <a:latin typeface="Arial"/>
              <a:cs typeface="Arial"/>
            </a:endParaRPr>
          </a:p>
          <a:p>
            <a:pPr marL="196850" marR="184785" indent="378460">
              <a:lnSpc>
                <a:spcPct val="125000"/>
              </a:lnSpc>
              <a:spcBef>
                <a:spcPts val="2610"/>
              </a:spcBef>
            </a:pP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Have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children's 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ministry </a:t>
            </a:r>
            <a:r>
              <a:rPr sz="2600" spc="245" dirty="0">
                <a:solidFill>
                  <a:srgbClr val="FBFFFF"/>
                </a:solidFill>
                <a:latin typeface="Arial"/>
                <a:cs typeface="Arial"/>
              </a:rPr>
              <a:t>write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letters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2600" spc="140" dirty="0">
                <a:solidFill>
                  <a:srgbClr val="FBFFFF"/>
                </a:solidFill>
                <a:latin typeface="Arial"/>
                <a:cs typeface="Arial"/>
              </a:rPr>
              <a:t>missionaries;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take</a:t>
            </a:r>
            <a:r>
              <a:rPr sz="2600" spc="-16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prayer</a:t>
            </a:r>
            <a:endParaRPr sz="2600">
              <a:latin typeface="Arial"/>
              <a:cs typeface="Arial"/>
            </a:endParaRPr>
          </a:p>
          <a:p>
            <a:pPr marL="412115" marR="401320" indent="267335">
              <a:lnSpc>
                <a:spcPts val="3910"/>
              </a:lnSpc>
              <a:spcBef>
                <a:spcPts val="240"/>
              </a:spcBef>
            </a:pP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 </a:t>
            </a:r>
            <a:r>
              <a:rPr sz="2600" spc="295" dirty="0">
                <a:solidFill>
                  <a:srgbClr val="FBFFFF"/>
                </a:solidFill>
                <a:latin typeface="Arial"/>
                <a:cs typeface="Arial"/>
              </a:rPr>
              <a:t>from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missionaries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</a:t>
            </a:r>
            <a:r>
              <a:rPr sz="2600" spc="-20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have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small </a:t>
            </a:r>
            <a:r>
              <a:rPr sz="2600" spc="229" dirty="0">
                <a:solidFill>
                  <a:srgbClr val="FBFFFF"/>
                </a:solidFill>
                <a:latin typeface="Arial"/>
                <a:cs typeface="Arial"/>
              </a:rPr>
              <a:t>groups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record</a:t>
            </a:r>
            <a:r>
              <a:rPr sz="2600" spc="-44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videos</a:t>
            </a:r>
            <a:endParaRPr sz="2600">
              <a:latin typeface="Arial"/>
              <a:cs typeface="Arial"/>
            </a:endParaRPr>
          </a:p>
          <a:p>
            <a:pPr marL="478790" marR="470534" algn="ctr">
              <a:lnSpc>
                <a:spcPct val="124600"/>
              </a:lnSpc>
              <a:spcBef>
                <a:spcPts val="25"/>
              </a:spcBef>
            </a:pP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of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r>
              <a:rPr sz="26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lifting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20" dirty="0">
                <a:solidFill>
                  <a:srgbClr val="FBFFFF"/>
                </a:solidFill>
                <a:latin typeface="Arial"/>
                <a:cs typeface="Arial"/>
              </a:rPr>
              <a:t>up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73181" y="4072635"/>
            <a:ext cx="3800475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2405">
              <a:lnSpc>
                <a:spcPct val="107600"/>
              </a:lnSpc>
              <a:spcBef>
                <a:spcPts val="100"/>
              </a:spcBef>
            </a:pPr>
            <a:r>
              <a:rPr sz="3400" i="1" spc="395" dirty="0">
                <a:solidFill>
                  <a:srgbClr val="FBFFFF"/>
                </a:solidFill>
                <a:latin typeface="Arial"/>
                <a:cs typeface="Arial"/>
              </a:rPr>
              <a:t>Connecting </a:t>
            </a:r>
            <a:r>
              <a:rPr sz="3400" i="1" spc="475" dirty="0">
                <a:solidFill>
                  <a:srgbClr val="FBFFFF"/>
                </a:solidFill>
                <a:latin typeface="Arial"/>
                <a:cs typeface="Arial"/>
              </a:rPr>
              <a:t>w/  </a:t>
            </a:r>
            <a:r>
              <a:rPr sz="3400" i="1" spc="425" dirty="0">
                <a:solidFill>
                  <a:srgbClr val="FBFFFF"/>
                </a:solidFill>
                <a:latin typeface="Arial"/>
                <a:cs typeface="Arial"/>
              </a:rPr>
              <a:t>the</a:t>
            </a:r>
            <a:r>
              <a:rPr sz="3400" i="1" spc="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305" dirty="0">
                <a:solidFill>
                  <a:srgbClr val="FBFFFF"/>
                </a:solidFill>
                <a:latin typeface="Arial"/>
                <a:cs typeface="Arial"/>
              </a:rPr>
              <a:t>Missionaries</a:t>
            </a:r>
            <a:endParaRPr sz="3400">
              <a:latin typeface="Arial"/>
              <a:cs typeface="Arial"/>
            </a:endParaRPr>
          </a:p>
          <a:p>
            <a:pPr marL="74930" marR="58419" algn="ctr">
              <a:lnSpc>
                <a:spcPct val="124900"/>
              </a:lnSpc>
              <a:spcBef>
                <a:spcPts val="2615"/>
              </a:spcBef>
            </a:pP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Zoom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or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Skype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10" dirty="0">
                <a:solidFill>
                  <a:srgbClr val="FBFFFF"/>
                </a:solidFill>
                <a:latin typeface="Arial"/>
                <a:cs typeface="Arial"/>
              </a:rPr>
              <a:t>with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</a:t>
            </a: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during 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corporate worship—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even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if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2600" spc="-47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40" dirty="0">
                <a:solidFill>
                  <a:srgbClr val="FBFFFF"/>
                </a:solidFill>
                <a:latin typeface="Arial"/>
                <a:cs typeface="Arial"/>
              </a:rPr>
              <a:t>are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still</a:t>
            </a:r>
            <a:endParaRPr sz="26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795"/>
              </a:spcBef>
            </a:pPr>
            <a:r>
              <a:rPr sz="2600" spc="245" dirty="0">
                <a:solidFill>
                  <a:srgbClr val="FBFFFF"/>
                </a:solidFill>
                <a:latin typeface="Arial"/>
                <a:cs typeface="Arial"/>
              </a:rPr>
              <a:t>streaming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online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8772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0D1049-BCB4-6E40-9780-7D1CDBAF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454357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4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46200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54439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8380" y="0"/>
            <a:ext cx="5680075" cy="1156335"/>
          </a:xfrm>
          <a:custGeom>
            <a:avLst/>
            <a:gdLst/>
            <a:ahLst/>
            <a:cxnLst/>
            <a:rect l="l" t="t" r="r" b="b"/>
            <a:pathLst>
              <a:path w="5680075" h="1156335">
                <a:moveTo>
                  <a:pt x="0" y="1156009"/>
                </a:moveTo>
                <a:lnTo>
                  <a:pt x="5679619" y="1156009"/>
                </a:lnTo>
                <a:lnTo>
                  <a:pt x="5679619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923915" cy="1156335"/>
          </a:xfrm>
          <a:custGeom>
            <a:avLst/>
            <a:gdLst/>
            <a:ahLst/>
            <a:cxnLst/>
            <a:rect l="l" t="t" r="r" b="b"/>
            <a:pathLst>
              <a:path w="5923915" h="1156335">
                <a:moveTo>
                  <a:pt x="0" y="1156009"/>
                </a:moveTo>
                <a:lnTo>
                  <a:pt x="5923324" y="1156009"/>
                </a:lnTo>
                <a:lnTo>
                  <a:pt x="5923324" y="0"/>
                </a:lnTo>
                <a:lnTo>
                  <a:pt x="0" y="0"/>
                </a:lnTo>
                <a:lnTo>
                  <a:pt x="0" y="1156009"/>
                </a:lnTo>
                <a:close/>
              </a:path>
            </a:pathLst>
          </a:custGeom>
          <a:solidFill>
            <a:srgbClr val="FBFF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3324" y="0"/>
            <a:ext cx="6685280" cy="2416175"/>
          </a:xfrm>
          <a:prstGeom prst="rect">
            <a:avLst/>
          </a:prstGeom>
          <a:solidFill>
            <a:srgbClr val="FBFFFF"/>
          </a:solidFill>
        </p:spPr>
        <p:txBody>
          <a:bodyPr vert="horz" wrap="square" lIns="0" tIns="377825" rIns="0" bIns="0" rtlCol="0">
            <a:spAutoFit/>
          </a:bodyPr>
          <a:lstStyle/>
          <a:p>
            <a:pPr marL="708025" marR="436245" indent="-269240">
              <a:lnSpc>
                <a:spcPct val="109000"/>
              </a:lnSpc>
              <a:spcBef>
                <a:spcPts val="2975"/>
              </a:spcBef>
            </a:pPr>
            <a:r>
              <a:rPr sz="4200" spc="515" dirty="0">
                <a:solidFill>
                  <a:srgbClr val="008C95"/>
                </a:solidFill>
              </a:rPr>
              <a:t>HOW </a:t>
            </a:r>
            <a:r>
              <a:rPr sz="4200" spc="130" dirty="0">
                <a:solidFill>
                  <a:srgbClr val="008C95"/>
                </a:solidFill>
              </a:rPr>
              <a:t>TO</a:t>
            </a:r>
            <a:r>
              <a:rPr sz="4200" spc="-445" dirty="0">
                <a:solidFill>
                  <a:srgbClr val="008C95"/>
                </a:solidFill>
              </a:rPr>
              <a:t> </a:t>
            </a:r>
            <a:r>
              <a:rPr sz="4200" spc="165" dirty="0">
                <a:solidFill>
                  <a:srgbClr val="008C95"/>
                </a:solidFill>
              </a:rPr>
              <a:t>PRIORITIZE  </a:t>
            </a:r>
            <a:r>
              <a:rPr sz="4200" spc="254" dirty="0">
                <a:solidFill>
                  <a:srgbClr val="008C95"/>
                </a:solidFill>
              </a:rPr>
              <a:t>GLOBAL</a:t>
            </a:r>
            <a:r>
              <a:rPr sz="4200" spc="45" dirty="0">
                <a:solidFill>
                  <a:srgbClr val="008C95"/>
                </a:solidFill>
              </a:rPr>
              <a:t> </a:t>
            </a:r>
            <a:r>
              <a:rPr sz="4200" spc="160" dirty="0">
                <a:solidFill>
                  <a:srgbClr val="008C95"/>
                </a:solidFill>
              </a:rPr>
              <a:t>MISSIONS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0788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9462" y="3367370"/>
            <a:ext cx="242620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39916" y="3367370"/>
            <a:ext cx="242618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0922" y="4072635"/>
            <a:ext cx="4037329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195" algn="ctr">
              <a:lnSpc>
                <a:spcPct val="107600"/>
              </a:lnSpc>
              <a:spcBef>
                <a:spcPts val="100"/>
              </a:spcBef>
            </a:pPr>
            <a:r>
              <a:rPr sz="3400" i="1" spc="465" dirty="0">
                <a:solidFill>
                  <a:srgbClr val="FBFFFF"/>
                </a:solidFill>
                <a:latin typeface="Arial"/>
                <a:cs typeface="Arial"/>
              </a:rPr>
              <a:t>Communicate</a:t>
            </a:r>
            <a:r>
              <a:rPr sz="3400" i="1" spc="1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70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3400" i="1" spc="425" dirty="0">
                <a:solidFill>
                  <a:srgbClr val="FBFFFF"/>
                </a:solidFill>
                <a:latin typeface="Arial"/>
                <a:cs typeface="Arial"/>
              </a:rPr>
              <a:t>the</a:t>
            </a:r>
            <a:r>
              <a:rPr sz="3400" i="1" spc="15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375" dirty="0">
                <a:solidFill>
                  <a:srgbClr val="FBFFFF"/>
                </a:solidFill>
                <a:latin typeface="Arial"/>
                <a:cs typeface="Arial"/>
              </a:rPr>
              <a:t>Church</a:t>
            </a:r>
            <a:endParaRPr sz="3400">
              <a:latin typeface="Arial"/>
              <a:cs typeface="Arial"/>
            </a:endParaRPr>
          </a:p>
          <a:p>
            <a:pPr marL="186690" marR="177165" indent="197485">
              <a:lnSpc>
                <a:spcPct val="124600"/>
              </a:lnSpc>
              <a:spcBef>
                <a:spcPts val="2625"/>
              </a:spcBef>
            </a:pPr>
            <a:r>
              <a:rPr sz="2600" spc="275" dirty="0">
                <a:solidFill>
                  <a:srgbClr val="FBFFFF"/>
                </a:solidFill>
                <a:latin typeface="Arial"/>
                <a:cs typeface="Arial"/>
              </a:rPr>
              <a:t>Communicate </a:t>
            </a:r>
            <a:r>
              <a:rPr sz="2600" spc="310" dirty="0">
                <a:solidFill>
                  <a:srgbClr val="FBFFFF"/>
                </a:solidFill>
                <a:latin typeface="Arial"/>
                <a:cs typeface="Arial"/>
              </a:rPr>
              <a:t>with 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people </a:t>
            </a:r>
            <a:r>
              <a:rPr sz="2600" spc="315" dirty="0">
                <a:solidFill>
                  <a:srgbClr val="FBFFFF"/>
                </a:solidFill>
                <a:latin typeface="Arial"/>
                <a:cs typeface="Arial"/>
              </a:rPr>
              <a:t>how</a:t>
            </a:r>
            <a:r>
              <a:rPr sz="2600" spc="-4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</a:t>
            </a:r>
            <a:endParaRPr sz="2600">
              <a:latin typeface="Arial"/>
              <a:cs typeface="Arial"/>
            </a:endParaRPr>
          </a:p>
          <a:p>
            <a:pPr marL="12065" marR="5080" indent="1905" algn="ctr">
              <a:lnSpc>
                <a:spcPct val="124900"/>
              </a:lnSpc>
              <a:spcBef>
                <a:spcPts val="15"/>
              </a:spcBef>
            </a:pP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tithes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offerings</a:t>
            </a:r>
            <a:r>
              <a:rPr sz="2600" spc="-50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are  </a:t>
            </a:r>
            <a:r>
              <a:rPr sz="2600" spc="260" dirty="0">
                <a:solidFill>
                  <a:srgbClr val="FBFFFF"/>
                </a:solidFill>
                <a:latin typeface="Arial"/>
                <a:cs typeface="Arial"/>
              </a:rPr>
              <a:t>being </a:t>
            </a: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used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reach 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nations; </a:t>
            </a:r>
            <a:r>
              <a:rPr sz="2600" spc="175" dirty="0">
                <a:solidFill>
                  <a:srgbClr val="FBFFFF"/>
                </a:solidFill>
                <a:latin typeface="Arial"/>
                <a:cs typeface="Arial"/>
              </a:rPr>
              <a:t>showcase</a:t>
            </a:r>
            <a:r>
              <a:rPr sz="2600" spc="-49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</a:t>
            </a: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during</a:t>
            </a:r>
            <a:r>
              <a:rPr sz="2600" spc="-25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each  </a:t>
            </a:r>
            <a:r>
              <a:rPr sz="2600" spc="130" dirty="0">
                <a:solidFill>
                  <a:srgbClr val="FBFFFF"/>
                </a:solidFill>
                <a:latin typeface="Arial"/>
                <a:cs typeface="Arial"/>
              </a:rPr>
              <a:t>service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for 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513" y="4072635"/>
            <a:ext cx="4563745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 marR="546735" algn="ctr">
              <a:lnSpc>
                <a:spcPct val="107600"/>
              </a:lnSpc>
              <a:spcBef>
                <a:spcPts val="100"/>
              </a:spcBef>
            </a:pPr>
            <a:r>
              <a:rPr sz="3400" i="1" spc="385" dirty="0">
                <a:solidFill>
                  <a:srgbClr val="FBFFFF"/>
                </a:solidFill>
                <a:latin typeface="Arial"/>
                <a:cs typeface="Arial"/>
              </a:rPr>
              <a:t>Encourage</a:t>
            </a:r>
            <a:r>
              <a:rPr sz="3400" i="1" spc="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55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3400" i="1" spc="305" dirty="0">
                <a:solidFill>
                  <a:srgbClr val="FBFFFF"/>
                </a:solidFill>
                <a:latin typeface="Arial"/>
                <a:cs typeface="Arial"/>
              </a:rPr>
              <a:t>Missionaries</a:t>
            </a:r>
            <a:endParaRPr sz="3400">
              <a:latin typeface="Arial"/>
              <a:cs typeface="Arial"/>
            </a:endParaRPr>
          </a:p>
          <a:p>
            <a:pPr marL="196850" marR="184785" indent="378460">
              <a:lnSpc>
                <a:spcPct val="125000"/>
              </a:lnSpc>
              <a:spcBef>
                <a:spcPts val="2610"/>
              </a:spcBef>
            </a:pP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Have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your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children's 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ministry </a:t>
            </a:r>
            <a:r>
              <a:rPr sz="2600" spc="245" dirty="0">
                <a:solidFill>
                  <a:srgbClr val="FBFFFF"/>
                </a:solidFill>
                <a:latin typeface="Arial"/>
                <a:cs typeface="Arial"/>
              </a:rPr>
              <a:t>write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letters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  </a:t>
            </a:r>
            <a:r>
              <a:rPr sz="2600" spc="140" dirty="0">
                <a:solidFill>
                  <a:srgbClr val="FBFFFF"/>
                </a:solidFill>
                <a:latin typeface="Arial"/>
                <a:cs typeface="Arial"/>
              </a:rPr>
              <a:t>missionaries;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take</a:t>
            </a:r>
            <a:r>
              <a:rPr sz="2600" spc="-16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prayer</a:t>
            </a:r>
            <a:endParaRPr sz="2600">
              <a:latin typeface="Arial"/>
              <a:cs typeface="Arial"/>
            </a:endParaRPr>
          </a:p>
          <a:p>
            <a:pPr marL="412115" marR="401320" indent="267335">
              <a:lnSpc>
                <a:spcPts val="3910"/>
              </a:lnSpc>
              <a:spcBef>
                <a:spcPts val="240"/>
              </a:spcBef>
            </a:pP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 </a:t>
            </a:r>
            <a:r>
              <a:rPr sz="2600" spc="295" dirty="0">
                <a:solidFill>
                  <a:srgbClr val="FBFFFF"/>
                </a:solidFill>
                <a:latin typeface="Arial"/>
                <a:cs typeface="Arial"/>
              </a:rPr>
              <a:t>from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your  </a:t>
            </a:r>
            <a:r>
              <a:rPr sz="2600" spc="165" dirty="0">
                <a:solidFill>
                  <a:srgbClr val="FBFFFF"/>
                </a:solidFill>
                <a:latin typeface="Arial"/>
                <a:cs typeface="Arial"/>
              </a:rPr>
              <a:t>missionaries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</a:t>
            </a:r>
            <a:r>
              <a:rPr sz="2600" spc="-204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have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small </a:t>
            </a:r>
            <a:r>
              <a:rPr sz="2600" spc="229" dirty="0">
                <a:solidFill>
                  <a:srgbClr val="FBFFFF"/>
                </a:solidFill>
                <a:latin typeface="Arial"/>
                <a:cs typeface="Arial"/>
              </a:rPr>
              <a:t>groups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record</a:t>
            </a:r>
            <a:r>
              <a:rPr sz="2600" spc="-44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videos</a:t>
            </a:r>
            <a:endParaRPr sz="2600">
              <a:latin typeface="Arial"/>
              <a:cs typeface="Arial"/>
            </a:endParaRPr>
          </a:p>
          <a:p>
            <a:pPr marL="478790" marR="470534" algn="ctr">
              <a:lnSpc>
                <a:spcPct val="124600"/>
              </a:lnSpc>
              <a:spcBef>
                <a:spcPts val="25"/>
              </a:spcBef>
            </a:pP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of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r>
              <a:rPr sz="260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lifting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20" dirty="0">
                <a:solidFill>
                  <a:srgbClr val="FBFFFF"/>
                </a:solidFill>
                <a:latin typeface="Arial"/>
                <a:cs typeface="Arial"/>
              </a:rPr>
              <a:t>up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70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requests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5855" y="4072635"/>
            <a:ext cx="3684270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67310" algn="ctr">
              <a:lnSpc>
                <a:spcPct val="107600"/>
              </a:lnSpc>
              <a:spcBef>
                <a:spcPts val="100"/>
              </a:spcBef>
            </a:pPr>
            <a:r>
              <a:rPr sz="3400" i="1" spc="370" dirty="0">
                <a:solidFill>
                  <a:srgbClr val="FBFFFF"/>
                </a:solidFill>
                <a:latin typeface="Arial"/>
                <a:cs typeface="Arial"/>
              </a:rPr>
              <a:t>Connect </a:t>
            </a:r>
            <a:r>
              <a:rPr sz="3400" i="1" spc="475" dirty="0">
                <a:solidFill>
                  <a:srgbClr val="FBFFFF"/>
                </a:solidFill>
                <a:latin typeface="Arial"/>
                <a:cs typeface="Arial"/>
              </a:rPr>
              <a:t>w/</a:t>
            </a:r>
            <a:r>
              <a:rPr sz="3400" i="1" spc="-9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3400" i="1" spc="420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3400" i="1" spc="305" dirty="0">
                <a:solidFill>
                  <a:srgbClr val="FBFFFF"/>
                </a:solidFill>
                <a:latin typeface="Arial"/>
                <a:cs typeface="Arial"/>
              </a:rPr>
              <a:t>Missionaries</a:t>
            </a:r>
            <a:endParaRPr sz="3400">
              <a:latin typeface="Arial"/>
              <a:cs typeface="Arial"/>
            </a:endParaRPr>
          </a:p>
          <a:p>
            <a:pPr marL="12700" marR="5080" algn="ctr">
              <a:lnSpc>
                <a:spcPct val="124900"/>
              </a:lnSpc>
              <a:spcBef>
                <a:spcPts val="2615"/>
              </a:spcBef>
            </a:pP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Zoom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90" dirty="0">
                <a:solidFill>
                  <a:srgbClr val="FBFFFF"/>
                </a:solidFill>
                <a:latin typeface="Arial"/>
                <a:cs typeface="Arial"/>
              </a:rPr>
              <a:t>or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Skype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10" dirty="0">
                <a:solidFill>
                  <a:srgbClr val="FBFFFF"/>
                </a:solidFill>
                <a:latin typeface="Arial"/>
                <a:cs typeface="Arial"/>
              </a:rPr>
              <a:t>with</a:t>
            </a:r>
            <a:r>
              <a:rPr sz="2600" spc="-1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</a:t>
            </a:r>
            <a:r>
              <a:rPr sz="2600" spc="280" dirty="0">
                <a:solidFill>
                  <a:srgbClr val="FBFFFF"/>
                </a:solidFill>
                <a:latin typeface="Arial"/>
                <a:cs typeface="Arial"/>
              </a:rPr>
              <a:t>during  </a:t>
            </a:r>
            <a:r>
              <a:rPr sz="2600" spc="204" dirty="0">
                <a:solidFill>
                  <a:srgbClr val="FBFFFF"/>
                </a:solidFill>
                <a:latin typeface="Arial"/>
                <a:cs typeface="Arial"/>
              </a:rPr>
              <a:t>corporate worship— 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even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if </a:t>
            </a:r>
            <a:r>
              <a:rPr sz="2600" spc="210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2600" spc="-47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40" dirty="0">
                <a:solidFill>
                  <a:srgbClr val="FBFFFF"/>
                </a:solidFill>
                <a:latin typeface="Arial"/>
                <a:cs typeface="Arial"/>
              </a:rPr>
              <a:t>are </a:t>
            </a:r>
            <a:r>
              <a:rPr sz="2600" spc="150" dirty="0">
                <a:solidFill>
                  <a:srgbClr val="FBFFFF"/>
                </a:solidFill>
                <a:latin typeface="Arial"/>
                <a:cs typeface="Arial"/>
              </a:rPr>
              <a:t>still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2600" spc="245" dirty="0">
                <a:solidFill>
                  <a:srgbClr val="FBFFFF"/>
                </a:solidFill>
                <a:latin typeface="Arial"/>
                <a:cs typeface="Arial"/>
              </a:rPr>
              <a:t>streaming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15" dirty="0">
                <a:solidFill>
                  <a:srgbClr val="FBFFFF"/>
                </a:solidFill>
                <a:latin typeface="Arial"/>
                <a:cs typeface="Arial"/>
              </a:rPr>
              <a:t>online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87727" y="3367370"/>
            <a:ext cx="242619" cy="24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90154" y="4072635"/>
            <a:ext cx="3398520" cy="444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261620" indent="1270" algn="ctr">
              <a:lnSpc>
                <a:spcPct val="107600"/>
              </a:lnSpc>
              <a:spcBef>
                <a:spcPts val="100"/>
              </a:spcBef>
            </a:pPr>
            <a:r>
              <a:rPr sz="3400" i="1" spc="385" dirty="0">
                <a:solidFill>
                  <a:srgbClr val="FBFFFF"/>
                </a:solidFill>
                <a:latin typeface="Arial"/>
                <a:cs typeface="Arial"/>
              </a:rPr>
              <a:t>Support </a:t>
            </a:r>
            <a:r>
              <a:rPr sz="3400" i="1" spc="420" dirty="0">
                <a:solidFill>
                  <a:srgbClr val="FBFFFF"/>
                </a:solidFill>
                <a:latin typeface="Arial"/>
                <a:cs typeface="Arial"/>
              </a:rPr>
              <a:t>the  </a:t>
            </a:r>
            <a:r>
              <a:rPr sz="3400" i="1" spc="585" dirty="0">
                <a:solidFill>
                  <a:srgbClr val="FBFFFF"/>
                </a:solidFill>
                <a:latin typeface="Arial"/>
                <a:cs typeface="Arial"/>
              </a:rPr>
              <a:t>M</a:t>
            </a:r>
            <a:r>
              <a:rPr sz="3400" i="1" spc="225" dirty="0">
                <a:solidFill>
                  <a:srgbClr val="FBFFFF"/>
                </a:solidFill>
                <a:latin typeface="Arial"/>
                <a:cs typeface="Arial"/>
              </a:rPr>
              <a:t>i</a:t>
            </a:r>
            <a:r>
              <a:rPr sz="3400" i="1" spc="95" dirty="0">
                <a:solidFill>
                  <a:srgbClr val="FBFFFF"/>
                </a:solidFill>
                <a:latin typeface="Arial"/>
                <a:cs typeface="Arial"/>
              </a:rPr>
              <a:t>ss</a:t>
            </a:r>
            <a:r>
              <a:rPr sz="3400" i="1" spc="290" dirty="0">
                <a:solidFill>
                  <a:srgbClr val="FBFFFF"/>
                </a:solidFill>
                <a:latin typeface="Arial"/>
                <a:cs typeface="Arial"/>
              </a:rPr>
              <a:t>i</a:t>
            </a:r>
            <a:r>
              <a:rPr sz="3400" i="1" spc="450" dirty="0">
                <a:solidFill>
                  <a:srgbClr val="FBFFFF"/>
                </a:solidFill>
                <a:latin typeface="Arial"/>
                <a:cs typeface="Arial"/>
              </a:rPr>
              <a:t>o</a:t>
            </a:r>
            <a:r>
              <a:rPr sz="3400" i="1" spc="440" dirty="0">
                <a:solidFill>
                  <a:srgbClr val="FBFFFF"/>
                </a:solidFill>
                <a:latin typeface="Arial"/>
                <a:cs typeface="Arial"/>
              </a:rPr>
              <a:t>n</a:t>
            </a:r>
            <a:r>
              <a:rPr sz="3400" i="1" spc="530" dirty="0">
                <a:solidFill>
                  <a:srgbClr val="FBFFFF"/>
                </a:solidFill>
                <a:latin typeface="Arial"/>
                <a:cs typeface="Arial"/>
              </a:rPr>
              <a:t>a</a:t>
            </a:r>
            <a:r>
              <a:rPr sz="3400" i="1" spc="365" dirty="0">
                <a:solidFill>
                  <a:srgbClr val="FBFFFF"/>
                </a:solidFill>
                <a:latin typeface="Arial"/>
                <a:cs typeface="Arial"/>
              </a:rPr>
              <a:t>r</a:t>
            </a:r>
            <a:r>
              <a:rPr sz="3400" i="1" spc="290" dirty="0">
                <a:solidFill>
                  <a:srgbClr val="FBFFFF"/>
                </a:solidFill>
                <a:latin typeface="Arial"/>
                <a:cs typeface="Arial"/>
              </a:rPr>
              <a:t>i</a:t>
            </a:r>
            <a:r>
              <a:rPr sz="3400" i="1" spc="280" dirty="0">
                <a:solidFill>
                  <a:srgbClr val="FBFFFF"/>
                </a:solidFill>
                <a:latin typeface="Arial"/>
                <a:cs typeface="Arial"/>
              </a:rPr>
              <a:t>e</a:t>
            </a:r>
            <a:r>
              <a:rPr sz="3400" i="1" dirty="0">
                <a:solidFill>
                  <a:srgbClr val="FBFFFF"/>
                </a:solidFill>
                <a:latin typeface="Arial"/>
                <a:cs typeface="Arial"/>
              </a:rPr>
              <a:t>s</a:t>
            </a:r>
            <a:endParaRPr sz="3400">
              <a:latin typeface="Arial"/>
              <a:cs typeface="Arial"/>
            </a:endParaRPr>
          </a:p>
          <a:p>
            <a:pPr marL="12700" marR="5080" indent="1905" algn="ctr">
              <a:lnSpc>
                <a:spcPct val="125000"/>
              </a:lnSpc>
              <a:spcBef>
                <a:spcPts val="2610"/>
              </a:spcBef>
            </a:pPr>
            <a:r>
              <a:rPr sz="2600" spc="155" dirty="0">
                <a:solidFill>
                  <a:srgbClr val="FBFFFF"/>
                </a:solidFill>
                <a:latin typeface="Arial"/>
                <a:cs typeface="Arial"/>
              </a:rPr>
              <a:t>Have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small </a:t>
            </a:r>
            <a:r>
              <a:rPr sz="2600" spc="235" dirty="0">
                <a:solidFill>
                  <a:srgbClr val="FBFFFF"/>
                </a:solidFill>
                <a:latin typeface="Arial"/>
                <a:cs typeface="Arial"/>
              </a:rPr>
              <a:t>groups 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adopt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 </a:t>
            </a:r>
            <a:r>
              <a:rPr sz="2600" spc="185" dirty="0">
                <a:solidFill>
                  <a:srgbClr val="FBFFFF"/>
                </a:solidFill>
                <a:latin typeface="Arial"/>
                <a:cs typeface="Arial"/>
              </a:rPr>
              <a:t>missionary  </a:t>
            </a:r>
            <a:r>
              <a:rPr sz="2600" spc="265" dirty="0">
                <a:solidFill>
                  <a:srgbClr val="FBFFFF"/>
                </a:solidFill>
                <a:latin typeface="Arial"/>
                <a:cs typeface="Arial"/>
              </a:rPr>
              <a:t>to</a:t>
            </a:r>
            <a:r>
              <a:rPr sz="2600" spc="-2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send</a:t>
            </a:r>
            <a:r>
              <a:rPr sz="2600" spc="-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355" dirty="0">
                <a:solidFill>
                  <a:srgbClr val="FBFFFF"/>
                </a:solidFill>
                <a:latin typeface="Arial"/>
                <a:cs typeface="Arial"/>
              </a:rPr>
              <a:t>them</a:t>
            </a:r>
            <a:r>
              <a:rPr sz="2600" spc="-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B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60" dirty="0">
                <a:solidFill>
                  <a:srgbClr val="FBFFFF"/>
                </a:solidFill>
                <a:latin typeface="Arial"/>
                <a:cs typeface="Arial"/>
              </a:rPr>
              <a:t>care  </a:t>
            </a:r>
            <a:r>
              <a:rPr sz="2600" spc="170" dirty="0">
                <a:solidFill>
                  <a:srgbClr val="FBFFFF"/>
                </a:solidFill>
                <a:latin typeface="Arial"/>
                <a:cs typeface="Arial"/>
              </a:rPr>
              <a:t>package; </a:t>
            </a: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send</a:t>
            </a:r>
            <a:r>
              <a:rPr sz="2600" spc="-21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180" dirty="0">
                <a:solidFill>
                  <a:srgbClr val="FBFFFF"/>
                </a:solidFill>
                <a:latin typeface="Arial"/>
                <a:cs typeface="Arial"/>
              </a:rPr>
              <a:t>extra  </a:t>
            </a:r>
            <a:r>
              <a:rPr sz="2600" spc="195" dirty="0">
                <a:solidFill>
                  <a:srgbClr val="FBFFFF"/>
                </a:solidFill>
                <a:latin typeface="Arial"/>
                <a:cs typeface="Arial"/>
              </a:rPr>
              <a:t>masks</a:t>
            </a:r>
            <a:r>
              <a:rPr sz="2600" spc="-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2600" spc="254" dirty="0">
                <a:solidFill>
                  <a:srgbClr val="FBFFFF"/>
                </a:solidFill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600" spc="200" dirty="0">
                <a:solidFill>
                  <a:srgbClr val="FBFFFF"/>
                </a:solidFill>
                <a:latin typeface="Arial"/>
                <a:cs typeface="Arial"/>
              </a:rPr>
              <a:t>handsanitizer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738592-9C99-B84A-9379-D70B4ADF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2" y="412943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1408" y="2553629"/>
            <a:ext cx="2446655" cy="7733665"/>
          </a:xfrm>
          <a:custGeom>
            <a:avLst/>
            <a:gdLst/>
            <a:ahLst/>
            <a:cxnLst/>
            <a:rect l="l" t="t" r="r" b="b"/>
            <a:pathLst>
              <a:path w="2446655" h="7733665">
                <a:moveTo>
                  <a:pt x="0" y="7733370"/>
                </a:moveTo>
                <a:lnTo>
                  <a:pt x="2446591" y="7733370"/>
                </a:lnTo>
                <a:lnTo>
                  <a:pt x="2446591" y="0"/>
                </a:lnTo>
                <a:lnTo>
                  <a:pt x="0" y="0"/>
                </a:lnTo>
                <a:lnTo>
                  <a:pt x="0" y="7733370"/>
                </a:lnTo>
                <a:close/>
              </a:path>
            </a:pathLst>
          </a:custGeom>
          <a:solidFill>
            <a:srgbClr val="D0D0CE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41408" y="0"/>
            <a:ext cx="2446655" cy="2553970"/>
          </a:xfrm>
          <a:custGeom>
            <a:avLst/>
            <a:gdLst/>
            <a:ahLst/>
            <a:cxnLst/>
            <a:rect l="l" t="t" r="r" b="b"/>
            <a:pathLst>
              <a:path w="2446655" h="2553970">
                <a:moveTo>
                  <a:pt x="0" y="0"/>
                </a:moveTo>
                <a:lnTo>
                  <a:pt x="2446591" y="0"/>
                </a:lnTo>
                <a:lnTo>
                  <a:pt x="2446591" y="2553629"/>
                </a:lnTo>
                <a:lnTo>
                  <a:pt x="0" y="2553629"/>
                </a:lnTo>
                <a:lnTo>
                  <a:pt x="0" y="0"/>
                </a:lnTo>
                <a:close/>
              </a:path>
            </a:pathLst>
          </a:custGeom>
          <a:solidFill>
            <a:srgbClr val="FB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8274" y="2171089"/>
            <a:ext cx="11199495" cy="220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365" marR="5080" indent="-3543300">
              <a:lnSpc>
                <a:spcPct val="111800"/>
              </a:lnSpc>
              <a:spcBef>
                <a:spcPts val="100"/>
              </a:spcBef>
            </a:pPr>
            <a:r>
              <a:rPr sz="6400" spc="935" dirty="0">
                <a:solidFill>
                  <a:srgbClr val="FBFFFF"/>
                </a:solidFill>
              </a:rPr>
              <a:t>What</a:t>
            </a:r>
            <a:r>
              <a:rPr sz="6400" spc="-985" dirty="0">
                <a:solidFill>
                  <a:srgbClr val="FBFFFF"/>
                </a:solidFill>
              </a:rPr>
              <a:t> </a:t>
            </a:r>
            <a:r>
              <a:rPr sz="6400" spc="705" dirty="0">
                <a:solidFill>
                  <a:srgbClr val="FBFFFF"/>
                </a:solidFill>
              </a:rPr>
              <a:t>you </a:t>
            </a:r>
            <a:r>
              <a:rPr sz="6400" spc="545" dirty="0">
                <a:solidFill>
                  <a:srgbClr val="FBFFFF"/>
                </a:solidFill>
              </a:rPr>
              <a:t>care </a:t>
            </a:r>
            <a:r>
              <a:rPr sz="6400" spc="640" dirty="0">
                <a:solidFill>
                  <a:srgbClr val="FBFFFF"/>
                </a:solidFill>
              </a:rPr>
              <a:t>about, </a:t>
            </a:r>
            <a:r>
              <a:rPr sz="6400" spc="705" dirty="0">
                <a:solidFill>
                  <a:srgbClr val="FBFFFF"/>
                </a:solidFill>
              </a:rPr>
              <a:t>you  </a:t>
            </a:r>
            <a:r>
              <a:rPr sz="6400" spc="645" dirty="0">
                <a:solidFill>
                  <a:srgbClr val="FBFFFF"/>
                </a:solidFill>
              </a:rPr>
              <a:t>celebrate</a:t>
            </a:r>
            <a:endParaRPr sz="6400"/>
          </a:p>
        </p:txBody>
      </p:sp>
      <p:sp>
        <p:nvSpPr>
          <p:cNvPr id="6" name="object 6"/>
          <p:cNvSpPr txBox="1"/>
          <p:nvPr/>
        </p:nvSpPr>
        <p:spPr>
          <a:xfrm>
            <a:off x="1774546" y="5315356"/>
            <a:ext cx="12329160" cy="21958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745"/>
              </a:spcBef>
            </a:pPr>
            <a:r>
              <a:rPr sz="4200" spc="315" dirty="0">
                <a:solidFill>
                  <a:srgbClr val="FBFFFF"/>
                </a:solidFill>
                <a:latin typeface="Arial"/>
                <a:cs typeface="Arial"/>
              </a:rPr>
              <a:t>If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59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505" dirty="0">
                <a:solidFill>
                  <a:srgbClr val="FBFFFF"/>
                </a:solidFill>
                <a:latin typeface="Arial"/>
                <a:cs typeface="Arial"/>
              </a:rPr>
              <a:t>don't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25" dirty="0">
                <a:solidFill>
                  <a:srgbClr val="FBFFFF"/>
                </a:solidFill>
                <a:latin typeface="Arial"/>
                <a:cs typeface="Arial"/>
              </a:rPr>
              <a:t>celebrate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45" dirty="0">
                <a:solidFill>
                  <a:srgbClr val="FBFFFF"/>
                </a:solidFill>
                <a:latin typeface="Arial"/>
                <a:cs typeface="Arial"/>
              </a:rPr>
              <a:t>global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350" dirty="0">
                <a:solidFill>
                  <a:srgbClr val="FBFFFF"/>
                </a:solidFill>
                <a:latin typeface="Arial"/>
                <a:cs typeface="Arial"/>
              </a:rPr>
              <a:t>missions,</a:t>
            </a:r>
            <a:endParaRPr sz="4200">
              <a:latin typeface="Arial"/>
              <a:cs typeface="Arial"/>
            </a:endParaRPr>
          </a:p>
          <a:p>
            <a:pPr marL="12700" marR="5080" algn="ctr">
              <a:lnSpc>
                <a:spcPts val="5710"/>
              </a:lnSpc>
              <a:spcBef>
                <a:spcPts val="280"/>
              </a:spcBef>
            </a:pPr>
            <a:r>
              <a:rPr sz="4200" spc="459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560" dirty="0">
                <a:solidFill>
                  <a:srgbClr val="FBFFFF"/>
                </a:solidFill>
                <a:latin typeface="Arial"/>
                <a:cs typeface="Arial"/>
              </a:rPr>
              <a:t>communicate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530" dirty="0">
                <a:solidFill>
                  <a:srgbClr val="FBFFFF"/>
                </a:solidFill>
                <a:latin typeface="Arial"/>
                <a:cs typeface="Arial"/>
              </a:rPr>
              <a:t>to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59" dirty="0">
                <a:solidFill>
                  <a:srgbClr val="FBFFFF"/>
                </a:solidFill>
                <a:latin typeface="Arial"/>
                <a:cs typeface="Arial"/>
              </a:rPr>
              <a:t>your</a:t>
            </a:r>
            <a:r>
              <a:rPr sz="4200" spc="150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45" dirty="0">
                <a:solidFill>
                  <a:srgbClr val="FBFFFF"/>
                </a:solidFill>
                <a:latin typeface="Arial"/>
                <a:cs typeface="Arial"/>
              </a:rPr>
              <a:t>people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459" dirty="0">
                <a:solidFill>
                  <a:srgbClr val="FBFFFF"/>
                </a:solidFill>
                <a:latin typeface="Arial"/>
                <a:cs typeface="Arial"/>
              </a:rPr>
              <a:t>you</a:t>
            </a:r>
            <a:r>
              <a:rPr sz="4200" spc="1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505" dirty="0">
                <a:solidFill>
                  <a:srgbClr val="FBFFFF"/>
                </a:solidFill>
                <a:latin typeface="Arial"/>
                <a:cs typeface="Arial"/>
              </a:rPr>
              <a:t>don't  </a:t>
            </a:r>
            <a:r>
              <a:rPr sz="4200" spc="360" dirty="0">
                <a:solidFill>
                  <a:srgbClr val="FBFFFF"/>
                </a:solidFill>
                <a:latin typeface="Arial"/>
                <a:cs typeface="Arial"/>
              </a:rPr>
              <a:t>care </a:t>
            </a:r>
            <a:r>
              <a:rPr sz="4200" spc="520" dirty="0">
                <a:solidFill>
                  <a:srgbClr val="FBFFFF"/>
                </a:solidFill>
                <a:latin typeface="Arial"/>
                <a:cs typeface="Arial"/>
              </a:rPr>
              <a:t>about</a:t>
            </a:r>
            <a:r>
              <a:rPr sz="4200" spc="-55" dirty="0">
                <a:solidFill>
                  <a:srgbClr val="FBFFFF"/>
                </a:solidFill>
                <a:latin typeface="Arial"/>
                <a:cs typeface="Arial"/>
              </a:rPr>
              <a:t> </a:t>
            </a:r>
            <a:r>
              <a:rPr sz="4200" spc="525" dirty="0">
                <a:solidFill>
                  <a:srgbClr val="FBFFFF"/>
                </a:solidFill>
                <a:latin typeface="Arial"/>
                <a:cs typeface="Arial"/>
              </a:rPr>
              <a:t>it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31335" y="926835"/>
            <a:ext cx="883853" cy="667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600200" y="1234304"/>
            <a:ext cx="13016410" cy="175395"/>
          </a:xfrm>
          <a:custGeom>
            <a:avLst/>
            <a:gdLst/>
            <a:ahLst/>
            <a:cxnLst/>
            <a:rect l="l" t="t" r="r" b="b"/>
            <a:pathLst>
              <a:path w="13340715">
                <a:moveTo>
                  <a:pt x="0" y="0"/>
                </a:moveTo>
                <a:lnTo>
                  <a:pt x="13340321" y="0"/>
                </a:lnTo>
              </a:path>
            </a:pathLst>
          </a:custGeom>
          <a:ln w="52362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137AE-E9C4-A94B-9F7E-450E8FBC1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182141"/>
            <a:ext cx="3175000" cy="149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439</Words>
  <Application>Microsoft Macintosh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Churches will have to</vt:lpstr>
      <vt:lpstr> Four Stressors</vt:lpstr>
      <vt:lpstr>HOW TO PRIORITIZE  GLOBAL MISSIONS</vt:lpstr>
      <vt:lpstr>HOW TO PRIORITIZE  GLOBAL MISSIONS</vt:lpstr>
      <vt:lpstr>HOW TO PRIORITIZE  GLOBAL MISSIONS</vt:lpstr>
      <vt:lpstr>HOW TO PRIORITIZE  GLOBAL MISSIONS</vt:lpstr>
      <vt:lpstr>What you care about, you  celebrate</vt:lpstr>
      <vt:lpstr>PowerPoint Presentation</vt:lpstr>
      <vt:lpstr>Ask yourselves these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NATALIYA OSIPOVA</cp:lastModifiedBy>
  <cp:revision>3</cp:revision>
  <cp:lastPrinted>2020-05-07T03:15:14Z</cp:lastPrinted>
  <dcterms:created xsi:type="dcterms:W3CDTF">2020-05-07T03:08:04Z</dcterms:created>
  <dcterms:modified xsi:type="dcterms:W3CDTF">2020-05-07T03:31:39Z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2020-05-06T00:00:00Z</vt:filetime>
  </property>
  <property fmtid="{D5CDD505-2E9C-101B-9397-08002B2CF9AE}" pid="3" name="LastSaved">
    <vt:filetime>2020-05-07T00:00:00Z</vt:filetime>
  </property>
</Properties>
</file>