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8" r:id="rId2"/>
    <p:sldId id="259" r:id="rId3"/>
    <p:sldId id="260" r:id="rId4"/>
    <p:sldId id="261" r:id="rId5"/>
    <p:sldId id="264" r:id="rId6"/>
    <p:sldId id="265" r:id="rId7"/>
    <p:sldId id="267" r:id="rId8"/>
    <p:sldId id="266" r:id="rId9"/>
    <p:sldId id="268" r:id="rId10"/>
    <p:sldId id="262" r:id="rId11"/>
    <p:sldId id="270" r:id="rId12"/>
    <p:sldId id="263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1" r:id="rId25"/>
    <p:sldId id="283" r:id="rId26"/>
    <p:sldId id="285" r:id="rId27"/>
    <p:sldId id="284" r:id="rId28"/>
    <p:sldId id="286" r:id="rId29"/>
    <p:sldId id="287" r:id="rId30"/>
    <p:sldId id="289" r:id="rId31"/>
    <p:sldId id="291" r:id="rId32"/>
    <p:sldId id="290" r:id="rId33"/>
    <p:sldId id="292" r:id="rId34"/>
    <p:sldId id="294" r:id="rId35"/>
    <p:sldId id="295" r:id="rId36"/>
    <p:sldId id="296" r:id="rId37"/>
    <p:sldId id="293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2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jp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7F85751-1C3A-9241-87B1-3CA437FE6EE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933E665-A7D1-4246-9A85-859229D491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7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351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941" y="339517"/>
            <a:ext cx="647529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Confession</a:t>
            </a:r>
          </a:p>
          <a:p>
            <a:pPr algn="ctr"/>
            <a:endParaRPr lang="en-US" b="1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2800" i="1" dirty="0">
                <a:solidFill>
                  <a:srgbClr val="FFFF00"/>
                </a:solidFill>
                <a:latin typeface="Calibri"/>
                <a:cs typeface="Calibri"/>
              </a:rPr>
              <a:t>(Short Silence then read together</a:t>
            </a:r>
            <a:r>
              <a:rPr lang="en-AU" sz="2800" i="1" dirty="0" smtClean="0">
                <a:solidFill>
                  <a:srgbClr val="FFFF00"/>
                </a:solidFill>
                <a:latin typeface="Calibri"/>
                <a:cs typeface="Calibri"/>
              </a:rPr>
              <a:t>)</a:t>
            </a:r>
          </a:p>
          <a:p>
            <a:pPr algn="ctr"/>
            <a:endParaRPr lang="en-AU" i="1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Have mercy on me, O God,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according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to your unfailing love;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according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to your great compassion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blot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out my transgressions.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Wash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away all my iniquity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cleanse me from my sin.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For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know my transgressions,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my sin is always before me. </a:t>
            </a:r>
          </a:p>
          <a:p>
            <a:r>
              <a:rPr lang="en-AU" sz="3200" dirty="0"/>
              <a:t>	</a:t>
            </a:r>
            <a:endParaRPr lang="en-AU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75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4473" y="1056276"/>
            <a:ext cx="7355434" cy="529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AU" i="1" dirty="0"/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Create in me a pure heart, O God, 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renew a steadfast spirit within me. 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Do not cast me from your presence 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or take your Holy Spirit from me. 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Restore to me the joy of your salvation </a:t>
            </a:r>
          </a:p>
          <a:p>
            <a:pPr>
              <a:spcAft>
                <a:spcPts val="600"/>
              </a:spcAft>
            </a:pP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grant me a willing spirit, to sustain me.</a:t>
            </a:r>
          </a:p>
          <a:p>
            <a:pPr>
              <a:spcAft>
                <a:spcPts val="600"/>
              </a:spcAft>
            </a:pP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								</a:t>
            </a:r>
            <a:r>
              <a:rPr lang="en-AU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Psalm 51: 1-3, 10-12</a:t>
            </a:r>
            <a:endParaRPr lang="en-AU" sz="28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	</a:t>
            </a:r>
            <a:endParaRPr lang="en-AU" sz="3600" b="1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0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2972" y="86916"/>
            <a:ext cx="794126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  <a:latin typeface="Calibri"/>
                <a:cs typeface="Calibri"/>
              </a:rPr>
              <a:t>Assurance of </a:t>
            </a:r>
            <a:r>
              <a:rPr lang="en-US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forgiveness</a:t>
            </a:r>
          </a:p>
          <a:p>
            <a:endParaRPr lang="en-AU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Christ died to sin once for all;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but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life he 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lives, he lives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to God.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In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same way, count yourselves dead to sin but alive to God in Christ Jesus.</a:t>
            </a:r>
            <a:r>
              <a:rPr lang="en-AU" dirty="0">
                <a:solidFill>
                  <a:srgbClr val="FFFF00"/>
                </a:solidFill>
                <a:latin typeface="Calibri"/>
                <a:cs typeface="Calibri"/>
              </a:rPr>
              <a:t>	  </a:t>
            </a:r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r"/>
            <a:r>
              <a:rPr lang="en-AU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Romans </a:t>
            </a:r>
            <a:r>
              <a:rPr lang="en-AU" sz="2800" b="1" i="1" dirty="0">
                <a:solidFill>
                  <a:srgbClr val="FFFF00"/>
                </a:solidFill>
                <a:latin typeface="Calibri"/>
                <a:cs typeface="Calibri"/>
              </a:rPr>
              <a:t>6:10-</a:t>
            </a:r>
            <a:r>
              <a:rPr lang="en-AU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11</a:t>
            </a:r>
          </a:p>
          <a:p>
            <a:endParaRPr lang="en-AU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God, who is rich in mercy,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out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of the great love with which he loved us, </a:t>
            </a:r>
            <a:r>
              <a:rPr lang="en-AU" sz="3200" baseline="300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even when we were dead in our trespasses, made us alive together with 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Christ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—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by grace you have been saved.</a:t>
            </a:r>
            <a:r>
              <a:rPr lang="en-AU" dirty="0">
                <a:solidFill>
                  <a:srgbClr val="FFFF00"/>
                </a:solidFill>
                <a:latin typeface="Calibri"/>
                <a:cs typeface="Calibri"/>
              </a:rPr>
              <a:t>		</a:t>
            </a:r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r"/>
            <a:r>
              <a:rPr lang="en-AU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Ephesians </a:t>
            </a:r>
            <a:r>
              <a:rPr lang="en-AU" sz="2800" b="1" i="1" dirty="0">
                <a:solidFill>
                  <a:srgbClr val="FFFF00"/>
                </a:solidFill>
                <a:latin typeface="Calibri"/>
                <a:cs typeface="Calibri"/>
              </a:rPr>
              <a:t>2:4-5</a:t>
            </a:r>
            <a:endParaRPr lang="en-AU"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0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0828" y="1709920"/>
            <a:ext cx="66901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Calibri"/>
                <a:cs typeface="Calibri"/>
              </a:rPr>
              <a:t>Bible Reading: Luke 24:13-32 </a:t>
            </a:r>
            <a:endParaRPr lang="en-US" sz="3200" b="1" i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  <a:latin typeface="Calibri"/>
                <a:cs typeface="Calibri"/>
              </a:rPr>
              <a:t>  </a:t>
            </a:r>
            <a:r>
              <a:rPr lang="en-US" sz="3200" b="1" i="1" dirty="0">
                <a:solidFill>
                  <a:srgbClr val="FFFF00"/>
                </a:solidFill>
                <a:latin typeface="Calibri"/>
                <a:cs typeface="Calibri"/>
              </a:rPr>
              <a:t>			        </a:t>
            </a:r>
            <a:endParaRPr lang="en-US" sz="3200" b="1" i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b="1" i="1" dirty="0" smtClean="0">
                <a:solidFill>
                  <a:srgbClr val="FFFF00"/>
                </a:solidFill>
                <a:latin typeface="Calibri"/>
                <a:cs typeface="Calibri"/>
              </a:rPr>
              <a:t>Reader</a:t>
            </a:r>
            <a:r>
              <a:rPr lang="en-US" sz="3200" b="1" i="1" dirty="0">
                <a:solidFill>
                  <a:srgbClr val="FFFF00"/>
                </a:solidFill>
                <a:latin typeface="Calibri"/>
                <a:cs typeface="Calibri"/>
              </a:rPr>
              <a:t>: Charlie Fletcher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6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FFFF00"/>
                </a:solidFill>
                <a:latin typeface="Calibri"/>
                <a:cs typeface="Calibri"/>
              </a:rPr>
              <a:t>13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Now that same day two of them were going to a village called Emmaus, about seven miles from Jerusalem.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14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They were talking with each other about everything that had happened.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15 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As they talked and discussed these things with each other, Jesus himself came up and walked along with them;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16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but they were kept from </a:t>
            </a:r>
            <a:r>
              <a:rPr lang="en-US" sz="3200" dirty="0" err="1">
                <a:solidFill>
                  <a:srgbClr val="FFFF00"/>
                </a:solidFill>
                <a:latin typeface="Calibri"/>
                <a:cs typeface="Calibri"/>
              </a:rPr>
              <a:t>recognising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 him.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7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17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He asked them, ‘What are you discussing together as you walk along?’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They stood still, their faces downcast.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18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One of them, named </a:t>
            </a:r>
            <a:r>
              <a:rPr lang="en-US" sz="3200" dirty="0" err="1">
                <a:solidFill>
                  <a:srgbClr val="FFFF00"/>
                </a:solidFill>
                <a:latin typeface="Calibri"/>
                <a:cs typeface="Calibri"/>
              </a:rPr>
              <a:t>Cleopas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, asked him, ‘Are you the only one visiting Jerusalem who does not know the things that have happened there in these days?’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19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‘What things?’ he asked.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3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‘About Jesus of Nazareth,’ they replied. ‘He was a prophet, powerful in word and deed before God and all the people.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20 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 chief priests and our rulers handed him over to be sentenced to death, and they crucified him;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21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but we had hoped that he was the one who was going to redeem Israel. And what is more, it is the third day since all this took place. 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11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22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In addition, some of our women amazed us. They went to the tomb early this morning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23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but didn’t find his body. They came and told us that they had seen a vision of angels, who said he was alive.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24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Then some of our companions went to the tomb and found it just as the women had said, but they did not see Jesus.’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292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25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He said to them, ‘How foolish you are, and how slow to believe all that the prophets have spoken!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26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Did not the Messiah have to suffer these things and then enter his glory?’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27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And beginning with Moses and all the Prophets, he explained to them what was said in all the Scriptures concerning himself.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694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28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As they approached the village to which they were going, Jesus continued on as if he were going further.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29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But they urged him strongly, ‘Stay with us, for it is nearly evening; the day is almost over.’ So he went in to stay with them</a:t>
            </a:r>
            <a:r>
              <a:rPr lang="en-US" sz="3200" dirty="0"/>
              <a:t>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410989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8361"/>
            <a:ext cx="5984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alibri"/>
                <a:cs typeface="Calibri"/>
              </a:rPr>
              <a:t>Communion </a:t>
            </a:r>
            <a:endParaRPr lang="en-US" sz="6000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Calibri"/>
                <a:cs typeface="Calibri"/>
              </a:rPr>
              <a:t>Service</a:t>
            </a:r>
            <a:endParaRPr lang="en-AU" sz="6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84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8963" y="1156885"/>
            <a:ext cx="81349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30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When he was at the table with them, he took bread, gave thanks, broke it and began to give it to them.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31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Then their eyes were opened and they </a:t>
            </a:r>
            <a:r>
              <a:rPr lang="en-US" sz="3200" dirty="0" err="1">
                <a:solidFill>
                  <a:srgbClr val="FFFF00"/>
                </a:solidFill>
                <a:latin typeface="Calibri"/>
                <a:cs typeface="Calibri"/>
              </a:rPr>
              <a:t>recognised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 him, and he disappeared from their sight. </a:t>
            </a:r>
            <a:r>
              <a:rPr lang="en-US" sz="3200" b="1" baseline="30000" dirty="0">
                <a:solidFill>
                  <a:srgbClr val="FFFF00"/>
                </a:solidFill>
                <a:latin typeface="Calibri"/>
                <a:cs typeface="Calibri"/>
              </a:rPr>
              <a:t>32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They asked each other, ‘Were not our hearts burning within us while he talked with us on the road and opened the Scriptures to us?’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163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95" y="1810776"/>
            <a:ext cx="4777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i="1" dirty="0">
                <a:solidFill>
                  <a:srgbClr val="FFFF00"/>
                </a:solidFill>
                <a:latin typeface="Calibri"/>
                <a:cs typeface="Calibri"/>
              </a:rPr>
              <a:t>Short Reflection </a:t>
            </a:r>
            <a:endParaRPr lang="en-AU" sz="36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1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496" y="786605"/>
            <a:ext cx="82355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rgbClr val="FFFF00"/>
                </a:solidFill>
                <a:latin typeface="Calibri"/>
                <a:cs typeface="Calibri"/>
              </a:rPr>
              <a:t>At </a:t>
            </a:r>
            <a:r>
              <a:rPr lang="en-AU" sz="3600" b="1" dirty="0">
                <a:solidFill>
                  <a:srgbClr val="FFFF00"/>
                </a:solidFill>
                <a:latin typeface="Calibri"/>
                <a:cs typeface="Calibri"/>
              </a:rPr>
              <a:t>The Cross (Love Ran Red</a:t>
            </a:r>
            <a:r>
              <a:rPr lang="en-AU" sz="3600" b="1" dirty="0" smtClean="0">
                <a:solidFill>
                  <a:srgbClr val="FFFF00"/>
                </a:solidFill>
                <a:latin typeface="Calibri"/>
                <a:cs typeface="Calibri"/>
              </a:rPr>
              <a:t>)</a:t>
            </a:r>
          </a:p>
          <a:p>
            <a:r>
              <a:rPr lang="en-AU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AU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AU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There's a place where mercy reigns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never 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dies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There's a place where streams of grace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flow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deep and 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wide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all the love I've ever found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Comes like a flood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Comes flowing 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down</a:t>
            </a:r>
          </a:p>
          <a:p>
            <a:pPr algn="ctr"/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r"/>
            <a:r>
              <a:rPr lang="en-AU" i="1" dirty="0" smtClean="0">
                <a:solidFill>
                  <a:srgbClr val="FFFF00"/>
                </a:solidFill>
                <a:latin typeface="Calibri"/>
                <a:cs typeface="Calibri"/>
              </a:rPr>
              <a:t>Chris </a:t>
            </a:r>
            <a:r>
              <a:rPr lang="en-AU" i="1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lang="en-AU" i="1" dirty="0" smtClean="0">
                <a:solidFill>
                  <a:srgbClr val="FFFF00"/>
                </a:solidFill>
                <a:latin typeface="Calibri"/>
                <a:cs typeface="Calibri"/>
              </a:rPr>
              <a:t>omlin</a:t>
            </a:r>
            <a:endParaRPr lang="en-AU" i="1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34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95" y="1219759"/>
            <a:ext cx="492877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At 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surrender my life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Your love ran red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And my sin washed white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 Jesus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318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642" y="1599715"/>
            <a:ext cx="82355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There's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 place where sin and shame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are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powerless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my heart has peace with God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forgiveness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all the love I've ever found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Comes like a flood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Comes flowing down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3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95" y="1219759"/>
            <a:ext cx="492877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At 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surrender my life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Your love ran red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And my sin washed white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 Jesus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1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95" y="1219759"/>
            <a:ext cx="49287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my hope is found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on holy ground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 bow down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 bow down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arms open wide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You save my life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 bow down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 bow </a:t>
            </a:r>
          </a:p>
        </p:txBody>
      </p:sp>
    </p:spTree>
    <p:extLst>
      <p:ext uri="{BB962C8B-B14F-4D97-AF65-F5344CB8AC3E}">
        <p14:creationId xmlns:p14="http://schemas.microsoft.com/office/powerpoint/2010/main" val="132116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95" y="1219759"/>
            <a:ext cx="492877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At the cross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surrender my life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I'm in awe of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Where Your love ran red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And my sin washed whi</a:t>
            </a:r>
            <a:r>
              <a:rPr lang="en-AU" sz="3200" dirty="0">
                <a:solidFill>
                  <a:srgbClr val="FFFF00"/>
                </a:solidFill>
              </a:rPr>
              <a:t>te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</a:t>
            </a:r>
          </a:p>
          <a:p>
            <a:pPr algn="ctr"/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 owe all to You Jesus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984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4835" y="2087422"/>
            <a:ext cx="6336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i="1" dirty="0">
                <a:solidFill>
                  <a:srgbClr val="FFFF00"/>
                </a:solidFill>
                <a:latin typeface="Calibri"/>
                <a:cs typeface="Calibri"/>
              </a:rPr>
              <a:t>Prayers – Led by Jane Window</a:t>
            </a:r>
            <a:endParaRPr lang="en-AU" sz="36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86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656" y="2337213"/>
            <a:ext cx="804697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The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Lord Jesus, on the night he was betrayed, took bread, </a:t>
            </a:r>
            <a:r>
              <a:rPr lang="en-US" sz="3200" baseline="300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and when he had given thanks, he broke it and said, “This is my body, which is for you; do this in remembrance of me.</a:t>
            </a:r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”</a:t>
            </a:r>
          </a:p>
          <a:p>
            <a:endParaRPr lang="en-A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28670" y="993411"/>
            <a:ext cx="339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Communion:</a:t>
            </a:r>
            <a:r>
              <a:rPr lang="en-US" sz="3600" i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</a:p>
          <a:p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b="1" i="1" dirty="0" smtClean="0">
                <a:solidFill>
                  <a:srgbClr val="FFFF00"/>
                </a:solidFill>
                <a:latin typeface="Calibri"/>
                <a:cs typeface="Calibri"/>
              </a:rPr>
              <a:t>1 Corinthians 11</a:t>
            </a:r>
            <a:r>
              <a:rPr lang="en-US" b="1" dirty="0" smtClean="0">
                <a:solidFill>
                  <a:srgbClr val="FFFF00"/>
                </a:solidFill>
                <a:latin typeface="Calibri"/>
                <a:cs typeface="Calibri"/>
              </a:rPr>
              <a:t>: </a:t>
            </a:r>
            <a:r>
              <a:rPr lang="en-US" b="1" i="1" dirty="0" smtClean="0">
                <a:solidFill>
                  <a:srgbClr val="FFFF00"/>
                </a:solidFill>
                <a:latin typeface="Calibri"/>
                <a:cs typeface="Calibri"/>
              </a:rPr>
              <a:t>23b- 26</a:t>
            </a:r>
            <a:endParaRPr lang="en-US" b="1" i="1" dirty="0" smtClean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295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7494" y="746435"/>
            <a:ext cx="83487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Great and marvelous are your deeds,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Lord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God Almighty.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Just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and true are your ways,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King of the ages. 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Who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will not fear you, O lord,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bring glory to your name?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For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you alone are holy.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All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nations will come and worship before you,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for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your righteous acts have been revealed</a:t>
            </a:r>
            <a:r>
              <a:rPr lang="en-US" sz="3200" b="1" dirty="0">
                <a:solidFill>
                  <a:srgbClr val="FFFF00"/>
                </a:solidFill>
                <a:latin typeface="Calibri"/>
                <a:cs typeface="Calibri"/>
              </a:rPr>
              <a:t>. 	</a:t>
            </a:r>
            <a:r>
              <a:rPr lang="en-US" dirty="0">
                <a:latin typeface="Calibri"/>
                <a:cs typeface="Calibri"/>
              </a:rPr>
              <a:t>						</a:t>
            </a:r>
            <a:endParaRPr lang="en-US" dirty="0" smtClean="0">
              <a:latin typeface="Calibri"/>
              <a:cs typeface="Calibri"/>
            </a:endParaRPr>
          </a:p>
          <a:p>
            <a:pPr algn="ctr"/>
            <a:r>
              <a:rPr lang="en-US" b="1" i="1" dirty="0">
                <a:latin typeface="Calibri"/>
                <a:cs typeface="Calibri"/>
              </a:rPr>
              <a:t>	</a:t>
            </a:r>
            <a:r>
              <a:rPr lang="en-US" b="1" i="1" dirty="0" smtClean="0">
                <a:latin typeface="Calibri"/>
                <a:cs typeface="Calibri"/>
              </a:rPr>
              <a:t>																												</a:t>
            </a:r>
            <a:r>
              <a:rPr lang="en-US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Revelation </a:t>
            </a:r>
            <a:r>
              <a:rPr lang="en-US" sz="2800" b="1" i="1" dirty="0">
                <a:solidFill>
                  <a:srgbClr val="FFFF00"/>
                </a:solidFill>
                <a:latin typeface="Calibri"/>
                <a:cs typeface="Calibri"/>
              </a:rPr>
              <a:t>15:3-4</a:t>
            </a:r>
            <a:r>
              <a:rPr lang="en-US" sz="28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AU"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7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656" y="1431825"/>
            <a:ext cx="80469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In the same way, after supper he took the cup, saying, “This cup is the new covenant in my blood; do this, whenever you drink it, in remembrance of me.”  </a:t>
            </a:r>
            <a:r>
              <a:rPr lang="en-US" sz="3200" baseline="30000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For whenever you eat this bread and drink this cup, you proclaim the Lord’s death until he comes.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52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22" y="1143000"/>
            <a:ext cx="5080000" cy="4572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119276" y="3108499"/>
            <a:ext cx="4791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en-US" sz="2800" b="1" i="1" dirty="0" smtClean="0">
                <a:solidFill>
                  <a:schemeClr val="bg1"/>
                </a:solidFill>
                <a:latin typeface="Calibri"/>
                <a:cs typeface="Calibri"/>
              </a:rPr>
              <a:t>o this in remembrance of me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29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6095" y="640639"/>
            <a:ext cx="80721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Post Communion Prayer</a:t>
            </a:r>
            <a:r>
              <a:rPr lang="en-AU" sz="3600" i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</a:p>
          <a:p>
            <a:pPr algn="ctr"/>
            <a:endParaRPr lang="en-AU" sz="2800" i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2800" i="1" dirty="0" smtClean="0">
                <a:solidFill>
                  <a:srgbClr val="FFFF00"/>
                </a:solidFill>
                <a:latin typeface="Calibri"/>
                <a:cs typeface="Calibri"/>
              </a:rPr>
              <a:t>Father of all  ………..  give Light to the world </a:t>
            </a:r>
          </a:p>
          <a:p>
            <a:pPr algn="ctr"/>
            <a:endParaRPr lang="en-AU" sz="2800" i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pPr algn="ctr"/>
            <a:r>
              <a:rPr lang="en-AU" sz="2800" i="1" dirty="0" smtClean="0">
                <a:solidFill>
                  <a:srgbClr val="FFFF00"/>
                </a:solidFill>
                <a:latin typeface="Calibri"/>
                <a:cs typeface="Calibri"/>
              </a:rPr>
              <a:t>(Read Together) </a:t>
            </a:r>
          </a:p>
          <a:p>
            <a:endParaRPr lang="en-AU" b="1" i="1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b="1" dirty="0" smtClean="0">
                <a:solidFill>
                  <a:srgbClr val="FFFF00"/>
                </a:solidFill>
                <a:latin typeface="Calibri"/>
                <a:cs typeface="Calibri"/>
              </a:rPr>
              <a:t>Keep </a:t>
            </a:r>
            <a:r>
              <a:rPr lang="en-AU" sz="3200" b="1" dirty="0">
                <a:solidFill>
                  <a:srgbClr val="FFFF00"/>
                </a:solidFill>
                <a:latin typeface="Calibri"/>
                <a:cs typeface="Calibri"/>
              </a:rPr>
              <a:t>us in this hope that we have grasped; 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b="1" dirty="0">
                <a:solidFill>
                  <a:srgbClr val="FFFF00"/>
                </a:solidFill>
                <a:latin typeface="Calibri"/>
                <a:cs typeface="Calibri"/>
              </a:rPr>
              <a:t>so we and all your children shall be free,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b="1" dirty="0">
                <a:solidFill>
                  <a:srgbClr val="FFFF00"/>
                </a:solidFill>
                <a:latin typeface="Calibri"/>
                <a:cs typeface="Calibri"/>
              </a:rPr>
              <a:t>and the whole earth live to praise your name.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AU" sz="3200" b="1" dirty="0">
                <a:solidFill>
                  <a:srgbClr val="FFFF00"/>
                </a:solidFill>
                <a:latin typeface="Calibri"/>
                <a:cs typeface="Calibri"/>
              </a:rPr>
              <a:t>Amen 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49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5381" y="510730"/>
            <a:ext cx="2999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b="1" dirty="0">
                <a:solidFill>
                  <a:srgbClr val="FFFF00"/>
                </a:solidFill>
                <a:latin typeface="Calibri"/>
                <a:cs typeface="Calibri"/>
              </a:rPr>
              <a:t>In Christ Alone </a:t>
            </a:r>
            <a:endParaRPr lang="en-US" sz="36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978" y="1521555"/>
            <a:ext cx="7946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In Christ alone my hope is found,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 is my light, my strength, my song;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This Cornerstone, this solid Ground,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Firm through the fiercest drought and storm.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What heights of love, what depths of peace,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When fears are stilled, when strivings cease!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My Comforter, my All in All,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in the love of Christ I stand.</a:t>
            </a:r>
            <a:r>
              <a:rPr lang="en-AU" sz="3200" dirty="0" smtClean="0">
                <a:solidFill>
                  <a:srgbClr val="FFFF00"/>
                </a:solidFill>
                <a:effectLst/>
                <a:latin typeface="Calibri"/>
                <a:cs typeface="Calibri"/>
              </a:rPr>
              <a:t> </a:t>
            </a:r>
          </a:p>
          <a:p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r"/>
            <a:r>
              <a:rPr lang="en-AU" i="1" dirty="0" smtClean="0">
                <a:solidFill>
                  <a:srgbClr val="FFFF00"/>
                </a:solidFill>
                <a:latin typeface="Calibri"/>
                <a:cs typeface="Calibri"/>
              </a:rPr>
              <a:t>Stuart </a:t>
            </a:r>
            <a:r>
              <a:rPr lang="en-AU" i="1" dirty="0" err="1" smtClean="0">
                <a:solidFill>
                  <a:srgbClr val="FFFF00"/>
                </a:solidFill>
                <a:latin typeface="Calibri"/>
                <a:cs typeface="Calibri"/>
              </a:rPr>
              <a:t>Townend</a:t>
            </a:r>
            <a:r>
              <a:rPr lang="en-AU" i="1" dirty="0" smtClean="0">
                <a:solidFill>
                  <a:srgbClr val="FFFF00"/>
                </a:solidFill>
                <a:latin typeface="Calibri"/>
                <a:cs typeface="Calibri"/>
              </a:rPr>
              <a:t>, Keith Getty</a:t>
            </a:r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01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978" y="1521555"/>
            <a:ext cx="7946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In Christ alone! - who took on flesh,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Fullness of God in helpless babe.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This gift of love and righteousness,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Scorned by the ones He came to save: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Till on that cross as Jesus died,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wrath of God was satisfied -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For every sin on Him was laid;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in the death of Christ I live.</a:t>
            </a:r>
            <a:r>
              <a:rPr lang="en-AU" sz="3200" dirty="0" smtClean="0">
                <a:solidFill>
                  <a:srgbClr val="FFFF00"/>
                </a:solidFill>
                <a:effectLst/>
                <a:latin typeface="Calibri"/>
                <a:cs typeface="Calibri"/>
              </a:rPr>
              <a:t> </a:t>
            </a:r>
            <a:endParaRPr lang="en-US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534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978" y="1521555"/>
            <a:ext cx="7946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There in the ground His body lay,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Light of the world by darkness slain: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Then bursting forth in glorious day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Up from the grave He rose again!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And as He stands in victory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Sin's curse has lost its grip on me,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For I am His and He is mine -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Bought with the precious blood of Christ.</a:t>
            </a:r>
            <a:r>
              <a:rPr lang="en-AU" sz="3200" dirty="0" smtClean="0">
                <a:solidFill>
                  <a:srgbClr val="FFFF00"/>
                </a:solidFill>
                <a:effectLst/>
                <a:latin typeface="Calibri"/>
                <a:cs typeface="Calibri"/>
              </a:rPr>
              <a:t> </a:t>
            </a:r>
            <a:endParaRPr lang="en-US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28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978" y="1521555"/>
            <a:ext cx="7946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No guilt in life, no fear in death,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This is the power of Christ in me;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From life's first cry to final breath,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Jesus commands my destiny.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No power of hell, no scheme of man,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Can ever pluck me from His hand: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Till He returns or calls me home,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Here in the power of Christ I'll stand.</a:t>
            </a:r>
            <a:r>
              <a:rPr lang="en-AU" sz="3200" dirty="0" smtClean="0">
                <a:solidFill>
                  <a:srgbClr val="FFFF00"/>
                </a:solidFill>
                <a:effectLst/>
                <a:latin typeface="Calibri"/>
                <a:cs typeface="Calibri"/>
              </a:rPr>
              <a:t> </a:t>
            </a:r>
            <a:endParaRPr lang="en-US" sz="3200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087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8467" y="1127779"/>
            <a:ext cx="887681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FFFF00"/>
                </a:solidFill>
                <a:latin typeface="Calibri"/>
                <a:cs typeface="Calibri"/>
              </a:rPr>
              <a:t>Benediction</a:t>
            </a:r>
            <a:r>
              <a:rPr lang="en-US" sz="36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Calibri"/>
                <a:cs typeface="Calibri"/>
              </a:rPr>
              <a:t>(read together</a:t>
            </a:r>
            <a:r>
              <a:rPr lang="en-US" sz="2800" i="1" dirty="0" smtClean="0">
                <a:solidFill>
                  <a:srgbClr val="FFFF00"/>
                </a:solidFill>
                <a:latin typeface="Calibri"/>
                <a:cs typeface="Calibri"/>
              </a:rPr>
              <a:t>)</a:t>
            </a:r>
          </a:p>
          <a:p>
            <a:endParaRPr lang="en-AU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“Now to him who is able to do immeasurably more than all we ask or imagine,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according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to his power that is at work within us, </a:t>
            </a:r>
            <a:endParaRPr lang="en-US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to 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him be glory in the church and in Christ Jesus throughout all generations, for ever and ever</a:t>
            </a:r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!</a:t>
            </a:r>
          </a:p>
          <a:p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Amen</a:t>
            </a:r>
            <a:r>
              <a:rPr lang="en-US" sz="3200" dirty="0">
                <a:solidFill>
                  <a:srgbClr val="FFFF00"/>
                </a:solidFill>
                <a:latin typeface="Calibri"/>
                <a:cs typeface="Calibri"/>
              </a:rPr>
              <a:t>.”		</a:t>
            </a:r>
            <a:r>
              <a:rPr lang="en-US" sz="3200" dirty="0" smtClean="0">
                <a:solidFill>
                  <a:srgbClr val="FFFF00"/>
                </a:solidFill>
                <a:latin typeface="Calibri"/>
                <a:cs typeface="Calibri"/>
              </a:rPr>
              <a:t>							</a:t>
            </a:r>
          </a:p>
          <a:p>
            <a:r>
              <a:rPr lang="en-US" sz="2800" b="1" i="1" dirty="0" smtClean="0">
                <a:solidFill>
                  <a:srgbClr val="FFFF00"/>
                </a:solidFill>
                <a:latin typeface="Calibri"/>
                <a:cs typeface="Calibri"/>
              </a:rPr>
              <a:t>												   Ephesians </a:t>
            </a:r>
            <a:r>
              <a:rPr lang="en-US" sz="2800" b="1" i="1" dirty="0">
                <a:solidFill>
                  <a:srgbClr val="FFFF00"/>
                </a:solidFill>
                <a:latin typeface="Calibri"/>
                <a:cs typeface="Calibri"/>
              </a:rPr>
              <a:t>3:20-21 </a:t>
            </a:r>
            <a:endParaRPr lang="en-AU" sz="2800" i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9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65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326" y="817363"/>
            <a:ext cx="681477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>
                <a:solidFill>
                  <a:srgbClr val="FFFF00"/>
                </a:solidFill>
                <a:latin typeface="Calibri"/>
                <a:cs typeface="Calibri"/>
              </a:rPr>
              <a:t>Come</a:t>
            </a:r>
            <a:r>
              <a:rPr lang="en-AU" sz="3600" b="1" dirty="0">
                <a:solidFill>
                  <a:srgbClr val="FFFF00"/>
                </a:solidFill>
                <a:latin typeface="Calibri"/>
                <a:cs typeface="Calibri"/>
              </a:rPr>
              <a:t>, people of the Risen King</a:t>
            </a:r>
            <a:r>
              <a:rPr lang="en-AU" sz="360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endParaRPr lang="en-AU" sz="36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AU" dirty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Come, people of the Risen King,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who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delight to bring Him praise;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 all and tune your hearts to sing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to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Morning Star of grace.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From the shifting shadows of the earth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we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will lift our eyes to Him,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where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steady arms of mercy reach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to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gather children in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</a:p>
          <a:p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pPr algn="r"/>
            <a:r>
              <a:rPr lang="en-AU" i="1" dirty="0">
                <a:solidFill>
                  <a:srgbClr val="FFFF00"/>
                </a:solidFill>
                <a:latin typeface="Calibri"/>
                <a:cs typeface="Calibri"/>
              </a:rPr>
              <a:t>Stuart </a:t>
            </a:r>
            <a:r>
              <a:rPr lang="en-AU" i="1" dirty="0" err="1">
                <a:solidFill>
                  <a:srgbClr val="FFFF00"/>
                </a:solidFill>
                <a:latin typeface="Calibri"/>
                <a:cs typeface="Calibri"/>
              </a:rPr>
              <a:t>Townend</a:t>
            </a:r>
            <a:r>
              <a:rPr lang="en-AU" i="1" dirty="0">
                <a:solidFill>
                  <a:srgbClr val="FFFF00"/>
                </a:solidFill>
                <a:latin typeface="Calibri"/>
                <a:cs typeface="Calibri"/>
              </a:rPr>
              <a:t>, Keith Getty</a:t>
            </a:r>
            <a:r>
              <a:rPr lang="en-AU" b="1" i="1" dirty="0">
                <a:solidFill>
                  <a:srgbClr val="FFFF00"/>
                </a:solidFill>
                <a:latin typeface="Calibri"/>
                <a:cs typeface="Calibri"/>
              </a:rPr>
              <a:t>. </a:t>
            </a:r>
            <a:endParaRPr lang="en-AU" i="1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129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332" y="980836"/>
            <a:ext cx="46898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600" b="1" dirty="0" smtClean="0"/>
          </a:p>
          <a:p>
            <a:pPr algn="ctr"/>
            <a:r>
              <a:rPr lang="en-AU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Refrain</a:t>
            </a:r>
          </a:p>
          <a:p>
            <a:pPr algn="ctr"/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Rejoice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, Rejoice!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Let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every tongue rejoice!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One heart, one voice;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Church of Christ, rejoice!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0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326" y="817363"/>
            <a:ext cx="6814779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dirty="0" smtClean="0"/>
          </a:p>
          <a:p>
            <a:endParaRPr lang="en-AU" dirty="0"/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Come, those whose joy is morning sun,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those weeping through the night;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Come, those who tell of battles won,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those struggling in the fight.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For His perfect love will never change,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and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His mercies never cease,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but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follow us through all our days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with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certain hope of peace.</a:t>
            </a:r>
          </a:p>
          <a:p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41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332" y="980836"/>
            <a:ext cx="46898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600" b="1" dirty="0" smtClean="0"/>
          </a:p>
          <a:p>
            <a:pPr algn="ctr"/>
            <a:r>
              <a:rPr lang="en-AU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Refrain</a:t>
            </a:r>
          </a:p>
          <a:p>
            <a:pPr algn="ctr"/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Rejoice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, Rejoice!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Let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every tongue rejoice!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One heart, one voice;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Church of Christ, rejoice!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8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9326" y="817363"/>
            <a:ext cx="6814779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600" dirty="0" smtClean="0"/>
          </a:p>
          <a:p>
            <a:endParaRPr lang="en-AU" dirty="0"/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Come, young and old from every land -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men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and women of the faith;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Come, those with full or empty hands -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find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the riches of His grace.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Over all the world, His people sing -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shore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to shore we hear them call</a:t>
            </a: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the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Truth that cries through every age: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“Our God is all in all</a:t>
            </a:r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”.</a:t>
            </a:r>
            <a:endParaRPr lang="en-AU" sz="3200" dirty="0">
              <a:solidFill>
                <a:srgbClr val="FFFF00"/>
              </a:solidFill>
              <a:latin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2332" y="980836"/>
            <a:ext cx="46898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3600" b="1" dirty="0" smtClean="0"/>
          </a:p>
          <a:p>
            <a:pPr algn="ctr"/>
            <a:r>
              <a:rPr lang="en-AU" sz="3600" b="1" i="1" dirty="0" smtClean="0">
                <a:solidFill>
                  <a:srgbClr val="FFFF00"/>
                </a:solidFill>
                <a:latin typeface="Calibri"/>
                <a:cs typeface="Calibri"/>
              </a:rPr>
              <a:t>Refrain</a:t>
            </a:r>
          </a:p>
          <a:p>
            <a:pPr algn="ctr"/>
            <a:endParaRPr lang="en-AU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Rejoice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, Rejoice!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Let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every tongue rejoice!</a:t>
            </a:r>
          </a:p>
          <a:p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One heart, one voice; </a:t>
            </a:r>
            <a:endParaRPr lang="en-AU" sz="3200" dirty="0" smtClean="0">
              <a:solidFill>
                <a:srgbClr val="FFFF00"/>
              </a:solidFill>
              <a:latin typeface="Calibri"/>
              <a:cs typeface="Calibri"/>
            </a:endParaRPr>
          </a:p>
          <a:p>
            <a:r>
              <a:rPr lang="en-AU" sz="3200" dirty="0" smtClean="0">
                <a:solidFill>
                  <a:srgbClr val="FFFF00"/>
                </a:solidFill>
                <a:latin typeface="Calibri"/>
                <a:cs typeface="Calibri"/>
              </a:rPr>
              <a:t>O </a:t>
            </a:r>
            <a:r>
              <a:rPr lang="en-AU" sz="3200" dirty="0">
                <a:solidFill>
                  <a:srgbClr val="FFFF00"/>
                </a:solidFill>
                <a:latin typeface="Calibri"/>
                <a:cs typeface="Calibri"/>
              </a:rPr>
              <a:t>Church of Christ, rejoice!</a:t>
            </a:r>
          </a:p>
          <a:p>
            <a:endParaRPr lang="en-US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83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282</TotalTime>
  <Words>1264</Words>
  <Application>Microsoft Macintosh PowerPoint</Application>
  <PresentationFormat>On-screen Show (4:3)</PresentationFormat>
  <Paragraphs>224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Maree Vines</dc:creator>
  <cp:lastModifiedBy>Maree Vines</cp:lastModifiedBy>
  <cp:revision>28</cp:revision>
  <dcterms:created xsi:type="dcterms:W3CDTF">2017-10-04T05:12:29Z</dcterms:created>
  <dcterms:modified xsi:type="dcterms:W3CDTF">2017-10-04T09:54:56Z</dcterms:modified>
</cp:coreProperties>
</file>