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9.png" ContentType="image/pn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34.jpeg" ContentType="image/jpeg"/>
  <Override PartName="/ppt/media/image6.png" ContentType="image/png"/>
  <Override PartName="/ppt/media/image7.png" ContentType="image/png"/>
  <Override PartName="/ppt/media/image23.jpeg" ContentType="image/jpeg"/>
  <Override PartName="/ppt/media/image8.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29.png" ContentType="image/pn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media/image20.jpeg" ContentType="image/jpeg"/>
  <Override PartName="/ppt/media/image21.png" ContentType="image/png"/>
  <Override PartName="/ppt/media/image22.jpeg" ContentType="image/jpeg"/>
  <Override PartName="/ppt/media/image24.jpeg" ContentType="image/jpeg"/>
  <Override PartName="/ppt/media/image25.jpeg" ContentType="image/jpeg"/>
  <Override PartName="/ppt/media/image26.jpeg" ContentType="image/jpeg"/>
  <Override PartName="/ppt/media/image35.jpeg" ContentType="image/jpeg"/>
  <Override PartName="/ppt/media/image27.wmf" ContentType="image/x-wmf"/>
  <Override PartName="/ppt/media/image28.wmf" ContentType="image/x-wmf"/>
  <Override PartName="/ppt/media/image41.jpeg" ContentType="image/jpeg"/>
  <Override PartName="/ppt/media/image30.png" ContentType="image/png"/>
  <Override PartName="/ppt/media/image31.png" ContentType="image/png"/>
  <Override PartName="/ppt/media/image32.png" ContentType="image/png"/>
  <Override PartName="/ppt/media/image33.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2.png" ContentType="image/png"/>
  <Override PartName="/ppt/media/image43.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216000" y="812520"/>
            <a:ext cx="7127280" cy="4008960"/>
          </a:xfrm>
          <a:prstGeom prst="rect">
            <a:avLst/>
          </a:prstGeom>
        </p:spPr>
        <p:txBody>
          <a:bodyPr lIns="0" rIns="0" tIns="0" bIns="0" anchor="ctr"/>
          <a:p>
            <a:pPr algn="ctr"/>
            <a:r>
              <a:rPr b="0" lang="en-AU" sz="4400" spc="-1" strike="noStrike">
                <a:latin typeface="Arial"/>
              </a:rPr>
              <a:t>Click to move the slide</a:t>
            </a:r>
            <a:endParaRPr b="0" lang="en-AU" sz="4400" spc="-1" strike="noStrike">
              <a:latin typeface="Arial"/>
            </a:endParaRPr>
          </a:p>
        </p:txBody>
      </p:sp>
      <p:sp>
        <p:nvSpPr>
          <p:cNvPr id="162" name="PlaceHolder 2"/>
          <p:cNvSpPr>
            <a:spLocks noGrp="1"/>
          </p:cNvSpPr>
          <p:nvPr>
            <p:ph type="body"/>
          </p:nvPr>
        </p:nvSpPr>
        <p:spPr>
          <a:xfrm>
            <a:off x="756000" y="5078520"/>
            <a:ext cx="6047640" cy="4811040"/>
          </a:xfrm>
          <a:prstGeom prst="rect">
            <a:avLst/>
          </a:prstGeom>
        </p:spPr>
        <p:txBody>
          <a:bodyPr lIns="0" rIns="0" tIns="0" bIns="0"/>
          <a:p>
            <a:r>
              <a:rPr b="0" lang="en-AU" sz="2000" spc="-1" strike="noStrike">
                <a:latin typeface="Arial"/>
              </a:rPr>
              <a:t>Click to edit the notes format</a:t>
            </a:r>
            <a:endParaRPr b="0" lang="en-AU" sz="2000" spc="-1" strike="noStrike">
              <a:latin typeface="Arial"/>
            </a:endParaRPr>
          </a:p>
        </p:txBody>
      </p:sp>
      <p:sp>
        <p:nvSpPr>
          <p:cNvPr id="163" name="PlaceHolder 3"/>
          <p:cNvSpPr>
            <a:spLocks noGrp="1"/>
          </p:cNvSpPr>
          <p:nvPr>
            <p:ph type="hdr"/>
          </p:nvPr>
        </p:nvSpPr>
        <p:spPr>
          <a:xfrm>
            <a:off x="0" y="0"/>
            <a:ext cx="3280680" cy="534240"/>
          </a:xfrm>
          <a:prstGeom prst="rect">
            <a:avLst/>
          </a:prstGeom>
        </p:spPr>
        <p:txBody>
          <a:bodyPr lIns="0" rIns="0" tIns="0" bIns="0"/>
          <a:p>
            <a:r>
              <a:rPr b="0" lang="en-AU" sz="1400" spc="-1" strike="noStrike">
                <a:latin typeface="Times New Roman"/>
              </a:rPr>
              <a:t>&lt;header&gt;</a:t>
            </a:r>
            <a:endParaRPr b="0" lang="en-AU" sz="1400" spc="-1" strike="noStrike">
              <a:latin typeface="Times New Roman"/>
            </a:endParaRPr>
          </a:p>
        </p:txBody>
      </p:sp>
      <p:sp>
        <p:nvSpPr>
          <p:cNvPr id="164" name="PlaceHolder 4"/>
          <p:cNvSpPr>
            <a:spLocks noGrp="1"/>
          </p:cNvSpPr>
          <p:nvPr>
            <p:ph type="dt"/>
          </p:nvPr>
        </p:nvSpPr>
        <p:spPr>
          <a:xfrm>
            <a:off x="4278960" y="0"/>
            <a:ext cx="3280680" cy="534240"/>
          </a:xfrm>
          <a:prstGeom prst="rect">
            <a:avLst/>
          </a:prstGeom>
        </p:spPr>
        <p:txBody>
          <a:bodyPr lIns="0" rIns="0" tIns="0" bIns="0"/>
          <a:p>
            <a:pPr algn="r"/>
            <a:r>
              <a:rPr b="0" lang="en-AU" sz="1400" spc="-1" strike="noStrike">
                <a:latin typeface="Times New Roman"/>
              </a:rPr>
              <a:t>&lt;date/time&gt;</a:t>
            </a:r>
            <a:endParaRPr b="0" lang="en-AU" sz="1400" spc="-1" strike="noStrike">
              <a:latin typeface="Times New Roman"/>
            </a:endParaRPr>
          </a:p>
        </p:txBody>
      </p:sp>
      <p:sp>
        <p:nvSpPr>
          <p:cNvPr id="165" name="PlaceHolder 5"/>
          <p:cNvSpPr>
            <a:spLocks noGrp="1"/>
          </p:cNvSpPr>
          <p:nvPr>
            <p:ph type="ftr"/>
          </p:nvPr>
        </p:nvSpPr>
        <p:spPr>
          <a:xfrm>
            <a:off x="0" y="10157400"/>
            <a:ext cx="3280680" cy="534240"/>
          </a:xfrm>
          <a:prstGeom prst="rect">
            <a:avLst/>
          </a:prstGeom>
        </p:spPr>
        <p:txBody>
          <a:bodyPr lIns="0" rIns="0" tIns="0" bIns="0" anchor="b"/>
          <a:p>
            <a:r>
              <a:rPr b="0" lang="en-AU" sz="1400" spc="-1" strike="noStrike">
                <a:latin typeface="Times New Roman"/>
              </a:rPr>
              <a:t>&lt;footer&gt;</a:t>
            </a:r>
            <a:endParaRPr b="0" lang="en-AU" sz="1400" spc="-1" strike="noStrike">
              <a:latin typeface="Times New Roman"/>
            </a:endParaRPr>
          </a:p>
        </p:txBody>
      </p:sp>
      <p:sp>
        <p:nvSpPr>
          <p:cNvPr id="166" name="PlaceHolder 6"/>
          <p:cNvSpPr>
            <a:spLocks noGrp="1"/>
          </p:cNvSpPr>
          <p:nvPr>
            <p:ph type="sldNum"/>
          </p:nvPr>
        </p:nvSpPr>
        <p:spPr>
          <a:xfrm>
            <a:off x="4278960" y="10157400"/>
            <a:ext cx="3280680" cy="534240"/>
          </a:xfrm>
          <a:prstGeom prst="rect">
            <a:avLst/>
          </a:prstGeom>
        </p:spPr>
        <p:txBody>
          <a:bodyPr lIns="0" rIns="0" tIns="0" bIns="0" anchor="b"/>
          <a:p>
            <a:pPr algn="r"/>
            <a:fld id="{F0E18290-93CA-4B75-9415-032F22E96937}" type="slidenum">
              <a:rPr b="0" lang="en-AU" sz="1400" spc="-1" strike="noStrike">
                <a:latin typeface="Times New Roman"/>
              </a:rPr>
              <a:t>&lt;number&gt;</a:t>
            </a:fld>
            <a:endParaRPr b="0" lang="en-A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1143000" y="685800"/>
            <a:ext cx="4570920" cy="3427920"/>
          </a:xfrm>
          <a:prstGeom prst="rect">
            <a:avLst/>
          </a:prstGeom>
        </p:spPr>
      </p:sp>
      <p:sp>
        <p:nvSpPr>
          <p:cNvPr id="336"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Introduce myself briefly – Engineering / Asberger’s:  Emotions for Engineers.</a:t>
            </a:r>
            <a:endParaRPr b="0" lang="en-AU" sz="2000" spc="-1" strike="noStrike">
              <a:latin typeface="Arial"/>
            </a:endParaRPr>
          </a:p>
          <a:p>
            <a:pPr marL="216000" indent="-215280">
              <a:lnSpc>
                <a:spcPct val="100000"/>
              </a:lnSpc>
            </a:pPr>
            <a:r>
              <a:rPr b="0" lang="en-AU" sz="2000" spc="-1" strike="noStrike">
                <a:latin typeface="Arial"/>
              </a:rPr>
              <a:t>Ice-breaker</a:t>
            </a:r>
            <a:endParaRPr b="0" lang="en-AU" sz="2000" spc="-1" strike="noStrike">
              <a:latin typeface="Arial"/>
            </a:endParaRPr>
          </a:p>
          <a:p>
            <a:pPr marL="216000" indent="-215280">
              <a:lnSpc>
                <a:spcPct val="100000"/>
              </a:lnSpc>
            </a:pPr>
            <a:r>
              <a:rPr b="0" lang="en-AU" sz="2000" spc="-1" strike="noStrike">
                <a:latin typeface="Arial"/>
              </a:rPr>
              <a:t>Slips of paper, a fishbowl and a white board.</a:t>
            </a:r>
            <a:endParaRPr b="0" lang="en-AU" sz="2000" spc="-1" strike="noStrike">
              <a:latin typeface="Arial"/>
            </a:endParaRPr>
          </a:p>
          <a:p>
            <a:pPr marL="216000" indent="-215280">
              <a:lnSpc>
                <a:spcPct val="100000"/>
              </a:lnSpc>
            </a:pPr>
            <a:r>
              <a:rPr b="0" lang="en-AU" sz="2000" spc="-1" strike="noStrike">
                <a:latin typeface="Arial"/>
              </a:rPr>
              <a:t>Give each participant a slip of paper and ask them to write down one word or short phrase that they would use to describe the re-entry process.  When finished, fold and place in the fish bowl.  Explain that someone else will read it out, so keep it decent!  </a:t>
            </a:r>
            <a:endParaRPr b="0" lang="en-AU" sz="2000" spc="-1" strike="noStrike">
              <a:latin typeface="Arial"/>
            </a:endParaRPr>
          </a:p>
          <a:p>
            <a:pPr marL="216000" indent="-215280">
              <a:lnSpc>
                <a:spcPct val="100000"/>
              </a:lnSpc>
            </a:pPr>
            <a:r>
              <a:rPr b="0" lang="en-AU" sz="2000" spc="-1" strike="noStrike">
                <a:latin typeface="Arial"/>
              </a:rPr>
              <a:t>Pass the fish bowl and have everyone draw out a slip of paper and read it out to the group.</a:t>
            </a:r>
            <a:endParaRPr b="0" lang="en-AU" sz="2000" spc="-1" strike="noStrike">
              <a:latin typeface="Arial"/>
            </a:endParaRPr>
          </a:p>
          <a:p>
            <a:pPr marL="216000" indent="-215280">
              <a:lnSpc>
                <a:spcPct val="100000"/>
              </a:lnSpc>
            </a:pPr>
            <a:r>
              <a:rPr b="0" lang="en-AU" sz="2000" spc="-1" strike="noStrike">
                <a:latin typeface="Arial"/>
              </a:rPr>
              <a:t>Write the words on the white board.</a:t>
            </a:r>
            <a:endParaRPr b="0" lang="en-AU" sz="2000" spc="-1" strike="noStrike">
              <a:latin typeface="Arial"/>
            </a:endParaRPr>
          </a:p>
        </p:txBody>
      </p:sp>
      <p:sp>
        <p:nvSpPr>
          <p:cNvPr id="337"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B76E537E-5E02-487A-B79D-9D4AB16BC063}"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sldImg"/>
          </p:nvPr>
        </p:nvSpPr>
        <p:spPr>
          <a:xfrm>
            <a:off x="1143000" y="685800"/>
            <a:ext cx="4570920" cy="3427920"/>
          </a:xfrm>
          <a:prstGeom prst="rect">
            <a:avLst/>
          </a:prstGeom>
        </p:spPr>
      </p:sp>
      <p:sp>
        <p:nvSpPr>
          <p:cNvPr id="367"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And probably cultural shock at times</a:t>
            </a:r>
            <a:endParaRPr b="0" lang="en-AU" sz="2000" spc="-1" strike="noStrike">
              <a:latin typeface="Arial"/>
            </a:endParaRPr>
          </a:p>
        </p:txBody>
      </p:sp>
      <p:sp>
        <p:nvSpPr>
          <p:cNvPr id="368"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80192491-449C-462E-B68B-7E8C40B7ED6C}"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sldImg"/>
          </p:nvPr>
        </p:nvSpPr>
        <p:spPr>
          <a:xfrm>
            <a:off x="1143000" y="685800"/>
            <a:ext cx="4570920" cy="3427920"/>
          </a:xfrm>
          <a:prstGeom prst="rect">
            <a:avLst/>
          </a:prstGeom>
        </p:spPr>
      </p:sp>
      <p:sp>
        <p:nvSpPr>
          <p:cNvPr id="370"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We become an apple dressed as an orange</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We learn how to fit in, speak the language, blend in amongst those we came to serve —</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	</a:t>
            </a:r>
            <a:r>
              <a:rPr b="0" lang="en-AU" sz="1200" spc="-1" strike="noStrike">
                <a:solidFill>
                  <a:srgbClr val="000000"/>
                </a:solidFill>
                <a:latin typeface="+mn-lt"/>
                <a:ea typeface="+mn-ea"/>
              </a:rPr>
              <a:t>cultural adaptation</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But underneath, we’re probably still apples</a:t>
            </a:r>
            <a:endParaRPr b="0" lang="en-AU" sz="1200" spc="-1" strike="noStrike">
              <a:latin typeface="Arial"/>
            </a:endParaRPr>
          </a:p>
        </p:txBody>
      </p:sp>
      <p:sp>
        <p:nvSpPr>
          <p:cNvPr id="371"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8A48D9B9-ECDB-4AA3-B50E-3B2F173CF9E6}"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sldImg"/>
          </p:nvPr>
        </p:nvSpPr>
        <p:spPr>
          <a:xfrm>
            <a:off x="1143000" y="685800"/>
            <a:ext cx="4570920" cy="3427920"/>
          </a:xfrm>
          <a:prstGeom prst="rect">
            <a:avLst/>
          </a:prstGeom>
        </p:spPr>
      </p:sp>
      <p:sp>
        <p:nvSpPr>
          <p:cNvPr id="373"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But on our return – we find we are an apple outside but orange inside –</a:t>
            </a:r>
            <a:endParaRPr b="0" lang="en-AU" sz="1200" spc="-1" strike="noStrike">
              <a:latin typeface="Arial"/>
            </a:endParaRPr>
          </a:p>
          <a:p>
            <a:pPr marL="171360" indent="-170280">
              <a:lnSpc>
                <a:spcPct val="100000"/>
              </a:lnSpc>
              <a:buClr>
                <a:srgbClr val="000000"/>
              </a:buClr>
              <a:buFont typeface="Arial"/>
              <a:buChar char="•"/>
            </a:pPr>
            <a:r>
              <a:rPr b="0" lang="en-AU" sz="1200" spc="-1" strike="noStrike">
                <a:solidFill>
                  <a:srgbClr val="000000"/>
                </a:solidFill>
                <a:latin typeface="+mn-lt"/>
                <a:ea typeface="+mn-ea"/>
              </a:rPr>
              <a:t>some of that orange has changed who we are at the core</a:t>
            </a:r>
            <a:endParaRPr b="0" lang="en-AU" sz="1200" spc="-1" strike="noStrike">
              <a:latin typeface="Arial"/>
            </a:endParaRPr>
          </a:p>
          <a:p>
            <a:pPr marL="171360" indent="-170280">
              <a:lnSpc>
                <a:spcPct val="100000"/>
              </a:lnSpc>
              <a:buClr>
                <a:srgbClr val="000000"/>
              </a:buClr>
              <a:buFont typeface="Arial"/>
              <a:buChar char="•"/>
            </a:pPr>
            <a:r>
              <a:rPr b="0" lang="en-AU" sz="1200" spc="-1" strike="noStrike">
                <a:solidFill>
                  <a:srgbClr val="000000"/>
                </a:solidFill>
                <a:latin typeface="+mn-lt"/>
                <a:ea typeface="+mn-ea"/>
              </a:rPr>
              <a:t>we still look like an apple to the apples we return to</a:t>
            </a:r>
            <a:endParaRPr b="0" lang="en-AU" sz="1200" spc="-1" strike="noStrike">
              <a:latin typeface="Arial"/>
            </a:endParaRPr>
          </a:p>
          <a:p>
            <a:pPr marL="171360" indent="-170280">
              <a:lnSpc>
                <a:spcPct val="100000"/>
              </a:lnSpc>
              <a:buClr>
                <a:srgbClr val="000000"/>
              </a:buClr>
              <a:buFont typeface="Arial"/>
              <a:buChar char="•"/>
            </a:pPr>
            <a:r>
              <a:rPr b="0" lang="en-AU" sz="1200" spc="-1" strike="noStrike">
                <a:solidFill>
                  <a:srgbClr val="000000"/>
                </a:solidFill>
                <a:latin typeface="+mn-lt"/>
                <a:ea typeface="+mn-ea"/>
              </a:rPr>
              <a:t>but on the inside </a:t>
            </a:r>
            <a:r>
              <a:rPr b="1" lang="en-AU" sz="1200" spc="-1" strike="noStrike">
                <a:solidFill>
                  <a:srgbClr val="000000"/>
                </a:solidFill>
                <a:latin typeface="+mn-lt"/>
                <a:ea typeface="+mn-ea"/>
              </a:rPr>
              <a:t>we have changed</a:t>
            </a:r>
            <a:r>
              <a:rPr b="0" lang="en-AU" sz="1200" spc="-1" strike="noStrike">
                <a:solidFill>
                  <a:srgbClr val="000000"/>
                </a:solidFill>
                <a:latin typeface="+mn-lt"/>
                <a:ea typeface="+mn-ea"/>
              </a:rPr>
              <a:t> </a:t>
            </a:r>
            <a:endParaRPr b="0" lang="en-AU" sz="1200" spc="-1" strike="noStrike">
              <a:latin typeface="Arial"/>
            </a:endParaRPr>
          </a:p>
          <a:p>
            <a:pPr marL="171360" indent="-170280">
              <a:lnSpc>
                <a:spcPct val="100000"/>
              </a:lnSpc>
              <a:buClr>
                <a:srgbClr val="000000"/>
              </a:buClr>
              <a:buFont typeface="Arial"/>
              <a:buChar char="•"/>
            </a:pPr>
            <a:r>
              <a:rPr b="0" lang="en-AU" sz="1200" spc="-1" strike="noStrike">
                <a:solidFill>
                  <a:srgbClr val="000000"/>
                </a:solidFill>
                <a:latin typeface="+mn-lt"/>
                <a:ea typeface="+mn-ea"/>
              </a:rPr>
              <a:t>people don’t often see or understand this.</a:t>
            </a:r>
            <a:endParaRPr b="0" lang="en-AU" sz="1200" spc="-1" strike="noStrike">
              <a:latin typeface="Arial"/>
            </a:endParaRPr>
          </a:p>
          <a:p>
            <a:pPr marL="171360" indent="-170280">
              <a:lnSpc>
                <a:spcPct val="100000"/>
              </a:lnSpc>
              <a:buClr>
                <a:srgbClr val="000000"/>
              </a:buClr>
              <a:buFont typeface="Arial"/>
              <a:buChar char="•"/>
            </a:pPr>
            <a:r>
              <a:rPr b="0" lang="en-AU" sz="1200" spc="-1" strike="noStrike">
                <a:solidFill>
                  <a:srgbClr val="000000"/>
                </a:solidFill>
                <a:latin typeface="+mn-lt"/>
                <a:ea typeface="+mn-ea"/>
              </a:rPr>
              <a:t>We might not even have realised it!</a:t>
            </a:r>
            <a:endParaRPr b="0" lang="en-AU" sz="1200" spc="-1" strike="noStrike">
              <a:latin typeface="Arial"/>
            </a:endParaRPr>
          </a:p>
        </p:txBody>
      </p:sp>
      <p:sp>
        <p:nvSpPr>
          <p:cNvPr id="37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5E669D10-7B9E-4DB7-BF30-C8F613677B8E}"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sldImg"/>
          </p:nvPr>
        </p:nvSpPr>
        <p:spPr>
          <a:xfrm>
            <a:off x="1143000" y="694800"/>
            <a:ext cx="4570920" cy="3427920"/>
          </a:xfrm>
          <a:prstGeom prst="rect">
            <a:avLst/>
          </a:prstGeom>
        </p:spPr>
      </p:sp>
      <p:sp>
        <p:nvSpPr>
          <p:cNvPr id="376"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2000" spc="-1" strike="noStrike">
                <a:latin typeface="Arial"/>
              </a:rPr>
              <a:t>And sometimes it feels like something else happened to all those other red apples...</a:t>
            </a:r>
            <a:endParaRPr b="0" lang="en-AU"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Img"/>
          </p:nvPr>
        </p:nvSpPr>
        <p:spPr>
          <a:xfrm>
            <a:off x="1143000" y="685800"/>
            <a:ext cx="4570920" cy="3427920"/>
          </a:xfrm>
          <a:prstGeom prst="rect">
            <a:avLst/>
          </a:prstGeom>
        </p:spPr>
      </p:sp>
      <p:sp>
        <p:nvSpPr>
          <p:cNvPr id="378"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200" spc="-1" strike="noStrike">
                <a:solidFill>
                  <a:srgbClr val="000000"/>
                </a:solidFill>
                <a:latin typeface="+mn-lt"/>
                <a:ea typeface="+mn-ea"/>
              </a:rPr>
              <a:t>The process of re-enculturation – returning home – we need to learn to eat, shop, get around, dress, and live different again</a:t>
            </a:r>
            <a:endParaRPr b="0" lang="en-AU" sz="1200" spc="-1" strike="noStrike">
              <a:latin typeface="Arial"/>
            </a:endParaRPr>
          </a:p>
          <a:p>
            <a:pPr marL="216000" indent="-215640">
              <a:lnSpc>
                <a:spcPct val="100000"/>
              </a:lnSpc>
            </a:pPr>
            <a:endParaRPr b="0" lang="en-AU" sz="1200" spc="-1" strike="noStrike">
              <a:latin typeface="Arial"/>
            </a:endParaRPr>
          </a:p>
          <a:p>
            <a:pPr marL="216000" indent="-215640">
              <a:lnSpc>
                <a:spcPct val="100000"/>
              </a:lnSpc>
            </a:pPr>
            <a:r>
              <a:rPr b="0" lang="en-AU" sz="1200" spc="-1" strike="noStrike">
                <a:solidFill>
                  <a:srgbClr val="000000"/>
                </a:solidFill>
                <a:latin typeface="+mn-lt"/>
                <a:ea typeface="+mn-ea"/>
              </a:rPr>
              <a:t>culture shock </a:t>
            </a:r>
            <a:r>
              <a:rPr b="1" i="1" lang="en-AU" sz="1200" spc="-1" strike="noStrike">
                <a:solidFill>
                  <a:srgbClr val="000000"/>
                </a:solidFill>
                <a:latin typeface="+mn-lt"/>
                <a:ea typeface="+mn-ea"/>
              </a:rPr>
              <a:t>again</a:t>
            </a:r>
            <a:endParaRPr b="0" lang="en-AU" sz="1200" spc="-1" strike="noStrike">
              <a:latin typeface="Arial"/>
            </a:endParaRPr>
          </a:p>
          <a:p>
            <a:pPr marL="216000" indent="-215640">
              <a:lnSpc>
                <a:spcPct val="100000"/>
              </a:lnSpc>
            </a:pPr>
            <a:endParaRPr b="0" lang="en-AU" sz="1200" spc="-1" strike="noStrike">
              <a:latin typeface="Arial"/>
            </a:endParaRPr>
          </a:p>
          <a:p>
            <a:pPr marL="216000" indent="-215640">
              <a:lnSpc>
                <a:spcPct val="100000"/>
              </a:lnSpc>
            </a:pPr>
            <a:r>
              <a:rPr b="0" lang="en-AU" sz="1200" spc="-1" strike="noStrike">
                <a:solidFill>
                  <a:srgbClr val="000000"/>
                </a:solidFill>
                <a:latin typeface="+mn-lt"/>
                <a:ea typeface="+mn-ea"/>
              </a:rPr>
              <a:t>How many have had the ‘Squatting in shopping centre breakfast cereal aisle”?</a:t>
            </a:r>
            <a:endParaRPr b="0" lang="en-AU" sz="1200" spc="-1" strike="noStrike">
              <a:latin typeface="Arial"/>
            </a:endParaRPr>
          </a:p>
        </p:txBody>
      </p:sp>
      <p:sp>
        <p:nvSpPr>
          <p:cNvPr id="379"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3C0A44AE-0584-444D-8BB3-871F53260BFC}"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sldImg"/>
          </p:nvPr>
        </p:nvSpPr>
        <p:spPr>
          <a:xfrm>
            <a:off x="1143000" y="685800"/>
            <a:ext cx="4570920" cy="3427920"/>
          </a:xfrm>
          <a:prstGeom prst="rect">
            <a:avLst/>
          </a:prstGeom>
        </p:spPr>
      </p:sp>
      <p:sp>
        <p:nvSpPr>
          <p:cNvPr id="381"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800" spc="-1" strike="noStrike">
                <a:latin typeface="Arial"/>
              </a:rPr>
              <a:t>The Transition Experience</a:t>
            </a:r>
            <a:endParaRPr b="0" lang="en-AU" sz="1800" spc="-1" strike="noStrike">
              <a:latin typeface="Arial"/>
            </a:endParaRPr>
          </a:p>
        </p:txBody>
      </p:sp>
      <p:sp>
        <p:nvSpPr>
          <p:cNvPr id="382"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A86AF1F0-A4B5-42DD-A6D1-3D0BC6546D3E}"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sldImg"/>
          </p:nvPr>
        </p:nvSpPr>
        <p:spPr>
          <a:xfrm>
            <a:off x="1143000" y="685800"/>
            <a:ext cx="4570920" cy="3427920"/>
          </a:xfrm>
          <a:prstGeom prst="rect">
            <a:avLst/>
          </a:prstGeom>
        </p:spPr>
      </p:sp>
      <p:sp>
        <p:nvSpPr>
          <p:cNvPr id="384"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Involvement</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Field culture sees us as belonging and understands our role</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are committed to them</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experience intimacy w/ that culture</a:t>
            </a:r>
            <a:endParaRPr b="0" lang="en-AU" sz="2000" spc="-1" strike="noStrike">
              <a:latin typeface="Arial"/>
            </a:endParaRPr>
          </a:p>
          <a:p>
            <a:pPr>
              <a:lnSpc>
                <a:spcPct val="100000"/>
              </a:lnSpc>
            </a:pPr>
            <a:r>
              <a:rPr b="0" lang="en-AU" sz="2000" spc="-1" strike="noStrike">
                <a:latin typeface="Arial"/>
              </a:rPr>
              <a:t>Leaving</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Field culture may celebrate and farewell us, and seek closure</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may start to withdraw/distance</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may experience denial of the upcoming change or other emotions</a:t>
            </a:r>
            <a:endParaRPr b="0" lang="en-AU" sz="2000" spc="-1" strike="noStrike">
              <a:latin typeface="Arial"/>
            </a:endParaRPr>
          </a:p>
          <a:p>
            <a:pPr>
              <a:lnSpc>
                <a:spcPct val="100000"/>
              </a:lnSpc>
            </a:pPr>
            <a:r>
              <a:rPr b="0" lang="en-AU" sz="2000" spc="-1" strike="noStrike">
                <a:latin typeface="Arial"/>
              </a:rPr>
              <a:t>Transition</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Neither field nor “home” culture see us as belonging</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may feel isolated</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experience significant anxiety</a:t>
            </a:r>
            <a:endParaRPr b="0" lang="en-AU" sz="2000" spc="-1" strike="noStrike">
              <a:latin typeface="Arial"/>
            </a:endParaRPr>
          </a:p>
          <a:p>
            <a:pPr>
              <a:lnSpc>
                <a:spcPct val="100000"/>
              </a:lnSpc>
            </a:pPr>
            <a:r>
              <a:rPr b="0" lang="en-AU" sz="2000" spc="-1" strike="noStrike">
                <a:latin typeface="Arial"/>
              </a:rPr>
              <a:t>Entering</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Home culture tentatively accepting, may be uncertain of our position</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establish superficial connection with home culture</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might feel vulnerable, sometimes ambivalent</a:t>
            </a:r>
            <a:endParaRPr b="0" lang="en-AU" sz="2000" spc="-1" strike="noStrike">
              <a:latin typeface="Arial"/>
            </a:endParaRPr>
          </a:p>
          <a:p>
            <a:pPr>
              <a:lnSpc>
                <a:spcPct val="100000"/>
              </a:lnSpc>
            </a:pPr>
            <a:r>
              <a:rPr b="0" lang="en-AU" sz="2000" spc="-1" strike="noStrike">
                <a:latin typeface="Arial"/>
              </a:rPr>
              <a:t>Involvement</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Home culture sees us as belonging, understands our fit</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are committed to the home culture, we belong and fit in</a:t>
            </a:r>
            <a:endParaRPr b="0" lang="en-AU" sz="2000" spc="-1" strike="noStrike">
              <a:latin typeface="Arial"/>
            </a:endParaRPr>
          </a:p>
          <a:p>
            <a:pPr marL="171360" indent="-170280">
              <a:lnSpc>
                <a:spcPct val="100000"/>
              </a:lnSpc>
              <a:buClr>
                <a:srgbClr val="000000"/>
              </a:buClr>
              <a:buFont typeface="Arial"/>
              <a:buChar char="•"/>
            </a:pPr>
            <a:r>
              <a:rPr b="0" lang="en-AU" sz="2000" spc="-1" strike="noStrike">
                <a:latin typeface="Arial"/>
              </a:rPr>
              <a:t>We experience intimacy with our home culture again</a:t>
            </a:r>
            <a:endParaRPr b="0" lang="en-AU" sz="2000" spc="-1" strike="noStrike">
              <a:latin typeface="Arial"/>
            </a:endParaRPr>
          </a:p>
          <a:p>
            <a:pPr>
              <a:lnSpc>
                <a:spcPct val="100000"/>
              </a:lnSpc>
            </a:pPr>
            <a:endParaRPr b="0" lang="en-AU" sz="2000" spc="-1" strike="noStrike">
              <a:latin typeface="Arial"/>
            </a:endParaRPr>
          </a:p>
          <a:p>
            <a:pPr>
              <a:lnSpc>
                <a:spcPct val="100000"/>
              </a:lnSpc>
            </a:pPr>
            <a:r>
              <a:rPr b="1" lang="en-AU" sz="2000" spc="-1" strike="noStrike">
                <a:latin typeface="Arial"/>
              </a:rPr>
              <a:t>Circle dot-points that reflect your current experience</a:t>
            </a:r>
            <a:endParaRPr b="0" lang="en-AU" sz="2000" spc="-1" strike="noStrike">
              <a:latin typeface="Arial"/>
            </a:endParaRPr>
          </a:p>
          <a:p>
            <a:pPr>
              <a:lnSpc>
                <a:spcPct val="100000"/>
              </a:lnSpc>
            </a:pPr>
            <a:r>
              <a:rPr b="0" lang="en-AU" sz="2000" spc="-1" strike="noStrike">
                <a:latin typeface="Arial"/>
              </a:rPr>
              <a:t>Which stage do you feel you are up to?</a:t>
            </a:r>
            <a:endParaRPr b="0" lang="en-AU" sz="2000" spc="-1" strike="noStrike">
              <a:latin typeface="Arial"/>
            </a:endParaRPr>
          </a:p>
          <a:p>
            <a:pPr>
              <a:lnSpc>
                <a:spcPct val="100000"/>
              </a:lnSpc>
            </a:pPr>
            <a:r>
              <a:rPr b="1" lang="en-AU" sz="2000" spc="-1" strike="noStrike">
                <a:latin typeface="Arial"/>
              </a:rPr>
              <a:t>OK to be in transition stage – but if stuck there may need to get professional help.</a:t>
            </a:r>
            <a:endParaRPr b="0" lang="en-AU" sz="2000" spc="-1" strike="noStrike">
              <a:latin typeface="Arial"/>
            </a:endParaRPr>
          </a:p>
          <a:p>
            <a:pPr>
              <a:lnSpc>
                <a:spcPct val="100000"/>
              </a:lnSpc>
            </a:pPr>
            <a:endParaRPr b="0" lang="en-AU" sz="2000" spc="-1" strike="noStrike">
              <a:latin typeface="Arial"/>
            </a:endParaRPr>
          </a:p>
          <a:p>
            <a:pPr>
              <a:lnSpc>
                <a:spcPct val="100000"/>
              </a:lnSpc>
            </a:pPr>
            <a:endParaRPr b="0" lang="en-AU" sz="2000" spc="-1" strike="noStrike">
              <a:latin typeface="Arial"/>
            </a:endParaRPr>
          </a:p>
        </p:txBody>
      </p:sp>
      <p:sp>
        <p:nvSpPr>
          <p:cNvPr id="385"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56708AC2-C6A5-468C-9D7D-CAA167CA2EF6}"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Img"/>
          </p:nvPr>
        </p:nvSpPr>
        <p:spPr>
          <a:xfrm>
            <a:off x="1143000" y="685800"/>
            <a:ext cx="4570920" cy="3427920"/>
          </a:xfrm>
          <a:prstGeom prst="rect">
            <a:avLst/>
          </a:prstGeom>
        </p:spPr>
      </p:sp>
      <p:sp>
        <p:nvSpPr>
          <p:cNvPr id="387"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388"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E42BD77E-2924-4430-A694-95C1477F3D7F}"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3884760" y="0"/>
            <a:ext cx="2970720" cy="456120"/>
          </a:xfrm>
          <a:prstGeom prst="rect">
            <a:avLst/>
          </a:prstGeom>
          <a:noFill/>
          <a:ln>
            <a:noFill/>
          </a:ln>
        </p:spPr>
        <p:style>
          <a:lnRef idx="0"/>
          <a:fillRef idx="0"/>
          <a:effectRef idx="0"/>
          <a:fontRef idx="minor"/>
        </p:style>
        <p:txBody>
          <a:bodyPr lIns="90000" rIns="90000" tIns="45000" bIns="45000"/>
          <a:p>
            <a:pPr algn="r">
              <a:lnSpc>
                <a:spcPct val="100000"/>
              </a:lnSpc>
            </a:pPr>
            <a:fld id="{AEA60D5B-9CA5-4B87-819F-BD8AA9C93FF5}" type="datetime1">
              <a:rPr b="0" lang="en-AU" sz="1200" spc="-1" strike="noStrike">
                <a:solidFill>
                  <a:srgbClr val="000000"/>
                </a:solidFill>
                <a:latin typeface="Times New Roman"/>
              </a:rPr>
              <a:t>28/09/2018</a:t>
            </a:fld>
            <a:endParaRPr b="0" lang="en-AU" sz="1200" spc="-1" strike="noStrike">
              <a:latin typeface="Arial"/>
            </a:endParaRPr>
          </a:p>
        </p:txBody>
      </p:sp>
      <p:sp>
        <p:nvSpPr>
          <p:cNvPr id="390" name="CustomShape 2"/>
          <p:cNvSpPr/>
          <p:nvPr/>
        </p:nvSpPr>
        <p:spPr>
          <a:xfrm>
            <a:off x="0" y="8685360"/>
            <a:ext cx="2970720" cy="456120"/>
          </a:xfrm>
          <a:prstGeom prst="rect">
            <a:avLst/>
          </a:prstGeom>
          <a:noFill/>
          <a:ln>
            <a:noFill/>
          </a:ln>
        </p:spPr>
        <p:style>
          <a:lnRef idx="0"/>
          <a:fillRef idx="0"/>
          <a:effectRef idx="0"/>
          <a:fontRef idx="minor"/>
        </p:style>
        <p:txBody>
          <a:bodyPr lIns="90000" rIns="90000" tIns="45000" bIns="45000" anchor="b"/>
          <a:p>
            <a:pPr>
              <a:lnSpc>
                <a:spcPct val="100000"/>
              </a:lnSpc>
            </a:pPr>
            <a:r>
              <a:rPr b="0" lang="en-AU" sz="1200" spc="-1" strike="noStrike">
                <a:solidFill>
                  <a:srgbClr val="000000"/>
                </a:solidFill>
                <a:latin typeface="Times New Roman"/>
              </a:rPr>
              <a:t>Pricoa</a:t>
            </a:r>
            <a:endParaRPr b="0" lang="en-AU" sz="1200" spc="-1" strike="noStrike">
              <a:latin typeface="Arial"/>
            </a:endParaRPr>
          </a:p>
        </p:txBody>
      </p:sp>
      <p:sp>
        <p:nvSpPr>
          <p:cNvPr id="391"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01F351F8-56DD-480D-A196-2D1BD433A124}" type="slidenum">
              <a:rPr b="0" lang="en-AU" sz="1200" spc="-1" strike="noStrike">
                <a:solidFill>
                  <a:srgbClr val="000000"/>
                </a:solidFill>
                <a:latin typeface="Times New Roman"/>
              </a:rPr>
              <a:t>&lt;number&gt;</a:t>
            </a:fld>
            <a:endParaRPr b="0" lang="en-AU" sz="1200" spc="-1" strike="noStrike">
              <a:latin typeface="Arial"/>
            </a:endParaRPr>
          </a:p>
        </p:txBody>
      </p:sp>
      <p:sp>
        <p:nvSpPr>
          <p:cNvPr id="392" name="PlaceHolder 4"/>
          <p:cNvSpPr>
            <a:spLocks noGrp="1"/>
          </p:cNvSpPr>
          <p:nvPr>
            <p:ph type="sldImg"/>
          </p:nvPr>
        </p:nvSpPr>
        <p:spPr>
          <a:xfrm>
            <a:off x="1143000" y="685800"/>
            <a:ext cx="4570920" cy="3427920"/>
          </a:xfrm>
          <a:prstGeom prst="rect">
            <a:avLst/>
          </a:prstGeom>
        </p:spPr>
      </p:sp>
      <p:sp>
        <p:nvSpPr>
          <p:cNvPr id="393" name="PlaceHolder 5"/>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1" lang="en-AU" sz="1200" spc="-1" strike="noStrike">
                <a:solidFill>
                  <a:srgbClr val="000000"/>
                </a:solidFill>
                <a:latin typeface="+mn-lt"/>
                <a:ea typeface="+mn-ea"/>
              </a:rPr>
              <a:t>Australian Member Care survey </a:t>
            </a:r>
            <a:r>
              <a:rPr b="0" lang="en-AU" sz="1200" spc="-1" strike="noStrike">
                <a:solidFill>
                  <a:srgbClr val="000000"/>
                </a:solidFill>
                <a:latin typeface="+mn-lt"/>
                <a:ea typeface="+mn-ea"/>
              </a:rPr>
              <a:t>revealed problems of resettlement among returned Aussie missionary workers</a:t>
            </a:r>
            <a:endParaRPr b="0" lang="en-AU" sz="1200" spc="-1" strike="noStrike">
              <a:latin typeface="Arial"/>
            </a:endParaRPr>
          </a:p>
          <a:p>
            <a:pPr marL="216000" indent="-215640">
              <a:lnSpc>
                <a:spcPct val="100000"/>
              </a:lnSpc>
            </a:pPr>
            <a:endParaRPr b="0" lang="en-AU"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1143000" y="685800"/>
            <a:ext cx="4570920" cy="3427920"/>
          </a:xfrm>
          <a:prstGeom prst="rect">
            <a:avLst/>
          </a:prstGeom>
        </p:spPr>
      </p:sp>
      <p:sp>
        <p:nvSpPr>
          <p:cNvPr id="339"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These are few words from past retreats. </a:t>
            </a:r>
            <a:endParaRPr b="0" lang="en-AU" sz="2000" spc="-1" strike="noStrike">
              <a:latin typeface="Arial"/>
            </a:endParaRPr>
          </a:p>
          <a:p>
            <a:pPr marL="216000" indent="-215280">
              <a:lnSpc>
                <a:spcPct val="100000"/>
              </a:lnSpc>
            </a:pPr>
            <a:r>
              <a:rPr b="0" lang="en-AU" sz="2000" spc="-1" strike="noStrike">
                <a:latin typeface="Arial"/>
              </a:rPr>
              <a:t>NOT everyone’s journey is negative. Re-entry can feel very different for different people. And for different members of the same family at different times.</a:t>
            </a:r>
            <a:endParaRPr b="0" lang="en-AU" sz="2000" spc="-1" strike="noStrike">
              <a:latin typeface="Arial"/>
            </a:endParaRPr>
          </a:p>
          <a:p>
            <a:pPr marL="216000" indent="-215280">
              <a:lnSpc>
                <a:spcPct val="100000"/>
              </a:lnSpc>
            </a:pPr>
            <a:r>
              <a:rPr b="0" lang="en-AU" sz="2000" spc="-1" strike="noStrike">
                <a:latin typeface="Arial"/>
              </a:rPr>
              <a:t>Of the words that were read out, what words stood out to you? Surprised you?</a:t>
            </a:r>
            <a:endParaRPr b="0" lang="en-AU" sz="2000" spc="-1" strike="noStrike">
              <a:latin typeface="Arial"/>
            </a:endParaRPr>
          </a:p>
          <a:p>
            <a:pPr marL="216000" indent="-215280">
              <a:lnSpc>
                <a:spcPct val="100000"/>
              </a:lnSpc>
            </a:pPr>
            <a:endParaRPr b="0" lang="en-AU" sz="2000" spc="-1" strike="noStrike">
              <a:latin typeface="Arial"/>
            </a:endParaRPr>
          </a:p>
          <a:p>
            <a:pPr marL="216000" indent="-215280">
              <a:lnSpc>
                <a:spcPct val="100000"/>
              </a:lnSpc>
            </a:pPr>
            <a:r>
              <a:rPr b="0" lang="en-AU" sz="2000" spc="-1" strike="noStrike">
                <a:latin typeface="Arial"/>
              </a:rPr>
              <a:t>Do list of words p.2</a:t>
            </a:r>
            <a:endParaRPr b="0" lang="en-AU" sz="2000" spc="-1" strike="noStrike">
              <a:latin typeface="Arial"/>
            </a:endParaRPr>
          </a:p>
        </p:txBody>
      </p:sp>
      <p:sp>
        <p:nvSpPr>
          <p:cNvPr id="340"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89E10D99-B4B9-4D46-8979-75BFA3ED29A4}"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1143000" y="685800"/>
            <a:ext cx="4570920" cy="3427920"/>
          </a:xfrm>
          <a:prstGeom prst="rect">
            <a:avLst/>
          </a:prstGeom>
        </p:spPr>
      </p:sp>
      <p:sp>
        <p:nvSpPr>
          <p:cNvPr id="395"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396"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76339274-CC84-476E-BFF6-0A46743A5958}"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Img"/>
          </p:nvPr>
        </p:nvSpPr>
        <p:spPr>
          <a:xfrm>
            <a:off x="1143000" y="685800"/>
            <a:ext cx="4570920" cy="3427920"/>
          </a:xfrm>
          <a:prstGeom prst="rect">
            <a:avLst/>
          </a:prstGeom>
        </p:spPr>
      </p:sp>
      <p:sp>
        <p:nvSpPr>
          <p:cNvPr id="398"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Managing expectation upon your return is key – if they are too high we end up disappointed</a:t>
            </a:r>
            <a:endParaRPr b="0" lang="en-AU" sz="1200" spc="-1" strike="noStrike">
              <a:latin typeface="Arial"/>
            </a:endParaRPr>
          </a:p>
        </p:txBody>
      </p:sp>
      <p:sp>
        <p:nvSpPr>
          <p:cNvPr id="399"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09C8EDEE-A795-434E-9D17-A285DFE8412D}"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sldImg"/>
          </p:nvPr>
        </p:nvSpPr>
        <p:spPr>
          <a:xfrm>
            <a:off x="1143000" y="685800"/>
            <a:ext cx="4570920" cy="3427920"/>
          </a:xfrm>
          <a:prstGeom prst="rect">
            <a:avLst/>
          </a:prstGeom>
        </p:spPr>
      </p:sp>
      <p:sp>
        <p:nvSpPr>
          <p:cNvPr id="401"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If we have realistic expectations, we often end up with a more positive outcome</a:t>
            </a:r>
            <a:endParaRPr b="0" lang="en-AU" sz="1200" spc="-1" strike="noStrike">
              <a:latin typeface="Arial"/>
            </a:endParaRPr>
          </a:p>
          <a:p>
            <a:pPr marL="216000" indent="-215280">
              <a:lnSpc>
                <a:spcPct val="100000"/>
              </a:lnSpc>
            </a:pPr>
            <a:endParaRPr b="0" lang="en-AU" sz="1200" spc="-1" strike="noStrike">
              <a:latin typeface="Arial"/>
            </a:endParaRPr>
          </a:p>
          <a:p>
            <a:pPr marL="216000" indent="-215280">
              <a:lnSpc>
                <a:spcPct val="100000"/>
              </a:lnSpc>
            </a:pPr>
            <a:r>
              <a:rPr b="1" lang="en-AU" sz="1200" spc="-1" strike="noStrike">
                <a:solidFill>
                  <a:srgbClr val="000000"/>
                </a:solidFill>
                <a:latin typeface="+mn-lt"/>
                <a:ea typeface="+mn-ea"/>
              </a:rPr>
              <a:t>DO EXPECTATIONS SHEET</a:t>
            </a:r>
            <a:endParaRPr b="0" lang="en-AU" sz="1200" spc="-1" strike="noStrike">
              <a:latin typeface="Arial"/>
            </a:endParaRPr>
          </a:p>
        </p:txBody>
      </p:sp>
      <p:sp>
        <p:nvSpPr>
          <p:cNvPr id="402"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8DC82051-67A6-4F69-9D0D-3E302DAB36F0}"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sldImg"/>
          </p:nvPr>
        </p:nvSpPr>
        <p:spPr>
          <a:xfrm>
            <a:off x="1143000" y="685800"/>
            <a:ext cx="4570920" cy="3427920"/>
          </a:xfrm>
          <a:prstGeom prst="rect">
            <a:avLst/>
          </a:prstGeom>
        </p:spPr>
      </p:sp>
      <p:sp>
        <p:nvSpPr>
          <p:cNvPr id="404"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200" spc="-1" strike="noStrike">
                <a:solidFill>
                  <a:srgbClr val="000000"/>
                </a:solidFill>
                <a:latin typeface="+mn-lt"/>
                <a:ea typeface="+mn-ea"/>
              </a:rPr>
              <a:t>Expectations are often unrealised until they are unmet- this leads to disappointment upon disappointment which can result in disillusionment</a:t>
            </a:r>
            <a:endParaRPr b="0" lang="en-AU" sz="1200" spc="-1" strike="noStrike">
              <a:latin typeface="Arial"/>
            </a:endParaRPr>
          </a:p>
          <a:p>
            <a:pPr marL="216000" indent="-215640">
              <a:lnSpc>
                <a:spcPct val="100000"/>
              </a:lnSpc>
            </a:pPr>
            <a:endParaRPr b="0" lang="en-AU" sz="1200" spc="-1" strike="noStrike">
              <a:latin typeface="Arial"/>
            </a:endParaRPr>
          </a:p>
        </p:txBody>
      </p:sp>
      <p:sp>
        <p:nvSpPr>
          <p:cNvPr id="405"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E678D549-B451-4B26-8163-3F9B31F7F4FB}"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sldImg"/>
          </p:nvPr>
        </p:nvSpPr>
        <p:spPr>
          <a:xfrm>
            <a:off x="1143000" y="685800"/>
            <a:ext cx="4570920" cy="3427920"/>
          </a:xfrm>
          <a:prstGeom prst="rect">
            <a:avLst/>
          </a:prstGeom>
        </p:spPr>
      </p:sp>
      <p:sp>
        <p:nvSpPr>
          <p:cNvPr id="407"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200" spc="-1" strike="noStrike">
                <a:solidFill>
                  <a:srgbClr val="000000"/>
                </a:solidFill>
                <a:latin typeface="+mn-lt"/>
                <a:ea typeface="+mn-ea"/>
              </a:rPr>
              <a:t>Disillusionment can yield self protective behaviour/withdrawal and unhelpful outcomes – decreased hope, decreased trust, decreased effectiveness, increased isolation, increased cynicism and increased scepticism – this thwarts our smooth transition back into Aussie life/relationships</a:t>
            </a:r>
            <a:endParaRPr b="0" lang="en-AU" sz="1200" spc="-1" strike="noStrike">
              <a:latin typeface="Arial"/>
            </a:endParaRPr>
          </a:p>
          <a:p>
            <a:pPr marL="216000" indent="-215640">
              <a:lnSpc>
                <a:spcPct val="100000"/>
              </a:lnSpc>
            </a:pPr>
            <a:endParaRPr b="0" lang="en-AU" sz="1200" spc="-1" strike="noStrike">
              <a:latin typeface="Arial"/>
            </a:endParaRPr>
          </a:p>
        </p:txBody>
      </p:sp>
      <p:sp>
        <p:nvSpPr>
          <p:cNvPr id="408"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6451C29E-95C1-469D-8210-F4E0A4AF71B9}"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Img"/>
          </p:nvPr>
        </p:nvSpPr>
        <p:spPr>
          <a:xfrm>
            <a:off x="1143000" y="685800"/>
            <a:ext cx="4570920" cy="3427920"/>
          </a:xfrm>
          <a:prstGeom prst="rect">
            <a:avLst/>
          </a:prstGeom>
        </p:spPr>
      </p:sp>
      <p:sp>
        <p:nvSpPr>
          <p:cNvPr id="410"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411"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EA2A8942-259B-4929-99A8-7883954968BC}"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Img"/>
          </p:nvPr>
        </p:nvSpPr>
        <p:spPr>
          <a:xfrm>
            <a:off x="1143000" y="685800"/>
            <a:ext cx="4570920" cy="3427920"/>
          </a:xfrm>
          <a:prstGeom prst="rect">
            <a:avLst/>
          </a:prstGeom>
        </p:spPr>
      </p:sp>
      <p:sp>
        <p:nvSpPr>
          <p:cNvPr id="413"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Not all stress is bad… but when stress is too high, performance goes down, and as we will see, risk of problems goes up.</a:t>
            </a:r>
            <a:endParaRPr b="0" lang="en-AU" sz="2000" spc="-1" strike="noStrike">
              <a:latin typeface="Arial"/>
            </a:endParaRPr>
          </a:p>
        </p:txBody>
      </p:sp>
      <p:sp>
        <p:nvSpPr>
          <p:cNvPr id="41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AAEE8CEB-8DB2-4BDD-B497-E68BA456074E}"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1143000" y="685800"/>
            <a:ext cx="4570920" cy="3427920"/>
          </a:xfrm>
          <a:prstGeom prst="rect">
            <a:avLst/>
          </a:prstGeom>
        </p:spPr>
      </p:sp>
      <p:sp>
        <p:nvSpPr>
          <p:cNvPr id="416"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1" lang="en-AU" sz="2000" spc="-1" strike="noStrike">
                <a:latin typeface="Arial"/>
              </a:rPr>
              <a:t>Draw your own stress timeline…</a:t>
            </a:r>
            <a:endParaRPr b="0" lang="en-AU" sz="2000" spc="-1" strike="noStrike">
              <a:latin typeface="Arial"/>
            </a:endParaRPr>
          </a:p>
        </p:txBody>
      </p:sp>
      <p:sp>
        <p:nvSpPr>
          <p:cNvPr id="417"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1DE96806-F803-43A8-9A86-BC2ACBA122B6}"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Img"/>
          </p:nvPr>
        </p:nvSpPr>
        <p:spPr>
          <a:xfrm>
            <a:off x="1143000" y="685800"/>
            <a:ext cx="4570920" cy="3427920"/>
          </a:xfrm>
          <a:prstGeom prst="rect">
            <a:avLst/>
          </a:prstGeom>
        </p:spPr>
      </p:sp>
      <p:sp>
        <p:nvSpPr>
          <p:cNvPr id="419"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800" spc="-1" strike="noStrike">
                <a:latin typeface="Arial"/>
              </a:rPr>
              <a:t>DO THE EXERCISE</a:t>
            </a:r>
            <a:endParaRPr b="0" lang="en-AU" sz="1800" spc="-1" strike="noStrike">
              <a:latin typeface="Arial"/>
            </a:endParaRPr>
          </a:p>
        </p:txBody>
      </p:sp>
      <p:sp>
        <p:nvSpPr>
          <p:cNvPr id="420"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A27B8803-2FD2-46BB-A054-FB03B55C52F4}"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sldImg"/>
          </p:nvPr>
        </p:nvSpPr>
        <p:spPr>
          <a:xfrm>
            <a:off x="1143000" y="685800"/>
            <a:ext cx="4570920" cy="3427920"/>
          </a:xfrm>
          <a:prstGeom prst="rect">
            <a:avLst/>
          </a:prstGeom>
        </p:spPr>
      </p:sp>
      <p:sp>
        <p:nvSpPr>
          <p:cNvPr id="422"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Missionaries often cope better – (Grace?)</a:t>
            </a:r>
            <a:endParaRPr b="0" lang="en-AU" sz="2000" spc="-1" strike="noStrike">
              <a:latin typeface="Arial"/>
            </a:endParaRPr>
          </a:p>
          <a:p>
            <a:pPr marL="216000" indent="-215280">
              <a:lnSpc>
                <a:spcPct val="100000"/>
              </a:lnSpc>
            </a:pPr>
            <a:r>
              <a:rPr b="0" lang="en-AU" sz="2000" spc="-1" strike="noStrike">
                <a:latin typeface="Arial"/>
              </a:rPr>
              <a:t>But we are NOT immune</a:t>
            </a:r>
            <a:endParaRPr b="0" lang="en-AU" sz="2000" spc="-1" strike="noStrike">
              <a:latin typeface="Arial"/>
            </a:endParaRPr>
          </a:p>
          <a:p>
            <a:pPr marL="216000" indent="-215280">
              <a:lnSpc>
                <a:spcPct val="100000"/>
              </a:lnSpc>
            </a:pPr>
            <a:endParaRPr b="0" lang="en-AU" sz="2000" spc="-1" strike="noStrike">
              <a:latin typeface="Arial"/>
            </a:endParaRPr>
          </a:p>
          <a:p>
            <a:pPr marL="216000" indent="-215280">
              <a:lnSpc>
                <a:spcPct val="100000"/>
              </a:lnSpc>
            </a:pPr>
            <a:r>
              <a:rPr b="1" lang="en-AU" sz="2000" spc="-1" strike="noStrike">
                <a:latin typeface="Arial"/>
              </a:rPr>
              <a:t>Refer to page in handout for stress signs</a:t>
            </a:r>
            <a:endParaRPr b="0" lang="en-AU" sz="2000" spc="-1" strike="noStrike">
              <a:latin typeface="Arial"/>
            </a:endParaRPr>
          </a:p>
          <a:p>
            <a:pPr marL="216000" indent="-215280">
              <a:lnSpc>
                <a:spcPct val="100000"/>
              </a:lnSpc>
            </a:pPr>
            <a:endParaRPr b="0" lang="en-AU" sz="2000" spc="-1" strike="noStrike">
              <a:latin typeface="Arial"/>
            </a:endParaRPr>
          </a:p>
        </p:txBody>
      </p:sp>
      <p:sp>
        <p:nvSpPr>
          <p:cNvPr id="423"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DB74DE68-736A-465A-B861-4304C632C19F}"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1143000" y="685800"/>
            <a:ext cx="4570920" cy="3427920"/>
          </a:xfrm>
          <a:prstGeom prst="rect">
            <a:avLst/>
          </a:prstGeom>
        </p:spPr>
      </p:sp>
      <p:sp>
        <p:nvSpPr>
          <p:cNvPr id="342"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A “typical” expat morale curve, what do you notice? A: deep emotional dip for re-entry, often deeper than the initial culture shock on going ‘out’. It is usually tough. Even when it is “mixed”.</a:t>
            </a:r>
            <a:endParaRPr b="0" lang="en-AU" sz="2000" spc="-1" strike="noStrike">
              <a:latin typeface="Arial"/>
            </a:endParaRPr>
          </a:p>
        </p:txBody>
      </p:sp>
      <p:sp>
        <p:nvSpPr>
          <p:cNvPr id="343"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718FEB3B-3F63-4530-996C-376AF14A6C53}"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sldImg"/>
          </p:nvPr>
        </p:nvSpPr>
        <p:spPr>
          <a:xfrm>
            <a:off x="1143000" y="685800"/>
            <a:ext cx="4570920" cy="3427920"/>
          </a:xfrm>
          <a:prstGeom prst="rect">
            <a:avLst/>
          </a:prstGeom>
        </p:spPr>
      </p:sp>
      <p:sp>
        <p:nvSpPr>
          <p:cNvPr id="425" name="PlaceHolder 2"/>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200" spc="-1" strike="noStrike">
                <a:solidFill>
                  <a:srgbClr val="000000"/>
                </a:solidFill>
                <a:latin typeface="+mn-lt"/>
                <a:ea typeface="+mn-ea"/>
              </a:rPr>
              <a:t>Coping capacity glasses – the more stress, the fuller the glass</a:t>
            </a:r>
            <a:endParaRPr b="0" lang="en-AU" sz="1200" spc="-1" strike="noStrike">
              <a:latin typeface="Arial"/>
            </a:endParaRPr>
          </a:p>
          <a:p>
            <a:pPr marL="216000" indent="-215640">
              <a:lnSpc>
                <a:spcPct val="100000"/>
              </a:lnSpc>
            </a:pPr>
            <a:r>
              <a:rPr b="0" lang="en-AU" sz="1200" spc="-1" strike="noStrike">
                <a:solidFill>
                  <a:srgbClr val="000000"/>
                </a:solidFill>
                <a:latin typeface="+mn-lt"/>
                <a:ea typeface="+mn-ea"/>
              </a:rPr>
              <a:t>- Capacity varies from person to person, inc. within families</a:t>
            </a:r>
            <a:endParaRPr b="0" lang="en-AU" sz="1200" spc="-1" strike="noStrike">
              <a:latin typeface="Arial"/>
            </a:endParaRPr>
          </a:p>
          <a:p>
            <a:pPr marL="216000" indent="-215640">
              <a:lnSpc>
                <a:spcPct val="100000"/>
              </a:lnSpc>
            </a:pPr>
            <a:r>
              <a:rPr b="0" lang="en-AU" sz="1200" spc="-1" strike="noStrike">
                <a:solidFill>
                  <a:srgbClr val="000000"/>
                </a:solidFill>
                <a:latin typeface="+mn-lt"/>
                <a:ea typeface="+mn-ea"/>
              </a:rPr>
              <a:t>- need to manage your stress, bring levels down so you don’t overload</a:t>
            </a:r>
            <a:endParaRPr b="0" lang="en-AU" sz="1200" spc="-1" strike="noStrike">
              <a:latin typeface="Arial"/>
            </a:endParaRPr>
          </a:p>
        </p:txBody>
      </p:sp>
      <p:sp>
        <p:nvSpPr>
          <p:cNvPr id="426"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3F85BA86-A263-4091-855F-A1FA6BF73422}"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sldImg"/>
          </p:nvPr>
        </p:nvSpPr>
        <p:spPr>
          <a:xfrm>
            <a:off x="1143000" y="685800"/>
            <a:ext cx="4570920" cy="3427920"/>
          </a:xfrm>
          <a:prstGeom prst="rect">
            <a:avLst/>
          </a:prstGeom>
        </p:spPr>
      </p:sp>
      <p:sp>
        <p:nvSpPr>
          <p:cNvPr id="428"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On whiteboard and in notes…</a:t>
            </a:r>
            <a:endParaRPr b="0" lang="en-AU" sz="2000" spc="-1" strike="noStrike">
              <a:latin typeface="Arial"/>
            </a:endParaRPr>
          </a:p>
        </p:txBody>
      </p:sp>
      <p:sp>
        <p:nvSpPr>
          <p:cNvPr id="429"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EB9F3134-B6B1-4A41-8C19-F0289400D705}"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sldImg"/>
          </p:nvPr>
        </p:nvSpPr>
        <p:spPr>
          <a:xfrm>
            <a:off x="1143000" y="685800"/>
            <a:ext cx="4570920" cy="3427920"/>
          </a:xfrm>
          <a:prstGeom prst="rect">
            <a:avLst/>
          </a:prstGeom>
        </p:spPr>
      </p:sp>
      <p:sp>
        <p:nvSpPr>
          <p:cNvPr id="431"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432"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483998AE-EC29-41BB-B349-A5068F83C953}"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1143000" y="685800"/>
            <a:ext cx="4570920" cy="3427920"/>
          </a:xfrm>
          <a:prstGeom prst="rect">
            <a:avLst/>
          </a:prstGeom>
        </p:spPr>
      </p:sp>
      <p:sp>
        <p:nvSpPr>
          <p:cNvPr id="434"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435"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0DA0A87D-9F29-4EE4-870B-9FC816493BBB}"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PlaceHolder 1"/>
          <p:cNvSpPr>
            <a:spLocks noGrp="1"/>
          </p:cNvSpPr>
          <p:nvPr>
            <p:ph type="sldImg"/>
          </p:nvPr>
        </p:nvSpPr>
        <p:spPr>
          <a:xfrm>
            <a:off x="1143000" y="685800"/>
            <a:ext cx="4570920" cy="3427920"/>
          </a:xfrm>
          <a:prstGeom prst="rect">
            <a:avLst/>
          </a:prstGeom>
        </p:spPr>
      </p:sp>
      <p:sp>
        <p:nvSpPr>
          <p:cNvPr id="437"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Parts of our identity are forever, other parts change very slowly, other times parts of our identity change more quickly.</a:t>
            </a:r>
            <a:endParaRPr b="0" lang="en-AU" sz="1200" spc="-1" strike="noStrike">
              <a:latin typeface="Arial"/>
            </a:endParaRPr>
          </a:p>
          <a:p>
            <a:pPr marL="216000" indent="-215280">
              <a:lnSpc>
                <a:spcPct val="100000"/>
              </a:lnSpc>
            </a:pP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Identity challenged through re-entry – no longer a missionary. Unclear role. No job?</a:t>
            </a:r>
            <a:endParaRPr b="0" lang="en-AU" sz="1200" spc="-1" strike="noStrike">
              <a:latin typeface="Arial"/>
            </a:endParaRPr>
          </a:p>
          <a:p>
            <a:pPr marL="216000" indent="-215280">
              <a:lnSpc>
                <a:spcPct val="100000"/>
              </a:lnSpc>
            </a:pP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Similar to ID changes when we moved to the field – here a fully-functioning highly educated adult. Then moved to China and spoke like a three-year-old.</a:t>
            </a:r>
            <a:endParaRPr b="0" lang="en-AU" sz="1200" spc="-1" strike="noStrike">
              <a:latin typeface="Arial"/>
            </a:endParaRPr>
          </a:p>
        </p:txBody>
      </p:sp>
      <p:sp>
        <p:nvSpPr>
          <p:cNvPr id="438"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D6263259-55B2-48E8-A458-BBFFF2CEAC9C}"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sldImg"/>
          </p:nvPr>
        </p:nvSpPr>
        <p:spPr>
          <a:xfrm>
            <a:off x="1143000" y="685800"/>
            <a:ext cx="4570920" cy="3427920"/>
          </a:xfrm>
          <a:prstGeom prst="rect">
            <a:avLst/>
          </a:prstGeom>
        </p:spPr>
      </p:sp>
      <p:sp>
        <p:nvSpPr>
          <p:cNvPr id="440"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Parts changing all the time. Other parts more stable.</a:t>
            </a:r>
            <a:endParaRPr b="0" lang="en-AU" sz="2000" spc="-1" strike="noStrike">
              <a:latin typeface="Arial"/>
            </a:endParaRPr>
          </a:p>
          <a:p>
            <a:pPr marL="216000" indent="-215280">
              <a:lnSpc>
                <a:spcPct val="100000"/>
              </a:lnSpc>
            </a:pPr>
            <a:endParaRPr b="0" lang="en-AU" sz="2000" spc="-1" strike="noStrike">
              <a:latin typeface="Arial"/>
            </a:endParaRPr>
          </a:p>
          <a:p>
            <a:pPr marL="216000" indent="-215280">
              <a:lnSpc>
                <a:spcPct val="100000"/>
              </a:lnSpc>
            </a:pPr>
            <a:r>
              <a:rPr b="0" lang="en-AU" sz="2000" spc="-1" strike="noStrike">
                <a:latin typeface="Arial"/>
              </a:rPr>
              <a:t>Return from field – was an Area leader, clear role, lot of responsibility. That part of my identity changed. Both we and our church quite unsure how we fitted in.</a:t>
            </a:r>
            <a:endParaRPr b="0" lang="en-AU" sz="2000" spc="-1" strike="noStrike">
              <a:latin typeface="Arial"/>
            </a:endParaRPr>
          </a:p>
        </p:txBody>
      </p:sp>
      <p:sp>
        <p:nvSpPr>
          <p:cNvPr id="441"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BEDB1342-4367-4074-8E38-991C7CD4760C}"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PlaceHolder 1"/>
          <p:cNvSpPr>
            <a:spLocks noGrp="1"/>
          </p:cNvSpPr>
          <p:nvPr>
            <p:ph type="sldImg"/>
          </p:nvPr>
        </p:nvSpPr>
        <p:spPr>
          <a:xfrm>
            <a:off x="1143000" y="685800"/>
            <a:ext cx="4570920" cy="3427920"/>
          </a:xfrm>
          <a:prstGeom prst="rect">
            <a:avLst/>
          </a:prstGeom>
        </p:spPr>
      </p:sp>
      <p:sp>
        <p:nvSpPr>
          <p:cNvPr id="443"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The stable, never-changing foundation of our identity…</a:t>
            </a:r>
            <a:endParaRPr b="0" lang="en-AU" sz="2000" spc="-1" strike="noStrike">
              <a:latin typeface="Arial"/>
            </a:endParaRPr>
          </a:p>
        </p:txBody>
      </p:sp>
      <p:sp>
        <p:nvSpPr>
          <p:cNvPr id="44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BC35F5F9-F282-46C6-8A69-A91DCDA673A8}"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sldImg"/>
          </p:nvPr>
        </p:nvSpPr>
        <p:spPr>
          <a:xfrm>
            <a:off x="1143000" y="685800"/>
            <a:ext cx="4570920" cy="3427920"/>
          </a:xfrm>
          <a:prstGeom prst="rect">
            <a:avLst/>
          </a:prstGeom>
        </p:spPr>
      </p:sp>
      <p:sp>
        <p:nvSpPr>
          <p:cNvPr id="446"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447"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1A126D40-FB1F-483C-829E-0D4A12F2F717}"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sldImg"/>
          </p:nvPr>
        </p:nvSpPr>
        <p:spPr>
          <a:xfrm>
            <a:off x="1143000" y="685800"/>
            <a:ext cx="4570920" cy="3427920"/>
          </a:xfrm>
          <a:prstGeom prst="rect">
            <a:avLst/>
          </a:prstGeom>
        </p:spPr>
      </p:sp>
      <p:sp>
        <p:nvSpPr>
          <p:cNvPr id="449"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God is also changing our identity – slowly conforming us to be more like his Son.</a:t>
            </a:r>
            <a:endParaRPr b="0" lang="en-AU" sz="2000" spc="-1" strike="noStrike">
              <a:latin typeface="Arial"/>
            </a:endParaRPr>
          </a:p>
        </p:txBody>
      </p:sp>
      <p:sp>
        <p:nvSpPr>
          <p:cNvPr id="450"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291D9101-9A45-46D9-8558-677D5E5A6F5A}"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sldImg"/>
          </p:nvPr>
        </p:nvSpPr>
        <p:spPr>
          <a:xfrm>
            <a:off x="1143000" y="685800"/>
            <a:ext cx="4570920" cy="3427920"/>
          </a:xfrm>
          <a:prstGeom prst="rect">
            <a:avLst/>
          </a:prstGeom>
        </p:spPr>
      </p:sp>
      <p:sp>
        <p:nvSpPr>
          <p:cNvPr id="452"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453"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63485C04-D1A8-44F6-981F-5C98A71F42D7}"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CustomShape 1"/>
          <p:cNvSpPr/>
          <p:nvPr/>
        </p:nvSpPr>
        <p:spPr>
          <a:xfrm>
            <a:off x="3884760" y="0"/>
            <a:ext cx="2970720" cy="456120"/>
          </a:xfrm>
          <a:prstGeom prst="rect">
            <a:avLst/>
          </a:prstGeom>
          <a:noFill/>
          <a:ln>
            <a:noFill/>
          </a:ln>
        </p:spPr>
        <p:style>
          <a:lnRef idx="0"/>
          <a:fillRef idx="0"/>
          <a:effectRef idx="0"/>
          <a:fontRef idx="minor"/>
        </p:style>
        <p:txBody>
          <a:bodyPr lIns="90000" rIns="90000" tIns="45000" bIns="45000"/>
          <a:p>
            <a:pPr algn="r">
              <a:lnSpc>
                <a:spcPct val="100000"/>
              </a:lnSpc>
            </a:pPr>
            <a:fld id="{A8A06C8D-0113-4B2F-A3C1-597B52AE33AD}" type="datetime1">
              <a:rPr b="0" lang="en-AU" sz="1200" spc="-1" strike="noStrike">
                <a:solidFill>
                  <a:srgbClr val="000000"/>
                </a:solidFill>
                <a:latin typeface="Times New Roman"/>
              </a:rPr>
              <a:t>28/09/2018</a:t>
            </a:fld>
            <a:endParaRPr b="0" lang="en-AU" sz="1200" spc="-1" strike="noStrike">
              <a:latin typeface="Arial"/>
            </a:endParaRPr>
          </a:p>
        </p:txBody>
      </p:sp>
      <p:sp>
        <p:nvSpPr>
          <p:cNvPr id="345" name="CustomShape 2"/>
          <p:cNvSpPr/>
          <p:nvPr/>
        </p:nvSpPr>
        <p:spPr>
          <a:xfrm>
            <a:off x="0" y="8685360"/>
            <a:ext cx="2970720" cy="456120"/>
          </a:xfrm>
          <a:prstGeom prst="rect">
            <a:avLst/>
          </a:prstGeom>
          <a:noFill/>
          <a:ln>
            <a:noFill/>
          </a:ln>
        </p:spPr>
        <p:style>
          <a:lnRef idx="0"/>
          <a:fillRef idx="0"/>
          <a:effectRef idx="0"/>
          <a:fontRef idx="minor"/>
        </p:style>
        <p:txBody>
          <a:bodyPr lIns="90000" rIns="90000" tIns="45000" bIns="45000" anchor="b"/>
          <a:p>
            <a:pPr>
              <a:lnSpc>
                <a:spcPct val="100000"/>
              </a:lnSpc>
            </a:pPr>
            <a:r>
              <a:rPr b="0" lang="en-AU" sz="1200" spc="-1" strike="noStrike">
                <a:solidFill>
                  <a:srgbClr val="000000"/>
                </a:solidFill>
                <a:latin typeface="Times New Roman"/>
              </a:rPr>
              <a:t>Pricoa</a:t>
            </a:r>
            <a:endParaRPr b="0" lang="en-AU" sz="1200" spc="-1" strike="noStrike">
              <a:latin typeface="Arial"/>
            </a:endParaRPr>
          </a:p>
        </p:txBody>
      </p:sp>
      <p:sp>
        <p:nvSpPr>
          <p:cNvPr id="346"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546F6258-594C-40D7-A2C4-9A864A7A3FA2}" type="slidenum">
              <a:rPr b="0" lang="en-AU" sz="1200" spc="-1" strike="noStrike">
                <a:solidFill>
                  <a:srgbClr val="000000"/>
                </a:solidFill>
                <a:latin typeface="Times New Roman"/>
              </a:rPr>
              <a:t>&lt;number&gt;</a:t>
            </a:fld>
            <a:endParaRPr b="0" lang="en-AU" sz="1200" spc="-1" strike="noStrike">
              <a:latin typeface="Arial"/>
            </a:endParaRPr>
          </a:p>
        </p:txBody>
      </p:sp>
      <p:sp>
        <p:nvSpPr>
          <p:cNvPr id="347" name="PlaceHolder 4"/>
          <p:cNvSpPr>
            <a:spLocks noGrp="1"/>
          </p:cNvSpPr>
          <p:nvPr>
            <p:ph type="sldImg"/>
          </p:nvPr>
        </p:nvSpPr>
        <p:spPr>
          <a:xfrm>
            <a:off x="1143000" y="685800"/>
            <a:ext cx="4570920" cy="3427920"/>
          </a:xfrm>
          <a:prstGeom prst="rect">
            <a:avLst/>
          </a:prstGeom>
        </p:spPr>
      </p:sp>
      <p:sp>
        <p:nvSpPr>
          <p:cNvPr id="348" name="PlaceHolder 5"/>
          <p:cNvSpPr>
            <a:spLocks noGrp="1"/>
          </p:cNvSpPr>
          <p:nvPr>
            <p:ph type="body"/>
          </p:nvPr>
        </p:nvSpPr>
        <p:spPr>
          <a:xfrm>
            <a:off x="685800" y="4343400"/>
            <a:ext cx="5485320" cy="4113720"/>
          </a:xfrm>
          <a:prstGeom prst="rect">
            <a:avLst/>
          </a:prstGeom>
        </p:spPr>
        <p:txBody>
          <a:bodyPr lIns="0" rIns="0" tIns="0" bIns="0"/>
          <a:p>
            <a:pPr marL="216000" indent="-215640">
              <a:lnSpc>
                <a:spcPct val="100000"/>
              </a:lnSpc>
            </a:pPr>
            <a:r>
              <a:rPr b="0" lang="en-AU" sz="1200" spc="-1" strike="noStrike">
                <a:solidFill>
                  <a:srgbClr val="000000"/>
                </a:solidFill>
                <a:latin typeface="+mn-lt"/>
                <a:ea typeface="+mn-ea"/>
              </a:rPr>
              <a:t>Why is re-entry so hard? Why can’t we just FIT BACK IN??? We are supposed to be returning to our “home culture” right?</a:t>
            </a:r>
            <a:endParaRPr b="0" lang="en-AU" sz="1200" spc="-1" strike="noStrike">
              <a:latin typeface="Arial"/>
            </a:endParaRPr>
          </a:p>
          <a:p>
            <a:pPr marL="216000" indent="-215640">
              <a:lnSpc>
                <a:spcPct val="100000"/>
              </a:lnSpc>
            </a:pPr>
            <a:r>
              <a:rPr b="0" lang="en-AU" sz="1200" spc="-1" strike="noStrike">
                <a:solidFill>
                  <a:srgbClr val="000000"/>
                </a:solidFill>
                <a:latin typeface="+mn-lt"/>
                <a:ea typeface="+mn-ea"/>
              </a:rPr>
              <a:t>These are some of the reasons why the initial ‘outgoing’ was stressful.</a:t>
            </a:r>
            <a:endParaRPr b="0" lang="en-AU" sz="1200" spc="-1" strike="noStrike">
              <a:latin typeface="Arial"/>
            </a:endParaRPr>
          </a:p>
          <a:p>
            <a:pPr marL="216000" indent="-215640">
              <a:lnSpc>
                <a:spcPct val="100000"/>
              </a:lnSpc>
            </a:pPr>
            <a:r>
              <a:rPr b="0" lang="en-AU" sz="1200" spc="-1" strike="noStrike">
                <a:solidFill>
                  <a:srgbClr val="000000"/>
                </a:solidFill>
                <a:latin typeface="+mn-lt"/>
                <a:ea typeface="+mn-ea"/>
              </a:rPr>
              <a:t>The same thing happens when we return...</a:t>
            </a:r>
            <a:endParaRPr b="0" lang="en-AU" sz="1200" spc="-1" strike="noStrike">
              <a:latin typeface="Arial"/>
            </a:endParaRPr>
          </a:p>
          <a:p>
            <a:pPr marL="216000" indent="-215640">
              <a:lnSpc>
                <a:spcPct val="100000"/>
              </a:lnSpc>
            </a:pPr>
            <a:endParaRPr b="0" lang="en-AU" sz="12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sldImg"/>
          </p:nvPr>
        </p:nvSpPr>
        <p:spPr>
          <a:xfrm>
            <a:off x="1143000" y="685800"/>
            <a:ext cx="4570920" cy="3427920"/>
          </a:xfrm>
          <a:prstGeom prst="rect">
            <a:avLst/>
          </a:prstGeom>
        </p:spPr>
      </p:sp>
      <p:sp>
        <p:nvSpPr>
          <p:cNvPr id="455"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Our re-entry journey was not a surprise to God, and is a part of his work in our lives.</a:t>
            </a:r>
            <a:endParaRPr b="0" lang="en-AU" sz="2000" spc="-1" strike="noStrike">
              <a:latin typeface="Arial"/>
            </a:endParaRPr>
          </a:p>
        </p:txBody>
      </p:sp>
      <p:sp>
        <p:nvSpPr>
          <p:cNvPr id="456"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CA1DA8DA-BDDB-43C9-987C-F545D87C8937}"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3884760" y="0"/>
            <a:ext cx="2970720" cy="456120"/>
          </a:xfrm>
          <a:prstGeom prst="rect">
            <a:avLst/>
          </a:prstGeom>
          <a:noFill/>
          <a:ln>
            <a:noFill/>
          </a:ln>
        </p:spPr>
        <p:style>
          <a:lnRef idx="0"/>
          <a:fillRef idx="0"/>
          <a:effectRef idx="0"/>
          <a:fontRef idx="minor"/>
        </p:style>
        <p:txBody>
          <a:bodyPr lIns="90000" rIns="90000" tIns="45000" bIns="45000"/>
          <a:p>
            <a:pPr algn="r">
              <a:lnSpc>
                <a:spcPct val="100000"/>
              </a:lnSpc>
            </a:pPr>
            <a:fld id="{0EA2C561-86AF-4FD4-866F-ADF2761BABF8}" type="datetime1">
              <a:rPr b="0" lang="en-AU" sz="1200" spc="-1" strike="noStrike">
                <a:solidFill>
                  <a:srgbClr val="000000"/>
                </a:solidFill>
                <a:latin typeface="Times New Roman"/>
              </a:rPr>
              <a:t>28/09/2018</a:t>
            </a:fld>
            <a:endParaRPr b="0" lang="en-AU" sz="1200" spc="-1" strike="noStrike">
              <a:latin typeface="Arial"/>
            </a:endParaRPr>
          </a:p>
        </p:txBody>
      </p:sp>
      <p:sp>
        <p:nvSpPr>
          <p:cNvPr id="458" name="CustomShape 2"/>
          <p:cNvSpPr/>
          <p:nvPr/>
        </p:nvSpPr>
        <p:spPr>
          <a:xfrm>
            <a:off x="0" y="8685360"/>
            <a:ext cx="2970720" cy="456120"/>
          </a:xfrm>
          <a:prstGeom prst="rect">
            <a:avLst/>
          </a:prstGeom>
          <a:noFill/>
          <a:ln>
            <a:noFill/>
          </a:ln>
        </p:spPr>
        <p:style>
          <a:lnRef idx="0"/>
          <a:fillRef idx="0"/>
          <a:effectRef idx="0"/>
          <a:fontRef idx="minor"/>
        </p:style>
        <p:txBody>
          <a:bodyPr lIns="90000" rIns="90000" tIns="45000" bIns="45000" anchor="b"/>
          <a:p>
            <a:pPr>
              <a:lnSpc>
                <a:spcPct val="100000"/>
              </a:lnSpc>
            </a:pPr>
            <a:r>
              <a:rPr b="0" lang="en-AU" sz="1200" spc="-1" strike="noStrike">
                <a:solidFill>
                  <a:srgbClr val="000000"/>
                </a:solidFill>
                <a:latin typeface="Times New Roman"/>
              </a:rPr>
              <a:t>Pricoa</a:t>
            </a:r>
            <a:endParaRPr b="0" lang="en-AU" sz="1200" spc="-1" strike="noStrike">
              <a:latin typeface="Arial"/>
            </a:endParaRPr>
          </a:p>
        </p:txBody>
      </p:sp>
      <p:sp>
        <p:nvSpPr>
          <p:cNvPr id="459"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1947D35E-ACFC-49BB-AC08-9B00B48FD5B3}" type="slidenum">
              <a:rPr b="0" lang="en-AU" sz="1200" spc="-1" strike="noStrike">
                <a:solidFill>
                  <a:srgbClr val="000000"/>
                </a:solidFill>
                <a:latin typeface="Times New Roman"/>
              </a:rPr>
              <a:t>&lt;number&gt;</a:t>
            </a:fld>
            <a:endParaRPr b="0" lang="en-AU" sz="1200" spc="-1" strike="noStrike">
              <a:latin typeface="Arial"/>
            </a:endParaRPr>
          </a:p>
        </p:txBody>
      </p:sp>
      <p:sp>
        <p:nvSpPr>
          <p:cNvPr id="460" name="PlaceHolder 4"/>
          <p:cNvSpPr>
            <a:spLocks noGrp="1"/>
          </p:cNvSpPr>
          <p:nvPr>
            <p:ph type="sldImg"/>
          </p:nvPr>
        </p:nvSpPr>
        <p:spPr>
          <a:xfrm>
            <a:off x="1143000" y="685800"/>
            <a:ext cx="4570920" cy="3427920"/>
          </a:xfrm>
          <a:prstGeom prst="rect">
            <a:avLst/>
          </a:prstGeom>
        </p:spPr>
      </p:sp>
      <p:sp>
        <p:nvSpPr>
          <p:cNvPr id="461" name="PlaceHolder 5"/>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1371600" y="1143000"/>
            <a:ext cx="4113720" cy="3085200"/>
          </a:xfrm>
          <a:prstGeom prst="rect">
            <a:avLst/>
          </a:prstGeom>
        </p:spPr>
      </p:sp>
      <p:sp>
        <p:nvSpPr>
          <p:cNvPr id="463"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You are being made into skilled sailors!</a:t>
            </a:r>
            <a:endParaRPr b="0" lang="en-AU" sz="2000" spc="-1" strike="noStrike">
              <a:latin typeface="Arial"/>
            </a:endParaRPr>
          </a:p>
          <a:p>
            <a:pPr marL="216000" indent="-215280">
              <a:lnSpc>
                <a:spcPct val="100000"/>
              </a:lnSpc>
            </a:pPr>
            <a:r>
              <a:rPr b="0" lang="en-AU" sz="2000" spc="-1" strike="noStrike">
                <a:latin typeface="Arial"/>
              </a:rPr>
              <a:t>Life will settle down again and feel less unstable.</a:t>
            </a:r>
            <a:endParaRPr b="0" lang="en-AU" sz="2000" spc="-1" strike="noStrike">
              <a:latin typeface="Arial"/>
            </a:endParaRPr>
          </a:p>
        </p:txBody>
      </p:sp>
      <p:sp>
        <p:nvSpPr>
          <p:cNvPr id="46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88AE28B5-FB56-47BE-A1F2-98FE4F68BB78}"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1371600" y="1143000"/>
            <a:ext cx="4113720" cy="3085200"/>
          </a:xfrm>
          <a:prstGeom prst="rect">
            <a:avLst/>
          </a:prstGeom>
        </p:spPr>
      </p:sp>
      <p:sp>
        <p:nvSpPr>
          <p:cNvPr id="466"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467"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A23B4973-E79A-42F2-B867-06CDB5856848}"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1143000" y="685800"/>
            <a:ext cx="4570920" cy="3427920"/>
          </a:xfrm>
          <a:prstGeom prst="rect">
            <a:avLst/>
          </a:prstGeom>
        </p:spPr>
      </p:sp>
      <p:sp>
        <p:nvSpPr>
          <p:cNvPr id="350" name="PlaceHolder 2"/>
          <p:cNvSpPr>
            <a:spLocks noGrp="1"/>
          </p:cNvSpPr>
          <p:nvPr>
            <p:ph type="body"/>
          </p:nvPr>
        </p:nvSpPr>
        <p:spPr>
          <a:xfrm>
            <a:off x="685800" y="4343400"/>
            <a:ext cx="5485320" cy="4113720"/>
          </a:xfrm>
          <a:prstGeom prst="rect">
            <a:avLst/>
          </a:prstGeom>
        </p:spPr>
        <p:txBody>
          <a:bodyPr lIns="0" rIns="0" tIns="0" bIns="0"/>
          <a:p>
            <a:endParaRPr b="0" lang="en-AU" sz="2000" spc="-1" strike="noStrike">
              <a:latin typeface="Arial"/>
            </a:endParaRPr>
          </a:p>
        </p:txBody>
      </p:sp>
      <p:sp>
        <p:nvSpPr>
          <p:cNvPr id="351"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220ACA98-CC03-433A-B507-BFCC072D57A8}"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1143000" y="685800"/>
            <a:ext cx="4570920" cy="3427920"/>
          </a:xfrm>
          <a:prstGeom prst="rect">
            <a:avLst/>
          </a:prstGeom>
        </p:spPr>
      </p:sp>
      <p:sp>
        <p:nvSpPr>
          <p:cNvPr id="353"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When first went to new culture, started a process of </a:t>
            </a:r>
            <a:r>
              <a:rPr b="1" lang="en-AU" sz="1200" spc="-1" strike="noStrike">
                <a:solidFill>
                  <a:srgbClr val="000000"/>
                </a:solidFill>
                <a:latin typeface="+mn-lt"/>
                <a:ea typeface="+mn-ea"/>
              </a:rPr>
              <a:t>Enculturation</a:t>
            </a:r>
            <a:r>
              <a:rPr b="0" lang="en-AU" sz="1200" spc="-1" strike="noStrike">
                <a:solidFill>
                  <a:srgbClr val="000000"/>
                </a:solidFill>
                <a:latin typeface="+mn-lt"/>
                <a:ea typeface="+mn-ea"/>
              </a:rPr>
              <a:t> – food, shopping, transport, dress and living are different</a:t>
            </a:r>
            <a:endParaRPr b="0" lang="en-AU" sz="1200" spc="-1" strike="noStrike">
              <a:latin typeface="Arial"/>
            </a:endParaRPr>
          </a:p>
        </p:txBody>
      </p:sp>
      <p:sp>
        <p:nvSpPr>
          <p:cNvPr id="354"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4B7C5A80-FD2C-4BE0-AC33-36DBD88DFA86}"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1143000" y="685800"/>
            <a:ext cx="4570920" cy="3427920"/>
          </a:xfrm>
          <a:prstGeom prst="rect">
            <a:avLst/>
          </a:prstGeom>
        </p:spPr>
      </p:sp>
      <p:sp>
        <p:nvSpPr>
          <p:cNvPr id="356"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The Apple and Orange People</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We are apples among apples before we go on mission</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Look same as everyone around us</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Know how to be an apple</a:t>
            </a:r>
            <a:endParaRPr b="0" lang="en-AU" sz="1200" spc="-1" strike="noStrike">
              <a:latin typeface="Arial"/>
            </a:endParaRPr>
          </a:p>
        </p:txBody>
      </p:sp>
      <p:sp>
        <p:nvSpPr>
          <p:cNvPr id="357"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59B86F7D-F04D-4050-9475-2BF972F1D8C7}"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1143000" y="685800"/>
            <a:ext cx="4570920" cy="3427920"/>
          </a:xfrm>
          <a:prstGeom prst="rect">
            <a:avLst/>
          </a:prstGeom>
        </p:spPr>
      </p:sp>
      <p:sp>
        <p:nvSpPr>
          <p:cNvPr id="359" name="PlaceHolder 2"/>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1200" spc="-1" strike="noStrike">
                <a:solidFill>
                  <a:srgbClr val="000000"/>
                </a:solidFill>
                <a:latin typeface="+mn-lt"/>
                <a:ea typeface="+mn-ea"/>
              </a:rPr>
              <a:t>We enter our field of service as an </a:t>
            </a:r>
            <a:r>
              <a:rPr b="1" lang="en-AU" sz="1200" spc="-1" strike="noStrike">
                <a:solidFill>
                  <a:srgbClr val="000000"/>
                </a:solidFill>
                <a:latin typeface="+mn-lt"/>
                <a:ea typeface="+mn-ea"/>
              </a:rPr>
              <a:t>apple among oranges</a:t>
            </a:r>
            <a:endParaRPr b="0" lang="en-AU" sz="1200" spc="-1" strike="noStrike">
              <a:latin typeface="Arial"/>
            </a:endParaRPr>
          </a:p>
          <a:p>
            <a:pPr marL="216000" indent="-215280">
              <a:lnSpc>
                <a:spcPct val="100000"/>
              </a:lnSpc>
            </a:pPr>
            <a:r>
              <a:rPr b="0" lang="en-AU" sz="1200" spc="-1" strike="noStrike">
                <a:solidFill>
                  <a:srgbClr val="000000"/>
                </a:solidFill>
                <a:latin typeface="+mn-lt"/>
                <a:ea typeface="+mn-ea"/>
              </a:rPr>
              <a:t>Clearly different and stand out</a:t>
            </a:r>
            <a:endParaRPr b="0" lang="en-AU" sz="1200" spc="-1" strike="noStrike">
              <a:latin typeface="Arial"/>
            </a:endParaRPr>
          </a:p>
        </p:txBody>
      </p:sp>
      <p:sp>
        <p:nvSpPr>
          <p:cNvPr id="360"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9091D395-E348-4308-9BD2-36D140039C88}" type="slidenum">
              <a:rPr b="0" lang="en-AU" sz="1200" spc="-1" strike="noStrike">
                <a:solidFill>
                  <a:srgbClr val="000000"/>
                </a:solidFill>
                <a:latin typeface="+mn-lt"/>
                <a:ea typeface="+mn-ea"/>
              </a:rPr>
              <a:t>&lt;number&gt;</a:t>
            </a:fld>
            <a:endParaRPr b="0" lang="en-AU"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3884760" y="0"/>
            <a:ext cx="2970720" cy="456120"/>
          </a:xfrm>
          <a:prstGeom prst="rect">
            <a:avLst/>
          </a:prstGeom>
          <a:noFill/>
          <a:ln>
            <a:noFill/>
          </a:ln>
        </p:spPr>
        <p:style>
          <a:lnRef idx="0"/>
          <a:fillRef idx="0"/>
          <a:effectRef idx="0"/>
          <a:fontRef idx="minor"/>
        </p:style>
        <p:txBody>
          <a:bodyPr lIns="90000" rIns="90000" tIns="45000" bIns="45000"/>
          <a:p>
            <a:pPr algn="r">
              <a:lnSpc>
                <a:spcPct val="100000"/>
              </a:lnSpc>
            </a:pPr>
            <a:fld id="{E196C5DA-59E0-4DDA-936F-BC1E20049646}" type="datetime1">
              <a:rPr b="0" lang="en-AU" sz="1200" spc="-1" strike="noStrike">
                <a:solidFill>
                  <a:srgbClr val="000000"/>
                </a:solidFill>
                <a:latin typeface="Times New Roman"/>
              </a:rPr>
              <a:t>28/09/2018</a:t>
            </a:fld>
            <a:endParaRPr b="0" lang="en-AU" sz="1200" spc="-1" strike="noStrike">
              <a:latin typeface="Arial"/>
            </a:endParaRPr>
          </a:p>
        </p:txBody>
      </p:sp>
      <p:sp>
        <p:nvSpPr>
          <p:cNvPr id="362" name="CustomShape 2"/>
          <p:cNvSpPr/>
          <p:nvPr/>
        </p:nvSpPr>
        <p:spPr>
          <a:xfrm>
            <a:off x="0" y="8685360"/>
            <a:ext cx="2970720" cy="456120"/>
          </a:xfrm>
          <a:prstGeom prst="rect">
            <a:avLst/>
          </a:prstGeom>
          <a:noFill/>
          <a:ln>
            <a:noFill/>
          </a:ln>
        </p:spPr>
        <p:style>
          <a:lnRef idx="0"/>
          <a:fillRef idx="0"/>
          <a:effectRef idx="0"/>
          <a:fontRef idx="minor"/>
        </p:style>
        <p:txBody>
          <a:bodyPr lIns="90000" rIns="90000" tIns="45000" bIns="45000" anchor="b"/>
          <a:p>
            <a:pPr>
              <a:lnSpc>
                <a:spcPct val="100000"/>
              </a:lnSpc>
            </a:pPr>
            <a:r>
              <a:rPr b="0" lang="en-AU" sz="1200" spc="-1" strike="noStrike">
                <a:solidFill>
                  <a:srgbClr val="000000"/>
                </a:solidFill>
                <a:latin typeface="Times New Roman"/>
              </a:rPr>
              <a:t>Pricoa</a:t>
            </a:r>
            <a:endParaRPr b="0" lang="en-AU" sz="1200" spc="-1" strike="noStrike">
              <a:latin typeface="Arial"/>
            </a:endParaRPr>
          </a:p>
        </p:txBody>
      </p:sp>
      <p:sp>
        <p:nvSpPr>
          <p:cNvPr id="363"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C0CCFF81-9018-4005-BB6C-DA727BC0F984}" type="slidenum">
              <a:rPr b="0" lang="en-AU" sz="1200" spc="-1" strike="noStrike">
                <a:solidFill>
                  <a:srgbClr val="000000"/>
                </a:solidFill>
                <a:latin typeface="Times New Roman"/>
              </a:rPr>
              <a:t>&lt;number&gt;</a:t>
            </a:fld>
            <a:endParaRPr b="0" lang="en-AU" sz="1200" spc="-1" strike="noStrike">
              <a:latin typeface="Arial"/>
            </a:endParaRPr>
          </a:p>
        </p:txBody>
      </p:sp>
      <p:sp>
        <p:nvSpPr>
          <p:cNvPr id="364" name="PlaceHolder 4"/>
          <p:cNvSpPr>
            <a:spLocks noGrp="1"/>
          </p:cNvSpPr>
          <p:nvPr>
            <p:ph type="sldImg"/>
          </p:nvPr>
        </p:nvSpPr>
        <p:spPr>
          <a:xfrm>
            <a:off x="1143000" y="685800"/>
            <a:ext cx="4570920" cy="3427920"/>
          </a:xfrm>
          <a:prstGeom prst="rect">
            <a:avLst/>
          </a:prstGeom>
        </p:spPr>
      </p:sp>
      <p:sp>
        <p:nvSpPr>
          <p:cNvPr id="365" name="PlaceHolder 5"/>
          <p:cNvSpPr>
            <a:spLocks noGrp="1"/>
          </p:cNvSpPr>
          <p:nvPr>
            <p:ph type="body"/>
          </p:nvPr>
        </p:nvSpPr>
        <p:spPr>
          <a:xfrm>
            <a:off x="685800" y="4343400"/>
            <a:ext cx="5485320" cy="4113720"/>
          </a:xfrm>
          <a:prstGeom prst="rect">
            <a:avLst/>
          </a:prstGeom>
        </p:spPr>
        <p:txBody>
          <a:bodyPr lIns="0" rIns="0" tIns="0" bIns="0"/>
          <a:p>
            <a:pPr marL="216000" indent="-215280">
              <a:lnSpc>
                <a:spcPct val="100000"/>
              </a:lnSpc>
            </a:pPr>
            <a:r>
              <a:rPr b="0" lang="en-AU" sz="2000" spc="-1" strike="noStrike">
                <a:latin typeface="Arial"/>
              </a:rPr>
              <a:t>We experience cultural stress</a:t>
            </a:r>
            <a:endParaRPr b="0" lang="en-A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27" name="PlaceHolder 2"/>
          <p:cNvSpPr>
            <a:spLocks noGrp="1"/>
          </p:cNvSpPr>
          <p:nvPr>
            <p:ph type="body"/>
          </p:nvPr>
        </p:nvSpPr>
        <p:spPr>
          <a:xfrm>
            <a:off x="457200" y="1604520"/>
            <a:ext cx="8228880" cy="1896840"/>
          </a:xfrm>
          <a:prstGeom prst="rect">
            <a:avLst/>
          </a:prstGeom>
        </p:spPr>
        <p:txBody>
          <a:bodyPr lIns="0" rIns="0" tIns="0" bIns="0">
            <a:normAutofit/>
          </a:bodyPr>
          <a:p>
            <a:endParaRPr b="0" lang="en-AU" sz="3200" spc="-1" strike="noStrike">
              <a:latin typeface="Arial"/>
            </a:endParaRPr>
          </a:p>
        </p:txBody>
      </p:sp>
      <p:sp>
        <p:nvSpPr>
          <p:cNvPr id="28" name="PlaceHolder 3"/>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30"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31"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32"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
        <p:nvSpPr>
          <p:cNvPr id="33" name="PlaceHolder 5"/>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n-AU" sz="3200" spc="-1" strike="noStrike">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AU" sz="3200" spc="-1" strike="noStrike">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AU" sz="3200" spc="-1" strike="noStrike">
              <a:latin typeface="Arial"/>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en-AU" sz="3200" spc="-1" strike="noStrike">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AU" sz="3200" spc="-1" strike="noStrike">
              <a:latin typeface="Arial"/>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46"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48" name="PlaceHolder 2"/>
          <p:cNvSpPr>
            <a:spLocks noGrp="1"/>
          </p:cNvSpPr>
          <p:nvPr>
            <p:ph type="body"/>
          </p:nvPr>
        </p:nvSpPr>
        <p:spPr>
          <a:xfrm>
            <a:off x="457200" y="1604520"/>
            <a:ext cx="822888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50"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51"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85800" y="1122480"/>
            <a:ext cx="7771320" cy="110635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55"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56"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
        <p:nvSpPr>
          <p:cNvPr id="57"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6"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59"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60"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61" name="PlaceHolder 4"/>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63"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64"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65" name="PlaceHolder 4"/>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67" name="PlaceHolder 2"/>
          <p:cNvSpPr>
            <a:spLocks noGrp="1"/>
          </p:cNvSpPr>
          <p:nvPr>
            <p:ph type="body"/>
          </p:nvPr>
        </p:nvSpPr>
        <p:spPr>
          <a:xfrm>
            <a:off x="457200" y="1604520"/>
            <a:ext cx="8228880" cy="1896840"/>
          </a:xfrm>
          <a:prstGeom prst="rect">
            <a:avLst/>
          </a:prstGeom>
        </p:spPr>
        <p:txBody>
          <a:bodyPr lIns="0" rIns="0" tIns="0" bIns="0">
            <a:normAutofit/>
          </a:bodyPr>
          <a:p>
            <a:endParaRPr b="0" lang="en-AU" sz="3200" spc="-1" strike="noStrike">
              <a:latin typeface="Arial"/>
            </a:endParaRPr>
          </a:p>
        </p:txBody>
      </p:sp>
      <p:sp>
        <p:nvSpPr>
          <p:cNvPr id="68" name="PlaceHolder 3"/>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70"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71"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72"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
        <p:nvSpPr>
          <p:cNvPr id="73" name="PlaceHolder 5"/>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AU" sz="3200" spc="-1" strike="noStrike">
              <a:latin typeface="Arial"/>
            </a:endParaRPr>
          </a:p>
        </p:txBody>
      </p:sp>
      <p:sp>
        <p:nvSpPr>
          <p:cNvPr id="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AU" sz="3200" spc="-1" strike="noStrike">
              <a:latin typeface="Arial"/>
            </a:endParaRPr>
          </a:p>
        </p:txBody>
      </p:sp>
      <p:sp>
        <p:nvSpPr>
          <p:cNvPr id="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AU" sz="3200" spc="-1" strike="noStrike">
              <a:latin typeface="Arial"/>
            </a:endParaRPr>
          </a:p>
        </p:txBody>
      </p:sp>
      <p:sp>
        <p:nvSpPr>
          <p:cNvPr id="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AU" sz="3200" spc="-1" strike="noStrike">
              <a:latin typeface="Arial"/>
            </a:endParaRPr>
          </a:p>
        </p:txBody>
      </p:sp>
      <p:sp>
        <p:nvSpPr>
          <p:cNvPr id="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AU" sz="3200" spc="-1" strike="noStrike">
              <a:latin typeface="Arial"/>
            </a:endParaRPr>
          </a:p>
        </p:txBody>
      </p:sp>
      <p:sp>
        <p:nvSpPr>
          <p:cNvPr id="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86"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88" name="PlaceHolder 2"/>
          <p:cNvSpPr>
            <a:spLocks noGrp="1"/>
          </p:cNvSpPr>
          <p:nvPr>
            <p:ph type="body"/>
          </p:nvPr>
        </p:nvSpPr>
        <p:spPr>
          <a:xfrm>
            <a:off x="457200" y="1604520"/>
            <a:ext cx="822888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90"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91"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8" name="PlaceHolder 2"/>
          <p:cNvSpPr>
            <a:spLocks noGrp="1"/>
          </p:cNvSpPr>
          <p:nvPr>
            <p:ph type="body"/>
          </p:nvPr>
        </p:nvSpPr>
        <p:spPr>
          <a:xfrm>
            <a:off x="457200" y="1604520"/>
            <a:ext cx="822888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85800" y="1122480"/>
            <a:ext cx="7771320" cy="110635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95"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96"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
        <p:nvSpPr>
          <p:cNvPr id="97"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99"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100"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101" name="PlaceHolder 4"/>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03"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104"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105" name="PlaceHolder 4"/>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07" name="PlaceHolder 2"/>
          <p:cNvSpPr>
            <a:spLocks noGrp="1"/>
          </p:cNvSpPr>
          <p:nvPr>
            <p:ph type="body"/>
          </p:nvPr>
        </p:nvSpPr>
        <p:spPr>
          <a:xfrm>
            <a:off x="457200" y="1604520"/>
            <a:ext cx="8228880" cy="1896840"/>
          </a:xfrm>
          <a:prstGeom prst="rect">
            <a:avLst/>
          </a:prstGeom>
        </p:spPr>
        <p:txBody>
          <a:bodyPr lIns="0" rIns="0" tIns="0" bIns="0">
            <a:normAutofit/>
          </a:bodyPr>
          <a:p>
            <a:endParaRPr b="0" lang="en-AU" sz="3200" spc="-1" strike="noStrike">
              <a:latin typeface="Arial"/>
            </a:endParaRPr>
          </a:p>
        </p:txBody>
      </p:sp>
      <p:sp>
        <p:nvSpPr>
          <p:cNvPr id="108" name="PlaceHolder 3"/>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10"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111"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112"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
        <p:nvSpPr>
          <p:cNvPr id="113" name="PlaceHolder 5"/>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15" name="PlaceHolder 2"/>
          <p:cNvSpPr>
            <a:spLocks noGrp="1"/>
          </p:cNvSpPr>
          <p:nvPr>
            <p:ph type="body"/>
          </p:nvPr>
        </p:nvSpPr>
        <p:spPr>
          <a:xfrm>
            <a:off x="457200" y="1604520"/>
            <a:ext cx="2649600" cy="1896840"/>
          </a:xfrm>
          <a:prstGeom prst="rect">
            <a:avLst/>
          </a:prstGeom>
        </p:spPr>
        <p:txBody>
          <a:bodyPr lIns="0" rIns="0" tIns="0" bIns="0">
            <a:normAutofit/>
          </a:bodyPr>
          <a:p>
            <a:endParaRPr b="0" lang="en-AU" sz="3200" spc="-1" strike="noStrike">
              <a:latin typeface="Arial"/>
            </a:endParaRPr>
          </a:p>
        </p:txBody>
      </p:sp>
      <p:sp>
        <p:nvSpPr>
          <p:cNvPr id="11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AU" sz="3200" spc="-1" strike="noStrike">
              <a:latin typeface="Arial"/>
            </a:endParaRPr>
          </a:p>
        </p:txBody>
      </p:sp>
      <p:sp>
        <p:nvSpPr>
          <p:cNvPr id="11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AU" sz="3200" spc="-1" strike="noStrike">
              <a:latin typeface="Arial"/>
            </a:endParaRPr>
          </a:p>
        </p:txBody>
      </p:sp>
      <p:sp>
        <p:nvSpPr>
          <p:cNvPr id="118" name="PlaceHolder 5"/>
          <p:cNvSpPr>
            <a:spLocks noGrp="1"/>
          </p:cNvSpPr>
          <p:nvPr>
            <p:ph type="body"/>
          </p:nvPr>
        </p:nvSpPr>
        <p:spPr>
          <a:xfrm>
            <a:off x="457200" y="3682080"/>
            <a:ext cx="2649600" cy="1896840"/>
          </a:xfrm>
          <a:prstGeom prst="rect">
            <a:avLst/>
          </a:prstGeom>
        </p:spPr>
        <p:txBody>
          <a:bodyPr lIns="0" rIns="0" tIns="0" bIns="0">
            <a:normAutofit/>
          </a:bodyPr>
          <a:p>
            <a:endParaRPr b="0" lang="en-AU" sz="3200" spc="-1" strike="noStrike">
              <a:latin typeface="Arial"/>
            </a:endParaRPr>
          </a:p>
        </p:txBody>
      </p:sp>
      <p:sp>
        <p:nvSpPr>
          <p:cNvPr id="11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AU" sz="3200" spc="-1" strike="noStrike">
              <a:latin typeface="Arial"/>
            </a:endParaRPr>
          </a:p>
        </p:txBody>
      </p:sp>
      <p:sp>
        <p:nvSpPr>
          <p:cNvPr id="12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26" name="PlaceHolder 2"/>
          <p:cNvSpPr>
            <a:spLocks noGrp="1"/>
          </p:cNvSpPr>
          <p:nvPr>
            <p:ph type="subTitle"/>
          </p:nvPr>
        </p:nvSpPr>
        <p:spPr>
          <a:xfrm>
            <a:off x="457200" y="1604520"/>
            <a:ext cx="8228880" cy="39769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28" name="PlaceHolder 2"/>
          <p:cNvSpPr>
            <a:spLocks noGrp="1"/>
          </p:cNvSpPr>
          <p:nvPr>
            <p:ph type="body"/>
          </p:nvPr>
        </p:nvSpPr>
        <p:spPr>
          <a:xfrm>
            <a:off x="457200" y="1604520"/>
            <a:ext cx="822888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0"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11"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30"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131"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685800" y="1122480"/>
            <a:ext cx="7771320" cy="110635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35"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136"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
        <p:nvSpPr>
          <p:cNvPr id="137"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39"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140"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141" name="PlaceHolder 4"/>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43"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144"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145" name="PlaceHolder 4"/>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47" name="PlaceHolder 2"/>
          <p:cNvSpPr>
            <a:spLocks noGrp="1"/>
          </p:cNvSpPr>
          <p:nvPr>
            <p:ph type="body"/>
          </p:nvPr>
        </p:nvSpPr>
        <p:spPr>
          <a:xfrm>
            <a:off x="457200" y="1604520"/>
            <a:ext cx="8228880" cy="1896840"/>
          </a:xfrm>
          <a:prstGeom prst="rect">
            <a:avLst/>
          </a:prstGeom>
        </p:spPr>
        <p:txBody>
          <a:bodyPr lIns="0" rIns="0" tIns="0" bIns="0">
            <a:normAutofit/>
          </a:bodyPr>
          <a:p>
            <a:endParaRPr b="0" lang="en-AU" sz="3200" spc="-1" strike="noStrike">
              <a:latin typeface="Arial"/>
            </a:endParaRPr>
          </a:p>
        </p:txBody>
      </p:sp>
      <p:sp>
        <p:nvSpPr>
          <p:cNvPr id="148" name="PlaceHolder 3"/>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50"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151"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152"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
        <p:nvSpPr>
          <p:cNvPr id="153" name="PlaceHolder 5"/>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55" name="PlaceHolder 2"/>
          <p:cNvSpPr>
            <a:spLocks noGrp="1"/>
          </p:cNvSpPr>
          <p:nvPr>
            <p:ph type="body"/>
          </p:nvPr>
        </p:nvSpPr>
        <p:spPr>
          <a:xfrm>
            <a:off x="457200" y="1604520"/>
            <a:ext cx="2649600" cy="1896840"/>
          </a:xfrm>
          <a:prstGeom prst="rect">
            <a:avLst/>
          </a:prstGeom>
        </p:spPr>
        <p:txBody>
          <a:bodyPr lIns="0" rIns="0" tIns="0" bIns="0">
            <a:normAutofit/>
          </a:bodyPr>
          <a:p>
            <a:endParaRPr b="0" lang="en-AU" sz="3200" spc="-1" strike="noStrike">
              <a:latin typeface="Arial"/>
            </a:endParaRPr>
          </a:p>
        </p:txBody>
      </p:sp>
      <p:sp>
        <p:nvSpPr>
          <p:cNvPr id="15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AU" sz="3200" spc="-1" strike="noStrike">
              <a:latin typeface="Arial"/>
            </a:endParaRPr>
          </a:p>
        </p:txBody>
      </p:sp>
      <p:sp>
        <p:nvSpPr>
          <p:cNvPr id="15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AU" sz="3200" spc="-1" strike="noStrike">
              <a:latin typeface="Arial"/>
            </a:endParaRPr>
          </a:p>
        </p:txBody>
      </p:sp>
      <p:sp>
        <p:nvSpPr>
          <p:cNvPr id="158" name="PlaceHolder 5"/>
          <p:cNvSpPr>
            <a:spLocks noGrp="1"/>
          </p:cNvSpPr>
          <p:nvPr>
            <p:ph type="body"/>
          </p:nvPr>
        </p:nvSpPr>
        <p:spPr>
          <a:xfrm>
            <a:off x="457200" y="3682080"/>
            <a:ext cx="2649600" cy="1896840"/>
          </a:xfrm>
          <a:prstGeom prst="rect">
            <a:avLst/>
          </a:prstGeom>
        </p:spPr>
        <p:txBody>
          <a:bodyPr lIns="0" rIns="0" tIns="0" bIns="0">
            <a:normAutofit/>
          </a:bodyPr>
          <a:p>
            <a:endParaRPr b="0" lang="en-AU" sz="3200" spc="-1" strike="noStrike">
              <a:latin typeface="Arial"/>
            </a:endParaRPr>
          </a:p>
        </p:txBody>
      </p:sp>
      <p:sp>
        <p:nvSpPr>
          <p:cNvPr id="15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AU" sz="3200" spc="-1" strike="noStrike">
              <a:latin typeface="Arial"/>
            </a:endParaRPr>
          </a:p>
        </p:txBody>
      </p:sp>
      <p:sp>
        <p:nvSpPr>
          <p:cNvPr id="16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1122480"/>
            <a:ext cx="7771320" cy="11063520"/>
          </a:xfrm>
          <a:prstGeom prst="rect">
            <a:avLst/>
          </a:prstGeom>
        </p:spPr>
        <p:txBody>
          <a:bodyPr lIns="0" rIns="0" tIns="0" bIns="0" anchor="ct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5"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16" name="PlaceHolder 3"/>
          <p:cNvSpPr>
            <a:spLocks noGrp="1"/>
          </p:cNvSpPr>
          <p:nvPr>
            <p:ph type="body"/>
          </p:nvPr>
        </p:nvSpPr>
        <p:spPr>
          <a:xfrm>
            <a:off x="4673880" y="1604520"/>
            <a:ext cx="4015440" cy="3976920"/>
          </a:xfrm>
          <a:prstGeom prst="rect">
            <a:avLst/>
          </a:prstGeom>
        </p:spPr>
        <p:txBody>
          <a:bodyPr lIns="0" rIns="0" tIns="0" bIns="0">
            <a:normAutofit/>
          </a:bodyPr>
          <a:p>
            <a:endParaRPr b="0" lang="en-AU" sz="3200" spc="-1" strike="noStrike">
              <a:latin typeface="Arial"/>
            </a:endParaRPr>
          </a:p>
        </p:txBody>
      </p:sp>
      <p:sp>
        <p:nvSpPr>
          <p:cNvPr id="17" name="PlaceHolder 4"/>
          <p:cNvSpPr>
            <a:spLocks noGrp="1"/>
          </p:cNvSpPr>
          <p:nvPr>
            <p:ph type="body"/>
          </p:nvPr>
        </p:nvSpPr>
        <p:spPr>
          <a:xfrm>
            <a:off x="45720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19" name="PlaceHolder 2"/>
          <p:cNvSpPr>
            <a:spLocks noGrp="1"/>
          </p:cNvSpPr>
          <p:nvPr>
            <p:ph type="body"/>
          </p:nvPr>
        </p:nvSpPr>
        <p:spPr>
          <a:xfrm>
            <a:off x="457200" y="1604520"/>
            <a:ext cx="4015440" cy="3976920"/>
          </a:xfrm>
          <a:prstGeom prst="rect">
            <a:avLst/>
          </a:prstGeom>
        </p:spPr>
        <p:txBody>
          <a:bodyPr lIns="0" rIns="0" tIns="0" bIns="0">
            <a:normAutofit/>
          </a:bodyPr>
          <a:p>
            <a:endParaRPr b="0" lang="en-AU" sz="3200" spc="-1" strike="noStrike">
              <a:latin typeface="Arial"/>
            </a:endParaRPr>
          </a:p>
        </p:txBody>
      </p:sp>
      <p:sp>
        <p:nvSpPr>
          <p:cNvPr id="20"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21" name="PlaceHolder 4"/>
          <p:cNvSpPr>
            <a:spLocks noGrp="1"/>
          </p:cNvSpPr>
          <p:nvPr>
            <p:ph type="body"/>
          </p:nvPr>
        </p:nvSpPr>
        <p:spPr>
          <a:xfrm>
            <a:off x="4673880" y="3682080"/>
            <a:ext cx="4015440" cy="1896840"/>
          </a:xfrm>
          <a:prstGeom prst="rect">
            <a:avLst/>
          </a:prstGeom>
        </p:spPr>
        <p:txBody>
          <a:bodyPr lIns="0" rIns="0" tIns="0" bIns="0">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1122480"/>
            <a:ext cx="7771320" cy="2386440"/>
          </a:xfrm>
          <a:prstGeom prst="rect">
            <a:avLst/>
          </a:prstGeom>
        </p:spPr>
        <p:txBody>
          <a:bodyPr lIns="0" rIns="0" tIns="0" bIns="0" anchor="ctr"/>
          <a:p>
            <a:pPr algn="ctr"/>
            <a:endParaRPr b="0" lang="en-AU" sz="4400" spc="-1" strike="noStrike">
              <a:latin typeface="Arial"/>
            </a:endParaRPr>
          </a:p>
        </p:txBody>
      </p:sp>
      <p:sp>
        <p:nvSpPr>
          <p:cNvPr id="23" name="PlaceHolder 2"/>
          <p:cNvSpPr>
            <a:spLocks noGrp="1"/>
          </p:cNvSpPr>
          <p:nvPr>
            <p:ph type="body"/>
          </p:nvPr>
        </p:nvSpPr>
        <p:spPr>
          <a:xfrm>
            <a:off x="457200" y="1604520"/>
            <a:ext cx="4015440" cy="1896840"/>
          </a:xfrm>
          <a:prstGeom prst="rect">
            <a:avLst/>
          </a:prstGeom>
        </p:spPr>
        <p:txBody>
          <a:bodyPr lIns="0" rIns="0" tIns="0" bIns="0">
            <a:normAutofit/>
          </a:bodyPr>
          <a:p>
            <a:endParaRPr b="0" lang="en-AU" sz="3200" spc="-1" strike="noStrike">
              <a:latin typeface="Arial"/>
            </a:endParaRPr>
          </a:p>
        </p:txBody>
      </p:sp>
      <p:sp>
        <p:nvSpPr>
          <p:cNvPr id="24" name="PlaceHolder 3"/>
          <p:cNvSpPr>
            <a:spLocks noGrp="1"/>
          </p:cNvSpPr>
          <p:nvPr>
            <p:ph type="body"/>
          </p:nvPr>
        </p:nvSpPr>
        <p:spPr>
          <a:xfrm>
            <a:off x="4673880" y="1604520"/>
            <a:ext cx="4015440" cy="1896840"/>
          </a:xfrm>
          <a:prstGeom prst="rect">
            <a:avLst/>
          </a:prstGeom>
        </p:spPr>
        <p:txBody>
          <a:bodyPr lIns="0" rIns="0" tIns="0" bIns="0">
            <a:normAutofit/>
          </a:bodyPr>
          <a:p>
            <a:endParaRPr b="0" lang="en-AU" sz="3200" spc="-1" strike="noStrike">
              <a:latin typeface="Arial"/>
            </a:endParaRPr>
          </a:p>
        </p:txBody>
      </p:sp>
      <p:sp>
        <p:nvSpPr>
          <p:cNvPr id="25" name="PlaceHolder 4"/>
          <p:cNvSpPr>
            <a:spLocks noGrp="1"/>
          </p:cNvSpPr>
          <p:nvPr>
            <p:ph type="body"/>
          </p:nvPr>
        </p:nvSpPr>
        <p:spPr>
          <a:xfrm>
            <a:off x="457200" y="3682080"/>
            <a:ext cx="8228880" cy="1896840"/>
          </a:xfrm>
          <a:prstGeom prst="rect">
            <a:avLst/>
          </a:prstGeom>
        </p:spPr>
        <p:txBody>
          <a:bodyPr lIns="0" rIns="0" tIns="0" bIns="0">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2" descr=""/>
          <p:cNvPicPr/>
          <p:nvPr/>
        </p:nvPicPr>
        <p:blipFill>
          <a:blip r:embed="rId2"/>
          <a:stretch/>
        </p:blipFill>
        <p:spPr>
          <a:xfrm>
            <a:off x="0" y="0"/>
            <a:ext cx="9142920" cy="228960"/>
          </a:xfrm>
          <a:prstGeom prst="rect">
            <a:avLst/>
          </a:prstGeom>
          <a:ln>
            <a:noFill/>
          </a:ln>
        </p:spPr>
      </p:pic>
      <p:pic>
        <p:nvPicPr>
          <p:cNvPr id="1" name="Picture 2" descr=""/>
          <p:cNvPicPr/>
          <p:nvPr/>
        </p:nvPicPr>
        <p:blipFill>
          <a:blip r:embed="rId3"/>
          <a:stretch/>
        </p:blipFill>
        <p:spPr>
          <a:xfrm>
            <a:off x="0" y="6732000"/>
            <a:ext cx="9142920" cy="124920"/>
          </a:xfrm>
          <a:prstGeom prst="rect">
            <a:avLst/>
          </a:prstGeom>
          <a:ln>
            <a:noFill/>
          </a:ln>
        </p:spPr>
      </p:pic>
      <p:pic>
        <p:nvPicPr>
          <p:cNvPr id="2" name="Picture 2" descr=""/>
          <p:cNvPicPr/>
          <p:nvPr/>
        </p:nvPicPr>
        <p:blipFill>
          <a:blip r:embed="rId4"/>
          <a:stretch/>
        </p:blipFill>
        <p:spPr>
          <a:xfrm>
            <a:off x="0" y="0"/>
            <a:ext cx="9142920" cy="350640"/>
          </a:xfrm>
          <a:prstGeom prst="rect">
            <a:avLst/>
          </a:prstGeom>
          <a:ln>
            <a:noFill/>
          </a:ln>
        </p:spPr>
      </p:pic>
      <p:sp>
        <p:nvSpPr>
          <p:cNvPr id="3" name="PlaceHolder 1"/>
          <p:cNvSpPr>
            <a:spLocks noGrp="1"/>
          </p:cNvSpPr>
          <p:nvPr>
            <p:ph type="title"/>
          </p:nvPr>
        </p:nvSpPr>
        <p:spPr>
          <a:xfrm>
            <a:off x="685800" y="1122480"/>
            <a:ext cx="7771320" cy="238644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4"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Picture 2" descr=""/>
          <p:cNvPicPr/>
          <p:nvPr/>
        </p:nvPicPr>
        <p:blipFill>
          <a:blip r:embed="rId2"/>
          <a:stretch/>
        </p:blipFill>
        <p:spPr>
          <a:xfrm>
            <a:off x="0" y="0"/>
            <a:ext cx="9142920" cy="228960"/>
          </a:xfrm>
          <a:prstGeom prst="rect">
            <a:avLst/>
          </a:prstGeom>
          <a:ln>
            <a:noFill/>
          </a:ln>
        </p:spPr>
      </p:pic>
      <p:pic>
        <p:nvPicPr>
          <p:cNvPr id="42" name="Picture 2" descr=""/>
          <p:cNvPicPr/>
          <p:nvPr/>
        </p:nvPicPr>
        <p:blipFill>
          <a:blip r:embed="rId3"/>
          <a:stretch/>
        </p:blipFill>
        <p:spPr>
          <a:xfrm>
            <a:off x="0" y="6732000"/>
            <a:ext cx="9142920" cy="124920"/>
          </a:xfrm>
          <a:prstGeom prst="rect">
            <a:avLst/>
          </a:prstGeom>
          <a:ln>
            <a:noFill/>
          </a:ln>
        </p:spPr>
      </p:pic>
      <p:sp>
        <p:nvSpPr>
          <p:cNvPr id="43" name="PlaceHolder 1"/>
          <p:cNvSpPr>
            <a:spLocks noGrp="1"/>
          </p:cNvSpPr>
          <p:nvPr>
            <p:ph type="title"/>
          </p:nvPr>
        </p:nvSpPr>
        <p:spPr>
          <a:xfrm>
            <a:off x="457200" y="273600"/>
            <a:ext cx="8229240" cy="1144800"/>
          </a:xfrm>
          <a:prstGeom prst="rect">
            <a:avLst/>
          </a:prstGeom>
        </p:spPr>
        <p:txBody>
          <a:bodyPr lIns="0" rIns="0" tIns="0" bIns="0" anchor="ctr"/>
          <a:p>
            <a:pPr algn="ctr"/>
            <a:r>
              <a:rPr b="0" lang="en-AU" sz="4400" spc="-1" strike="noStrike">
                <a:latin typeface="Arial"/>
              </a:rPr>
              <a:t>Click to edit the title text format</a:t>
            </a:r>
            <a:endParaRPr b="0" lang="en-AU" sz="4400" spc="-1" strike="noStrike">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Picture 2" descr=""/>
          <p:cNvPicPr/>
          <p:nvPr/>
        </p:nvPicPr>
        <p:blipFill>
          <a:blip r:embed="rId2"/>
          <a:stretch/>
        </p:blipFill>
        <p:spPr>
          <a:xfrm>
            <a:off x="0" y="0"/>
            <a:ext cx="9142920" cy="228960"/>
          </a:xfrm>
          <a:prstGeom prst="rect">
            <a:avLst/>
          </a:prstGeom>
          <a:ln>
            <a:noFill/>
          </a:ln>
        </p:spPr>
      </p:pic>
      <p:pic>
        <p:nvPicPr>
          <p:cNvPr id="82" name="Picture 2" descr=""/>
          <p:cNvPicPr/>
          <p:nvPr/>
        </p:nvPicPr>
        <p:blipFill>
          <a:blip r:embed="rId3"/>
          <a:stretch/>
        </p:blipFill>
        <p:spPr>
          <a:xfrm>
            <a:off x="0" y="6732000"/>
            <a:ext cx="9142920" cy="124920"/>
          </a:xfrm>
          <a:prstGeom prst="rect">
            <a:avLst/>
          </a:prstGeom>
          <a:ln>
            <a:noFill/>
          </a:ln>
        </p:spPr>
      </p:pic>
      <p:sp>
        <p:nvSpPr>
          <p:cNvPr id="83" name="PlaceHolder 1"/>
          <p:cNvSpPr>
            <a:spLocks noGrp="1"/>
          </p:cNvSpPr>
          <p:nvPr>
            <p:ph type="title"/>
          </p:nvPr>
        </p:nvSpPr>
        <p:spPr>
          <a:xfrm>
            <a:off x="457200" y="273600"/>
            <a:ext cx="8229240" cy="1144800"/>
          </a:xfrm>
          <a:prstGeom prst="rect">
            <a:avLst/>
          </a:prstGeom>
        </p:spPr>
        <p:txBody>
          <a:bodyPr lIns="0" rIns="0" tIns="0" bIns="0" anchor="ctr"/>
          <a:p>
            <a:pPr algn="ctr"/>
            <a:r>
              <a:rPr b="0" lang="en-AU" sz="4400" spc="-1" strike="noStrike">
                <a:latin typeface="Arial"/>
              </a:rPr>
              <a:t>Click to edit the title text format</a:t>
            </a:r>
            <a:endParaRPr b="0" lang="en-AU" sz="4400" spc="-1" strike="noStrike">
              <a:latin typeface="Arial"/>
            </a:endParaRPr>
          </a:p>
        </p:txBody>
      </p:sp>
      <p:sp>
        <p:nvSpPr>
          <p:cNvPr id="8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1" name="Picture 2" descr=""/>
          <p:cNvPicPr/>
          <p:nvPr/>
        </p:nvPicPr>
        <p:blipFill>
          <a:blip r:embed="rId2"/>
          <a:stretch/>
        </p:blipFill>
        <p:spPr>
          <a:xfrm>
            <a:off x="0" y="0"/>
            <a:ext cx="9142920" cy="228960"/>
          </a:xfrm>
          <a:prstGeom prst="rect">
            <a:avLst/>
          </a:prstGeom>
          <a:ln>
            <a:noFill/>
          </a:ln>
        </p:spPr>
      </p:pic>
      <p:pic>
        <p:nvPicPr>
          <p:cNvPr id="122" name="Picture 2" descr=""/>
          <p:cNvPicPr/>
          <p:nvPr/>
        </p:nvPicPr>
        <p:blipFill>
          <a:blip r:embed="rId3"/>
          <a:stretch/>
        </p:blipFill>
        <p:spPr>
          <a:xfrm>
            <a:off x="0" y="6732000"/>
            <a:ext cx="9142920" cy="124920"/>
          </a:xfrm>
          <a:prstGeom prst="rect">
            <a:avLst/>
          </a:prstGeom>
          <a:ln>
            <a:noFill/>
          </a:ln>
        </p:spPr>
      </p:pic>
      <p:sp>
        <p:nvSpPr>
          <p:cNvPr id="123" name="PlaceHolder 1"/>
          <p:cNvSpPr>
            <a:spLocks noGrp="1"/>
          </p:cNvSpPr>
          <p:nvPr>
            <p:ph type="title"/>
          </p:nvPr>
        </p:nvSpPr>
        <p:spPr>
          <a:xfrm>
            <a:off x="685800" y="1122480"/>
            <a:ext cx="7771320" cy="2386440"/>
          </a:xfrm>
          <a:prstGeom prst="rect">
            <a:avLst/>
          </a:prstGeom>
        </p:spPr>
        <p:txBody>
          <a:bodyPr lIns="0" rIns="0" tIns="0" bIns="0" anchor="ctr"/>
          <a:p>
            <a:r>
              <a:rPr b="0" lang="en-AU" sz="1800" spc="-1" strike="noStrike">
                <a:latin typeface="Arial"/>
              </a:rPr>
              <a:t>Click to edit the title text format</a:t>
            </a:r>
            <a:endParaRPr b="0" lang="en-AU" sz="1800" spc="-1" strike="noStrike">
              <a:latin typeface="Arial"/>
            </a:endParaRPr>
          </a:p>
        </p:txBody>
      </p:sp>
      <p:sp>
        <p:nvSpPr>
          <p:cNvPr id="124"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AU" sz="1800" spc="-1" strike="noStrike">
                <a:latin typeface="Arial"/>
              </a:rPr>
              <a:t>Click to edit the outline text format</a:t>
            </a:r>
            <a:endParaRPr b="0" lang="en-AU" sz="1800" spc="-1" strike="noStrike">
              <a:latin typeface="Arial"/>
            </a:endParaRPr>
          </a:p>
          <a:p>
            <a:pPr lvl="1" marL="864000" indent="-324000">
              <a:spcBef>
                <a:spcPts val="1134"/>
              </a:spcBef>
              <a:buClr>
                <a:srgbClr val="000000"/>
              </a:buClr>
              <a:buSzPct val="75000"/>
              <a:buFont typeface="Symbol" charset="2"/>
              <a:buChar char=""/>
            </a:pPr>
            <a:r>
              <a:rPr b="0" lang="en-AU" sz="1800" spc="-1" strike="noStrike">
                <a:latin typeface="Arial"/>
              </a:rPr>
              <a:t>Second Outline Level</a:t>
            </a:r>
            <a:endParaRPr b="0" lang="en-AU" sz="1800" spc="-1" strike="noStrike">
              <a:latin typeface="Arial"/>
            </a:endParaRPr>
          </a:p>
          <a:p>
            <a:pPr lvl="2" marL="1296000" indent="-288000">
              <a:spcBef>
                <a:spcPts val="850"/>
              </a:spcBef>
              <a:buClr>
                <a:srgbClr val="000000"/>
              </a:buClr>
              <a:buSzPct val="45000"/>
              <a:buFont typeface="Wingdings" charset="2"/>
              <a:buChar char=""/>
            </a:pPr>
            <a:r>
              <a:rPr b="0" lang="en-AU" sz="1800" spc="-1" strike="noStrike">
                <a:latin typeface="Arial"/>
              </a:rPr>
              <a:t>Third Outline Level</a:t>
            </a:r>
            <a:endParaRPr b="0" lang="en-AU" sz="1800" spc="-1" strike="noStrike">
              <a:latin typeface="Arial"/>
            </a:endParaRPr>
          </a:p>
          <a:p>
            <a:pPr lvl="3" marL="1728000" indent="-216000">
              <a:spcBef>
                <a:spcPts val="567"/>
              </a:spcBef>
              <a:buClr>
                <a:srgbClr val="000000"/>
              </a:buClr>
              <a:buSzPct val="75000"/>
              <a:buFont typeface="Symbol" charset="2"/>
              <a:buChar char=""/>
            </a:pPr>
            <a:r>
              <a:rPr b="0" lang="en-AU" sz="1800" spc="-1" strike="noStrike">
                <a:latin typeface="Arial"/>
              </a:rPr>
              <a:t>Fourth Outline Level</a:t>
            </a:r>
            <a:endParaRPr b="0" lang="en-AU" sz="1800" spc="-1" strike="noStrike">
              <a:latin typeface="Arial"/>
            </a:endParaRPr>
          </a:p>
          <a:p>
            <a:pPr lvl="4" marL="2160000" indent="-216000">
              <a:spcBef>
                <a:spcPts val="283"/>
              </a:spcBef>
              <a:buClr>
                <a:srgbClr val="000000"/>
              </a:buClr>
              <a:buSzPct val="45000"/>
              <a:buFont typeface="Wingdings" charset="2"/>
              <a:buChar char=""/>
            </a:pPr>
            <a:r>
              <a:rPr b="0" lang="en-AU" sz="1800" spc="-1" strike="noStrike">
                <a:latin typeface="Arial"/>
              </a:rPr>
              <a:t>Fifth Outline Level</a:t>
            </a:r>
            <a:endParaRPr b="0" lang="en-AU" sz="1800" spc="-1" strike="noStrike">
              <a:latin typeface="Arial"/>
            </a:endParaRPr>
          </a:p>
          <a:p>
            <a:pPr lvl="5" marL="2592000" indent="-216000">
              <a:spcBef>
                <a:spcPts val="283"/>
              </a:spcBef>
              <a:buClr>
                <a:srgbClr val="000000"/>
              </a:buClr>
              <a:buSzPct val="45000"/>
              <a:buFont typeface="Wingdings" charset="2"/>
              <a:buChar char=""/>
            </a:pPr>
            <a:r>
              <a:rPr b="0" lang="en-AU" sz="1800" spc="-1" strike="noStrike">
                <a:latin typeface="Arial"/>
              </a:rPr>
              <a:t>Sixth Outline Level</a:t>
            </a:r>
            <a:endParaRPr b="0" lang="en-AU" sz="1800" spc="-1" strike="noStrike">
              <a:latin typeface="Arial"/>
            </a:endParaRPr>
          </a:p>
          <a:p>
            <a:pPr lvl="6" marL="3024000" indent="-216000">
              <a:spcBef>
                <a:spcPts val="283"/>
              </a:spcBef>
              <a:buClr>
                <a:srgbClr val="000000"/>
              </a:buClr>
              <a:buSzPct val="45000"/>
              <a:buFont typeface="Wingdings" charset="2"/>
              <a:buChar char=""/>
            </a:pPr>
            <a:r>
              <a:rPr b="0" lang="en-AU" sz="1800" spc="-1" strike="noStrike">
                <a:latin typeface="Arial"/>
              </a:rPr>
              <a:t>Seventh Outline Level</a:t>
            </a:r>
            <a:endParaRPr b="0" lang="en-AU"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slideLayout" Target="../slideLayouts/slideLayout13.xml"/><Relationship Id="rId7"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xml"/><Relationship Id="rId3" Type="http://schemas.openxmlformats.org/officeDocument/2006/relationships/notesSlide" Target="../notesSlides/notesSlide4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slideLayout" Target="../slideLayouts/slideLayout13.xml"/><Relationship Id="rId7"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0" y="1594800"/>
            <a:ext cx="4338360" cy="2892240"/>
          </a:xfrm>
          <a:prstGeom prst="rect">
            <a:avLst/>
          </a:prstGeom>
          <a:noFill/>
          <a:ln>
            <a:noFill/>
          </a:ln>
        </p:spPr>
        <p:style>
          <a:lnRef idx="0"/>
          <a:fillRef idx="0"/>
          <a:effectRef idx="0"/>
          <a:fontRef idx="minor"/>
        </p:style>
        <p:txBody>
          <a:bodyPr lIns="90000" rIns="90000" tIns="45000" bIns="45000"/>
          <a:p>
            <a:pPr algn="ctr">
              <a:lnSpc>
                <a:spcPct val="100000"/>
              </a:lnSpc>
            </a:pPr>
            <a:r>
              <a:rPr b="0" lang="en-AU" sz="4400" spc="-1" strike="noStrike">
                <a:solidFill>
                  <a:srgbClr val="002060"/>
                </a:solidFill>
                <a:latin typeface="Aharoni"/>
                <a:ea typeface="DejaVu Sans"/>
              </a:rPr>
              <a:t>Mark Glover</a:t>
            </a:r>
            <a:endParaRPr b="0" lang="en-AU" sz="4400" spc="-1" strike="noStrike">
              <a:latin typeface="Arial"/>
            </a:endParaRPr>
          </a:p>
          <a:p>
            <a:pPr algn="ctr">
              <a:lnSpc>
                <a:spcPct val="100000"/>
              </a:lnSpc>
            </a:pPr>
            <a:r>
              <a:rPr b="0" lang="en-AU" sz="3200" spc="-1" strike="noStrike">
                <a:solidFill>
                  <a:srgbClr val="002060"/>
                </a:solidFill>
                <a:latin typeface="Aharoni"/>
                <a:ea typeface="DejaVu Sans"/>
              </a:rPr>
              <a:t> </a:t>
            </a:r>
            <a:endParaRPr b="0" lang="en-AU" sz="3200" spc="-1" strike="noStrike">
              <a:latin typeface="Arial"/>
            </a:endParaRPr>
          </a:p>
          <a:p>
            <a:pPr algn="ctr">
              <a:lnSpc>
                <a:spcPct val="100000"/>
              </a:lnSpc>
            </a:pPr>
            <a:r>
              <a:rPr b="0" i="1" lang="en-AU" sz="2800" spc="-1" strike="noStrike">
                <a:solidFill>
                  <a:srgbClr val="002060"/>
                </a:solidFill>
                <a:latin typeface="Aharoni"/>
                <a:ea typeface="DejaVu Sans"/>
              </a:rPr>
              <a:t>MK and ‘re-entering’ missionary</a:t>
            </a:r>
            <a:endParaRPr b="0" lang="en-AU" sz="2800" spc="-1" strike="noStrike">
              <a:latin typeface="Arial"/>
            </a:endParaRPr>
          </a:p>
          <a:p>
            <a:pPr algn="ctr">
              <a:lnSpc>
                <a:spcPct val="100000"/>
              </a:lnSpc>
            </a:pPr>
            <a:endParaRPr b="0" lang="en-AU" sz="2800" spc="-1" strike="noStrike">
              <a:latin typeface="Arial"/>
            </a:endParaRPr>
          </a:p>
          <a:p>
            <a:pPr algn="ctr">
              <a:lnSpc>
                <a:spcPct val="100000"/>
              </a:lnSpc>
            </a:pPr>
            <a:r>
              <a:rPr b="0" i="1" lang="en-AU" sz="2400" spc="-1" strike="noStrike">
                <a:solidFill>
                  <a:srgbClr val="002060"/>
                </a:solidFill>
                <a:latin typeface="Aharoni"/>
                <a:ea typeface="DejaVu Sans"/>
              </a:rPr>
              <a:t>CMS / Missions Interlink</a:t>
            </a:r>
            <a:endParaRPr b="0" lang="en-AU" sz="2400" spc="-1" strike="noStrike">
              <a:latin typeface="Arial"/>
            </a:endParaRPr>
          </a:p>
        </p:txBody>
      </p:sp>
      <p:pic>
        <p:nvPicPr>
          <p:cNvPr id="168" name="" descr=""/>
          <p:cNvPicPr/>
          <p:nvPr/>
        </p:nvPicPr>
        <p:blipFill>
          <a:blip r:embed="rId1"/>
          <a:stretch/>
        </p:blipFill>
        <p:spPr>
          <a:xfrm>
            <a:off x="4320000" y="1368000"/>
            <a:ext cx="3985560" cy="434196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6458040" y="6356520"/>
            <a:ext cx="20563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DEDE5E6-CD31-40B9-AC71-33346DE1A3F7}" type="slidenum">
              <a:rPr b="0" lang="en-AU" sz="1400" spc="-1" strike="noStrike">
                <a:solidFill>
                  <a:srgbClr val="ffffcc"/>
                </a:solidFill>
                <a:latin typeface="Times New Roman"/>
                <a:ea typeface="DejaVu Sans"/>
              </a:rPr>
              <a:t>&lt;number&gt;</a:t>
            </a:fld>
            <a:endParaRPr b="0" lang="en-AU" sz="1400" spc="-1" strike="noStrike">
              <a:latin typeface="Arial"/>
            </a:endParaRPr>
          </a:p>
        </p:txBody>
      </p:sp>
      <p:sp>
        <p:nvSpPr>
          <p:cNvPr id="200" name="CustomShape 2"/>
          <p:cNvSpPr/>
          <p:nvPr/>
        </p:nvSpPr>
        <p:spPr>
          <a:xfrm>
            <a:off x="0" y="304920"/>
            <a:ext cx="8514360" cy="700560"/>
          </a:xfrm>
          <a:prstGeom prst="rect">
            <a:avLst/>
          </a:prstGeom>
          <a:noFill/>
          <a:ln>
            <a:noFill/>
          </a:ln>
        </p:spPr>
        <p:style>
          <a:lnRef idx="0"/>
          <a:fillRef idx="0"/>
          <a:effectRef idx="0"/>
          <a:fontRef idx="minor"/>
        </p:style>
        <p:txBody>
          <a:bodyPr lIns="90000" rIns="90000" tIns="45000" bIns="45000" anchor="ctr"/>
          <a:p>
            <a:pPr>
              <a:lnSpc>
                <a:spcPct val="90000"/>
              </a:lnSpc>
            </a:pPr>
            <a:r>
              <a:rPr b="1" i="1" lang="en-AU" sz="4400" spc="-1" strike="noStrike">
                <a:solidFill>
                  <a:srgbClr val="000000"/>
                </a:solidFill>
                <a:latin typeface="Calibri"/>
                <a:ea typeface="DejaVu Sans"/>
              </a:rPr>
              <a:t>Causes of Cultural Shock:</a:t>
            </a:r>
            <a:endParaRPr b="0" lang="en-AU" sz="4400" spc="-1" strike="noStrike">
              <a:latin typeface="Arial"/>
            </a:endParaRPr>
          </a:p>
        </p:txBody>
      </p:sp>
      <p:sp>
        <p:nvSpPr>
          <p:cNvPr id="201" name="CustomShape 3"/>
          <p:cNvSpPr/>
          <p:nvPr/>
        </p:nvSpPr>
        <p:spPr>
          <a:xfrm>
            <a:off x="1066680" y="1371600"/>
            <a:ext cx="6628320" cy="373284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p>
            <a:pPr marL="228600" indent="-227520">
              <a:lnSpc>
                <a:spcPct val="90000"/>
              </a:lnSpc>
              <a:spcBef>
                <a:spcPts val="1001"/>
              </a:spcBef>
              <a:buClr>
                <a:srgbClr val="ffffff"/>
              </a:buClr>
              <a:buFont typeface="Arial"/>
              <a:buChar char="•"/>
            </a:pPr>
            <a:r>
              <a:rPr b="1" lang="en-AU" sz="3600" spc="-1" strike="noStrike">
                <a:solidFill>
                  <a:srgbClr val="ffffff"/>
                </a:solidFill>
                <a:latin typeface="Calibri"/>
                <a:ea typeface="DejaVu Sans"/>
              </a:rPr>
              <a:t>Physiological factors</a:t>
            </a:r>
            <a:endParaRPr b="0" lang="en-AU" sz="3600" spc="-1" strike="noStrike">
              <a:latin typeface="Arial"/>
            </a:endParaRPr>
          </a:p>
          <a:p>
            <a:pPr marL="228600" indent="-227520">
              <a:lnSpc>
                <a:spcPct val="90000"/>
              </a:lnSpc>
              <a:spcBef>
                <a:spcPts val="1001"/>
              </a:spcBef>
              <a:buClr>
                <a:srgbClr val="ffffff"/>
              </a:buClr>
              <a:buFont typeface="Arial"/>
              <a:buChar char="•"/>
            </a:pPr>
            <a:r>
              <a:rPr b="1" lang="en-AU" sz="3600" spc="-1" strike="noStrike">
                <a:solidFill>
                  <a:srgbClr val="ffffff"/>
                </a:solidFill>
                <a:latin typeface="Calibri"/>
                <a:ea typeface="DejaVu Sans"/>
              </a:rPr>
              <a:t>Absence of cultural cues</a:t>
            </a:r>
            <a:endParaRPr b="0" lang="en-AU" sz="3600" spc="-1" strike="noStrike">
              <a:latin typeface="Arial"/>
            </a:endParaRPr>
          </a:p>
          <a:p>
            <a:pPr marL="228600" indent="-227520">
              <a:lnSpc>
                <a:spcPct val="90000"/>
              </a:lnSpc>
              <a:spcBef>
                <a:spcPts val="1001"/>
              </a:spcBef>
              <a:buClr>
                <a:srgbClr val="ffffff"/>
              </a:buClr>
              <a:buFont typeface="Arial"/>
              <a:buChar char="•"/>
            </a:pPr>
            <a:r>
              <a:rPr b="1" lang="en-AU" sz="3600" spc="-1" strike="noStrike">
                <a:solidFill>
                  <a:srgbClr val="ffffff"/>
                </a:solidFill>
                <a:latin typeface="Calibri"/>
                <a:ea typeface="DejaVu Sans"/>
              </a:rPr>
              <a:t>Questioning of values</a:t>
            </a:r>
            <a:endParaRPr b="0" lang="en-AU" sz="3600" spc="-1" strike="noStrike">
              <a:latin typeface="Arial"/>
            </a:endParaRPr>
          </a:p>
          <a:p>
            <a:pPr marL="228600" indent="-227520">
              <a:lnSpc>
                <a:spcPct val="90000"/>
              </a:lnSpc>
              <a:spcBef>
                <a:spcPts val="1001"/>
              </a:spcBef>
              <a:buClr>
                <a:srgbClr val="ffffff"/>
              </a:buClr>
              <a:buFont typeface="Arial"/>
              <a:buChar char="•"/>
            </a:pPr>
            <a:r>
              <a:rPr b="1" lang="en-AU" sz="3600" spc="-1" strike="noStrike">
                <a:solidFill>
                  <a:srgbClr val="ffffff"/>
                </a:solidFill>
                <a:latin typeface="Calibri"/>
                <a:ea typeface="DejaVu Sans"/>
              </a:rPr>
              <a:t>Little opportunity for escape</a:t>
            </a:r>
            <a:endParaRPr b="0" lang="en-AU" sz="3600" spc="-1" strike="noStrike">
              <a:latin typeface="Arial"/>
            </a:endParaRPr>
          </a:p>
          <a:p>
            <a:pPr marL="228600" indent="-227520">
              <a:lnSpc>
                <a:spcPct val="90000"/>
              </a:lnSpc>
              <a:spcBef>
                <a:spcPts val="1001"/>
              </a:spcBef>
              <a:buClr>
                <a:srgbClr val="ffffff"/>
              </a:buClr>
              <a:buFont typeface="Arial"/>
              <a:buChar char="•"/>
            </a:pPr>
            <a:r>
              <a:rPr b="1" lang="en-AU" sz="3600" spc="-1" strike="noStrike">
                <a:solidFill>
                  <a:srgbClr val="ffffff"/>
                </a:solidFill>
                <a:latin typeface="Calibri"/>
                <a:ea typeface="DejaVu Sans"/>
              </a:rPr>
              <a:t>High performance stress</a:t>
            </a:r>
            <a:endParaRPr b="0" lang="en-AU" sz="3600" spc="-1" strike="noStrike">
              <a:latin typeface="Arial"/>
            </a:endParaRPr>
          </a:p>
          <a:p>
            <a:pPr marL="228600" indent="-227520">
              <a:lnSpc>
                <a:spcPct val="90000"/>
              </a:lnSpc>
              <a:spcBef>
                <a:spcPts val="1001"/>
              </a:spcBef>
              <a:buClr>
                <a:srgbClr val="ffffff"/>
              </a:buClr>
              <a:buFont typeface="Arial"/>
              <a:buChar char="•"/>
            </a:pPr>
            <a:r>
              <a:rPr b="1" lang="en-AU" sz="3600" spc="-1" strike="noStrike">
                <a:solidFill>
                  <a:srgbClr val="ffffff"/>
                </a:solidFill>
                <a:latin typeface="Calibri"/>
                <a:ea typeface="DejaVu Sans"/>
              </a:rPr>
              <a:t>Shrinking of support system</a:t>
            </a:r>
            <a:endParaRPr b="0" lang="en-AU" sz="3600" spc="-1" strike="noStrike">
              <a:latin typeface="Arial"/>
            </a:endParaRPr>
          </a:p>
        </p:txBody>
      </p:sp>
    </p:spTree>
  </p:cSld>
  <p:timing>
    <p:tnLst>
      <p:par>
        <p:cTn id="44" dur="indefinite" restart="never" nodeType="tmRoot">
          <p:childTnLst>
            <p:seq>
              <p:cTn id="45"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Picture 6" descr=""/>
          <p:cNvPicPr/>
          <p:nvPr/>
        </p:nvPicPr>
        <p:blipFill>
          <a:blip r:embed="rId1"/>
          <a:stretch/>
        </p:blipFill>
        <p:spPr>
          <a:xfrm>
            <a:off x="1401120" y="722520"/>
            <a:ext cx="6031080" cy="5588280"/>
          </a:xfrm>
          <a:prstGeom prst="rect">
            <a:avLst/>
          </a:prstGeom>
          <a:ln>
            <a:noFill/>
          </a:ln>
        </p:spPr>
      </p:pic>
    </p:spTree>
  </p:cSld>
  <p:timing>
    <p:tnLst>
      <p:par>
        <p:cTn id="46" dur="indefinite" restart="never" nodeType="tmRoot">
          <p:childTnLst>
            <p:seq>
              <p:cTn id="47"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Picture 5" descr=""/>
          <p:cNvPicPr/>
          <p:nvPr/>
        </p:nvPicPr>
        <p:blipFill>
          <a:blip r:embed="rId1"/>
          <a:stretch/>
        </p:blipFill>
        <p:spPr>
          <a:xfrm>
            <a:off x="1371600" y="634320"/>
            <a:ext cx="6458760" cy="5541840"/>
          </a:xfrm>
          <a:prstGeom prst="rect">
            <a:avLst/>
          </a:prstGeom>
          <a:ln>
            <a:noFill/>
          </a:ln>
        </p:spPr>
      </p:pic>
    </p:spTree>
  </p:cSld>
  <p:timing>
    <p:tnLst>
      <p:par>
        <p:cTn id="48" dur="indefinite" restart="never" nodeType="tmRoot">
          <p:childTnLst>
            <p:seq>
              <p:cTn id="49"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628560" y="365040"/>
            <a:ext cx="7885800" cy="1324440"/>
          </a:xfrm>
          <a:prstGeom prst="rect">
            <a:avLst/>
          </a:prstGeom>
          <a:noFill/>
          <a:ln>
            <a:noFill/>
          </a:ln>
        </p:spPr>
        <p:style>
          <a:lnRef idx="0"/>
          <a:fillRef idx="0"/>
          <a:effectRef idx="0"/>
          <a:fontRef idx="minor"/>
        </p:style>
      </p:sp>
      <p:pic>
        <p:nvPicPr>
          <p:cNvPr id="205" name="" descr=""/>
          <p:cNvPicPr/>
          <p:nvPr/>
        </p:nvPicPr>
        <p:blipFill>
          <a:blip r:embed="rId1"/>
          <a:srcRect l="6844" t="0" r="6906" b="0"/>
          <a:stretch/>
        </p:blipFill>
        <p:spPr>
          <a:xfrm>
            <a:off x="628560" y="850320"/>
            <a:ext cx="7885440" cy="5142240"/>
          </a:xfrm>
          <a:prstGeom prst="rect">
            <a:avLst/>
          </a:prstGeom>
          <a:ln>
            <a:noFill/>
          </a:ln>
        </p:spPr>
      </p:pic>
    </p:spTree>
  </p:cSld>
  <p:timing>
    <p:tnLst>
      <p:par>
        <p:cTn id="50" dur="indefinite" restart="never" nodeType="tmRoot">
          <p:childTnLst>
            <p:seq>
              <p:cTn id="51"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35640" y="304920"/>
            <a:ext cx="9142920" cy="60948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4800" spc="-1" strike="noStrike">
                <a:solidFill>
                  <a:srgbClr val="000000"/>
                </a:solidFill>
                <a:latin typeface="Calibri"/>
                <a:ea typeface="DejaVu Sans"/>
              </a:rPr>
              <a:t>The Process of Re-Enculturation</a:t>
            </a:r>
            <a:endParaRPr b="0" lang="en-AU" sz="4800" spc="-1" strike="noStrike">
              <a:latin typeface="Arial"/>
            </a:endParaRPr>
          </a:p>
        </p:txBody>
      </p:sp>
      <p:pic>
        <p:nvPicPr>
          <p:cNvPr id="207" name="Picture 9" descr=""/>
          <p:cNvPicPr/>
          <p:nvPr/>
        </p:nvPicPr>
        <p:blipFill>
          <a:blip r:embed="rId1"/>
          <a:stretch/>
        </p:blipFill>
        <p:spPr>
          <a:xfrm>
            <a:off x="5555880" y="4544640"/>
            <a:ext cx="3417120" cy="2007360"/>
          </a:xfrm>
          <a:prstGeom prst="rect">
            <a:avLst/>
          </a:prstGeom>
          <a:ln>
            <a:noFill/>
          </a:ln>
        </p:spPr>
      </p:pic>
      <p:pic>
        <p:nvPicPr>
          <p:cNvPr id="208" name="Picture 10" descr=""/>
          <p:cNvPicPr/>
          <p:nvPr/>
        </p:nvPicPr>
        <p:blipFill>
          <a:blip r:embed="rId2"/>
          <a:srcRect l="0" t="0" r="23407" b="0"/>
          <a:stretch/>
        </p:blipFill>
        <p:spPr>
          <a:xfrm>
            <a:off x="5834160" y="1139040"/>
            <a:ext cx="2957400" cy="2316240"/>
          </a:xfrm>
          <a:prstGeom prst="rect">
            <a:avLst/>
          </a:prstGeom>
          <a:ln>
            <a:noFill/>
          </a:ln>
        </p:spPr>
      </p:pic>
      <p:pic>
        <p:nvPicPr>
          <p:cNvPr id="209" name="Picture 12" descr=""/>
          <p:cNvPicPr/>
          <p:nvPr/>
        </p:nvPicPr>
        <p:blipFill>
          <a:blip r:embed="rId3"/>
          <a:srcRect l="13799" t="0" r="0" b="0"/>
          <a:stretch/>
        </p:blipFill>
        <p:spPr>
          <a:xfrm>
            <a:off x="0" y="1082160"/>
            <a:ext cx="3412800" cy="2634120"/>
          </a:xfrm>
          <a:prstGeom prst="rect">
            <a:avLst/>
          </a:prstGeom>
          <a:ln>
            <a:noFill/>
          </a:ln>
        </p:spPr>
      </p:pic>
      <p:pic>
        <p:nvPicPr>
          <p:cNvPr id="210" name="Picture 11" descr=""/>
          <p:cNvPicPr/>
          <p:nvPr/>
        </p:nvPicPr>
        <p:blipFill>
          <a:blip r:embed="rId4"/>
          <a:stretch/>
        </p:blipFill>
        <p:spPr>
          <a:xfrm>
            <a:off x="0" y="4740120"/>
            <a:ext cx="3181320" cy="2116800"/>
          </a:xfrm>
          <a:prstGeom prst="rect">
            <a:avLst/>
          </a:prstGeom>
          <a:ln>
            <a:noFill/>
          </a:ln>
        </p:spPr>
      </p:pic>
      <p:pic>
        <p:nvPicPr>
          <p:cNvPr id="211" name="Picture 5" descr=""/>
          <p:cNvPicPr/>
          <p:nvPr/>
        </p:nvPicPr>
        <p:blipFill>
          <a:blip r:embed="rId5"/>
          <a:stretch/>
        </p:blipFill>
        <p:spPr>
          <a:xfrm>
            <a:off x="2614680" y="3191760"/>
            <a:ext cx="3293280" cy="1555560"/>
          </a:xfrm>
          <a:prstGeom prst="rect">
            <a:avLst/>
          </a:prstGeom>
          <a:ln>
            <a:noFill/>
          </a:ln>
        </p:spPr>
      </p:pic>
    </p:spTree>
  </p:cSld>
  <p:timing>
    <p:tnLst>
      <p:par>
        <p:cTn id="52" dur="indefinite" restart="never" nodeType="tmRoot">
          <p:childTnLst>
            <p:seq>
              <p:cTn id="53" dur="indefinite" nodeType="mainSeq">
                <p:childTnLst>
                  <p:par>
                    <p:cTn id="54" fill="hold">
                      <p:stCondLst>
                        <p:cond delay="indefinite"/>
                      </p:stCondLst>
                      <p:childTnLst>
                        <p:par>
                          <p:cTn id="55" fill="hold">
                            <p:stCondLst>
                              <p:cond delay="0"/>
                            </p:stCondLst>
                            <p:childTnLst>
                              <p:par>
                                <p:cTn id="56" nodeType="clickEffect" fill="hold" presetClass="entr" presetID="10">
                                  <p:stCondLst>
                                    <p:cond delay="0"/>
                                  </p:stCondLst>
                                  <p:childTnLst>
                                    <p:set>
                                      <p:cBhvr>
                                        <p:cTn id="57" dur="1" fill="hold">
                                          <p:stCondLst>
                                            <p:cond delay="0"/>
                                          </p:stCondLst>
                                        </p:cTn>
                                        <p:tgtEl>
                                          <p:spTgt spid="211"/>
                                        </p:tgtEl>
                                        <p:attrNameLst>
                                          <p:attrName>style.visibility</p:attrName>
                                        </p:attrNameLst>
                                      </p:cBhvr>
                                      <p:to>
                                        <p:strVal val="visible"/>
                                      </p:to>
                                    </p:set>
                                    <p:animEffect filter="fade" transition="in">
                                      <p:cBhvr additive="repl">
                                        <p:cTn id="58" dur="500"/>
                                        <p:tgtEl>
                                          <p:spTgt spid="211"/>
                                        </p:tgtEl>
                                      </p:cBhvr>
                                    </p:animEffec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0">
                                  <p:stCondLst>
                                    <p:cond delay="0"/>
                                  </p:stCondLst>
                                  <p:childTnLst>
                                    <p:set>
                                      <p:cBhvr>
                                        <p:cTn id="62" dur="1" fill="hold">
                                          <p:stCondLst>
                                            <p:cond delay="0"/>
                                          </p:stCondLst>
                                        </p:cTn>
                                        <p:tgtEl>
                                          <p:spTgt spid="207"/>
                                        </p:tgtEl>
                                        <p:attrNameLst>
                                          <p:attrName>style.visibility</p:attrName>
                                        </p:attrNameLst>
                                      </p:cBhvr>
                                      <p:to>
                                        <p:strVal val="visible"/>
                                      </p:to>
                                    </p:set>
                                    <p:animEffect filter="fade" transition="in">
                                      <p:cBhvr additive="repl">
                                        <p:cTn id="63" dur="500"/>
                                        <p:tgtEl>
                                          <p:spTgt spid="207"/>
                                        </p:tgtEl>
                                      </p:cBhvr>
                                    </p:animEffect>
                                  </p:childTnLst>
                                </p:cTn>
                              </p:par>
                            </p:childTnLst>
                          </p:cTn>
                        </p:par>
                      </p:childTnLst>
                    </p:cTn>
                  </p:par>
                  <p:par>
                    <p:cTn id="64" fill="hold">
                      <p:stCondLst>
                        <p:cond delay="indefinite"/>
                      </p:stCondLst>
                      <p:childTnLst>
                        <p:par>
                          <p:cTn id="65" fill="hold">
                            <p:stCondLst>
                              <p:cond delay="0"/>
                            </p:stCondLst>
                            <p:childTnLst>
                              <p:par>
                                <p:cTn id="66" nodeType="clickEffect" fill="hold" presetClass="entr" presetID="10">
                                  <p:stCondLst>
                                    <p:cond delay="0"/>
                                  </p:stCondLst>
                                  <p:childTnLst>
                                    <p:set>
                                      <p:cBhvr>
                                        <p:cTn id="67" dur="1" fill="hold">
                                          <p:stCondLst>
                                            <p:cond delay="0"/>
                                          </p:stCondLst>
                                        </p:cTn>
                                        <p:tgtEl>
                                          <p:spTgt spid="209"/>
                                        </p:tgtEl>
                                        <p:attrNameLst>
                                          <p:attrName>style.visibility</p:attrName>
                                        </p:attrNameLst>
                                      </p:cBhvr>
                                      <p:to>
                                        <p:strVal val="visible"/>
                                      </p:to>
                                    </p:set>
                                    <p:animEffect filter="fade" transition="in">
                                      <p:cBhvr additive="repl">
                                        <p:cTn id="68" dur="500"/>
                                        <p:tgtEl>
                                          <p:spTgt spid="209"/>
                                        </p:tgtEl>
                                      </p:cBhvr>
                                    </p:animEffec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0">
                                  <p:stCondLst>
                                    <p:cond delay="0"/>
                                  </p:stCondLst>
                                  <p:childTnLst>
                                    <p:set>
                                      <p:cBhvr>
                                        <p:cTn id="72" dur="1" fill="hold">
                                          <p:stCondLst>
                                            <p:cond delay="0"/>
                                          </p:stCondLst>
                                        </p:cTn>
                                        <p:tgtEl>
                                          <p:spTgt spid="208"/>
                                        </p:tgtEl>
                                        <p:attrNameLst>
                                          <p:attrName>style.visibility</p:attrName>
                                        </p:attrNameLst>
                                      </p:cBhvr>
                                      <p:to>
                                        <p:strVal val="visible"/>
                                      </p:to>
                                    </p:set>
                                    <p:animEffect filter="fade" transition="in">
                                      <p:cBhvr additive="repl">
                                        <p:cTn id="73" dur="500"/>
                                        <p:tgtEl>
                                          <p:spTgt spid="208"/>
                                        </p:tgtEl>
                                      </p:cBhvr>
                                    </p:animEffect>
                                  </p:childTnLst>
                                </p:cTn>
                              </p:par>
                            </p:childTnLst>
                          </p:cTn>
                        </p:par>
                      </p:childTnLst>
                    </p:cTn>
                  </p:par>
                  <p:par>
                    <p:cTn id="74" fill="hold">
                      <p:stCondLst>
                        <p:cond delay="indefinite"/>
                      </p:stCondLst>
                      <p:childTnLst>
                        <p:par>
                          <p:cTn id="75" fill="hold">
                            <p:stCondLst>
                              <p:cond delay="0"/>
                            </p:stCondLst>
                            <p:childTnLst>
                              <p:par>
                                <p:cTn id="76" nodeType="clickEffect" fill="hold" presetClass="entr" presetID="10">
                                  <p:stCondLst>
                                    <p:cond delay="0"/>
                                  </p:stCondLst>
                                  <p:childTnLst>
                                    <p:set>
                                      <p:cBhvr>
                                        <p:cTn id="77" dur="1" fill="hold">
                                          <p:stCondLst>
                                            <p:cond delay="0"/>
                                          </p:stCondLst>
                                        </p:cTn>
                                        <p:tgtEl>
                                          <p:spTgt spid="210"/>
                                        </p:tgtEl>
                                        <p:attrNameLst>
                                          <p:attrName>style.visibility</p:attrName>
                                        </p:attrNameLst>
                                      </p:cBhvr>
                                      <p:to>
                                        <p:strVal val="visible"/>
                                      </p:to>
                                    </p:set>
                                    <p:animEffect filter="fade" transition="in">
                                      <p:cBhvr additive="repl">
                                        <p:cTn id="78" dur="500"/>
                                        <p:tgtEl>
                                          <p:spTgt spid="2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628560" y="2362320"/>
            <a:ext cx="7885800" cy="132444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AU" sz="6600" spc="-1" strike="noStrike">
                <a:solidFill>
                  <a:srgbClr val="0070c0"/>
                </a:solidFill>
                <a:latin typeface="Calibri Light"/>
                <a:ea typeface="DejaVu Sans"/>
              </a:rPr>
              <a:t>Transition</a:t>
            </a:r>
            <a:endParaRPr b="0" lang="en-AU" sz="6600" spc="-1" strike="noStrike">
              <a:latin typeface="Arial"/>
            </a:endParaRPr>
          </a:p>
        </p:txBody>
      </p:sp>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628560" y="365040"/>
            <a:ext cx="7885800" cy="1324440"/>
          </a:xfrm>
          <a:prstGeom prst="rect">
            <a:avLst/>
          </a:prstGeom>
          <a:noFill/>
          <a:ln>
            <a:noFill/>
          </a:ln>
        </p:spPr>
        <p:style>
          <a:lnRef idx="0"/>
          <a:fillRef idx="0"/>
          <a:effectRef idx="0"/>
          <a:fontRef idx="minor"/>
        </p:style>
      </p:sp>
      <p:sp>
        <p:nvSpPr>
          <p:cNvPr id="214" name="CustomShape 2"/>
          <p:cNvSpPr/>
          <p:nvPr/>
        </p:nvSpPr>
        <p:spPr>
          <a:xfrm>
            <a:off x="628560" y="1825560"/>
            <a:ext cx="7885800" cy="4350240"/>
          </a:xfrm>
          <a:prstGeom prst="rect">
            <a:avLst/>
          </a:prstGeom>
          <a:noFill/>
          <a:ln>
            <a:noFill/>
          </a:ln>
        </p:spPr>
        <p:style>
          <a:lnRef idx="0"/>
          <a:fillRef idx="0"/>
          <a:effectRef idx="0"/>
          <a:fontRef idx="minor"/>
        </p:style>
      </p:sp>
      <p:pic>
        <p:nvPicPr>
          <p:cNvPr id="215" name="Picture 3" descr=""/>
          <p:cNvPicPr/>
          <p:nvPr/>
        </p:nvPicPr>
        <p:blipFill>
          <a:blip r:embed="rId1"/>
          <a:stretch/>
        </p:blipFill>
        <p:spPr>
          <a:xfrm>
            <a:off x="152280" y="228600"/>
            <a:ext cx="8796240" cy="6470640"/>
          </a:xfrm>
          <a:prstGeom prst="rect">
            <a:avLst/>
          </a:prstGeom>
          <a:ln>
            <a:noFill/>
          </a:ln>
        </p:spPr>
      </p:pic>
      <p:pic>
        <p:nvPicPr>
          <p:cNvPr id="216" name="Picture 4" descr=""/>
          <p:cNvPicPr/>
          <p:nvPr/>
        </p:nvPicPr>
        <p:blipFill>
          <a:blip r:embed="rId2"/>
          <a:stretch/>
        </p:blipFill>
        <p:spPr>
          <a:xfrm>
            <a:off x="145080" y="1027800"/>
            <a:ext cx="482760" cy="3390480"/>
          </a:xfrm>
          <a:prstGeom prst="rect">
            <a:avLst/>
          </a:prstGeom>
          <a:ln>
            <a:noFill/>
          </a:ln>
        </p:spPr>
      </p:pic>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Picture 1" descr=""/>
          <p:cNvPicPr/>
          <p:nvPr/>
        </p:nvPicPr>
        <p:blipFill>
          <a:blip r:embed="rId1"/>
          <a:srcRect l="1320" t="0" r="0" b="0"/>
          <a:stretch/>
        </p:blipFill>
        <p:spPr>
          <a:xfrm>
            <a:off x="1752480" y="457200"/>
            <a:ext cx="5681880" cy="6120000"/>
          </a:xfrm>
          <a:prstGeom prst="rect">
            <a:avLst/>
          </a:prstGeom>
          <a:ln>
            <a:noFill/>
          </a:ln>
        </p:spPr>
      </p:pic>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457200" y="221040"/>
            <a:ext cx="8228880" cy="1249920"/>
          </a:xfrm>
          <a:prstGeom prst="rect">
            <a:avLst/>
          </a:prstGeom>
          <a:noFill/>
          <a:ln>
            <a:noFill/>
          </a:ln>
        </p:spPr>
        <p:style>
          <a:lnRef idx="0"/>
          <a:fillRef idx="0"/>
          <a:effectRef idx="0"/>
          <a:fontRef idx="minor"/>
        </p:style>
        <p:txBody>
          <a:bodyPr lIns="0" rIns="0" tIns="0" bIns="0" anchor="ctr"/>
          <a:p>
            <a:pPr algn="ctr">
              <a:lnSpc>
                <a:spcPct val="100000"/>
              </a:lnSpc>
            </a:pPr>
            <a:r>
              <a:rPr b="0" lang="en-AU" sz="4400" spc="-1" strike="noStrike">
                <a:latin typeface="Arial"/>
              </a:rPr>
              <a:t>Re-entry feelings may be stronger where ...</a:t>
            </a:r>
            <a:endParaRPr b="0" lang="en-AU" sz="4400" spc="-1" strike="noStrike">
              <a:latin typeface="Arial"/>
            </a:endParaRPr>
          </a:p>
        </p:txBody>
      </p:sp>
      <p:sp>
        <p:nvSpPr>
          <p:cNvPr id="219" name="CustomShape 2"/>
          <p:cNvSpPr/>
          <p:nvPr/>
        </p:nvSpPr>
        <p:spPr>
          <a:xfrm>
            <a:off x="457200" y="1604520"/>
            <a:ext cx="8228880" cy="3976920"/>
          </a:xfrm>
          <a:prstGeom prst="rect">
            <a:avLst/>
          </a:prstGeom>
          <a:noFill/>
          <a:ln>
            <a:noFill/>
          </a:ln>
        </p:spPr>
        <p:style>
          <a:lnRef idx="0"/>
          <a:fillRef idx="0"/>
          <a:effectRef idx="0"/>
          <a:fontRef idx="minor"/>
        </p:style>
        <p:txBody>
          <a:bodyPr lIns="0" rIns="0" tIns="0" bIns="0">
            <a:normAutofit/>
          </a:bodyPr>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 had a lot of stress</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 have changed a lot.</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your home culture has changed a lot while you were away.</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 have spent a lot of time away from your home culture.</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your host culture is vastly different from your home culture.</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 unexpectedly left your host culture.</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your personality adapts slowly to change.</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 are unsure of what you will do in your home culture.</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those who receive you have difference of inner values.</a:t>
            </a:r>
            <a:endParaRPr b="0" lang="en-AU" sz="3200" spc="-1" strike="noStrike">
              <a:latin typeface="Arial"/>
            </a:endParaRPr>
          </a:p>
          <a:p>
            <a:pPr marL="432000" indent="-323640">
              <a:lnSpc>
                <a:spcPct val="100000"/>
              </a:lnSpc>
              <a:spcBef>
                <a:spcPts val="1417"/>
              </a:spcBef>
              <a:buClr>
                <a:srgbClr val="000000"/>
              </a:buClr>
              <a:buSzPct val="45000"/>
              <a:buFont typeface="Wingdings" charset="2"/>
              <a:buChar char=""/>
            </a:pPr>
            <a:r>
              <a:rPr b="0" lang="en-AU" sz="3200" spc="-1" strike="noStrike">
                <a:latin typeface="Arial"/>
              </a:rPr>
              <a:t> </a:t>
            </a:r>
            <a:r>
              <a:rPr b="0" lang="en-AU" sz="3200" spc="-1" strike="noStrike">
                <a:latin typeface="Arial"/>
              </a:rPr>
              <a:t>you are leaving the mission that arranged things like homes, transport, insurance, and utilities.</a:t>
            </a:r>
            <a:endParaRPr b="0" lang="en-AU" sz="3200" spc="-1" strike="noStrike">
              <a:latin typeface="Arial"/>
            </a:endParaRPr>
          </a:p>
        </p:txBody>
      </p:sp>
    </p:spTree>
  </p:cSld>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6458040" y="6356520"/>
            <a:ext cx="20563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9A0CD49-6700-4F7A-B0CC-B295BFE2DAC7}" type="slidenum">
              <a:rPr b="0" lang="en-AU" sz="1400" spc="-1" strike="noStrike">
                <a:solidFill>
                  <a:srgbClr val="ffffcc"/>
                </a:solidFill>
                <a:latin typeface="Times New Roman"/>
                <a:ea typeface="DejaVu Sans"/>
              </a:rPr>
              <a:t>&lt;number&gt;</a:t>
            </a:fld>
            <a:endParaRPr b="0" lang="en-AU" sz="1400" spc="-1" strike="noStrike">
              <a:latin typeface="Arial"/>
            </a:endParaRPr>
          </a:p>
        </p:txBody>
      </p:sp>
      <p:sp>
        <p:nvSpPr>
          <p:cNvPr id="221" name="CustomShape 2"/>
          <p:cNvSpPr/>
          <p:nvPr/>
        </p:nvSpPr>
        <p:spPr>
          <a:xfrm>
            <a:off x="0" y="365040"/>
            <a:ext cx="8514360" cy="929160"/>
          </a:xfrm>
          <a:prstGeom prst="rect">
            <a:avLst/>
          </a:prstGeom>
          <a:noFill/>
          <a:ln>
            <a:noFill/>
          </a:ln>
        </p:spPr>
        <p:style>
          <a:lnRef idx="0"/>
          <a:fillRef idx="0"/>
          <a:effectRef idx="0"/>
          <a:fontRef idx="minor"/>
        </p:style>
        <p:txBody>
          <a:bodyPr lIns="90000" rIns="90000" tIns="45000" bIns="45000" anchor="ctr"/>
          <a:p>
            <a:pPr>
              <a:lnSpc>
                <a:spcPct val="90000"/>
              </a:lnSpc>
            </a:pPr>
            <a:r>
              <a:rPr b="1" i="1" lang="en-AU" sz="4400" spc="-1" strike="noStrike">
                <a:solidFill>
                  <a:srgbClr val="000000"/>
                </a:solidFill>
                <a:latin typeface="Calibri"/>
                <a:ea typeface="DejaVu Sans"/>
              </a:rPr>
              <a:t>Problems of resettlement</a:t>
            </a:r>
            <a:endParaRPr b="0" lang="en-AU" sz="4400" spc="-1" strike="noStrike">
              <a:latin typeface="Arial"/>
            </a:endParaRPr>
          </a:p>
        </p:txBody>
      </p:sp>
      <p:sp>
        <p:nvSpPr>
          <p:cNvPr id="222" name="CustomShape 3"/>
          <p:cNvSpPr/>
          <p:nvPr/>
        </p:nvSpPr>
        <p:spPr>
          <a:xfrm>
            <a:off x="304920" y="1825560"/>
            <a:ext cx="8457120" cy="304992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1" lang="en-AU" sz="3200" spc="-1" strike="noStrike">
                <a:solidFill>
                  <a:srgbClr val="ffffff"/>
                </a:solidFill>
                <a:latin typeface="Calibri"/>
                <a:ea typeface="DejaVu Sans"/>
              </a:rPr>
              <a:t>Communicating the overseas experience </a:t>
            </a:r>
            <a:r>
              <a:rPr b="1" lang="en-AU" sz="3200" spc="-1" strike="noStrike">
                <a:solidFill>
                  <a:srgbClr val="ffffff"/>
                </a:solidFill>
                <a:latin typeface="Calibri"/>
                <a:ea typeface="DejaVu Sans"/>
              </a:rPr>
              <a:t>	</a:t>
            </a:r>
            <a:r>
              <a:rPr b="1" lang="en-AU" sz="3200" spc="-1" strike="noStrike">
                <a:solidFill>
                  <a:srgbClr val="ffffff"/>
                </a:solidFill>
                <a:latin typeface="Calibri"/>
                <a:ea typeface="DejaVu Sans"/>
              </a:rPr>
              <a:t>58%</a:t>
            </a:r>
            <a:endParaRPr b="0" lang="en-AU" sz="3200" spc="-1" strike="noStrike">
              <a:latin typeface="Arial"/>
            </a:endParaRPr>
          </a:p>
          <a:p>
            <a:pPr marL="228600" indent="-227520">
              <a:lnSpc>
                <a:spcPct val="90000"/>
              </a:lnSpc>
              <a:spcBef>
                <a:spcPts val="1001"/>
              </a:spcBef>
              <a:buClr>
                <a:srgbClr val="ffffff"/>
              </a:buClr>
              <a:buFont typeface="Arial"/>
              <a:buChar char="•"/>
            </a:pPr>
            <a:r>
              <a:rPr b="1" lang="en-AU" sz="3200" spc="-1" strike="noStrike">
                <a:solidFill>
                  <a:srgbClr val="ffffff"/>
                </a:solidFill>
                <a:latin typeface="Calibri"/>
                <a:ea typeface="DejaVu Sans"/>
              </a:rPr>
              <a:t>Fitting in again</a:t>
            </a:r>
            <a:r>
              <a:rPr b="1" lang="en-AU" sz="3200" spc="-1" strike="noStrike">
                <a:solidFill>
                  <a:srgbClr val="ffffff"/>
                </a:solidFill>
                <a:latin typeface="Calibri"/>
                <a:ea typeface="DejaVu Sans"/>
              </a:rPr>
              <a:t>	</a:t>
            </a:r>
            <a:r>
              <a:rPr b="1" lang="en-AU" sz="3200" spc="-1" strike="noStrike">
                <a:solidFill>
                  <a:srgbClr val="ffffff"/>
                </a:solidFill>
                <a:latin typeface="Calibri"/>
                <a:ea typeface="DejaVu Sans"/>
              </a:rPr>
              <a:t>………………………………………..</a:t>
            </a:r>
            <a:r>
              <a:rPr b="1" lang="en-AU" sz="3200" spc="-1" strike="noStrike">
                <a:solidFill>
                  <a:srgbClr val="ffffff"/>
                </a:solidFill>
                <a:latin typeface="Calibri"/>
                <a:ea typeface="DejaVu Sans"/>
              </a:rPr>
              <a:t>	</a:t>
            </a:r>
            <a:r>
              <a:rPr b="1" lang="en-AU" sz="3200" spc="-1" strike="noStrike">
                <a:solidFill>
                  <a:srgbClr val="ffffff"/>
                </a:solidFill>
                <a:latin typeface="Calibri"/>
                <a:ea typeface="DejaVu Sans"/>
              </a:rPr>
              <a:t>53%</a:t>
            </a:r>
            <a:endParaRPr b="0" lang="en-AU" sz="3200" spc="-1" strike="noStrike">
              <a:latin typeface="Arial"/>
            </a:endParaRPr>
          </a:p>
          <a:p>
            <a:pPr marL="228600" indent="-227520">
              <a:lnSpc>
                <a:spcPct val="90000"/>
              </a:lnSpc>
              <a:spcBef>
                <a:spcPts val="1001"/>
              </a:spcBef>
              <a:buClr>
                <a:srgbClr val="ffffff"/>
              </a:buClr>
              <a:buFont typeface="Arial"/>
              <a:buChar char="•"/>
            </a:pPr>
            <a:r>
              <a:rPr b="1" lang="en-AU" sz="3200" spc="-1" strike="noStrike">
                <a:solidFill>
                  <a:srgbClr val="ffffff"/>
                </a:solidFill>
                <a:latin typeface="Calibri"/>
                <a:ea typeface="DejaVu Sans"/>
              </a:rPr>
              <a:t>Finding work……………………………………………41%</a:t>
            </a:r>
            <a:endParaRPr b="0" lang="en-AU" sz="3200" spc="-1" strike="noStrike">
              <a:latin typeface="Arial"/>
            </a:endParaRPr>
          </a:p>
          <a:p>
            <a:pPr marL="228600" indent="-227520">
              <a:lnSpc>
                <a:spcPct val="90000"/>
              </a:lnSpc>
              <a:spcBef>
                <a:spcPts val="1001"/>
              </a:spcBef>
              <a:buClr>
                <a:srgbClr val="ffffff"/>
              </a:buClr>
              <a:buFont typeface="Arial"/>
              <a:buChar char="•"/>
            </a:pPr>
            <a:r>
              <a:rPr b="1" lang="en-AU" sz="3200" spc="-1" strike="noStrike">
                <a:solidFill>
                  <a:srgbClr val="ffffff"/>
                </a:solidFill>
                <a:latin typeface="Calibri"/>
                <a:ea typeface="DejaVu Sans"/>
              </a:rPr>
              <a:t>Lack of money………………………………………...</a:t>
            </a:r>
            <a:r>
              <a:rPr b="1" lang="en-AU" sz="3200" spc="-1" strike="noStrike">
                <a:solidFill>
                  <a:srgbClr val="ffffff"/>
                </a:solidFill>
                <a:latin typeface="Calibri"/>
                <a:ea typeface="DejaVu Sans"/>
              </a:rPr>
              <a:t>	</a:t>
            </a:r>
            <a:r>
              <a:rPr b="1" lang="en-AU" sz="3200" spc="-1" strike="noStrike">
                <a:solidFill>
                  <a:srgbClr val="ffffff"/>
                </a:solidFill>
                <a:latin typeface="Calibri"/>
                <a:ea typeface="DejaVu Sans"/>
              </a:rPr>
              <a:t>32%</a:t>
            </a:r>
            <a:endParaRPr b="0" lang="en-AU" sz="3200" spc="-1" strike="noStrike">
              <a:latin typeface="Arial"/>
            </a:endParaRPr>
          </a:p>
          <a:p>
            <a:pPr marL="228600" indent="-227520">
              <a:lnSpc>
                <a:spcPct val="90000"/>
              </a:lnSpc>
              <a:spcBef>
                <a:spcPts val="1001"/>
              </a:spcBef>
              <a:buClr>
                <a:srgbClr val="ffffff"/>
              </a:buClr>
              <a:buFont typeface="Arial"/>
              <a:buChar char="•"/>
            </a:pPr>
            <a:r>
              <a:rPr b="1" lang="en-AU" sz="3200" spc="-1" strike="noStrike">
                <a:solidFill>
                  <a:srgbClr val="ffffff"/>
                </a:solidFill>
                <a:latin typeface="Calibri"/>
                <a:ea typeface="DejaVu Sans"/>
              </a:rPr>
              <a:t>Finding accommodation………………………….</a:t>
            </a:r>
            <a:r>
              <a:rPr b="1" lang="en-AU" sz="3200" spc="-1" strike="noStrike">
                <a:solidFill>
                  <a:srgbClr val="ffffff"/>
                </a:solidFill>
                <a:latin typeface="Calibri"/>
                <a:ea typeface="DejaVu Sans"/>
              </a:rPr>
              <a:t>	</a:t>
            </a:r>
            <a:r>
              <a:rPr b="1" lang="en-AU" sz="3200" spc="-1" strike="noStrike">
                <a:solidFill>
                  <a:srgbClr val="ffffff"/>
                </a:solidFill>
                <a:latin typeface="Calibri"/>
                <a:ea typeface="DejaVu Sans"/>
              </a:rPr>
              <a:t>12%</a:t>
            </a:r>
            <a:endParaRPr b="0" lang="en-AU" sz="3200" spc="-1" strike="noStrike">
              <a:latin typeface="Arial"/>
            </a:endParaRPr>
          </a:p>
          <a:p>
            <a:pPr>
              <a:lnSpc>
                <a:spcPct val="90000"/>
              </a:lnSpc>
              <a:spcBef>
                <a:spcPts val="1001"/>
              </a:spcBef>
            </a:pPr>
            <a:endParaRPr b="0" lang="en-AU" sz="3200" spc="-1" strike="noStrike">
              <a:latin typeface="Arial"/>
            </a:endParaRPr>
          </a:p>
        </p:txBody>
      </p:sp>
    </p:spTree>
  </p:cSld>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0" y="269280"/>
            <a:ext cx="9142920" cy="875880"/>
          </a:xfrm>
          <a:prstGeom prst="rect">
            <a:avLst/>
          </a:prstGeom>
          <a:noFill/>
          <a:ln w="38160">
            <a:solidFill>
              <a:srgbClr val="c00000"/>
            </a:solidFill>
            <a:round/>
          </a:ln>
        </p:spPr>
        <p:style>
          <a:lnRef idx="0"/>
          <a:fillRef idx="0"/>
          <a:effectRef idx="0"/>
          <a:fontRef idx="minor"/>
        </p:style>
        <p:txBody>
          <a:bodyPr lIns="90000" rIns="90000" tIns="45000" bIns="45000" anchor="ctr"/>
          <a:p>
            <a:pPr algn="ctr">
              <a:lnSpc>
                <a:spcPct val="90000"/>
              </a:lnSpc>
            </a:pPr>
            <a:r>
              <a:rPr b="1" lang="en-AU" sz="4800" spc="-1" strike="noStrike">
                <a:solidFill>
                  <a:srgbClr val="ff0000"/>
                </a:solidFill>
                <a:latin typeface="Calibri Light"/>
                <a:ea typeface="DejaVu Sans"/>
              </a:rPr>
              <a:t>Words used to describe Re-entry:</a:t>
            </a:r>
            <a:endParaRPr b="0" lang="en-AU" sz="4800" spc="-1" strike="noStrike">
              <a:latin typeface="Arial"/>
            </a:endParaRPr>
          </a:p>
        </p:txBody>
      </p:sp>
      <p:sp>
        <p:nvSpPr>
          <p:cNvPr id="170" name="CustomShape 2"/>
          <p:cNvSpPr/>
          <p:nvPr/>
        </p:nvSpPr>
        <p:spPr>
          <a:xfrm rot="20916600">
            <a:off x="633600" y="1690560"/>
            <a:ext cx="1528920" cy="9136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002060"/>
                </a:solidFill>
                <a:latin typeface="Calibri"/>
                <a:ea typeface="DejaVu Sans"/>
              </a:rPr>
              <a:t>Hard</a:t>
            </a:r>
            <a:endParaRPr b="0" lang="en-AU" sz="5400" spc="-1" strike="noStrike">
              <a:latin typeface="Arial"/>
            </a:endParaRPr>
          </a:p>
        </p:txBody>
      </p:sp>
      <p:sp>
        <p:nvSpPr>
          <p:cNvPr id="171" name="CustomShape 3"/>
          <p:cNvSpPr/>
          <p:nvPr/>
        </p:nvSpPr>
        <p:spPr>
          <a:xfrm rot="586200">
            <a:off x="7174440" y="1761120"/>
            <a:ext cx="1265400" cy="9140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ff0000"/>
                </a:solidFill>
                <a:latin typeface="Calibri"/>
                <a:ea typeface="DejaVu Sans"/>
              </a:rPr>
              <a:t>Hell</a:t>
            </a:r>
            <a:endParaRPr b="0" lang="en-AU" sz="5400" spc="-1" strike="noStrike">
              <a:latin typeface="Arial"/>
            </a:endParaRPr>
          </a:p>
        </p:txBody>
      </p:sp>
      <p:sp>
        <p:nvSpPr>
          <p:cNvPr id="172" name="CustomShape 4"/>
          <p:cNvSpPr/>
          <p:nvPr/>
        </p:nvSpPr>
        <p:spPr>
          <a:xfrm rot="226200">
            <a:off x="4619160" y="5628960"/>
            <a:ext cx="4165560" cy="9140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5b9bd5"/>
                </a:solidFill>
                <a:latin typeface="Calibri"/>
                <a:ea typeface="DejaVu Sans"/>
              </a:rPr>
              <a:t>Out of Control</a:t>
            </a:r>
            <a:endParaRPr b="0" lang="en-AU" sz="5400" spc="-1" strike="noStrike">
              <a:latin typeface="Arial"/>
            </a:endParaRPr>
          </a:p>
        </p:txBody>
      </p:sp>
      <p:sp>
        <p:nvSpPr>
          <p:cNvPr id="173" name="CustomShape 5"/>
          <p:cNvSpPr/>
          <p:nvPr/>
        </p:nvSpPr>
        <p:spPr>
          <a:xfrm rot="21045000">
            <a:off x="4237200" y="1619640"/>
            <a:ext cx="2259000" cy="9136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7030a0"/>
                </a:solidFill>
                <a:latin typeface="Calibri"/>
                <a:ea typeface="DejaVu Sans"/>
              </a:rPr>
              <a:t>Horrific</a:t>
            </a:r>
            <a:endParaRPr b="0" lang="en-AU" sz="5400" spc="-1" strike="noStrike">
              <a:latin typeface="Arial"/>
            </a:endParaRPr>
          </a:p>
        </p:txBody>
      </p:sp>
      <p:sp>
        <p:nvSpPr>
          <p:cNvPr id="174" name="CustomShape 6"/>
          <p:cNvSpPr/>
          <p:nvPr/>
        </p:nvSpPr>
        <p:spPr>
          <a:xfrm rot="20447400">
            <a:off x="697320" y="4338000"/>
            <a:ext cx="6814080" cy="9136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548235"/>
                </a:solidFill>
                <a:latin typeface="Calibri"/>
                <a:ea typeface="DejaVu Sans"/>
              </a:rPr>
              <a:t>Emotional Rollercoaster</a:t>
            </a:r>
            <a:endParaRPr b="0" lang="en-AU" sz="5400" spc="-1" strike="noStrike">
              <a:latin typeface="Arial"/>
            </a:endParaRPr>
          </a:p>
        </p:txBody>
      </p:sp>
      <p:sp>
        <p:nvSpPr>
          <p:cNvPr id="175" name="CustomShape 7"/>
          <p:cNvSpPr/>
          <p:nvPr/>
        </p:nvSpPr>
        <p:spPr>
          <a:xfrm rot="957600">
            <a:off x="3140280" y="5792040"/>
            <a:ext cx="1323360" cy="9140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333f4f"/>
                </a:solidFill>
                <a:latin typeface="Calibri"/>
                <a:ea typeface="DejaVu Sans"/>
              </a:rPr>
              <a:t>Lost</a:t>
            </a:r>
            <a:endParaRPr b="0" lang="en-AU" sz="5400" spc="-1" strike="noStrike">
              <a:latin typeface="Arial"/>
            </a:endParaRPr>
          </a:p>
        </p:txBody>
      </p:sp>
      <p:sp>
        <p:nvSpPr>
          <p:cNvPr id="176" name="CustomShape 8"/>
          <p:cNvSpPr/>
          <p:nvPr/>
        </p:nvSpPr>
        <p:spPr>
          <a:xfrm rot="20733000">
            <a:off x="5511600" y="2697480"/>
            <a:ext cx="1742400" cy="9136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ffd966"/>
                </a:solidFill>
                <a:latin typeface="Calibri"/>
                <a:ea typeface="DejaVu Sans"/>
              </a:rPr>
              <a:t>Relief</a:t>
            </a:r>
            <a:endParaRPr b="0" lang="en-AU" sz="5400" spc="-1" strike="noStrike">
              <a:latin typeface="Arial"/>
            </a:endParaRPr>
          </a:p>
        </p:txBody>
      </p:sp>
      <p:sp>
        <p:nvSpPr>
          <p:cNvPr id="177" name="CustomShape 9"/>
          <p:cNvSpPr/>
          <p:nvPr/>
        </p:nvSpPr>
        <p:spPr>
          <a:xfrm rot="3323400">
            <a:off x="7072560" y="4065120"/>
            <a:ext cx="2091240" cy="9144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ffffff"/>
                </a:solidFill>
                <a:latin typeface="Calibri"/>
                <a:ea typeface="DejaVu Sans"/>
              </a:rPr>
              <a:t>Painful</a:t>
            </a:r>
            <a:endParaRPr b="0" lang="en-AU" sz="5400" spc="-1" strike="noStrike">
              <a:latin typeface="Arial"/>
            </a:endParaRPr>
          </a:p>
        </p:txBody>
      </p:sp>
      <p:sp>
        <p:nvSpPr>
          <p:cNvPr id="178" name="CustomShape 10"/>
          <p:cNvSpPr/>
          <p:nvPr/>
        </p:nvSpPr>
        <p:spPr>
          <a:xfrm rot="1221600">
            <a:off x="384120" y="3648960"/>
            <a:ext cx="2556000" cy="9140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f838dd"/>
                </a:solidFill>
                <a:latin typeface="Calibri"/>
                <a:ea typeface="DejaVu Sans"/>
              </a:rPr>
              <a:t>Stressful</a:t>
            </a:r>
            <a:endParaRPr b="0" lang="en-AU" sz="5400" spc="-1" strike="noStrike">
              <a:latin typeface="Arial"/>
            </a:endParaRPr>
          </a:p>
        </p:txBody>
      </p:sp>
      <p:sp>
        <p:nvSpPr>
          <p:cNvPr id="179" name="CustomShape 11"/>
          <p:cNvSpPr/>
          <p:nvPr/>
        </p:nvSpPr>
        <p:spPr>
          <a:xfrm>
            <a:off x="2185200" y="2787840"/>
            <a:ext cx="2981160" cy="9140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AU" sz="5400" spc="-1" strike="noStrike">
                <a:solidFill>
                  <a:srgbClr val="2f5597"/>
                </a:solidFill>
                <a:latin typeface="Calibri"/>
                <a:ea typeface="DejaVu Sans"/>
              </a:rPr>
              <a:t>Confusion</a:t>
            </a:r>
            <a:endParaRPr b="0" lang="en-AU" sz="54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628560" y="2362320"/>
            <a:ext cx="7885800" cy="13244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AU" sz="6600" spc="-1" strike="noStrike">
                <a:solidFill>
                  <a:srgbClr val="0070c0"/>
                </a:solidFill>
                <a:latin typeface="Calibri Light"/>
                <a:ea typeface="DejaVu Sans"/>
              </a:rPr>
              <a:t>Managing expectations</a:t>
            </a:r>
            <a:endParaRPr b="0" lang="en-AU" sz="6600" spc="-1" strike="noStrike">
              <a:latin typeface="Arial"/>
            </a:endParaRPr>
          </a:p>
        </p:txBody>
      </p:sp>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628560" y="1825560"/>
            <a:ext cx="7885800" cy="4350240"/>
          </a:xfrm>
          <a:prstGeom prst="rect">
            <a:avLst/>
          </a:prstGeom>
          <a:noFill/>
          <a:ln>
            <a:noFill/>
          </a:ln>
        </p:spPr>
        <p:style>
          <a:lnRef idx="0"/>
          <a:fillRef idx="0"/>
          <a:effectRef idx="0"/>
          <a:fontRef idx="minor"/>
        </p:style>
      </p:sp>
      <p:pic>
        <p:nvPicPr>
          <p:cNvPr id="225" name="Picture 3" descr=""/>
          <p:cNvPicPr/>
          <p:nvPr/>
        </p:nvPicPr>
        <p:blipFill>
          <a:blip r:embed="rId1"/>
          <a:stretch/>
        </p:blipFill>
        <p:spPr>
          <a:xfrm>
            <a:off x="457200" y="380880"/>
            <a:ext cx="8415720" cy="5651280"/>
          </a:xfrm>
          <a:prstGeom prst="rect">
            <a:avLst/>
          </a:prstGeom>
          <a:ln>
            <a:noFill/>
          </a:ln>
        </p:spPr>
      </p:pic>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628560" y="1825560"/>
            <a:ext cx="7885800" cy="4350240"/>
          </a:xfrm>
          <a:prstGeom prst="rect">
            <a:avLst/>
          </a:prstGeom>
          <a:noFill/>
          <a:ln>
            <a:noFill/>
          </a:ln>
        </p:spPr>
        <p:style>
          <a:lnRef idx="0"/>
          <a:fillRef idx="0"/>
          <a:effectRef idx="0"/>
          <a:fontRef idx="minor"/>
        </p:style>
      </p:sp>
      <p:pic>
        <p:nvPicPr>
          <p:cNvPr id="227" name="Picture 1" descr=""/>
          <p:cNvPicPr/>
          <p:nvPr/>
        </p:nvPicPr>
        <p:blipFill>
          <a:blip r:embed="rId1"/>
          <a:stretch/>
        </p:blipFill>
        <p:spPr>
          <a:xfrm>
            <a:off x="253080" y="376560"/>
            <a:ext cx="8636760" cy="5799600"/>
          </a:xfrm>
          <a:prstGeom prst="rect">
            <a:avLst/>
          </a:prstGeom>
          <a:ln>
            <a:noFill/>
          </a:ln>
        </p:spPr>
      </p:pic>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56520" y="1934280"/>
            <a:ext cx="2211120" cy="1403280"/>
          </a:xfrm>
          <a:prstGeom prst="rect">
            <a:avLst/>
          </a:prstGeom>
          <a:solidFill>
            <a:srgbClr val="ff0000">
              <a:alpha val="50000"/>
            </a:srgbClr>
          </a:solidFill>
          <a:ln w="63360">
            <a:solidFill>
              <a:schemeClr val="tx1"/>
            </a:solidFill>
            <a:custDash>
              <a:ds d="400000" sp="300000"/>
            </a:cust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AU" sz="2400" spc="-1" strike="noStrike">
                <a:solidFill>
                  <a:srgbClr val="000000"/>
                </a:solidFill>
                <a:latin typeface="Calibri"/>
                <a:ea typeface="DejaVu Sans"/>
              </a:rPr>
              <a:t>Disappointment</a:t>
            </a:r>
            <a:endParaRPr b="0" lang="en-AU" sz="2400" spc="-1" strike="noStrike">
              <a:latin typeface="Arial"/>
            </a:endParaRPr>
          </a:p>
        </p:txBody>
      </p:sp>
      <p:sp>
        <p:nvSpPr>
          <p:cNvPr id="229" name="CustomShape 2"/>
          <p:cNvSpPr/>
          <p:nvPr/>
        </p:nvSpPr>
        <p:spPr>
          <a:xfrm>
            <a:off x="2834280" y="1924920"/>
            <a:ext cx="2671920" cy="1403280"/>
          </a:xfrm>
          <a:prstGeom prst="rect">
            <a:avLst/>
          </a:prstGeom>
          <a:solidFill>
            <a:srgbClr val="ff0000">
              <a:alpha val="70000"/>
            </a:srgbClr>
          </a:solidFill>
          <a:ln w="63360">
            <a:solidFill>
              <a:schemeClr val="tx1"/>
            </a:solidFill>
            <a:custDash>
              <a:ds d="400000" sp="300000"/>
            </a:cust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AU" sz="2800" spc="-1" strike="noStrike">
                <a:solidFill>
                  <a:srgbClr val="000000"/>
                </a:solidFill>
                <a:latin typeface="Calibri"/>
                <a:ea typeface="DejaVu Sans"/>
              </a:rPr>
              <a:t>Disappointment</a:t>
            </a:r>
            <a:endParaRPr b="0" lang="en-AU" sz="2800" spc="-1" strike="noStrike">
              <a:latin typeface="Arial"/>
            </a:endParaRPr>
          </a:p>
        </p:txBody>
      </p:sp>
      <p:sp>
        <p:nvSpPr>
          <p:cNvPr id="230" name="CustomShape 3"/>
          <p:cNvSpPr/>
          <p:nvPr/>
        </p:nvSpPr>
        <p:spPr>
          <a:xfrm>
            <a:off x="2268720" y="2348640"/>
            <a:ext cx="564120" cy="574200"/>
          </a:xfrm>
          <a:prstGeom prst="mathPlus">
            <a:avLst>
              <a:gd name="adj1" fmla="val 2352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31" name="CustomShape 4"/>
          <p:cNvSpPr/>
          <p:nvPr/>
        </p:nvSpPr>
        <p:spPr>
          <a:xfrm>
            <a:off x="5507280" y="2348640"/>
            <a:ext cx="564120" cy="574200"/>
          </a:xfrm>
          <a:prstGeom prst="mathPlus">
            <a:avLst>
              <a:gd name="adj1" fmla="val 2352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232" name="CustomShape 5"/>
          <p:cNvSpPr/>
          <p:nvPr/>
        </p:nvSpPr>
        <p:spPr>
          <a:xfrm>
            <a:off x="6072480" y="1934280"/>
            <a:ext cx="2937600" cy="1403280"/>
          </a:xfrm>
          <a:prstGeom prst="rect">
            <a:avLst/>
          </a:prstGeom>
          <a:solidFill>
            <a:srgbClr val="ff0000"/>
          </a:solidFill>
          <a:ln w="63360">
            <a:solidFill>
              <a:schemeClr val="tx1"/>
            </a:solidFill>
            <a:custDash>
              <a:ds d="400000" sp="300000"/>
            </a:cust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AU" sz="3200" spc="-1" strike="noStrike">
                <a:solidFill>
                  <a:srgbClr val="ffffff"/>
                </a:solidFill>
                <a:latin typeface="Calibri"/>
                <a:ea typeface="DejaVu Sans"/>
              </a:rPr>
              <a:t>Disappointment</a:t>
            </a:r>
            <a:endParaRPr b="0" lang="en-AU" sz="3200" spc="-1" strike="noStrike">
              <a:latin typeface="Arial"/>
            </a:endParaRPr>
          </a:p>
        </p:txBody>
      </p:sp>
      <p:sp>
        <p:nvSpPr>
          <p:cNvPr id="233" name="CustomShape 6"/>
          <p:cNvSpPr/>
          <p:nvPr/>
        </p:nvSpPr>
        <p:spPr>
          <a:xfrm>
            <a:off x="3142080" y="3449520"/>
            <a:ext cx="2272680" cy="1023480"/>
          </a:xfrm>
          <a:prstGeom prst="mathEqual">
            <a:avLst>
              <a:gd name="adj1" fmla="val 23520"/>
              <a:gd name="adj2" fmla="val 11760"/>
            </a:avLst>
          </a:prstGeom>
          <a:solidFill>
            <a:schemeClr val="accent4"/>
          </a:solidFill>
          <a:ln>
            <a:round/>
          </a:ln>
        </p:spPr>
        <p:style>
          <a:lnRef idx="2">
            <a:schemeClr val="accent1">
              <a:shade val="50000"/>
            </a:schemeClr>
          </a:lnRef>
          <a:fillRef idx="1">
            <a:schemeClr val="accent1"/>
          </a:fillRef>
          <a:effectRef idx="0">
            <a:schemeClr val="accent1"/>
          </a:effectRef>
          <a:fontRef idx="minor"/>
        </p:style>
      </p:sp>
      <p:sp>
        <p:nvSpPr>
          <p:cNvPr id="234" name="CustomShape 7"/>
          <p:cNvSpPr/>
          <p:nvPr/>
        </p:nvSpPr>
        <p:spPr>
          <a:xfrm>
            <a:off x="452160" y="4483440"/>
            <a:ext cx="8557920" cy="1753920"/>
          </a:xfrm>
          <a:prstGeom prst="cloud">
            <a:avLst/>
          </a:prstGeom>
          <a:ln>
            <a:round/>
          </a:ln>
        </p:spPr>
        <p:style>
          <a:lnRef idx="2">
            <a:schemeClr val="dk1">
              <a:shade val="50000"/>
            </a:schemeClr>
          </a:lnRef>
          <a:fillRef idx="1">
            <a:schemeClr val="dk1"/>
          </a:fillRef>
          <a:effectRef idx="0">
            <a:schemeClr val="dk1"/>
          </a:effectRef>
          <a:fontRef idx="minor"/>
        </p:style>
        <p:txBody>
          <a:bodyPr lIns="90000" rIns="90000" tIns="45000" bIns="45000" anchor="ctr"/>
          <a:p>
            <a:pPr algn="ctr">
              <a:lnSpc>
                <a:spcPct val="100000"/>
              </a:lnSpc>
            </a:pPr>
            <a:r>
              <a:rPr b="1" lang="en-AU" sz="6400" spc="-1" strike="noStrike">
                <a:solidFill>
                  <a:srgbClr val="ffffff"/>
                </a:solidFill>
                <a:latin typeface="Calibri"/>
                <a:ea typeface="DejaVu Sans"/>
              </a:rPr>
              <a:t>Disillusionment</a:t>
            </a:r>
            <a:endParaRPr b="0" lang="en-AU" sz="6400" spc="-1" strike="noStrike">
              <a:latin typeface="Arial"/>
            </a:endParaRPr>
          </a:p>
        </p:txBody>
      </p:sp>
      <p:sp>
        <p:nvSpPr>
          <p:cNvPr id="235" name="CustomShape 8"/>
          <p:cNvSpPr/>
          <p:nvPr/>
        </p:nvSpPr>
        <p:spPr>
          <a:xfrm>
            <a:off x="56520" y="408240"/>
            <a:ext cx="8953560" cy="1119960"/>
          </a:xfrm>
          <a:prstGeom prst="rect">
            <a:avLst/>
          </a:prstGeom>
          <a:ln w="6336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AU" sz="6600" spc="-1" strike="noStrike">
                <a:solidFill>
                  <a:srgbClr val="ffffff"/>
                </a:solidFill>
                <a:latin typeface="Calibri"/>
                <a:ea typeface="DejaVu Sans"/>
              </a:rPr>
              <a:t>Unmet Expectations</a:t>
            </a:r>
            <a:endParaRPr b="0" lang="en-AU" sz="6600" spc="-1" strike="noStrike">
              <a:latin typeface="Arial"/>
            </a:endParaRPr>
          </a:p>
        </p:txBody>
      </p:sp>
      <p:sp>
        <p:nvSpPr>
          <p:cNvPr id="236" name="CustomShape 9"/>
          <p:cNvSpPr/>
          <p:nvPr/>
        </p:nvSpPr>
        <p:spPr>
          <a:xfrm>
            <a:off x="2709720" y="6356520"/>
            <a:ext cx="6399720" cy="484560"/>
          </a:xfrm>
          <a:prstGeom prst="rect">
            <a:avLst/>
          </a:prstGeom>
          <a:noFill/>
          <a:ln>
            <a:noFill/>
          </a:ln>
        </p:spPr>
        <p:style>
          <a:lnRef idx="0"/>
          <a:fillRef idx="0"/>
          <a:effectRef idx="0"/>
          <a:fontRef idx="minor"/>
        </p:style>
      </p:sp>
    </p:spTree>
  </p:cSld>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0">
                                  <p:stCondLst>
                                    <p:cond delay="0"/>
                                  </p:stCondLst>
                                  <p:childTnLst>
                                    <p:set>
                                      <p:cBhvr>
                                        <p:cTn id="100" dur="1" fill="hold">
                                          <p:stCondLst>
                                            <p:cond delay="0"/>
                                          </p:stCondLst>
                                        </p:cTn>
                                        <p:tgtEl>
                                          <p:spTgt spid="228"/>
                                        </p:tgtEl>
                                        <p:attrNameLst>
                                          <p:attrName>style.visibility</p:attrName>
                                        </p:attrNameLst>
                                      </p:cBhvr>
                                      <p:to>
                                        <p:strVal val="visible"/>
                                      </p:to>
                                    </p:set>
                                    <p:animEffect filter="fade" transition="in">
                                      <p:cBhvr additive="repl">
                                        <p:cTn id="101" dur="500"/>
                                        <p:tgtEl>
                                          <p:spTgt spid="228"/>
                                        </p:tgtEl>
                                      </p:cBhvr>
                                    </p:animEffect>
                                  </p:childTnLst>
                                </p:cTn>
                              </p:par>
                            </p:childTnLst>
                          </p:cTn>
                        </p:par>
                      </p:childTnLst>
                    </p:cTn>
                  </p:par>
                  <p:par>
                    <p:cTn id="102" fill="hold">
                      <p:stCondLst>
                        <p:cond delay="indefinite"/>
                      </p:stCondLst>
                      <p:childTnLst>
                        <p:par>
                          <p:cTn id="103" fill="hold">
                            <p:stCondLst>
                              <p:cond delay="0"/>
                            </p:stCondLst>
                            <p:childTnLst>
                              <p:par>
                                <p:cTn id="104" nodeType="clickEffect" fill="hold" presetClass="entr" presetID="10">
                                  <p:stCondLst>
                                    <p:cond delay="0"/>
                                  </p:stCondLst>
                                  <p:childTnLst>
                                    <p:set>
                                      <p:cBhvr>
                                        <p:cTn id="105" dur="1" fill="hold">
                                          <p:stCondLst>
                                            <p:cond delay="0"/>
                                          </p:stCondLst>
                                        </p:cTn>
                                        <p:tgtEl>
                                          <p:spTgt spid="229"/>
                                        </p:tgtEl>
                                        <p:attrNameLst>
                                          <p:attrName>style.visibility</p:attrName>
                                        </p:attrNameLst>
                                      </p:cBhvr>
                                      <p:to>
                                        <p:strVal val="visible"/>
                                      </p:to>
                                    </p:set>
                                    <p:animEffect filter="fade" transition="in">
                                      <p:cBhvr additive="repl">
                                        <p:cTn id="106" dur="500"/>
                                        <p:tgtEl>
                                          <p:spTgt spid="229"/>
                                        </p:tgtEl>
                                      </p:cBhvr>
                                    </p:animEffec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0">
                                  <p:stCondLst>
                                    <p:cond delay="0"/>
                                  </p:stCondLst>
                                  <p:childTnLst>
                                    <p:set>
                                      <p:cBhvr>
                                        <p:cTn id="110" dur="1" fill="hold">
                                          <p:stCondLst>
                                            <p:cond delay="0"/>
                                          </p:stCondLst>
                                        </p:cTn>
                                        <p:tgtEl>
                                          <p:spTgt spid="232"/>
                                        </p:tgtEl>
                                        <p:attrNameLst>
                                          <p:attrName>style.visibility</p:attrName>
                                        </p:attrNameLst>
                                      </p:cBhvr>
                                      <p:to>
                                        <p:strVal val="visible"/>
                                      </p:to>
                                    </p:set>
                                    <p:animEffect filter="fade" transition="in">
                                      <p:cBhvr additive="repl">
                                        <p:cTn id="111" dur="500"/>
                                        <p:tgtEl>
                                          <p:spTgt spid="232"/>
                                        </p:tgtEl>
                                      </p:cBhvr>
                                    </p:animEffect>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42">
                                  <p:stCondLst>
                                    <p:cond delay="0"/>
                                  </p:stCondLst>
                                  <p:childTnLst>
                                    <p:set>
                                      <p:cBhvr>
                                        <p:cTn id="115" dur="1" fill="hold">
                                          <p:stCondLst>
                                            <p:cond delay="0"/>
                                          </p:stCondLst>
                                        </p:cTn>
                                        <p:tgtEl>
                                          <p:spTgt spid="234"/>
                                        </p:tgtEl>
                                        <p:attrNameLst>
                                          <p:attrName>style.visibility</p:attrName>
                                        </p:attrNameLst>
                                      </p:cBhvr>
                                      <p:to>
                                        <p:strVal val="visible"/>
                                      </p:to>
                                    </p:set>
                                    <p:animEffect filter="fade" transition="in">
                                      <p:cBhvr additive="repl">
                                        <p:cTn id="116" dur="1000"/>
                                        <p:tgtEl>
                                          <p:spTgt spid="234"/>
                                        </p:tgtEl>
                                      </p:cBhvr>
                                    </p:animEffect>
                                    <p:anim calcmode="lin" valueType="num">
                                      <p:cBhvr additive="repl">
                                        <p:cTn id="117" dur="1000" fill="hold"/>
                                        <p:tgtEl>
                                          <p:spTgt spid="234"/>
                                        </p:tgtEl>
                                        <p:attrNameLst>
                                          <p:attrName>ppt_x</p:attrName>
                                        </p:attrNameLst>
                                      </p:cBhvr>
                                      <p:tavLst>
                                        <p:tav tm="0">
                                          <p:val>
                                            <p:strVal val="#ppt_x"/>
                                          </p:val>
                                        </p:tav>
                                        <p:tav tm="100000">
                                          <p:val>
                                            <p:strVal val="#ppt_x"/>
                                          </p:val>
                                        </p:tav>
                                      </p:tavLst>
                                    </p:anim>
                                    <p:anim calcmode="lin" valueType="num">
                                      <p:cBhvr additive="repl">
                                        <p:cTn id="118"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177120" y="342360"/>
            <a:ext cx="8813520" cy="1753920"/>
          </a:xfrm>
          <a:prstGeom prst="cloud">
            <a:avLst/>
          </a:prstGeom>
          <a:ln>
            <a:round/>
          </a:ln>
        </p:spPr>
        <p:style>
          <a:lnRef idx="2">
            <a:schemeClr val="dk1">
              <a:shade val="50000"/>
            </a:schemeClr>
          </a:lnRef>
          <a:fillRef idx="1">
            <a:schemeClr val="dk1"/>
          </a:fillRef>
          <a:effectRef idx="0">
            <a:schemeClr val="dk1"/>
          </a:effectRef>
          <a:fontRef idx="minor"/>
        </p:style>
        <p:txBody>
          <a:bodyPr lIns="90000" rIns="90000" tIns="45000" bIns="45000" anchor="ctr"/>
          <a:p>
            <a:pPr algn="ctr">
              <a:lnSpc>
                <a:spcPct val="100000"/>
              </a:lnSpc>
            </a:pPr>
            <a:r>
              <a:rPr b="1" lang="en-AU" sz="6600" spc="-1" strike="noStrike">
                <a:solidFill>
                  <a:srgbClr val="ffffff"/>
                </a:solidFill>
                <a:latin typeface="Calibri"/>
                <a:ea typeface="DejaVu Sans"/>
              </a:rPr>
              <a:t>Disillusionment</a:t>
            </a:r>
            <a:endParaRPr b="0" lang="en-AU" sz="6600" spc="-1" strike="noStrike">
              <a:latin typeface="Arial"/>
            </a:endParaRPr>
          </a:p>
        </p:txBody>
      </p:sp>
      <p:sp>
        <p:nvSpPr>
          <p:cNvPr id="238" name="CustomShape 2"/>
          <p:cNvSpPr/>
          <p:nvPr/>
        </p:nvSpPr>
        <p:spPr>
          <a:xfrm rot="2047800">
            <a:off x="100440" y="2102760"/>
            <a:ext cx="2385000" cy="1824840"/>
          </a:xfrm>
          <a:prstGeom prst="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AU" sz="3600" spc="-1" strike="noStrike">
                <a:solidFill>
                  <a:srgbClr val="ffffff"/>
                </a:solidFill>
                <a:latin typeface="Calibri"/>
                <a:ea typeface="DejaVu Sans"/>
              </a:rPr>
              <a:t>Yields</a:t>
            </a:r>
            <a:endParaRPr b="0" lang="en-AU" sz="3600" spc="-1" strike="noStrike">
              <a:latin typeface="Arial"/>
            </a:endParaRPr>
          </a:p>
        </p:txBody>
      </p:sp>
      <p:sp>
        <p:nvSpPr>
          <p:cNvPr id="239" name="CustomShape 3"/>
          <p:cNvSpPr/>
          <p:nvPr/>
        </p:nvSpPr>
        <p:spPr>
          <a:xfrm>
            <a:off x="177120" y="4100040"/>
            <a:ext cx="8965800" cy="1186560"/>
          </a:xfrm>
          <a:prstGeom prst="rect">
            <a:avLst/>
          </a:prstGeom>
          <a:noFill/>
          <a:ln>
            <a:noFill/>
          </a:ln>
        </p:spPr>
        <p:style>
          <a:lnRef idx="0"/>
          <a:fillRef idx="0"/>
          <a:effectRef idx="0"/>
          <a:fontRef idx="minor"/>
        </p:style>
        <p:txBody>
          <a:bodyPr lIns="90000" rIns="90000" tIns="45000" bIns="45000"/>
          <a:p>
            <a:pPr marL="285840" indent="-284760">
              <a:lnSpc>
                <a:spcPct val="100000"/>
              </a:lnSpc>
              <a:buClr>
                <a:srgbClr val="000000"/>
              </a:buClr>
              <a:buFont typeface="Arial"/>
              <a:buChar char="•"/>
            </a:pPr>
            <a:r>
              <a:rPr b="1" lang="en-AU" sz="4000" spc="-1" strike="noStrike">
                <a:solidFill>
                  <a:srgbClr val="000000"/>
                </a:solidFill>
                <a:latin typeface="Calibri"/>
                <a:ea typeface="DejaVu Sans"/>
              </a:rPr>
              <a:t>Self protective behaviour / Withdrawal</a:t>
            </a:r>
            <a:endParaRPr b="0" lang="en-AU" sz="4000" spc="-1" strike="noStrike">
              <a:latin typeface="Arial"/>
            </a:endParaRPr>
          </a:p>
          <a:p>
            <a:pPr>
              <a:lnSpc>
                <a:spcPct val="100000"/>
              </a:lnSpc>
            </a:pPr>
            <a:endParaRPr b="0" lang="en-AU" sz="4000" spc="-1" strike="noStrike">
              <a:latin typeface="Arial"/>
            </a:endParaRPr>
          </a:p>
        </p:txBody>
      </p:sp>
      <p:sp>
        <p:nvSpPr>
          <p:cNvPr id="240" name="CustomShape 4"/>
          <p:cNvSpPr/>
          <p:nvPr/>
        </p:nvSpPr>
        <p:spPr>
          <a:xfrm>
            <a:off x="1121040" y="5151240"/>
            <a:ext cx="7619400" cy="1064520"/>
          </a:xfrm>
          <a:prstGeom prst="rect">
            <a:avLst/>
          </a:prstGeom>
          <a:noFill/>
          <a:ln>
            <a:noFill/>
          </a:ln>
        </p:spPr>
        <p:style>
          <a:lnRef idx="0"/>
          <a:fillRef idx="0"/>
          <a:effectRef idx="0"/>
          <a:fontRef idx="minor"/>
        </p:style>
        <p:txBody>
          <a:bodyPr lIns="90000" rIns="90000" tIns="45000" bIns="45000"/>
          <a:p>
            <a:pPr algn="ctr">
              <a:lnSpc>
                <a:spcPct val="100000"/>
              </a:lnSpc>
            </a:pPr>
            <a:r>
              <a:rPr b="1" lang="en-AU" sz="3200" spc="-1" strike="noStrike">
                <a:solidFill>
                  <a:srgbClr val="ff0000"/>
                </a:solidFill>
                <a:latin typeface="Calibri"/>
                <a:ea typeface="DejaVu Sans"/>
              </a:rPr>
              <a:t>↓ </a:t>
            </a:r>
            <a:r>
              <a:rPr b="1" lang="en-AU" sz="3200" spc="-1" strike="noStrike">
                <a:solidFill>
                  <a:srgbClr val="ff0000"/>
                </a:solidFill>
                <a:latin typeface="Calibri"/>
                <a:ea typeface="DejaVu Sans"/>
              </a:rPr>
              <a:t>Hope  ↓ Trust   ↓ Faith ↓ Effectiveness </a:t>
            </a:r>
            <a:endParaRPr b="0" lang="en-AU" sz="3200" spc="-1" strike="noStrike">
              <a:latin typeface="Arial"/>
            </a:endParaRPr>
          </a:p>
          <a:p>
            <a:pPr algn="ctr">
              <a:lnSpc>
                <a:spcPct val="100000"/>
              </a:lnSpc>
            </a:pPr>
            <a:r>
              <a:rPr b="1" lang="en-AU" sz="3200" spc="-1" strike="noStrike">
                <a:solidFill>
                  <a:srgbClr val="ff0000"/>
                </a:solidFill>
                <a:latin typeface="Calibri"/>
                <a:ea typeface="DejaVu Sans"/>
              </a:rPr>
              <a:t>↑</a:t>
            </a:r>
            <a:r>
              <a:rPr b="1" lang="en-AU" sz="3200" spc="-1" strike="noStrike">
                <a:solidFill>
                  <a:srgbClr val="ff0000"/>
                </a:solidFill>
                <a:latin typeface="Calibri"/>
                <a:ea typeface="DejaVu Sans"/>
              </a:rPr>
              <a:t>Isolation  ↑ Cynicism ↑ Scepticism </a:t>
            </a:r>
            <a:endParaRPr b="0" lang="en-AU" sz="3200" spc="-1" strike="noStrike">
              <a:latin typeface="Arial"/>
            </a:endParaRPr>
          </a:p>
        </p:txBody>
      </p:sp>
    </p:spTree>
  </p:cSld>
  <p:timing>
    <p:tnLst>
      <p:par>
        <p:cTn id="119" dur="indefinite" restart="never" nodeType="tmRoot">
          <p:childTnLst>
            <p:seq>
              <p:cTn id="120" dur="indefinite" nodeType="mainSeq">
                <p:childTnLst>
                  <p:par>
                    <p:cTn id="121" fill="hold">
                      <p:stCondLst>
                        <p:cond delay="indefinite"/>
                      </p:stCondLst>
                      <p:childTnLst>
                        <p:par>
                          <p:cTn id="122" fill="hold">
                            <p:stCondLst>
                              <p:cond delay="0"/>
                            </p:stCondLst>
                            <p:childTnLst>
                              <p:par>
                                <p:cTn id="123" nodeType="clickEffect" fill="hold" presetClass="entr" presetID="1">
                                  <p:stCondLst>
                                    <p:cond delay="0"/>
                                  </p:stCondLst>
                                  <p:childTnLst>
                                    <p:set>
                                      <p:cBhvr>
                                        <p:cTn id="124" dur="1" fill="hold">
                                          <p:stCondLst>
                                            <p:cond delay="0"/>
                                          </p:stCondLst>
                                        </p:cTn>
                                        <p:tgtEl>
                                          <p:spTgt spid="23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42">
                                  <p:stCondLst>
                                    <p:cond delay="0"/>
                                  </p:stCondLst>
                                  <p:childTnLst>
                                    <p:set>
                                      <p:cBhvr>
                                        <p:cTn id="128" dur="1" fill="hold">
                                          <p:stCondLst>
                                            <p:cond delay="0"/>
                                          </p:stCondLst>
                                        </p:cTn>
                                        <p:tgtEl>
                                          <p:spTgt spid="239"/>
                                        </p:tgtEl>
                                        <p:attrNameLst>
                                          <p:attrName>style.visibility</p:attrName>
                                        </p:attrNameLst>
                                      </p:cBhvr>
                                      <p:to>
                                        <p:strVal val="visible"/>
                                      </p:to>
                                    </p:set>
                                    <p:animEffect filter="fade" transition="in">
                                      <p:cBhvr additive="repl">
                                        <p:cTn id="129" dur="1000"/>
                                        <p:tgtEl>
                                          <p:spTgt spid="239"/>
                                        </p:tgtEl>
                                      </p:cBhvr>
                                    </p:animEffect>
                                    <p:anim calcmode="lin" valueType="num">
                                      <p:cBhvr additive="repl">
                                        <p:cTn id="130" dur="1000" fill="hold"/>
                                        <p:tgtEl>
                                          <p:spTgt spid="239"/>
                                        </p:tgtEl>
                                        <p:attrNameLst>
                                          <p:attrName>ppt_x</p:attrName>
                                        </p:attrNameLst>
                                      </p:cBhvr>
                                      <p:tavLst>
                                        <p:tav tm="0">
                                          <p:val>
                                            <p:strVal val="#ppt_x"/>
                                          </p:val>
                                        </p:tav>
                                        <p:tav tm="100000">
                                          <p:val>
                                            <p:strVal val="#ppt_x"/>
                                          </p:val>
                                        </p:tav>
                                      </p:tavLst>
                                    </p:anim>
                                    <p:anim calcmode="lin" valueType="num">
                                      <p:cBhvr additive="repl">
                                        <p:cTn id="131"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14" presetSubtype="10">
                                  <p:stCondLst>
                                    <p:cond delay="0"/>
                                  </p:stCondLst>
                                  <p:childTnLst>
                                    <p:set>
                                      <p:cBhvr>
                                        <p:cTn id="135" dur="1" fill="hold">
                                          <p:stCondLst>
                                            <p:cond delay="0"/>
                                          </p:stCondLst>
                                        </p:cTn>
                                        <p:tgtEl>
                                          <p:spTgt spid="240"/>
                                        </p:tgtEl>
                                        <p:attrNameLst>
                                          <p:attrName>style.visibility</p:attrName>
                                        </p:attrNameLst>
                                      </p:cBhvr>
                                      <p:to>
                                        <p:strVal val="visible"/>
                                      </p:to>
                                    </p:set>
                                    <p:animEffect filter="randombar(horizontal)" transition="in">
                                      <p:cBhvr additive="repl">
                                        <p:cTn id="136" dur="500"/>
                                        <p:tgtEl>
                                          <p:spTgt spid="2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590400" y="2362320"/>
            <a:ext cx="7885800" cy="132444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AU" sz="7200" spc="-1" strike="noStrike">
                <a:solidFill>
                  <a:srgbClr val="0070c0"/>
                </a:solidFill>
                <a:latin typeface="Calibri Light"/>
                <a:ea typeface="DejaVu Sans"/>
              </a:rPr>
              <a:t>Stress</a:t>
            </a:r>
            <a:endParaRPr b="0" lang="en-AU" sz="7200" spc="-1" strike="noStrike">
              <a:latin typeface="Arial"/>
            </a:endParaRPr>
          </a:p>
        </p:txBody>
      </p:sp>
    </p:spTree>
  </p:cSld>
  <p:timing>
    <p:tnLst>
      <p:par>
        <p:cTn id="137" dur="indefinite" restart="never" nodeType="tmRoot">
          <p:childTnLst>
            <p:seq>
              <p:cTn id="138"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628560" y="365040"/>
            <a:ext cx="7885800" cy="13244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AU" sz="3200" spc="-1" strike="noStrike">
                <a:solidFill>
                  <a:srgbClr val="0070c0"/>
                </a:solidFill>
                <a:latin typeface="Calibri Light"/>
                <a:ea typeface="DejaVu Sans"/>
              </a:rPr>
              <a:t>Yerkes–Dodson law</a:t>
            </a:r>
            <a:endParaRPr b="0" lang="en-AU" sz="3200" spc="-1" strike="noStrike">
              <a:latin typeface="Arial"/>
            </a:endParaRPr>
          </a:p>
        </p:txBody>
      </p:sp>
      <p:pic>
        <p:nvPicPr>
          <p:cNvPr id="243" name="Picture 2" descr=""/>
          <p:cNvPicPr/>
          <p:nvPr/>
        </p:nvPicPr>
        <p:blipFill>
          <a:blip r:embed="rId1"/>
          <a:stretch/>
        </p:blipFill>
        <p:spPr>
          <a:xfrm>
            <a:off x="628560" y="1494720"/>
            <a:ext cx="7885800" cy="4483440"/>
          </a:xfrm>
          <a:prstGeom prst="rect">
            <a:avLst/>
          </a:prstGeom>
          <a:ln>
            <a:noFill/>
          </a:ln>
        </p:spPr>
      </p:pic>
    </p:spTree>
  </p:cSld>
  <p:timing>
    <p:tnLst>
      <p:par>
        <p:cTn id="139" dur="indefinite" restart="never" nodeType="tmRoot">
          <p:childTnLst>
            <p:seq>
              <p:cTn id="140"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628560" y="365040"/>
            <a:ext cx="7885800" cy="1324440"/>
          </a:xfrm>
          <a:prstGeom prst="rect">
            <a:avLst/>
          </a:prstGeom>
          <a:noFill/>
          <a:ln>
            <a:noFill/>
          </a:ln>
        </p:spPr>
        <p:style>
          <a:lnRef idx="0"/>
          <a:fillRef idx="0"/>
          <a:effectRef idx="0"/>
          <a:fontRef idx="minor"/>
        </p:style>
        <p:txBody>
          <a:bodyPr lIns="90000" rIns="90000" tIns="45000" bIns="45000" anchor="ctr"/>
          <a:p>
            <a:pPr>
              <a:lnSpc>
                <a:spcPct val="90000"/>
              </a:lnSpc>
            </a:pPr>
            <a:r>
              <a:rPr b="1" lang="en-AU" sz="2400" spc="-1" strike="noStrike">
                <a:solidFill>
                  <a:srgbClr val="0070c0"/>
                </a:solidFill>
                <a:latin typeface="Calibri Light"/>
                <a:ea typeface="DejaVu Sans"/>
              </a:rPr>
              <a:t>Own stress curve…</a:t>
            </a:r>
            <a:br/>
            <a:endParaRPr b="0" lang="en-AU" sz="2400" spc="-1" strike="noStrike">
              <a:latin typeface="Arial"/>
            </a:endParaRPr>
          </a:p>
        </p:txBody>
      </p:sp>
      <p:sp>
        <p:nvSpPr>
          <p:cNvPr id="245" name="Line 2"/>
          <p:cNvSpPr/>
          <p:nvPr/>
        </p:nvSpPr>
        <p:spPr>
          <a:xfrm>
            <a:off x="228600" y="5181480"/>
            <a:ext cx="8534160" cy="360"/>
          </a:xfrm>
          <a:prstGeom prst="line">
            <a:avLst/>
          </a:prstGeom>
          <a:ln w="38160">
            <a:solidFill>
              <a:schemeClr val="dk1"/>
            </a:solidFill>
            <a:round/>
          </a:ln>
        </p:spPr>
        <p:style>
          <a:lnRef idx="0"/>
          <a:fillRef idx="0"/>
          <a:effectRef idx="0"/>
          <a:fontRef idx="minor"/>
        </p:style>
      </p:sp>
      <p:sp>
        <p:nvSpPr>
          <p:cNvPr id="246" name="Line 3"/>
          <p:cNvSpPr/>
          <p:nvPr/>
        </p:nvSpPr>
        <p:spPr>
          <a:xfrm>
            <a:off x="228600" y="3809880"/>
            <a:ext cx="8534160" cy="360"/>
          </a:xfrm>
          <a:prstGeom prst="line">
            <a:avLst/>
          </a:prstGeom>
          <a:ln cap="rnd" w="38160">
            <a:solidFill>
              <a:schemeClr val="dk1"/>
            </a:solidFill>
            <a:custDash>
              <a:ds d="400000" sp="300000"/>
            </a:custDash>
            <a:round/>
          </a:ln>
        </p:spPr>
        <p:style>
          <a:lnRef idx="0"/>
          <a:fillRef idx="0"/>
          <a:effectRef idx="0"/>
          <a:fontRef idx="minor"/>
        </p:style>
      </p:sp>
      <p:sp>
        <p:nvSpPr>
          <p:cNvPr id="247" name="CustomShape 4"/>
          <p:cNvSpPr/>
          <p:nvPr/>
        </p:nvSpPr>
        <p:spPr>
          <a:xfrm>
            <a:off x="323640" y="2052360"/>
            <a:ext cx="8495640" cy="3060720"/>
          </a:xfrm>
          <a:custGeom>
            <a:avLst/>
            <a:gdLst/>
            <a:ahLst/>
            <a:rect l="l" t="t" r="r" b="b"/>
            <a:pathLst>
              <a:path w="8496886" h="2601267">
                <a:moveTo>
                  <a:pt x="0" y="2601267"/>
                </a:moveTo>
                <a:cubicBezTo>
                  <a:pt x="168812" y="2239023"/>
                  <a:pt x="337625" y="1876780"/>
                  <a:pt x="492369" y="1799408"/>
                </a:cubicBezTo>
                <a:cubicBezTo>
                  <a:pt x="647113" y="1722036"/>
                  <a:pt x="771378" y="2221439"/>
                  <a:pt x="928467" y="2137033"/>
                </a:cubicBezTo>
                <a:cubicBezTo>
                  <a:pt x="1085556" y="2052627"/>
                  <a:pt x="1273126" y="1344552"/>
                  <a:pt x="1434904" y="1292971"/>
                </a:cubicBezTo>
                <a:cubicBezTo>
                  <a:pt x="1596682" y="1241390"/>
                  <a:pt x="1662332" y="1991667"/>
                  <a:pt x="1899138" y="1827544"/>
                </a:cubicBezTo>
                <a:cubicBezTo>
                  <a:pt x="2135944" y="1663421"/>
                  <a:pt x="2576732" y="507525"/>
                  <a:pt x="2855741" y="308233"/>
                </a:cubicBezTo>
                <a:cubicBezTo>
                  <a:pt x="3134750" y="108941"/>
                  <a:pt x="3378590" y="631790"/>
                  <a:pt x="3573193" y="631790"/>
                </a:cubicBezTo>
                <a:cubicBezTo>
                  <a:pt x="3767796" y="631790"/>
                  <a:pt x="3875649" y="303544"/>
                  <a:pt x="4023360" y="308233"/>
                </a:cubicBezTo>
                <a:cubicBezTo>
                  <a:pt x="4171071" y="312922"/>
                  <a:pt x="4314092" y="706817"/>
                  <a:pt x="4459458" y="659925"/>
                </a:cubicBezTo>
                <a:cubicBezTo>
                  <a:pt x="4604824" y="613033"/>
                  <a:pt x="4698609" y="-151312"/>
                  <a:pt x="4895557" y="26879"/>
                </a:cubicBezTo>
                <a:cubicBezTo>
                  <a:pt x="5092505" y="205070"/>
                  <a:pt x="5444196" y="1654042"/>
                  <a:pt x="5641144" y="1729070"/>
                </a:cubicBezTo>
                <a:cubicBezTo>
                  <a:pt x="5838092" y="1804098"/>
                  <a:pt x="5952978" y="549728"/>
                  <a:pt x="6077243" y="477045"/>
                </a:cubicBezTo>
                <a:cubicBezTo>
                  <a:pt x="6201508" y="404362"/>
                  <a:pt x="6278880" y="1208565"/>
                  <a:pt x="6386732" y="1292971"/>
                </a:cubicBezTo>
                <a:cubicBezTo>
                  <a:pt x="6494584" y="1377377"/>
                  <a:pt x="6602437" y="812325"/>
                  <a:pt x="6724357" y="983482"/>
                </a:cubicBezTo>
                <a:cubicBezTo>
                  <a:pt x="6846277" y="1154639"/>
                  <a:pt x="6977575" y="2144067"/>
                  <a:pt x="7118252" y="2319913"/>
                </a:cubicBezTo>
                <a:cubicBezTo>
                  <a:pt x="7258929" y="2495759"/>
                  <a:pt x="7432430" y="2012768"/>
                  <a:pt x="7568418" y="2038559"/>
                </a:cubicBezTo>
                <a:cubicBezTo>
                  <a:pt x="7704406" y="2064350"/>
                  <a:pt x="7779433" y="2387906"/>
                  <a:pt x="7934178" y="2474657"/>
                </a:cubicBezTo>
                <a:cubicBezTo>
                  <a:pt x="8088923" y="2561408"/>
                  <a:pt x="8292904" y="2560236"/>
                  <a:pt x="8496886" y="2559064"/>
                </a:cubicBezTo>
              </a:path>
            </a:pathLst>
          </a:cu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48" name="CustomShape 5"/>
          <p:cNvSpPr/>
          <p:nvPr/>
        </p:nvSpPr>
        <p:spPr>
          <a:xfrm rot="18046200">
            <a:off x="421920" y="3030840"/>
            <a:ext cx="19040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Move OS</a:t>
            </a:r>
            <a:endParaRPr b="0" lang="en-AU" sz="1800" spc="-1" strike="noStrike">
              <a:latin typeface="Arial"/>
            </a:endParaRPr>
          </a:p>
        </p:txBody>
      </p:sp>
      <p:sp>
        <p:nvSpPr>
          <p:cNvPr id="249" name="CustomShape 6"/>
          <p:cNvSpPr/>
          <p:nvPr/>
        </p:nvSpPr>
        <p:spPr>
          <a:xfrm rot="18046200">
            <a:off x="1290960" y="2487240"/>
            <a:ext cx="19040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New role</a:t>
            </a:r>
            <a:endParaRPr b="0" lang="en-AU" sz="1800" spc="-1" strike="noStrike">
              <a:latin typeface="Arial"/>
            </a:endParaRPr>
          </a:p>
        </p:txBody>
      </p:sp>
      <p:sp>
        <p:nvSpPr>
          <p:cNvPr id="250" name="CustomShape 7"/>
          <p:cNvSpPr/>
          <p:nvPr/>
        </p:nvSpPr>
        <p:spPr>
          <a:xfrm rot="18046200">
            <a:off x="2970000" y="1142640"/>
            <a:ext cx="1904040" cy="6382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Another new role!</a:t>
            </a:r>
            <a:endParaRPr b="0" lang="en-AU" sz="1800" spc="-1" strike="noStrike">
              <a:latin typeface="Arial"/>
            </a:endParaRPr>
          </a:p>
        </p:txBody>
      </p:sp>
      <p:sp>
        <p:nvSpPr>
          <p:cNvPr id="251" name="CustomShape 8"/>
          <p:cNvSpPr/>
          <p:nvPr/>
        </p:nvSpPr>
        <p:spPr>
          <a:xfrm rot="18046200">
            <a:off x="3942360" y="1279800"/>
            <a:ext cx="19040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Team issues</a:t>
            </a:r>
            <a:endParaRPr b="0" lang="en-AU" sz="1800" spc="-1" strike="noStrike">
              <a:latin typeface="Arial"/>
            </a:endParaRPr>
          </a:p>
        </p:txBody>
      </p:sp>
      <p:sp>
        <p:nvSpPr>
          <p:cNvPr id="252" name="CustomShape 9"/>
          <p:cNvSpPr/>
          <p:nvPr/>
        </p:nvSpPr>
        <p:spPr>
          <a:xfrm rot="18046200">
            <a:off x="4866840" y="1038600"/>
            <a:ext cx="19040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Civil riots</a:t>
            </a:r>
            <a:endParaRPr b="0" lang="en-AU" sz="1800" spc="-1" strike="noStrike">
              <a:latin typeface="Arial"/>
            </a:endParaRPr>
          </a:p>
        </p:txBody>
      </p:sp>
      <p:sp>
        <p:nvSpPr>
          <p:cNvPr id="253" name="CustomShape 10"/>
          <p:cNvSpPr/>
          <p:nvPr/>
        </p:nvSpPr>
        <p:spPr>
          <a:xfrm rot="18046200">
            <a:off x="5270040" y="4312440"/>
            <a:ext cx="9014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Retreat</a:t>
            </a:r>
            <a:endParaRPr b="0" lang="en-AU" sz="1800" spc="-1" strike="noStrike">
              <a:latin typeface="Arial"/>
            </a:endParaRPr>
          </a:p>
        </p:txBody>
      </p:sp>
      <p:sp>
        <p:nvSpPr>
          <p:cNvPr id="254" name="CustomShape 11"/>
          <p:cNvSpPr/>
          <p:nvPr/>
        </p:nvSpPr>
        <p:spPr>
          <a:xfrm rot="18046200">
            <a:off x="6042240" y="1369440"/>
            <a:ext cx="1904040" cy="6382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Mental health “crash”</a:t>
            </a:r>
            <a:endParaRPr b="0" lang="en-AU" sz="1800" spc="-1" strike="noStrike">
              <a:latin typeface="Arial"/>
            </a:endParaRPr>
          </a:p>
        </p:txBody>
      </p:sp>
      <p:sp>
        <p:nvSpPr>
          <p:cNvPr id="255" name="CustomShape 12"/>
          <p:cNvSpPr/>
          <p:nvPr/>
        </p:nvSpPr>
        <p:spPr>
          <a:xfrm rot="18046200">
            <a:off x="6605280" y="2118240"/>
            <a:ext cx="1904040" cy="36396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uncertainty</a:t>
            </a:r>
            <a:endParaRPr b="0" lang="en-AU" sz="1800" spc="-1" strike="noStrike">
              <a:latin typeface="Arial"/>
            </a:endParaRPr>
          </a:p>
        </p:txBody>
      </p:sp>
      <p:sp>
        <p:nvSpPr>
          <p:cNvPr id="256" name="CustomShape 13"/>
          <p:cNvSpPr/>
          <p:nvPr/>
        </p:nvSpPr>
        <p:spPr>
          <a:xfrm rot="18046200">
            <a:off x="5958720" y="5304960"/>
            <a:ext cx="1904040" cy="6382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Counselling and medication help</a:t>
            </a:r>
            <a:endParaRPr b="0" lang="en-AU" sz="1800" spc="-1" strike="noStrike">
              <a:latin typeface="Arial"/>
            </a:endParaRPr>
          </a:p>
        </p:txBody>
      </p:sp>
      <p:sp>
        <p:nvSpPr>
          <p:cNvPr id="257" name="CustomShape 14"/>
          <p:cNvSpPr/>
          <p:nvPr/>
        </p:nvSpPr>
        <p:spPr>
          <a:xfrm flipV="1">
            <a:off x="228600" y="-7900560"/>
            <a:ext cx="360" cy="3218760"/>
          </a:xfrm>
          <a:custGeom>
            <a:avLst/>
            <a:gdLst/>
            <a:ahLst/>
            <a:rect l="l" t="t" r="r" b="b"/>
            <a:pathLst>
              <a:path w="21600" h="21600">
                <a:moveTo>
                  <a:pt x="0" y="0"/>
                </a:moveTo>
                <a:lnTo>
                  <a:pt x="21600" y="21600"/>
                </a:lnTo>
              </a:path>
            </a:pathLst>
          </a:custGeom>
          <a:noFill/>
          <a:ln w="3816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58" name="CustomShape 15"/>
          <p:cNvSpPr/>
          <p:nvPr/>
        </p:nvSpPr>
        <p:spPr>
          <a:xfrm>
            <a:off x="112320" y="1396800"/>
            <a:ext cx="1141920" cy="363960"/>
          </a:xfrm>
          <a:prstGeom prst="rect">
            <a:avLst/>
          </a:prstGeom>
          <a:noFill/>
          <a:ln>
            <a:noFill/>
          </a:ln>
        </p:spPr>
        <p:style>
          <a:lnRef idx="0"/>
          <a:fillRef idx="0"/>
          <a:effectRef idx="0"/>
          <a:fontRef idx="minor"/>
        </p:style>
        <p:txBody>
          <a:bodyPr lIns="90000" rIns="90000" tIns="45000" bIns="45000"/>
          <a:p>
            <a:pPr>
              <a:lnSpc>
                <a:spcPct val="100000"/>
              </a:lnSpc>
            </a:pPr>
            <a:r>
              <a:rPr b="1" lang="en-AU" sz="1800" spc="-1" strike="noStrike">
                <a:solidFill>
                  <a:srgbClr val="000000"/>
                </a:solidFill>
                <a:latin typeface="Calibri"/>
                <a:ea typeface="DejaVu Sans"/>
              </a:rPr>
              <a:t>Stress!</a:t>
            </a:r>
            <a:endParaRPr b="0" lang="en-AU" sz="1800" spc="-1" strike="noStrike">
              <a:latin typeface="Arial"/>
            </a:endParaRPr>
          </a:p>
        </p:txBody>
      </p:sp>
    </p:spTree>
  </p:cSld>
  <p:timing>
    <p:tnLst>
      <p:par>
        <p:cTn id="141" dur="indefinite" restart="never" nodeType="tmRoot">
          <p:childTnLst>
            <p:seq>
              <p:cTn id="142"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0" y="304920"/>
            <a:ext cx="9142920" cy="70056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4400" spc="-1" strike="noStrike">
                <a:solidFill>
                  <a:srgbClr val="000000"/>
                </a:solidFill>
                <a:latin typeface="Tahoma"/>
                <a:ea typeface="Calibri"/>
              </a:rPr>
              <a:t>UPHEAVAL =  STRESS </a:t>
            </a:r>
            <a:endParaRPr b="0" lang="en-AU" sz="4400" spc="-1" strike="noStrike">
              <a:latin typeface="Arial"/>
            </a:endParaRPr>
          </a:p>
        </p:txBody>
      </p:sp>
      <p:sp>
        <p:nvSpPr>
          <p:cNvPr id="260" name="CustomShape 2"/>
          <p:cNvSpPr/>
          <p:nvPr/>
        </p:nvSpPr>
        <p:spPr>
          <a:xfrm>
            <a:off x="1371600" y="1022040"/>
            <a:ext cx="6628320" cy="1850040"/>
          </a:xfrm>
          <a:prstGeom prst="rect">
            <a:avLst/>
          </a:prstGeom>
          <a:ln>
            <a:solidFill>
              <a:srgbClr val="be4b48"/>
            </a:solidFill>
            <a:round/>
          </a:ln>
          <a:effectLst>
            <a:outerShdw algn="ctr" blurRad="63500" rotWithShape="0" sx="102000" sy="102000">
              <a:srgbClr val="000000">
                <a:alpha val="40000"/>
              </a:srgbClr>
            </a:outerShdw>
          </a:effectLst>
        </p:spPr>
        <p:style>
          <a:lnRef idx="1">
            <a:schemeClr val="accent2"/>
          </a:lnRef>
          <a:fillRef idx="3">
            <a:schemeClr val="accent2"/>
          </a:fillRef>
          <a:effectRef idx="2">
            <a:schemeClr val="accent2"/>
          </a:effectRef>
          <a:fontRef idx="minor"/>
        </p:style>
        <p:txBody>
          <a:bodyPr lIns="90000" rIns="90000" tIns="45000" bIns="45000"/>
          <a:p>
            <a:pPr algn="ctr">
              <a:lnSpc>
                <a:spcPct val="107000"/>
              </a:lnSpc>
              <a:spcBef>
                <a:spcPts val="1199"/>
              </a:spcBef>
            </a:pPr>
            <a:r>
              <a:rPr b="1" lang="en-AU" sz="3600" spc="-1" strike="noStrike">
                <a:solidFill>
                  <a:srgbClr val="ffffff"/>
                </a:solidFill>
                <a:latin typeface="Calibri"/>
                <a:ea typeface="SimSun"/>
              </a:rPr>
              <a:t>The Holmes and Rahe Stress Scale: Understanding the Impact of Long-term Stress</a:t>
            </a:r>
            <a:endParaRPr b="0" lang="en-AU" sz="3600" spc="-1" strike="noStrike">
              <a:latin typeface="Arial"/>
            </a:endParaRPr>
          </a:p>
        </p:txBody>
      </p:sp>
      <p:sp>
        <p:nvSpPr>
          <p:cNvPr id="261" name="CustomShape 3"/>
          <p:cNvSpPr/>
          <p:nvPr/>
        </p:nvSpPr>
        <p:spPr>
          <a:xfrm>
            <a:off x="380880" y="3124080"/>
            <a:ext cx="8289720" cy="2771640"/>
          </a:xfrm>
          <a:prstGeom prst="rect">
            <a:avLst/>
          </a:prstGeom>
          <a:noFill/>
          <a:ln w="28440">
            <a:solidFill>
              <a:schemeClr val="tx1"/>
            </a:solidFill>
            <a:round/>
          </a:ln>
        </p:spPr>
        <p:style>
          <a:lnRef idx="0"/>
          <a:fillRef idx="0"/>
          <a:effectRef idx="0"/>
          <a:fontRef idx="minor"/>
        </p:style>
        <p:txBody>
          <a:bodyPr lIns="90000" rIns="90000" tIns="45000" bIns="45000"/>
          <a:p>
            <a:pPr algn="ctr">
              <a:lnSpc>
                <a:spcPct val="100000"/>
              </a:lnSpc>
            </a:pPr>
            <a:r>
              <a:rPr b="1" lang="en-AU" sz="3200" spc="-1" strike="noStrike" u="sng">
                <a:solidFill>
                  <a:srgbClr val="000000"/>
                </a:solidFill>
                <a:uFillTx/>
                <a:latin typeface="Calibri"/>
                <a:ea typeface="DejaVu Sans"/>
              </a:rPr>
              <a:t>Stress score (sustained in 12-month period)</a:t>
            </a:r>
            <a:endParaRPr b="0" lang="en-AU" sz="3200" spc="-1" strike="noStrike">
              <a:latin typeface="Arial"/>
            </a:endParaRPr>
          </a:p>
          <a:p>
            <a:pPr marL="343080" indent="-342000">
              <a:lnSpc>
                <a:spcPct val="100000"/>
              </a:lnSpc>
              <a:buClr>
                <a:srgbClr val="000000"/>
              </a:buClr>
              <a:buFont typeface="Arial"/>
              <a:buChar char="•"/>
            </a:pPr>
            <a:r>
              <a:rPr b="1" lang="en-AU" sz="2400" spc="-1" strike="noStrike">
                <a:solidFill>
                  <a:srgbClr val="000000"/>
                </a:solidFill>
                <a:latin typeface="Calibri"/>
                <a:ea typeface="DejaVu Sans"/>
              </a:rPr>
              <a:t>100: USA norm (average)</a:t>
            </a:r>
            <a:endParaRPr b="0" lang="en-AU" sz="2400" spc="-1" strike="noStrike">
              <a:latin typeface="Arial"/>
            </a:endParaRPr>
          </a:p>
          <a:p>
            <a:pPr marL="343080" indent="-342000">
              <a:lnSpc>
                <a:spcPct val="100000"/>
              </a:lnSpc>
              <a:buClr>
                <a:srgbClr val="000000"/>
              </a:buClr>
              <a:buFont typeface="Arial"/>
              <a:buChar char="•"/>
            </a:pPr>
            <a:r>
              <a:rPr b="1" lang="en-AU" sz="2400" spc="-1" strike="noStrike">
                <a:solidFill>
                  <a:srgbClr val="000000"/>
                </a:solidFill>
                <a:latin typeface="Calibri"/>
                <a:ea typeface="DejaVu Sans"/>
              </a:rPr>
              <a:t>150-199 = Low vulnerability to stress related disorders </a:t>
            </a:r>
            <a:r>
              <a:rPr b="1" lang="en-AU" sz="2400" spc="-1" strike="noStrike">
                <a:solidFill>
                  <a:srgbClr val="000000"/>
                </a:solidFill>
                <a:latin typeface="Calibri"/>
                <a:ea typeface="DejaVu Sans"/>
              </a:rPr>
              <a:t>	</a:t>
            </a:r>
            <a:r>
              <a:rPr b="0" lang="en-AU" sz="2400" spc="-1" strike="noStrike">
                <a:solidFill>
                  <a:srgbClr val="000000"/>
                </a:solidFill>
                <a:latin typeface="Calibri"/>
                <a:ea typeface="DejaVu Sans"/>
              </a:rPr>
              <a:t>	</a:t>
            </a:r>
            <a:r>
              <a:rPr b="0" lang="en-AU" sz="2400" spc="-1" strike="noStrike">
                <a:solidFill>
                  <a:srgbClr val="000000"/>
                </a:solidFill>
                <a:latin typeface="Calibri"/>
                <a:ea typeface="DejaVu Sans"/>
              </a:rPr>
              <a:t>	</a:t>
            </a:r>
            <a:r>
              <a:rPr b="0" i="1" lang="en-AU" sz="2400" spc="-1" strike="noStrike">
                <a:solidFill>
                  <a:srgbClr val="000000"/>
                </a:solidFill>
                <a:latin typeface="Calibri"/>
                <a:ea typeface="DejaVu Sans"/>
              </a:rPr>
              <a:t>(burnout, depression, illness)</a:t>
            </a:r>
            <a:endParaRPr b="0" lang="en-AU" sz="2400" spc="-1" strike="noStrike">
              <a:latin typeface="Arial"/>
            </a:endParaRPr>
          </a:p>
          <a:p>
            <a:pPr marL="343080" indent="-342000">
              <a:lnSpc>
                <a:spcPct val="100000"/>
              </a:lnSpc>
              <a:buClr>
                <a:srgbClr val="000000"/>
              </a:buClr>
              <a:buFont typeface="Arial"/>
              <a:buChar char="•"/>
            </a:pPr>
            <a:r>
              <a:rPr b="1" lang="en-AU" sz="2400" spc="-1" strike="noStrike">
                <a:solidFill>
                  <a:srgbClr val="000000"/>
                </a:solidFill>
                <a:latin typeface="Calibri"/>
                <a:ea typeface="DejaVu Sans"/>
              </a:rPr>
              <a:t>200-299 = Moderate vulnerability</a:t>
            </a:r>
            <a:endParaRPr b="0" lang="en-AU" sz="2400" spc="-1" strike="noStrike">
              <a:latin typeface="Arial"/>
            </a:endParaRPr>
          </a:p>
          <a:p>
            <a:pPr marL="343080" indent="-342000">
              <a:lnSpc>
                <a:spcPct val="100000"/>
              </a:lnSpc>
              <a:buClr>
                <a:srgbClr val="000000"/>
              </a:buClr>
              <a:buFont typeface="Arial"/>
              <a:buChar char="•"/>
            </a:pPr>
            <a:r>
              <a:rPr b="1" lang="en-AU" sz="2400" spc="-1" strike="noStrike">
                <a:solidFill>
                  <a:srgbClr val="000000"/>
                </a:solidFill>
                <a:latin typeface="Calibri"/>
                <a:ea typeface="DejaVu Sans"/>
              </a:rPr>
              <a:t>300+       = High vulnerability</a:t>
            </a:r>
            <a:endParaRPr b="0" lang="en-AU" sz="2400" spc="-1" strike="noStrike">
              <a:latin typeface="Arial"/>
            </a:endParaRPr>
          </a:p>
          <a:p>
            <a:pPr>
              <a:lnSpc>
                <a:spcPct val="100000"/>
              </a:lnSpc>
            </a:pPr>
            <a:endParaRPr b="0" lang="en-AU" sz="2400" spc="-1" strike="noStrike">
              <a:latin typeface="Arial"/>
            </a:endParaRPr>
          </a:p>
        </p:txBody>
      </p:sp>
    </p:spTree>
  </p:cSld>
  <p:timing>
    <p:tnLst>
      <p:par>
        <p:cTn id="143" dur="indefinite" restart="never" nodeType="tmRoot">
          <p:childTnLst>
            <p:seq>
              <p:cTn id="144"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628560" y="365040"/>
            <a:ext cx="7885800" cy="13244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AU" sz="4800" spc="-1" strike="noStrike">
                <a:solidFill>
                  <a:srgbClr val="000000"/>
                </a:solidFill>
                <a:latin typeface="Calibri"/>
                <a:ea typeface="DejaVu Sans"/>
              </a:rPr>
              <a:t>Cross-Cultural Worker Results:</a:t>
            </a:r>
            <a:endParaRPr b="0" lang="en-AU" sz="4800" spc="-1" strike="noStrike">
              <a:latin typeface="Arial"/>
            </a:endParaRPr>
          </a:p>
        </p:txBody>
      </p:sp>
      <p:sp>
        <p:nvSpPr>
          <p:cNvPr id="263" name="CustomShape 2"/>
          <p:cNvSpPr/>
          <p:nvPr/>
        </p:nvSpPr>
        <p:spPr>
          <a:xfrm>
            <a:off x="112320" y="1825560"/>
            <a:ext cx="9030600" cy="4350240"/>
          </a:xfrm>
          <a:prstGeom prst="rect">
            <a:avLst/>
          </a:prstGeom>
          <a:noFill/>
          <a:ln>
            <a:noFill/>
          </a:ln>
        </p:spPr>
        <p:style>
          <a:lnRef idx="0"/>
          <a:fillRef idx="0"/>
          <a:effectRef idx="0"/>
          <a:fontRef idx="minor"/>
        </p:style>
        <p:txBody>
          <a:bodyPr lIns="90000" rIns="90000" tIns="45000" bIns="45000"/>
          <a:p>
            <a:pPr marL="228600" indent="-227520">
              <a:lnSpc>
                <a:spcPct val="90000"/>
              </a:lnSpc>
              <a:spcBef>
                <a:spcPts val="1001"/>
              </a:spcBef>
              <a:buClr>
                <a:srgbClr val="000000"/>
              </a:buClr>
              <a:buFont typeface="Wingdings" charset="2"/>
              <a:buChar char=""/>
            </a:pPr>
            <a:r>
              <a:rPr b="0" lang="en-AU" sz="4400" spc="-1" strike="noStrike">
                <a:solidFill>
                  <a:srgbClr val="000000"/>
                </a:solidFill>
                <a:latin typeface="Calibri"/>
                <a:ea typeface="DejaVu Sans"/>
              </a:rPr>
              <a:t> </a:t>
            </a:r>
            <a:r>
              <a:rPr b="0" lang="en-AU" sz="4400" spc="-1" strike="noStrike">
                <a:solidFill>
                  <a:srgbClr val="000000"/>
                </a:solidFill>
                <a:latin typeface="Calibri"/>
                <a:ea typeface="DejaVu Sans"/>
              </a:rPr>
              <a:t>Deployment / First Year = </a:t>
            </a:r>
            <a:r>
              <a:rPr b="0" lang="en-AU" sz="4400" spc="-1" strike="noStrike">
                <a:solidFill>
                  <a:srgbClr val="ff0000"/>
                </a:solidFill>
                <a:latin typeface="Calibri"/>
                <a:ea typeface="DejaVu Sans"/>
              </a:rPr>
              <a:t>600+</a:t>
            </a:r>
            <a:endParaRPr b="0" lang="en-AU" sz="4400" spc="-1" strike="noStrike">
              <a:latin typeface="Arial"/>
            </a:endParaRPr>
          </a:p>
          <a:p>
            <a:pPr marL="228600" indent="-227520">
              <a:lnSpc>
                <a:spcPct val="90000"/>
              </a:lnSpc>
              <a:spcBef>
                <a:spcPts val="1001"/>
              </a:spcBef>
              <a:buClr>
                <a:srgbClr val="000000"/>
              </a:buClr>
              <a:buFont typeface="Wingdings" charset="2"/>
              <a:buChar char=""/>
            </a:pPr>
            <a:r>
              <a:rPr b="0" lang="en-AU" sz="4400" spc="-1" strike="noStrike">
                <a:solidFill>
                  <a:srgbClr val="000000"/>
                </a:solidFill>
                <a:latin typeface="Calibri"/>
                <a:ea typeface="DejaVu Sans"/>
              </a:rPr>
              <a:t> </a:t>
            </a:r>
            <a:r>
              <a:rPr b="0" lang="en-AU" sz="4400" spc="-1" strike="noStrike">
                <a:solidFill>
                  <a:srgbClr val="000000"/>
                </a:solidFill>
                <a:latin typeface="Calibri"/>
                <a:ea typeface="DejaVu Sans"/>
              </a:rPr>
              <a:t>Long-term Average = </a:t>
            </a:r>
            <a:r>
              <a:rPr b="0" lang="en-AU" sz="4400" spc="-1" strike="noStrike">
                <a:solidFill>
                  <a:srgbClr val="ff0000"/>
                </a:solidFill>
                <a:latin typeface="Calibri"/>
                <a:ea typeface="DejaVu Sans"/>
              </a:rPr>
              <a:t>ca. 400+</a:t>
            </a:r>
            <a:endParaRPr b="0" lang="en-AU" sz="4400" spc="-1" strike="noStrike">
              <a:latin typeface="Arial"/>
            </a:endParaRPr>
          </a:p>
          <a:p>
            <a:pPr marL="228600" indent="-227520">
              <a:lnSpc>
                <a:spcPct val="90000"/>
              </a:lnSpc>
              <a:spcBef>
                <a:spcPts val="1001"/>
              </a:spcBef>
              <a:buClr>
                <a:srgbClr val="000000"/>
              </a:buClr>
              <a:buFont typeface="Wingdings" charset="2"/>
              <a:buChar char=""/>
            </a:pPr>
            <a:r>
              <a:rPr b="0" lang="en-AU" sz="4400" spc="-1" strike="noStrike">
                <a:solidFill>
                  <a:srgbClr val="000000"/>
                </a:solidFill>
                <a:latin typeface="Calibri"/>
                <a:ea typeface="DejaVu Sans"/>
              </a:rPr>
              <a:t> </a:t>
            </a:r>
            <a:r>
              <a:rPr b="0" lang="en-AU" sz="4400" spc="-1" strike="noStrike">
                <a:solidFill>
                  <a:srgbClr val="000000"/>
                </a:solidFill>
                <a:latin typeface="Calibri"/>
                <a:ea typeface="DejaVu Sans"/>
              </a:rPr>
              <a:t>Re-Entry results are similar to   </a:t>
            </a:r>
            <a:r>
              <a:rPr b="0" lang="en-AU" sz="4400" spc="-1" strike="noStrike">
                <a:solidFill>
                  <a:srgbClr val="000000"/>
                </a:solidFill>
                <a:latin typeface="Calibri"/>
                <a:ea typeface="DejaVu Sans"/>
              </a:rPr>
              <a:t>	</a:t>
            </a:r>
            <a:r>
              <a:rPr b="0" lang="en-AU" sz="4400" spc="-1" strike="noStrike">
                <a:solidFill>
                  <a:srgbClr val="000000"/>
                </a:solidFill>
                <a:latin typeface="Calibri"/>
                <a:ea typeface="DejaVu Sans"/>
              </a:rPr>
              <a:t>original  deployment</a:t>
            </a:r>
            <a:endParaRPr b="0" lang="en-AU" sz="4400" spc="-1" strike="noStrike">
              <a:latin typeface="Arial"/>
            </a:endParaRPr>
          </a:p>
        </p:txBody>
      </p:sp>
      <p:pic>
        <p:nvPicPr>
          <p:cNvPr id="264" name="Picture 3" descr=""/>
          <p:cNvPicPr/>
          <p:nvPr/>
        </p:nvPicPr>
        <p:blipFill>
          <a:blip r:embed="rId1"/>
          <a:stretch/>
        </p:blipFill>
        <p:spPr>
          <a:xfrm>
            <a:off x="6051240" y="4114800"/>
            <a:ext cx="3091680" cy="2315520"/>
          </a:xfrm>
          <a:prstGeom prst="rect">
            <a:avLst/>
          </a:prstGeom>
          <a:ln>
            <a:noFill/>
          </a:ln>
        </p:spPr>
      </p:pic>
    </p:spTree>
  </p:cSld>
  <p:timing>
    <p:tnLst>
      <p:par>
        <p:cTn id="145" dur="indefinite" restart="never" nodeType="tmRoot">
          <p:childTnLst>
            <p:seq>
              <p:cTn id="146"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6458040" y="6356520"/>
            <a:ext cx="20563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D33617C-CECF-40C1-94FB-A25EF13E68CF}" type="slidenum">
              <a:rPr b="0" lang="en-AU" sz="1400" spc="-1" strike="noStrike">
                <a:solidFill>
                  <a:srgbClr val="ffffcc"/>
                </a:solidFill>
                <a:latin typeface="Times New Roman"/>
                <a:ea typeface="DejaVu Sans"/>
              </a:rPr>
              <a:t>&lt;number&gt;</a:t>
            </a:fld>
            <a:endParaRPr b="0" lang="en-AU" sz="1400" spc="-1" strike="noStrike">
              <a:latin typeface="Arial"/>
            </a:endParaRPr>
          </a:p>
        </p:txBody>
      </p:sp>
      <p:sp>
        <p:nvSpPr>
          <p:cNvPr id="181" name="CustomShape 2"/>
          <p:cNvSpPr/>
          <p:nvPr/>
        </p:nvSpPr>
        <p:spPr>
          <a:xfrm>
            <a:off x="10080" y="499680"/>
            <a:ext cx="9121320" cy="577080"/>
          </a:xfrm>
          <a:prstGeom prst="rect">
            <a:avLst/>
          </a:prstGeom>
          <a:solidFill>
            <a:schemeClr val="bg1"/>
          </a:solidFill>
          <a:ln w="22320">
            <a:solidFill>
              <a:schemeClr val="tx1"/>
            </a:solidFill>
            <a:miter/>
          </a:ln>
        </p:spPr>
        <p:style>
          <a:lnRef idx="0"/>
          <a:fillRef idx="0"/>
          <a:effectRef idx="0"/>
          <a:fontRef idx="minor"/>
        </p:style>
        <p:txBody>
          <a:bodyPr lIns="90000" rIns="90000" tIns="45000" bIns="45000"/>
          <a:p>
            <a:pPr algn="ctr">
              <a:lnSpc>
                <a:spcPct val="100000"/>
              </a:lnSpc>
            </a:pPr>
            <a:r>
              <a:rPr b="1" lang="en-AU" sz="3200" spc="-1" strike="noStrike">
                <a:solidFill>
                  <a:srgbClr val="ff0000"/>
                </a:solidFill>
                <a:latin typeface="Century Gothic"/>
                <a:ea typeface="DejaVu Sans"/>
              </a:rPr>
              <a:t>Typical Expatriate Morale Curve</a:t>
            </a:r>
            <a:endParaRPr b="0" lang="en-AU" sz="3200" spc="-1" strike="noStrike">
              <a:latin typeface="Arial"/>
            </a:endParaRPr>
          </a:p>
        </p:txBody>
      </p:sp>
      <p:pic>
        <p:nvPicPr>
          <p:cNvPr id="182" name="Picture 9" descr=""/>
          <p:cNvPicPr/>
          <p:nvPr/>
        </p:nvPicPr>
        <p:blipFill>
          <a:blip r:embed="rId1"/>
          <a:stretch/>
        </p:blipFill>
        <p:spPr>
          <a:xfrm>
            <a:off x="21600" y="1341360"/>
            <a:ext cx="9003600" cy="3915360"/>
          </a:xfrm>
          <a:prstGeom prst="rect">
            <a:avLst/>
          </a:prstGeom>
          <a:ln w="12600">
            <a:solidFill>
              <a:srgbClr val="85111a"/>
            </a:solidFill>
            <a:miter/>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628560" y="365040"/>
            <a:ext cx="788580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4400" spc="-1" strike="noStrike">
                <a:solidFill>
                  <a:srgbClr val="002060"/>
                </a:solidFill>
                <a:latin typeface="Calibri Light"/>
                <a:ea typeface="DejaVu Sans"/>
              </a:rPr>
              <a:t>Coping Capacity</a:t>
            </a:r>
            <a:endParaRPr b="0" lang="en-AU" sz="4400" spc="-1" strike="noStrike">
              <a:latin typeface="Arial"/>
            </a:endParaRPr>
          </a:p>
        </p:txBody>
      </p:sp>
      <p:sp>
        <p:nvSpPr>
          <p:cNvPr id="266" name="CustomShape 2"/>
          <p:cNvSpPr/>
          <p:nvPr/>
        </p:nvSpPr>
        <p:spPr>
          <a:xfrm>
            <a:off x="628560" y="1825560"/>
            <a:ext cx="7885800" cy="4350240"/>
          </a:xfrm>
          <a:prstGeom prst="rect">
            <a:avLst/>
          </a:prstGeom>
          <a:noFill/>
          <a:ln>
            <a:noFill/>
          </a:ln>
        </p:spPr>
        <p:style>
          <a:lnRef idx="0"/>
          <a:fillRef idx="0"/>
          <a:effectRef idx="0"/>
          <a:fontRef idx="minor"/>
        </p:style>
      </p:sp>
      <p:pic>
        <p:nvPicPr>
          <p:cNvPr id="267" name="Picture 5" descr=""/>
          <p:cNvPicPr/>
          <p:nvPr/>
        </p:nvPicPr>
        <p:blipFill>
          <a:blip r:embed="rId1"/>
          <a:stretch/>
        </p:blipFill>
        <p:spPr>
          <a:xfrm>
            <a:off x="628560" y="1825560"/>
            <a:ext cx="7885800" cy="4350240"/>
          </a:xfrm>
          <a:prstGeom prst="rect">
            <a:avLst/>
          </a:prstGeom>
          <a:ln>
            <a:noFill/>
          </a:ln>
        </p:spPr>
      </p:pic>
    </p:spTree>
  </p:cSld>
  <p:timing>
    <p:tnLst>
      <p:par>
        <p:cTn id="147" dur="indefinite" restart="never" nodeType="tmRoot">
          <p:childTnLst>
            <p:seq>
              <p:cTn id="148"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628560" y="365040"/>
            <a:ext cx="7885800" cy="13244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en-AU" sz="4000" spc="-1" strike="noStrike">
                <a:solidFill>
                  <a:srgbClr val="0070c0"/>
                </a:solidFill>
                <a:latin typeface="Calibri Light"/>
                <a:ea typeface="DejaVu Sans"/>
              </a:rPr>
              <a:t>How can we increase coping capacity?</a:t>
            </a:r>
            <a:endParaRPr b="0" lang="en-AU" sz="4000" spc="-1" strike="noStrike">
              <a:latin typeface="Arial"/>
            </a:endParaRPr>
          </a:p>
        </p:txBody>
      </p:sp>
      <p:sp>
        <p:nvSpPr>
          <p:cNvPr id="269" name="CustomShape 2"/>
          <p:cNvSpPr/>
          <p:nvPr/>
        </p:nvSpPr>
        <p:spPr>
          <a:xfrm>
            <a:off x="628560" y="1825560"/>
            <a:ext cx="7885800" cy="4350240"/>
          </a:xfrm>
          <a:prstGeom prst="rect">
            <a:avLst/>
          </a:prstGeom>
          <a:noFill/>
          <a:ln>
            <a:noFill/>
          </a:ln>
        </p:spPr>
        <p:style>
          <a:lnRef idx="0"/>
          <a:fillRef idx="0"/>
          <a:effectRef idx="0"/>
          <a:fontRef idx="minor"/>
        </p:style>
      </p:sp>
    </p:spTree>
  </p:cSld>
  <p:timing>
    <p:tnLst>
      <p:par>
        <p:cTn id="149" dur="indefinite" restart="never" nodeType="tmRoot">
          <p:childTnLst>
            <p:seq>
              <p:cTn id="150"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654120" y="2286000"/>
            <a:ext cx="7885800" cy="132444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AU" sz="8000" spc="-1" strike="noStrike">
                <a:solidFill>
                  <a:srgbClr val="0070c0"/>
                </a:solidFill>
                <a:latin typeface="Calibri Light"/>
                <a:ea typeface="DejaVu Sans"/>
              </a:rPr>
              <a:t>Identity</a:t>
            </a:r>
            <a:endParaRPr b="0" lang="en-AU" sz="8000" spc="-1" strike="noStrike">
              <a:latin typeface="Arial"/>
            </a:endParaRPr>
          </a:p>
        </p:txBody>
      </p:sp>
    </p:spTree>
  </p:cSld>
  <p:timing>
    <p:tnLst>
      <p:par>
        <p:cTn id="151" dur="indefinite" restart="never" nodeType="tmRoot">
          <p:childTnLst>
            <p:seq>
              <p:cTn id="152"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628560" y="365040"/>
            <a:ext cx="788580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b="1" i="1" lang="en-AU" sz="5400" spc="-1" strike="noStrike">
                <a:solidFill>
                  <a:srgbClr val="000000"/>
                </a:solidFill>
                <a:latin typeface="Calibri"/>
                <a:ea typeface="DejaVu Sans"/>
              </a:rPr>
              <a:t>Who Am I Now &amp; Where Do I Belong?</a:t>
            </a:r>
            <a:endParaRPr b="0" lang="en-AU" sz="5400" spc="-1" strike="noStrike">
              <a:latin typeface="Arial"/>
            </a:endParaRPr>
          </a:p>
        </p:txBody>
      </p:sp>
      <p:sp>
        <p:nvSpPr>
          <p:cNvPr id="272" name="CustomShape 2"/>
          <p:cNvSpPr/>
          <p:nvPr/>
        </p:nvSpPr>
        <p:spPr>
          <a:xfrm>
            <a:off x="628560" y="1825560"/>
            <a:ext cx="7885800" cy="4350240"/>
          </a:xfrm>
          <a:prstGeom prst="rect">
            <a:avLst/>
          </a:prstGeom>
          <a:noFill/>
          <a:ln>
            <a:noFill/>
          </a:ln>
        </p:spPr>
        <p:style>
          <a:lnRef idx="0"/>
          <a:fillRef idx="0"/>
          <a:effectRef idx="0"/>
          <a:fontRef idx="minor"/>
        </p:style>
      </p:sp>
      <p:pic>
        <p:nvPicPr>
          <p:cNvPr id="273" name="Picture 2" descr=""/>
          <p:cNvPicPr/>
          <p:nvPr/>
        </p:nvPicPr>
        <p:blipFill>
          <a:blip r:embed="rId1"/>
          <a:stretch/>
        </p:blipFill>
        <p:spPr>
          <a:xfrm>
            <a:off x="1098360" y="1812960"/>
            <a:ext cx="6946200" cy="4632840"/>
          </a:xfrm>
          <a:prstGeom prst="rect">
            <a:avLst/>
          </a:prstGeom>
          <a:ln>
            <a:noFill/>
          </a:ln>
        </p:spPr>
      </p:pic>
    </p:spTree>
  </p:cSld>
  <p:timing>
    <p:tnLst>
      <p:par>
        <p:cTn id="153" dur="indefinite" restart="never" nodeType="tmRoot">
          <p:childTnLst>
            <p:seq>
              <p:cTn id="154"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Picture 9" descr=""/>
          <p:cNvPicPr/>
          <p:nvPr/>
        </p:nvPicPr>
        <p:blipFill>
          <a:blip r:embed="rId1"/>
          <a:stretch/>
        </p:blipFill>
        <p:spPr>
          <a:xfrm>
            <a:off x="946440" y="811080"/>
            <a:ext cx="7185960" cy="4882680"/>
          </a:xfrm>
          <a:prstGeom prst="rect">
            <a:avLst/>
          </a:prstGeom>
          <a:ln>
            <a:noFill/>
          </a:ln>
        </p:spPr>
      </p:pic>
    </p:spTree>
  </p:cSld>
  <p:timing>
    <p:tnLst>
      <p:par>
        <p:cTn id="155" dur="indefinite" restart="never" nodeType="tmRoot">
          <p:childTnLst>
            <p:seq>
              <p:cTn id="156"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628560" y="192600"/>
            <a:ext cx="7885800" cy="132444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4400" spc="-1" strike="noStrike">
                <a:solidFill>
                  <a:srgbClr val="002060"/>
                </a:solidFill>
                <a:latin typeface="Calibri Light"/>
                <a:ea typeface="DejaVu Sans"/>
              </a:rPr>
              <a:t>Who am I?</a:t>
            </a:r>
            <a:endParaRPr b="0" lang="en-AU" sz="4400" spc="-1" strike="noStrike">
              <a:latin typeface="Arial"/>
            </a:endParaRPr>
          </a:p>
        </p:txBody>
      </p:sp>
      <p:sp>
        <p:nvSpPr>
          <p:cNvPr id="276" name="CustomShape 2"/>
          <p:cNvSpPr/>
          <p:nvPr/>
        </p:nvSpPr>
        <p:spPr>
          <a:xfrm>
            <a:off x="3095640" y="2509920"/>
            <a:ext cx="2951640" cy="1837080"/>
          </a:xfrm>
          <a:prstGeom prst="cloud">
            <a:avLst/>
          </a:prstGeom>
          <a:ln w="28440">
            <a:solidFill>
              <a:schemeClr val="tx1"/>
            </a:solidFill>
            <a:round/>
          </a:ln>
        </p:spPr>
        <p:style>
          <a:lnRef idx="2">
            <a:schemeClr val="accent6"/>
          </a:lnRef>
          <a:fillRef idx="1">
            <a:schemeClr val="lt1"/>
          </a:fillRef>
          <a:effectRef idx="0">
            <a:schemeClr val="accent6"/>
          </a:effectRef>
          <a:fontRef idx="minor"/>
        </p:style>
      </p:sp>
      <p:sp>
        <p:nvSpPr>
          <p:cNvPr id="277" name="CustomShape 3"/>
          <p:cNvSpPr/>
          <p:nvPr/>
        </p:nvSpPr>
        <p:spPr>
          <a:xfrm flipH="1">
            <a:off x="2100240" y="4060800"/>
            <a:ext cx="1058760" cy="68652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78" name="CustomShape 4"/>
          <p:cNvSpPr/>
          <p:nvPr/>
        </p:nvSpPr>
        <p:spPr>
          <a:xfrm>
            <a:off x="5947920" y="3715920"/>
            <a:ext cx="1366200" cy="79416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79" name="CustomShape 5"/>
          <p:cNvSpPr/>
          <p:nvPr/>
        </p:nvSpPr>
        <p:spPr>
          <a:xfrm flipV="1">
            <a:off x="5616000" y="528120"/>
            <a:ext cx="642240" cy="6602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0" name="CustomShape 6"/>
          <p:cNvSpPr/>
          <p:nvPr/>
        </p:nvSpPr>
        <p:spPr>
          <a:xfrm flipV="1">
            <a:off x="5007600" y="-249480"/>
            <a:ext cx="536040" cy="9468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1" name="CustomShape 7"/>
          <p:cNvSpPr/>
          <p:nvPr/>
        </p:nvSpPr>
        <p:spPr>
          <a:xfrm>
            <a:off x="5614560" y="4010400"/>
            <a:ext cx="1153080" cy="17492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2" name="CustomShape 8"/>
          <p:cNvSpPr/>
          <p:nvPr/>
        </p:nvSpPr>
        <p:spPr>
          <a:xfrm flipH="1" flipV="1">
            <a:off x="2261160" y="3080880"/>
            <a:ext cx="707400" cy="1944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3" name="CustomShape 9"/>
          <p:cNvSpPr/>
          <p:nvPr/>
        </p:nvSpPr>
        <p:spPr>
          <a:xfrm flipH="1">
            <a:off x="3015360" y="4309920"/>
            <a:ext cx="702720" cy="13518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4" name="CustomShape 10"/>
          <p:cNvSpPr/>
          <p:nvPr/>
        </p:nvSpPr>
        <p:spPr>
          <a:xfrm>
            <a:off x="6096240" y="3272760"/>
            <a:ext cx="1843560" cy="3366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5" name="CustomShape 11"/>
          <p:cNvSpPr/>
          <p:nvPr/>
        </p:nvSpPr>
        <p:spPr>
          <a:xfrm>
            <a:off x="4943520" y="4343760"/>
            <a:ext cx="212040" cy="14702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6" name="CustomShape 12"/>
          <p:cNvSpPr/>
          <p:nvPr/>
        </p:nvSpPr>
        <p:spPr>
          <a:xfrm>
            <a:off x="4180680" y="3028680"/>
            <a:ext cx="1088280" cy="638280"/>
          </a:xfrm>
          <a:prstGeom prst="rect">
            <a:avLst/>
          </a:prstGeom>
          <a:noFill/>
          <a:ln>
            <a:noFill/>
          </a:ln>
        </p:spPr>
        <p:style>
          <a:lnRef idx="0"/>
          <a:fillRef idx="0"/>
          <a:effectRef idx="0"/>
          <a:fontRef idx="minor"/>
        </p:style>
        <p:txBody>
          <a:bodyPr lIns="90000" rIns="90000" tIns="45000" bIns="45000"/>
          <a:p>
            <a:pPr>
              <a:lnSpc>
                <a:spcPct val="100000"/>
              </a:lnSpc>
            </a:pPr>
            <a:r>
              <a:rPr b="1" lang="en-AU" sz="3600" spc="-1" strike="noStrike">
                <a:solidFill>
                  <a:srgbClr val="c00000"/>
                </a:solidFill>
                <a:latin typeface="Calibri"/>
                <a:ea typeface="DejaVu Sans"/>
              </a:rPr>
              <a:t>ME</a:t>
            </a:r>
            <a:endParaRPr b="0" lang="en-AU" sz="3600" spc="-1" strike="noStrike">
              <a:latin typeface="Arial"/>
            </a:endParaRPr>
          </a:p>
        </p:txBody>
      </p:sp>
      <p:sp>
        <p:nvSpPr>
          <p:cNvPr id="287" name="CustomShape 13"/>
          <p:cNvSpPr/>
          <p:nvPr/>
        </p:nvSpPr>
        <p:spPr>
          <a:xfrm flipH="1" flipV="1">
            <a:off x="2816640" y="1516680"/>
            <a:ext cx="913680" cy="10184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88" name="CustomShape 14"/>
          <p:cNvSpPr/>
          <p:nvPr/>
        </p:nvSpPr>
        <p:spPr>
          <a:xfrm>
            <a:off x="6319080" y="1438560"/>
            <a:ext cx="1816560" cy="577080"/>
          </a:xfrm>
          <a:prstGeom prst="rect">
            <a:avLst/>
          </a:prstGeom>
          <a:noFill/>
          <a:ln>
            <a:noFill/>
          </a:ln>
        </p:spPr>
        <p:style>
          <a:lnRef idx="0"/>
          <a:fillRef idx="0"/>
          <a:effectRef idx="0"/>
          <a:fontRef idx="minor"/>
        </p:style>
        <p:txBody>
          <a:bodyPr lIns="90000" rIns="90000" tIns="45000" bIns="45000"/>
          <a:p>
            <a:pPr>
              <a:lnSpc>
                <a:spcPct val="100000"/>
              </a:lnSpc>
            </a:pPr>
            <a:r>
              <a:rPr b="1" lang="en-AU" sz="3200" spc="-1" strike="noStrike">
                <a:solidFill>
                  <a:srgbClr val="000000"/>
                </a:solidFill>
                <a:latin typeface="Calibri"/>
                <a:ea typeface="DejaVu Sans"/>
              </a:rPr>
              <a:t>Husband</a:t>
            </a:r>
            <a:endParaRPr b="0" lang="en-AU" sz="3200" spc="-1" strike="noStrike">
              <a:latin typeface="Arial"/>
            </a:endParaRPr>
          </a:p>
        </p:txBody>
      </p:sp>
      <p:sp>
        <p:nvSpPr>
          <p:cNvPr id="289" name="CustomShape 15"/>
          <p:cNvSpPr/>
          <p:nvPr/>
        </p:nvSpPr>
        <p:spPr>
          <a:xfrm>
            <a:off x="1080000" y="635400"/>
            <a:ext cx="190728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Strategic gamer</a:t>
            </a:r>
            <a:endParaRPr b="0" lang="en-AU" sz="2800" spc="-1" strike="noStrike">
              <a:latin typeface="Arial"/>
            </a:endParaRPr>
          </a:p>
        </p:txBody>
      </p:sp>
      <p:sp>
        <p:nvSpPr>
          <p:cNvPr id="290" name="CustomShape 16"/>
          <p:cNvSpPr/>
          <p:nvPr/>
        </p:nvSpPr>
        <p:spPr>
          <a:xfrm>
            <a:off x="2082600" y="5662800"/>
            <a:ext cx="161100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Christian</a:t>
            </a:r>
            <a:endParaRPr b="0" lang="en-AU" sz="2800" spc="-1" strike="noStrike">
              <a:latin typeface="Arial"/>
            </a:endParaRPr>
          </a:p>
        </p:txBody>
      </p:sp>
      <p:sp>
        <p:nvSpPr>
          <p:cNvPr id="291" name="CustomShape 17"/>
          <p:cNvSpPr/>
          <p:nvPr/>
        </p:nvSpPr>
        <p:spPr>
          <a:xfrm>
            <a:off x="4638960" y="5848920"/>
            <a:ext cx="103428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Son</a:t>
            </a:r>
            <a:endParaRPr b="0" lang="en-AU" sz="2800" spc="-1" strike="noStrike">
              <a:latin typeface="Arial"/>
            </a:endParaRPr>
          </a:p>
        </p:txBody>
      </p:sp>
      <p:sp>
        <p:nvSpPr>
          <p:cNvPr id="292" name="CustomShape 18"/>
          <p:cNvSpPr/>
          <p:nvPr/>
        </p:nvSpPr>
        <p:spPr>
          <a:xfrm>
            <a:off x="496800" y="4708080"/>
            <a:ext cx="2509200" cy="455400"/>
          </a:xfrm>
          <a:prstGeom prst="rect">
            <a:avLst/>
          </a:prstGeom>
          <a:noFill/>
          <a:ln>
            <a:noFill/>
          </a:ln>
        </p:spPr>
        <p:style>
          <a:lnRef idx="0"/>
          <a:fillRef idx="0"/>
          <a:effectRef idx="0"/>
          <a:fontRef idx="minor"/>
        </p:style>
        <p:txBody>
          <a:bodyPr lIns="90000" rIns="90000" tIns="45000" bIns="45000"/>
          <a:p>
            <a:pPr>
              <a:lnSpc>
                <a:spcPct val="100000"/>
              </a:lnSpc>
            </a:pPr>
            <a:r>
              <a:rPr b="1" lang="en-AU" sz="2400" spc="-1" strike="noStrike">
                <a:solidFill>
                  <a:srgbClr val="000000"/>
                </a:solidFill>
                <a:latin typeface="Calibri"/>
                <a:ea typeface="DejaVu Sans"/>
              </a:rPr>
              <a:t>(Engineer)</a:t>
            </a:r>
            <a:endParaRPr b="0" lang="en-AU" sz="2400" spc="-1" strike="noStrike">
              <a:latin typeface="Arial"/>
            </a:endParaRPr>
          </a:p>
        </p:txBody>
      </p:sp>
      <p:sp>
        <p:nvSpPr>
          <p:cNvPr id="293" name="CustomShape 19"/>
          <p:cNvSpPr/>
          <p:nvPr/>
        </p:nvSpPr>
        <p:spPr>
          <a:xfrm>
            <a:off x="6161760" y="5760000"/>
            <a:ext cx="269388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Basketballer</a:t>
            </a:r>
            <a:endParaRPr b="0" lang="en-AU" sz="2800" spc="-1" strike="noStrike">
              <a:latin typeface="Arial"/>
            </a:endParaRPr>
          </a:p>
        </p:txBody>
      </p:sp>
      <p:sp>
        <p:nvSpPr>
          <p:cNvPr id="294" name="CustomShape 20"/>
          <p:cNvSpPr/>
          <p:nvPr/>
        </p:nvSpPr>
        <p:spPr>
          <a:xfrm>
            <a:off x="5502600" y="1074240"/>
            <a:ext cx="122292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Friend</a:t>
            </a:r>
            <a:endParaRPr b="0" lang="en-AU" sz="2800" spc="-1" strike="noStrike">
              <a:latin typeface="Arial"/>
            </a:endParaRPr>
          </a:p>
        </p:txBody>
      </p:sp>
      <p:sp>
        <p:nvSpPr>
          <p:cNvPr id="295" name="CustomShape 21"/>
          <p:cNvSpPr/>
          <p:nvPr/>
        </p:nvSpPr>
        <p:spPr>
          <a:xfrm>
            <a:off x="7957800" y="3348720"/>
            <a:ext cx="114984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MK</a:t>
            </a:r>
            <a:endParaRPr b="0" lang="en-AU" sz="2800" spc="-1" strike="noStrike">
              <a:latin typeface="Arial"/>
            </a:endParaRPr>
          </a:p>
        </p:txBody>
      </p:sp>
      <p:sp>
        <p:nvSpPr>
          <p:cNvPr id="296" name="CustomShape 22"/>
          <p:cNvSpPr/>
          <p:nvPr/>
        </p:nvSpPr>
        <p:spPr>
          <a:xfrm>
            <a:off x="122040" y="2435400"/>
            <a:ext cx="2109600" cy="516240"/>
          </a:xfrm>
          <a:prstGeom prst="rect">
            <a:avLst/>
          </a:prstGeom>
          <a:noFill/>
          <a:ln>
            <a:noFill/>
          </a:ln>
        </p:spPr>
        <p:style>
          <a:lnRef idx="0"/>
          <a:fillRef idx="0"/>
          <a:effectRef idx="0"/>
          <a:fontRef idx="minor"/>
        </p:style>
        <p:txBody>
          <a:bodyPr wrap="none" lIns="90000" rIns="90000" tIns="45000" bIns="45000"/>
          <a:p>
            <a:pPr>
              <a:lnSpc>
                <a:spcPct val="100000"/>
              </a:lnSpc>
            </a:pPr>
            <a:r>
              <a:rPr b="1" lang="en-AU" sz="2800" spc="-1" strike="noStrike">
                <a:solidFill>
                  <a:srgbClr val="000000"/>
                </a:solidFill>
                <a:latin typeface="Calibri"/>
                <a:ea typeface="DejaVu Sans"/>
              </a:rPr>
              <a:t>Project Manager</a:t>
            </a:r>
            <a:endParaRPr b="0" lang="en-AU" sz="2800" spc="-1" strike="noStrike">
              <a:latin typeface="Arial"/>
            </a:endParaRPr>
          </a:p>
        </p:txBody>
      </p:sp>
      <p:sp>
        <p:nvSpPr>
          <p:cNvPr id="297" name="CustomShape 23"/>
          <p:cNvSpPr/>
          <p:nvPr/>
        </p:nvSpPr>
        <p:spPr>
          <a:xfrm>
            <a:off x="7128000" y="4586400"/>
            <a:ext cx="1799640" cy="1029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Cycling enthusiast</a:t>
            </a:r>
            <a:endParaRPr b="0" lang="en-AU" sz="2800" spc="-1" strike="noStrike">
              <a:latin typeface="Arial"/>
            </a:endParaRPr>
          </a:p>
        </p:txBody>
      </p:sp>
      <p:sp>
        <p:nvSpPr>
          <p:cNvPr id="298" name="CustomShape 24"/>
          <p:cNvSpPr/>
          <p:nvPr/>
        </p:nvSpPr>
        <p:spPr>
          <a:xfrm flipV="1">
            <a:off x="5976000" y="1115640"/>
            <a:ext cx="1591560" cy="6116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299" name="CustomShape 25"/>
          <p:cNvSpPr/>
          <p:nvPr/>
        </p:nvSpPr>
        <p:spPr>
          <a:xfrm>
            <a:off x="7677360" y="2075400"/>
            <a:ext cx="125028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Father</a:t>
            </a:r>
            <a:endParaRPr b="0" lang="en-AU" sz="2800" spc="-1" strike="noStrike">
              <a:latin typeface="Arial"/>
            </a:endParaRPr>
          </a:p>
        </p:txBody>
      </p:sp>
      <p:sp>
        <p:nvSpPr>
          <p:cNvPr id="300" name="CustomShape 26"/>
          <p:cNvSpPr/>
          <p:nvPr/>
        </p:nvSpPr>
        <p:spPr>
          <a:xfrm>
            <a:off x="3479400" y="1397880"/>
            <a:ext cx="1822320" cy="455400"/>
          </a:xfrm>
          <a:prstGeom prst="rect">
            <a:avLst/>
          </a:prstGeom>
          <a:noFill/>
          <a:ln>
            <a:noFill/>
          </a:ln>
        </p:spPr>
        <p:style>
          <a:lnRef idx="0"/>
          <a:fillRef idx="0"/>
          <a:effectRef idx="0"/>
          <a:fontRef idx="minor"/>
        </p:style>
      </p:sp>
      <p:sp>
        <p:nvSpPr>
          <p:cNvPr id="301" name="CustomShape 27"/>
          <p:cNvSpPr/>
          <p:nvPr/>
        </p:nvSpPr>
        <p:spPr>
          <a:xfrm flipH="1">
            <a:off x="1465200" y="3574800"/>
            <a:ext cx="1628640" cy="2664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302" name="CustomShape 28"/>
          <p:cNvSpPr/>
          <p:nvPr/>
        </p:nvSpPr>
        <p:spPr>
          <a:xfrm>
            <a:off x="448920" y="3786840"/>
            <a:ext cx="123408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Singer</a:t>
            </a:r>
            <a:endParaRPr b="0" lang="en-AU" sz="2800" spc="-1" strike="noStrike">
              <a:latin typeface="Arial"/>
            </a:endParaRPr>
          </a:p>
        </p:txBody>
      </p:sp>
      <p:sp>
        <p:nvSpPr>
          <p:cNvPr id="303" name="CustomShape 29"/>
          <p:cNvSpPr/>
          <p:nvPr/>
        </p:nvSpPr>
        <p:spPr>
          <a:xfrm flipH="1" flipV="1">
            <a:off x="2341080" y="2234880"/>
            <a:ext cx="958680" cy="55116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304" name="CustomShape 30"/>
          <p:cNvSpPr/>
          <p:nvPr/>
        </p:nvSpPr>
        <p:spPr>
          <a:xfrm>
            <a:off x="460800" y="1740960"/>
            <a:ext cx="1800720" cy="455400"/>
          </a:xfrm>
          <a:prstGeom prst="rect">
            <a:avLst/>
          </a:prstGeom>
          <a:noFill/>
          <a:ln>
            <a:noFill/>
          </a:ln>
        </p:spPr>
        <p:style>
          <a:lnRef idx="0"/>
          <a:fillRef idx="0"/>
          <a:effectRef idx="0"/>
          <a:fontRef idx="minor"/>
        </p:style>
        <p:txBody>
          <a:bodyPr lIns="90000" rIns="90000" tIns="45000" bIns="45000"/>
          <a:p>
            <a:pPr>
              <a:lnSpc>
                <a:spcPct val="100000"/>
              </a:lnSpc>
            </a:pPr>
            <a:r>
              <a:rPr b="1" lang="en-AU" sz="2400" spc="-1" strike="noStrike">
                <a:solidFill>
                  <a:srgbClr val="000000"/>
                </a:solidFill>
                <a:latin typeface="Calibri"/>
                <a:ea typeface="DejaVu Sans"/>
              </a:rPr>
              <a:t>(Missionary)</a:t>
            </a:r>
            <a:endParaRPr b="0" lang="en-AU" sz="2400" spc="-1" strike="noStrike">
              <a:latin typeface="Arial"/>
            </a:endParaRPr>
          </a:p>
        </p:txBody>
      </p:sp>
      <p:sp>
        <p:nvSpPr>
          <p:cNvPr id="305" name="CustomShape 31"/>
          <p:cNvSpPr/>
          <p:nvPr/>
        </p:nvSpPr>
        <p:spPr>
          <a:xfrm flipH="1">
            <a:off x="4241880" y="4424400"/>
            <a:ext cx="187560" cy="7160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306" name="CustomShape 32"/>
          <p:cNvSpPr/>
          <p:nvPr/>
        </p:nvSpPr>
        <p:spPr>
          <a:xfrm>
            <a:off x="3533040" y="5102280"/>
            <a:ext cx="1622520" cy="455400"/>
          </a:xfrm>
          <a:prstGeom prst="rect">
            <a:avLst/>
          </a:prstGeom>
          <a:noFill/>
          <a:ln>
            <a:noFill/>
          </a:ln>
        </p:spPr>
        <p:style>
          <a:lnRef idx="0"/>
          <a:fillRef idx="0"/>
          <a:effectRef idx="0"/>
          <a:fontRef idx="minor"/>
        </p:style>
        <p:txBody>
          <a:bodyPr lIns="90000" rIns="90000" tIns="45000" bIns="45000"/>
          <a:p>
            <a:pPr>
              <a:lnSpc>
                <a:spcPct val="100000"/>
              </a:lnSpc>
            </a:pPr>
            <a:r>
              <a:rPr b="1" lang="en-AU" sz="2400" spc="-1" strike="noStrike">
                <a:solidFill>
                  <a:srgbClr val="000000"/>
                </a:solidFill>
                <a:latin typeface="Calibri"/>
                <a:ea typeface="DejaVu Sans"/>
              </a:rPr>
              <a:t>Australian</a:t>
            </a:r>
            <a:endParaRPr b="0" lang="en-AU" sz="2400" spc="-1" strike="noStrike">
              <a:latin typeface="Arial"/>
            </a:endParaRPr>
          </a:p>
        </p:txBody>
      </p:sp>
      <p:sp>
        <p:nvSpPr>
          <p:cNvPr id="307" name="CustomShape 33"/>
          <p:cNvSpPr/>
          <p:nvPr/>
        </p:nvSpPr>
        <p:spPr>
          <a:xfrm>
            <a:off x="5270040" y="4179240"/>
            <a:ext cx="293040" cy="48924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308" name="CustomShape 34"/>
          <p:cNvSpPr/>
          <p:nvPr/>
        </p:nvSpPr>
        <p:spPr>
          <a:xfrm>
            <a:off x="5207400" y="4575240"/>
            <a:ext cx="1362600" cy="516240"/>
          </a:xfrm>
          <a:prstGeom prst="rect">
            <a:avLst/>
          </a:prstGeom>
          <a:noFill/>
          <a:ln>
            <a:noFill/>
          </a:ln>
        </p:spPr>
        <p:style>
          <a:lnRef idx="0"/>
          <a:fillRef idx="0"/>
          <a:effectRef idx="0"/>
          <a:fontRef idx="minor"/>
        </p:style>
        <p:txBody>
          <a:bodyPr lIns="90000" rIns="90000" tIns="45000" bIns="45000"/>
          <a:p>
            <a:pPr>
              <a:lnSpc>
                <a:spcPct val="100000"/>
              </a:lnSpc>
            </a:pPr>
            <a:r>
              <a:rPr b="1" lang="en-AU" sz="2800" spc="-1" strike="noStrike">
                <a:solidFill>
                  <a:srgbClr val="000000"/>
                </a:solidFill>
                <a:latin typeface="Calibri"/>
                <a:ea typeface="DejaVu Sans"/>
              </a:rPr>
              <a:t>Man</a:t>
            </a:r>
            <a:endParaRPr b="0" lang="en-AU" sz="2800" spc="-1" strike="noStrike">
              <a:latin typeface="Arial"/>
            </a:endParaRPr>
          </a:p>
        </p:txBody>
      </p:sp>
      <p:sp>
        <p:nvSpPr>
          <p:cNvPr id="309" name="CustomShape 35"/>
          <p:cNvSpPr/>
          <p:nvPr/>
        </p:nvSpPr>
        <p:spPr>
          <a:xfrm>
            <a:off x="360000" y="5520600"/>
            <a:ext cx="1622520" cy="455400"/>
          </a:xfrm>
          <a:prstGeom prst="rect">
            <a:avLst/>
          </a:prstGeom>
          <a:noFill/>
          <a:ln>
            <a:noFill/>
          </a:ln>
        </p:spPr>
        <p:style>
          <a:lnRef idx="0"/>
          <a:fillRef idx="0"/>
          <a:effectRef idx="0"/>
          <a:fontRef idx="minor"/>
        </p:style>
        <p:txBody>
          <a:bodyPr lIns="90000" rIns="90000" tIns="45000" bIns="45000"/>
          <a:p>
            <a:pPr>
              <a:lnSpc>
                <a:spcPct val="100000"/>
              </a:lnSpc>
            </a:pPr>
            <a:r>
              <a:rPr b="1" lang="en-AU" sz="2400" spc="-1" strike="noStrike">
                <a:solidFill>
                  <a:srgbClr val="000000"/>
                </a:solidFill>
                <a:latin typeface="Calibri"/>
                <a:ea typeface="DejaVu Sans"/>
              </a:rPr>
              <a:t>Nepali? / Indian ?</a:t>
            </a:r>
            <a:endParaRPr b="0" lang="en-AU" sz="2400" spc="-1" strike="noStrike">
              <a:latin typeface="Arial"/>
            </a:endParaRPr>
          </a:p>
        </p:txBody>
      </p:sp>
      <p:sp>
        <p:nvSpPr>
          <p:cNvPr id="310" name="CustomShape 36"/>
          <p:cNvSpPr/>
          <p:nvPr/>
        </p:nvSpPr>
        <p:spPr>
          <a:xfrm flipH="1">
            <a:off x="1944000" y="4176000"/>
            <a:ext cx="1584000" cy="12240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Tree>
  </p:cSld>
  <p:timing>
    <p:tnLst>
      <p:par>
        <p:cTn id="157" dur="indefinite" restart="never" nodeType="tmRoot">
          <p:childTnLst>
            <p:seq>
              <p:cTn id="158"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a:off x="0" y="304920"/>
            <a:ext cx="9142920" cy="57240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5400" spc="-1" strike="noStrike">
                <a:solidFill>
                  <a:srgbClr val="000000"/>
                </a:solidFill>
                <a:latin typeface="Calibri"/>
                <a:ea typeface="DejaVu Sans"/>
              </a:rPr>
              <a:t>Who am I?</a:t>
            </a:r>
            <a:endParaRPr b="0" lang="en-AU" sz="5400" spc="-1" strike="noStrike">
              <a:latin typeface="Arial"/>
            </a:endParaRPr>
          </a:p>
        </p:txBody>
      </p:sp>
      <p:sp>
        <p:nvSpPr>
          <p:cNvPr id="312" name="CustomShape 2"/>
          <p:cNvSpPr/>
          <p:nvPr/>
        </p:nvSpPr>
        <p:spPr>
          <a:xfrm>
            <a:off x="38160" y="1066680"/>
            <a:ext cx="9104760" cy="236124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p>
            <a:pPr marL="228600" indent="-227520">
              <a:lnSpc>
                <a:spcPct val="90000"/>
              </a:lnSpc>
              <a:spcBef>
                <a:spcPts val="1001"/>
              </a:spcBef>
              <a:buClr>
                <a:srgbClr val="ffffff"/>
              </a:buClr>
              <a:buFont typeface="Arial"/>
              <a:buChar char="•"/>
            </a:pPr>
            <a:r>
              <a:rPr b="1" i="1" lang="en-AU" sz="3600" spc="-1" strike="noStrike">
                <a:solidFill>
                  <a:srgbClr val="ffffff"/>
                </a:solidFill>
                <a:latin typeface="Calibri"/>
                <a:ea typeface="DejaVu Sans"/>
              </a:rPr>
              <a:t>Some key truths to remember:</a:t>
            </a:r>
            <a:endParaRPr b="0" lang="en-AU" sz="3600" spc="-1" strike="noStrike">
              <a:latin typeface="Arial"/>
            </a:endParaRPr>
          </a:p>
          <a:p>
            <a:pPr lvl="1" marL="685800" indent="-227520">
              <a:lnSpc>
                <a:spcPct val="90000"/>
              </a:lnSpc>
              <a:spcBef>
                <a:spcPts val="499"/>
              </a:spcBef>
              <a:buClr>
                <a:srgbClr val="ffffff"/>
              </a:buClr>
              <a:buFont typeface="Wingdings" charset="2"/>
              <a:buChar char=""/>
            </a:pPr>
            <a:r>
              <a:rPr b="1" lang="en-AU" sz="2800" spc="-1" strike="noStrike">
                <a:solidFill>
                  <a:srgbClr val="ffffff"/>
                </a:solidFill>
                <a:latin typeface="Calibri"/>
                <a:ea typeface="DejaVu Sans"/>
              </a:rPr>
              <a:t>Identity begins before birth </a:t>
            </a:r>
            <a:r>
              <a:rPr b="1" lang="en-AU" sz="2400" spc="-1" strike="noStrike">
                <a:solidFill>
                  <a:srgbClr val="ffffff"/>
                </a:solidFill>
                <a:latin typeface="Calibri"/>
                <a:ea typeface="DejaVu Sans"/>
              </a:rPr>
              <a:t>(Jer. 1:5; Ps. 139:13-18)</a:t>
            </a:r>
            <a:endParaRPr b="0" lang="en-AU" sz="2400" spc="-1" strike="noStrike">
              <a:latin typeface="Arial"/>
            </a:endParaRPr>
          </a:p>
          <a:p>
            <a:pPr marL="457200">
              <a:lnSpc>
                <a:spcPct val="90000"/>
              </a:lnSpc>
              <a:spcBef>
                <a:spcPts val="499"/>
              </a:spcBef>
            </a:pPr>
            <a:endParaRPr b="0" lang="en-AU" sz="2400" spc="-1" strike="noStrike">
              <a:latin typeface="Arial"/>
            </a:endParaRPr>
          </a:p>
          <a:p>
            <a:pPr marL="457200">
              <a:lnSpc>
                <a:spcPct val="90000"/>
              </a:lnSpc>
              <a:spcBef>
                <a:spcPts val="499"/>
              </a:spcBef>
            </a:pPr>
            <a:r>
              <a:rPr b="1" i="1" lang="en-AU" sz="3200" spc="-1" strike="noStrike">
                <a:solidFill>
                  <a:srgbClr val="ffffff"/>
                </a:solidFill>
                <a:latin typeface="Calibri"/>
                <a:ea typeface="DejaVu Sans"/>
              </a:rPr>
              <a:t>“</a:t>
            </a:r>
            <a:r>
              <a:rPr b="1" i="1" lang="en-AU" sz="3200" spc="-1" strike="noStrike">
                <a:solidFill>
                  <a:srgbClr val="ffffff"/>
                </a:solidFill>
                <a:latin typeface="Calibri"/>
                <a:ea typeface="DejaVu Sans"/>
              </a:rPr>
              <a:t>Before I formed you in the womb, I knew you…”</a:t>
            </a:r>
            <a:endParaRPr b="0" lang="en-AU" sz="3200" spc="-1" strike="noStrike">
              <a:latin typeface="Arial"/>
            </a:endParaRPr>
          </a:p>
        </p:txBody>
      </p:sp>
      <p:pic>
        <p:nvPicPr>
          <p:cNvPr id="313" name="Picture 4" descr=""/>
          <p:cNvPicPr/>
          <p:nvPr/>
        </p:nvPicPr>
        <p:blipFill>
          <a:blip r:embed="rId1"/>
          <a:stretch/>
        </p:blipFill>
        <p:spPr>
          <a:xfrm>
            <a:off x="2325960" y="3743640"/>
            <a:ext cx="3945240" cy="2954880"/>
          </a:xfrm>
          <a:prstGeom prst="rect">
            <a:avLst/>
          </a:prstGeom>
          <a:ln>
            <a:noFill/>
          </a:ln>
        </p:spPr>
      </p:pic>
    </p:spTree>
  </p:cSld>
  <p:timing>
    <p:tnLst>
      <p:par>
        <p:cTn id="159" dur="indefinite" restart="never" nodeType="tmRoot">
          <p:childTnLst>
            <p:seq>
              <p:cTn id="160"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0" y="269280"/>
            <a:ext cx="9142920" cy="57240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5400" spc="-1" strike="noStrike">
                <a:solidFill>
                  <a:srgbClr val="000000"/>
                </a:solidFill>
                <a:latin typeface="Calibri"/>
                <a:ea typeface="DejaVu Sans"/>
              </a:rPr>
              <a:t>Who am I?</a:t>
            </a:r>
            <a:endParaRPr b="0" lang="en-AU" sz="5400" spc="-1" strike="noStrike">
              <a:latin typeface="Arial"/>
            </a:endParaRPr>
          </a:p>
        </p:txBody>
      </p:sp>
      <p:sp>
        <p:nvSpPr>
          <p:cNvPr id="315" name="CustomShape 2"/>
          <p:cNvSpPr/>
          <p:nvPr/>
        </p:nvSpPr>
        <p:spPr>
          <a:xfrm>
            <a:off x="0" y="878400"/>
            <a:ext cx="9142920" cy="316764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1" i="1" lang="en-AU" sz="3600" spc="-1" strike="noStrike">
                <a:solidFill>
                  <a:srgbClr val="ffffff"/>
                </a:solidFill>
                <a:latin typeface="Calibri"/>
                <a:ea typeface="DejaVu Sans"/>
              </a:rPr>
              <a:t>Some key truths to remember:</a:t>
            </a:r>
            <a:endParaRPr b="0" lang="en-AU" sz="3600" spc="-1" strike="noStrike">
              <a:latin typeface="Arial"/>
            </a:endParaRPr>
          </a:p>
          <a:p>
            <a:pPr lvl="1" marL="685800" indent="-227520">
              <a:lnSpc>
                <a:spcPct val="90000"/>
              </a:lnSpc>
              <a:spcBef>
                <a:spcPts val="499"/>
              </a:spcBef>
              <a:buClr>
                <a:srgbClr val="ffffff"/>
              </a:buClr>
              <a:buFont typeface="Wingdings" charset="2"/>
              <a:buChar char=""/>
            </a:pPr>
            <a:r>
              <a:rPr b="1" lang="en-AU" sz="2800" spc="-1" strike="noStrike">
                <a:solidFill>
                  <a:srgbClr val="ffffff"/>
                </a:solidFill>
                <a:latin typeface="Calibri"/>
                <a:ea typeface="DejaVu Sans"/>
              </a:rPr>
              <a:t>Identity begins before birth </a:t>
            </a:r>
            <a:r>
              <a:rPr b="1" lang="en-AU" sz="2400" spc="-1" strike="noStrike">
                <a:solidFill>
                  <a:srgbClr val="ffffff"/>
                </a:solidFill>
                <a:latin typeface="Calibri"/>
                <a:ea typeface="DejaVu Sans"/>
              </a:rPr>
              <a:t>(Jer. 1:5; Ps. 139:13-18)</a:t>
            </a:r>
            <a:endParaRPr b="0" lang="en-AU" sz="2400" spc="-1" strike="noStrike">
              <a:latin typeface="Arial"/>
            </a:endParaRPr>
          </a:p>
          <a:p>
            <a:pPr marL="457200">
              <a:lnSpc>
                <a:spcPct val="90000"/>
              </a:lnSpc>
              <a:spcBef>
                <a:spcPts val="499"/>
              </a:spcBef>
            </a:pPr>
            <a:endParaRPr b="0" lang="en-AU" sz="2400" spc="-1" strike="noStrike">
              <a:latin typeface="Arial"/>
            </a:endParaRPr>
          </a:p>
          <a:p>
            <a:pPr marL="457200">
              <a:lnSpc>
                <a:spcPct val="90000"/>
              </a:lnSpc>
              <a:spcBef>
                <a:spcPts val="499"/>
              </a:spcBef>
            </a:pPr>
            <a:r>
              <a:rPr b="1" i="1" lang="en-AU" sz="2600" spc="-1" strike="noStrike">
                <a:solidFill>
                  <a:srgbClr val="ffffff"/>
                </a:solidFill>
                <a:latin typeface="Calibri"/>
                <a:ea typeface="DejaVu Sans"/>
              </a:rPr>
              <a:t>“</a:t>
            </a:r>
            <a:r>
              <a:rPr b="1" i="1" lang="en-AU" sz="2600" spc="-1" strike="noStrike">
                <a:solidFill>
                  <a:srgbClr val="ffffff"/>
                </a:solidFill>
                <a:latin typeface="Calibri"/>
                <a:ea typeface="DejaVu Sans"/>
              </a:rPr>
              <a:t>For you created my inmost being; you knit me together in my mother’s womb. I praise you because I am fearfully and wonderfully made; your works are wonderful, I know that full well.  My frame was not hidden from you when I was made in secret…ALL the DAYS ordained for ME were written in your book before one of them came to be…”</a:t>
            </a:r>
            <a:endParaRPr b="0" lang="en-AU" sz="2600" spc="-1" strike="noStrike">
              <a:latin typeface="Arial"/>
            </a:endParaRPr>
          </a:p>
        </p:txBody>
      </p:sp>
      <p:pic>
        <p:nvPicPr>
          <p:cNvPr id="316" name="Picture 4" descr=""/>
          <p:cNvPicPr/>
          <p:nvPr/>
        </p:nvPicPr>
        <p:blipFill>
          <a:blip r:embed="rId1"/>
          <a:stretch/>
        </p:blipFill>
        <p:spPr>
          <a:xfrm>
            <a:off x="2325960" y="4047120"/>
            <a:ext cx="3540240" cy="2651400"/>
          </a:xfrm>
          <a:prstGeom prst="rect">
            <a:avLst/>
          </a:prstGeom>
          <a:ln>
            <a:noFill/>
          </a:ln>
        </p:spPr>
      </p:pic>
    </p:spTree>
  </p:cSld>
  <p:timing>
    <p:tnLst>
      <p:par>
        <p:cTn id="161" dur="indefinite" restart="never" nodeType="tmRoot">
          <p:childTnLst>
            <p:seq>
              <p:cTn id="162"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CustomShape 1"/>
          <p:cNvSpPr/>
          <p:nvPr/>
        </p:nvSpPr>
        <p:spPr>
          <a:xfrm>
            <a:off x="0" y="304920"/>
            <a:ext cx="9142920" cy="57240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5400" spc="-1" strike="noStrike">
                <a:solidFill>
                  <a:srgbClr val="000000"/>
                </a:solidFill>
                <a:latin typeface="Calibri"/>
                <a:ea typeface="DejaVu Sans"/>
              </a:rPr>
              <a:t>Who am I?</a:t>
            </a:r>
            <a:endParaRPr b="0" lang="en-AU" sz="5400" spc="-1" strike="noStrike">
              <a:latin typeface="Arial"/>
            </a:endParaRPr>
          </a:p>
        </p:txBody>
      </p:sp>
      <p:sp>
        <p:nvSpPr>
          <p:cNvPr id="318" name="CustomShape 2"/>
          <p:cNvSpPr/>
          <p:nvPr/>
        </p:nvSpPr>
        <p:spPr>
          <a:xfrm>
            <a:off x="38160" y="888480"/>
            <a:ext cx="9104760" cy="307296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1" i="1" lang="en-AU" sz="3600" spc="-1" strike="noStrike">
                <a:solidFill>
                  <a:srgbClr val="ffffff"/>
                </a:solidFill>
                <a:latin typeface="Calibri"/>
                <a:ea typeface="DejaVu Sans"/>
              </a:rPr>
              <a:t>Some key truths to remember:</a:t>
            </a:r>
            <a:endParaRPr b="0" lang="en-AU" sz="3600" spc="-1" strike="noStrike">
              <a:latin typeface="Arial"/>
            </a:endParaRPr>
          </a:p>
          <a:p>
            <a:pPr lvl="1" marL="685800" indent="-227520">
              <a:lnSpc>
                <a:spcPct val="90000"/>
              </a:lnSpc>
              <a:spcBef>
                <a:spcPts val="499"/>
              </a:spcBef>
              <a:buClr>
                <a:srgbClr val="ffffff"/>
              </a:buClr>
              <a:buFont typeface="Wingdings" charset="2"/>
              <a:buChar char=""/>
            </a:pPr>
            <a:r>
              <a:rPr b="1" lang="en-AU" sz="3200" spc="-1" strike="noStrike">
                <a:solidFill>
                  <a:srgbClr val="ffffff"/>
                </a:solidFill>
                <a:latin typeface="Calibri"/>
                <a:ea typeface="DejaVu Sans"/>
              </a:rPr>
              <a:t>God is conforming our identity </a:t>
            </a:r>
            <a:endParaRPr b="0" lang="en-AU" sz="3200" spc="-1" strike="noStrike">
              <a:latin typeface="Arial"/>
            </a:endParaRPr>
          </a:p>
          <a:p>
            <a:pPr>
              <a:lnSpc>
                <a:spcPct val="100000"/>
              </a:lnSpc>
            </a:pPr>
            <a:endParaRPr b="0" lang="en-AU" sz="3200" spc="-1" strike="noStrike">
              <a:latin typeface="Arial"/>
            </a:endParaRPr>
          </a:p>
          <a:p>
            <a:pPr marL="457200" algn="ctr">
              <a:lnSpc>
                <a:spcPct val="90000"/>
              </a:lnSpc>
              <a:spcBef>
                <a:spcPts val="499"/>
              </a:spcBef>
            </a:pPr>
            <a:r>
              <a:rPr b="1" lang="en-AU" sz="2400" spc="-1" strike="noStrike">
                <a:solidFill>
                  <a:srgbClr val="ffffff"/>
                </a:solidFill>
                <a:latin typeface="Calibri"/>
                <a:ea typeface="DejaVu Sans"/>
              </a:rPr>
              <a:t>“</a:t>
            </a:r>
            <a:r>
              <a:rPr b="1" i="1" lang="en-AU" sz="2400" spc="-1" strike="noStrike">
                <a:solidFill>
                  <a:srgbClr val="ffffff"/>
                </a:solidFill>
                <a:latin typeface="Calibri"/>
                <a:ea typeface="DejaVu Sans"/>
              </a:rPr>
              <a:t>And we know that in all things God works for the good of those who love Him, who have been called according to His purpose. For those God foreknew He also predestined to be conformed to the image of His Son, that He might be the first-born among many brothers and sisters.” </a:t>
            </a:r>
            <a:r>
              <a:rPr b="1" lang="en-AU" sz="2400" spc="-1" strike="noStrike">
                <a:solidFill>
                  <a:srgbClr val="ffffff"/>
                </a:solidFill>
                <a:latin typeface="Calibri"/>
                <a:ea typeface="DejaVu Sans"/>
              </a:rPr>
              <a:t>(Rom. 8:28-30)</a:t>
            </a:r>
            <a:endParaRPr b="0" lang="en-AU" sz="2400" spc="-1" strike="noStrike">
              <a:latin typeface="Arial"/>
            </a:endParaRPr>
          </a:p>
          <a:p>
            <a:pPr marL="457200">
              <a:lnSpc>
                <a:spcPct val="90000"/>
              </a:lnSpc>
              <a:spcBef>
                <a:spcPts val="499"/>
              </a:spcBef>
            </a:pPr>
            <a:endParaRPr b="0" lang="en-AU" sz="2400" spc="-1" strike="noStrike">
              <a:latin typeface="Arial"/>
            </a:endParaRPr>
          </a:p>
        </p:txBody>
      </p:sp>
      <p:pic>
        <p:nvPicPr>
          <p:cNvPr id="319" name="Picture 2" descr=""/>
          <p:cNvPicPr/>
          <p:nvPr/>
        </p:nvPicPr>
        <p:blipFill>
          <a:blip r:embed="rId1"/>
          <a:stretch/>
        </p:blipFill>
        <p:spPr>
          <a:xfrm>
            <a:off x="2660760" y="4114800"/>
            <a:ext cx="3859560" cy="2561400"/>
          </a:xfrm>
          <a:prstGeom prst="rect">
            <a:avLst/>
          </a:prstGeom>
          <a:ln>
            <a:noFill/>
          </a:ln>
        </p:spPr>
      </p:pic>
    </p:spTree>
  </p:cSld>
  <p:timing>
    <p:tnLst>
      <p:par>
        <p:cTn id="163" dur="indefinite" restart="never" nodeType="tmRoot">
          <p:childTnLst>
            <p:seq>
              <p:cTn id="164"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0" y="304920"/>
            <a:ext cx="9142920" cy="57240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5400" spc="-1" strike="noStrike">
                <a:solidFill>
                  <a:srgbClr val="000000"/>
                </a:solidFill>
                <a:latin typeface="Calibri"/>
                <a:ea typeface="DejaVu Sans"/>
              </a:rPr>
              <a:t>Who am I?</a:t>
            </a:r>
            <a:endParaRPr b="0" lang="en-AU" sz="5400" spc="-1" strike="noStrike">
              <a:latin typeface="Arial"/>
            </a:endParaRPr>
          </a:p>
        </p:txBody>
      </p:sp>
      <p:sp>
        <p:nvSpPr>
          <p:cNvPr id="321" name="CustomShape 2"/>
          <p:cNvSpPr/>
          <p:nvPr/>
        </p:nvSpPr>
        <p:spPr>
          <a:xfrm>
            <a:off x="38160" y="888480"/>
            <a:ext cx="9104760" cy="307296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1" i="1" lang="en-AU" sz="3600" spc="-1" strike="noStrike">
                <a:solidFill>
                  <a:srgbClr val="ffffff"/>
                </a:solidFill>
                <a:latin typeface="Calibri"/>
                <a:ea typeface="DejaVu Sans"/>
              </a:rPr>
              <a:t>Some key truths to remember:</a:t>
            </a:r>
            <a:endParaRPr b="0" lang="en-AU" sz="3600" spc="-1" strike="noStrike">
              <a:latin typeface="Arial"/>
            </a:endParaRPr>
          </a:p>
          <a:p>
            <a:pPr lvl="1" marL="685800" indent="-227520">
              <a:lnSpc>
                <a:spcPct val="90000"/>
              </a:lnSpc>
              <a:spcBef>
                <a:spcPts val="499"/>
              </a:spcBef>
              <a:buClr>
                <a:srgbClr val="ffffff"/>
              </a:buClr>
              <a:buFont typeface="Wingdings" charset="2"/>
              <a:buChar char=""/>
            </a:pPr>
            <a:r>
              <a:rPr b="1" lang="en-AU" sz="3200" spc="-1" strike="noStrike">
                <a:solidFill>
                  <a:srgbClr val="ffffff"/>
                </a:solidFill>
                <a:latin typeface="Calibri"/>
                <a:ea typeface="DejaVu Sans"/>
              </a:rPr>
              <a:t>God is conforming our identity </a:t>
            </a:r>
            <a:endParaRPr b="0" lang="en-AU" sz="3200" spc="-1" strike="noStrike">
              <a:latin typeface="Arial"/>
            </a:endParaRPr>
          </a:p>
          <a:p>
            <a:pPr>
              <a:lnSpc>
                <a:spcPct val="100000"/>
              </a:lnSpc>
            </a:pPr>
            <a:endParaRPr b="0" lang="en-AU" sz="3200" spc="-1" strike="noStrike">
              <a:latin typeface="Arial"/>
            </a:endParaRPr>
          </a:p>
          <a:p>
            <a:pPr marL="457200" algn="ctr">
              <a:lnSpc>
                <a:spcPct val="90000"/>
              </a:lnSpc>
              <a:spcBef>
                <a:spcPts val="499"/>
              </a:spcBef>
            </a:pPr>
            <a:r>
              <a:rPr b="1" lang="en-AU" sz="2800" spc="-1" strike="noStrike">
                <a:solidFill>
                  <a:srgbClr val="ffffff"/>
                </a:solidFill>
                <a:latin typeface="Calibri"/>
                <a:ea typeface="DejaVu Sans"/>
              </a:rPr>
              <a:t>“…</a:t>
            </a:r>
            <a:r>
              <a:rPr b="1" i="1" lang="en-AU" sz="2800" spc="-1" strike="noStrike">
                <a:solidFill>
                  <a:srgbClr val="ffffff"/>
                </a:solidFill>
                <a:latin typeface="Calibri"/>
                <a:ea typeface="DejaVu Sans"/>
              </a:rPr>
              <a:t>we are being transformed into His image with ever increasing glory, which comes from the Lord, who is Spirit.”    (2 Cor. 3:17-18)</a:t>
            </a:r>
            <a:endParaRPr b="0" lang="en-AU" sz="2800" spc="-1" strike="noStrike">
              <a:latin typeface="Arial"/>
            </a:endParaRPr>
          </a:p>
        </p:txBody>
      </p:sp>
      <p:pic>
        <p:nvPicPr>
          <p:cNvPr id="322" name="Picture 2" descr=""/>
          <p:cNvPicPr/>
          <p:nvPr/>
        </p:nvPicPr>
        <p:blipFill>
          <a:blip r:embed="rId1"/>
          <a:stretch/>
        </p:blipFill>
        <p:spPr>
          <a:xfrm>
            <a:off x="2660760" y="4114800"/>
            <a:ext cx="3859560" cy="2561400"/>
          </a:xfrm>
          <a:prstGeom prst="rect">
            <a:avLst/>
          </a:prstGeom>
          <a:ln>
            <a:noFill/>
          </a:ln>
        </p:spPr>
      </p:pic>
    </p:spTree>
  </p:cSld>
  <p:timing>
    <p:tnLst>
      <p:par>
        <p:cTn id="165" dur="indefinite" restart="never" nodeType="tmRoot">
          <p:childTnLst>
            <p:seq>
              <p:cTn id="16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6458040" y="6356520"/>
            <a:ext cx="20563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58300D9-2E30-48A0-9BD7-3EDEB5136A56}" type="slidenum">
              <a:rPr b="0" lang="en-AU" sz="1400" spc="-1" strike="noStrike">
                <a:solidFill>
                  <a:srgbClr val="ffffcc"/>
                </a:solidFill>
                <a:latin typeface="Times New Roman"/>
                <a:ea typeface="DejaVu Sans"/>
              </a:rPr>
              <a:t>&lt;number&gt;</a:t>
            </a:fld>
            <a:endParaRPr b="0" lang="en-AU" sz="1400" spc="-1" strike="noStrike">
              <a:latin typeface="Arial"/>
            </a:endParaRPr>
          </a:p>
        </p:txBody>
      </p:sp>
      <p:sp>
        <p:nvSpPr>
          <p:cNvPr id="184" name="CustomShape 2"/>
          <p:cNvSpPr/>
          <p:nvPr/>
        </p:nvSpPr>
        <p:spPr>
          <a:xfrm>
            <a:off x="0" y="304920"/>
            <a:ext cx="7885800" cy="776880"/>
          </a:xfrm>
          <a:prstGeom prst="rect">
            <a:avLst/>
          </a:prstGeom>
          <a:noFill/>
          <a:ln>
            <a:noFill/>
          </a:ln>
        </p:spPr>
        <p:style>
          <a:lnRef idx="0"/>
          <a:fillRef idx="0"/>
          <a:effectRef idx="0"/>
          <a:fontRef idx="minor"/>
        </p:style>
        <p:txBody>
          <a:bodyPr lIns="90000" rIns="90000" tIns="45000" bIns="45000" anchor="ctr"/>
          <a:p>
            <a:pPr>
              <a:lnSpc>
                <a:spcPct val="90000"/>
              </a:lnSpc>
            </a:pPr>
            <a:r>
              <a:rPr b="1" i="1" lang="en-AU" sz="4400" spc="-1" strike="noStrike">
                <a:solidFill>
                  <a:srgbClr val="000000"/>
                </a:solidFill>
                <a:latin typeface="Calibri"/>
                <a:ea typeface="DejaVu Sans"/>
              </a:rPr>
              <a:t>Re-entry – Why is it so hard?</a:t>
            </a:r>
            <a:endParaRPr b="0" lang="en-AU" sz="4400" spc="-1" strike="noStrike">
              <a:latin typeface="Arial"/>
            </a:endParaRPr>
          </a:p>
        </p:txBody>
      </p:sp>
      <p:sp>
        <p:nvSpPr>
          <p:cNvPr id="185" name="CustomShape 3"/>
          <p:cNvSpPr/>
          <p:nvPr/>
        </p:nvSpPr>
        <p:spPr>
          <a:xfrm>
            <a:off x="1447920" y="1219320"/>
            <a:ext cx="6437880" cy="435024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1" lang="en-AU" sz="4800" spc="-1" strike="noStrike">
                <a:solidFill>
                  <a:srgbClr val="ffffff"/>
                </a:solidFill>
                <a:latin typeface="Calibri"/>
                <a:ea typeface="DejaVu Sans"/>
              </a:rPr>
              <a:t>A culture change</a:t>
            </a:r>
            <a:endParaRPr b="0" lang="en-AU" sz="4800" spc="-1" strike="noStrike">
              <a:latin typeface="Arial"/>
            </a:endParaRPr>
          </a:p>
          <a:p>
            <a:pPr marL="228600" indent="-227520">
              <a:lnSpc>
                <a:spcPct val="90000"/>
              </a:lnSpc>
              <a:spcBef>
                <a:spcPts val="1001"/>
              </a:spcBef>
              <a:buClr>
                <a:srgbClr val="ffffff"/>
              </a:buClr>
              <a:buFont typeface="Arial"/>
              <a:buChar char="•"/>
            </a:pPr>
            <a:r>
              <a:rPr b="1" lang="en-AU" sz="4800" spc="-1" strike="noStrike">
                <a:solidFill>
                  <a:srgbClr val="ffffff"/>
                </a:solidFill>
                <a:latin typeface="Calibri"/>
                <a:ea typeface="DejaVu Sans"/>
              </a:rPr>
              <a:t>A major transition</a:t>
            </a:r>
            <a:endParaRPr b="0" lang="en-AU" sz="4800" spc="-1" strike="noStrike">
              <a:latin typeface="Arial"/>
            </a:endParaRPr>
          </a:p>
          <a:p>
            <a:pPr marL="228600" indent="-227520">
              <a:lnSpc>
                <a:spcPct val="90000"/>
              </a:lnSpc>
              <a:spcBef>
                <a:spcPts val="1001"/>
              </a:spcBef>
              <a:buClr>
                <a:srgbClr val="ffffff"/>
              </a:buClr>
              <a:buFont typeface="Arial"/>
              <a:buChar char="•"/>
            </a:pPr>
            <a:r>
              <a:rPr b="1" lang="en-AU" sz="4800" spc="-1" strike="noStrike">
                <a:solidFill>
                  <a:srgbClr val="ffffff"/>
                </a:solidFill>
                <a:latin typeface="Calibri"/>
                <a:ea typeface="DejaVu Sans"/>
              </a:rPr>
              <a:t>Expectations challenged</a:t>
            </a:r>
            <a:endParaRPr b="0" lang="en-AU" sz="4800" spc="-1" strike="noStrike">
              <a:latin typeface="Arial"/>
            </a:endParaRPr>
          </a:p>
          <a:p>
            <a:pPr marL="228600" indent="-227520">
              <a:lnSpc>
                <a:spcPct val="90000"/>
              </a:lnSpc>
              <a:spcBef>
                <a:spcPts val="1001"/>
              </a:spcBef>
              <a:buClr>
                <a:srgbClr val="ffffff"/>
              </a:buClr>
              <a:buFont typeface="Arial"/>
              <a:buChar char="•"/>
            </a:pPr>
            <a:r>
              <a:rPr b="1" lang="en-AU" sz="4800" spc="-1" strike="noStrike">
                <a:solidFill>
                  <a:srgbClr val="ffffff"/>
                </a:solidFill>
                <a:latin typeface="Calibri"/>
                <a:ea typeface="DejaVu Sans"/>
              </a:rPr>
              <a:t>A time of stress</a:t>
            </a:r>
            <a:endParaRPr b="0" lang="en-AU" sz="4800" spc="-1" strike="noStrike">
              <a:latin typeface="Arial"/>
            </a:endParaRPr>
          </a:p>
          <a:p>
            <a:pPr marL="228600" indent="-227520">
              <a:lnSpc>
                <a:spcPct val="90000"/>
              </a:lnSpc>
              <a:spcBef>
                <a:spcPts val="1001"/>
              </a:spcBef>
              <a:buClr>
                <a:srgbClr val="ffffff"/>
              </a:buClr>
              <a:buFont typeface="Arial"/>
              <a:buChar char="•"/>
            </a:pPr>
            <a:r>
              <a:rPr b="1" lang="en-AU" sz="4800" spc="-1" strike="noStrike">
                <a:solidFill>
                  <a:srgbClr val="ffffff"/>
                </a:solidFill>
                <a:latin typeface="Calibri"/>
                <a:ea typeface="DejaVu Sans"/>
              </a:rPr>
              <a:t>An identity shift</a:t>
            </a:r>
            <a:endParaRPr b="0" lang="en-AU" sz="4800" spc="-1" strike="noStrike">
              <a:latin typeface="Arial"/>
            </a:endParaRPr>
          </a:p>
          <a:p>
            <a:pPr marL="228600" indent="-227520">
              <a:lnSpc>
                <a:spcPct val="90000"/>
              </a:lnSpc>
              <a:spcBef>
                <a:spcPts val="1001"/>
              </a:spcBef>
            </a:pPr>
            <a:endParaRPr b="0" lang="en-AU" sz="4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0" y="304920"/>
            <a:ext cx="9142920" cy="57240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5400" spc="-1" strike="noStrike">
                <a:solidFill>
                  <a:srgbClr val="000000"/>
                </a:solidFill>
                <a:latin typeface="Calibri"/>
                <a:ea typeface="DejaVu Sans"/>
              </a:rPr>
              <a:t>Who am I?</a:t>
            </a:r>
            <a:endParaRPr b="0" lang="en-AU" sz="5400" spc="-1" strike="noStrike">
              <a:latin typeface="Arial"/>
            </a:endParaRPr>
          </a:p>
        </p:txBody>
      </p:sp>
      <p:sp>
        <p:nvSpPr>
          <p:cNvPr id="324" name="CustomShape 2"/>
          <p:cNvSpPr/>
          <p:nvPr/>
        </p:nvSpPr>
        <p:spPr>
          <a:xfrm>
            <a:off x="38160" y="878400"/>
            <a:ext cx="9066600" cy="286416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Arial"/>
              <a:buChar char="•"/>
            </a:pPr>
            <a:r>
              <a:rPr b="1" i="1" lang="en-AU" sz="3600" spc="-1" strike="noStrike">
                <a:solidFill>
                  <a:srgbClr val="ffffff"/>
                </a:solidFill>
                <a:latin typeface="Calibri"/>
                <a:ea typeface="DejaVu Sans"/>
              </a:rPr>
              <a:t>Some key truths to remember:</a:t>
            </a:r>
            <a:endParaRPr b="0" lang="en-AU" sz="3600" spc="-1" strike="noStrike">
              <a:latin typeface="Arial"/>
            </a:endParaRPr>
          </a:p>
          <a:p>
            <a:pPr marL="457200">
              <a:lnSpc>
                <a:spcPct val="90000"/>
              </a:lnSpc>
              <a:spcBef>
                <a:spcPts val="499"/>
              </a:spcBef>
            </a:pPr>
            <a:endParaRPr b="0" lang="en-AU" sz="3600" spc="-1" strike="noStrike">
              <a:latin typeface="Arial"/>
            </a:endParaRPr>
          </a:p>
          <a:p>
            <a:pPr lvl="1" marL="685800" indent="-227520">
              <a:lnSpc>
                <a:spcPct val="90000"/>
              </a:lnSpc>
              <a:spcBef>
                <a:spcPts val="499"/>
              </a:spcBef>
              <a:buClr>
                <a:srgbClr val="ffffff"/>
              </a:buClr>
              <a:buFont typeface="Wingdings" charset="2"/>
              <a:buChar char=""/>
            </a:pPr>
            <a:r>
              <a:rPr b="1" lang="en-AU" sz="3200" spc="-1" strike="noStrike">
                <a:solidFill>
                  <a:srgbClr val="ffffff"/>
                </a:solidFill>
                <a:latin typeface="Calibri"/>
                <a:ea typeface="DejaVu Sans"/>
              </a:rPr>
              <a:t>Our journey is part of that process </a:t>
            </a:r>
            <a:endParaRPr b="0" lang="en-AU" sz="3200" spc="-1" strike="noStrike">
              <a:latin typeface="Arial"/>
            </a:endParaRPr>
          </a:p>
          <a:p>
            <a:pPr>
              <a:lnSpc>
                <a:spcPct val="100000"/>
              </a:lnSpc>
            </a:pPr>
            <a:endParaRPr b="0" lang="en-AU" sz="3200" spc="-1" strike="noStrike">
              <a:latin typeface="Arial"/>
            </a:endParaRPr>
          </a:p>
          <a:p>
            <a:pPr marL="457200">
              <a:lnSpc>
                <a:spcPct val="90000"/>
              </a:lnSpc>
              <a:spcBef>
                <a:spcPts val="499"/>
              </a:spcBef>
            </a:pPr>
            <a:r>
              <a:rPr b="1" i="1" lang="en-AU" sz="2400" spc="-1" strike="noStrike">
                <a:solidFill>
                  <a:srgbClr val="ffffff"/>
                </a:solidFill>
                <a:latin typeface="Calibri"/>
                <a:ea typeface="DejaVu Sans"/>
              </a:rPr>
              <a:t>“</a:t>
            </a:r>
            <a:r>
              <a:rPr b="1" i="1" lang="en-AU" sz="2400" spc="-1" strike="noStrike">
                <a:solidFill>
                  <a:srgbClr val="ffffff"/>
                </a:solidFill>
                <a:latin typeface="Calibri"/>
                <a:ea typeface="DejaVu Sans"/>
              </a:rPr>
              <a:t>The steps of a good man are ordered by the Lord, and he delights in his way.  Tho he stumble, he will not fall, for the Lord upholds him with His hand.”             (Psalms 37:23-24)</a:t>
            </a:r>
            <a:endParaRPr b="0" lang="en-AU" sz="2400" spc="-1" strike="noStrike">
              <a:latin typeface="Arial"/>
            </a:endParaRPr>
          </a:p>
          <a:p>
            <a:pPr marL="457200">
              <a:lnSpc>
                <a:spcPct val="90000"/>
              </a:lnSpc>
              <a:spcBef>
                <a:spcPts val="499"/>
              </a:spcBef>
            </a:pPr>
            <a:endParaRPr b="0" lang="en-AU" sz="2400" spc="-1" strike="noStrike">
              <a:latin typeface="Arial"/>
            </a:endParaRPr>
          </a:p>
        </p:txBody>
      </p:sp>
      <p:sp>
        <p:nvSpPr>
          <p:cNvPr id="325" name="CustomShape 3"/>
          <p:cNvSpPr/>
          <p:nvPr/>
        </p:nvSpPr>
        <p:spPr>
          <a:xfrm>
            <a:off x="4419720" y="3276720"/>
            <a:ext cx="303840" cy="303840"/>
          </a:xfrm>
          <a:prstGeom prst="rect">
            <a:avLst/>
          </a:prstGeom>
          <a:noFill/>
          <a:ln>
            <a:noFill/>
          </a:ln>
        </p:spPr>
        <p:style>
          <a:lnRef idx="0"/>
          <a:fillRef idx="0"/>
          <a:effectRef idx="0"/>
          <a:fontRef idx="minor"/>
        </p:style>
      </p:sp>
      <p:pic>
        <p:nvPicPr>
          <p:cNvPr id="326" name="Picture 6" descr=""/>
          <p:cNvPicPr/>
          <p:nvPr/>
        </p:nvPicPr>
        <p:blipFill>
          <a:blip r:embed="rId1"/>
          <a:stretch/>
        </p:blipFill>
        <p:spPr>
          <a:xfrm>
            <a:off x="2362320" y="3886200"/>
            <a:ext cx="4419360" cy="2646360"/>
          </a:xfrm>
          <a:prstGeom prst="rect">
            <a:avLst/>
          </a:prstGeom>
          <a:ln>
            <a:noFill/>
          </a:ln>
        </p:spPr>
      </p:pic>
    </p:spTree>
  </p:cSld>
  <p:timing>
    <p:tnLst>
      <p:par>
        <p:cTn id="167" dur="indefinite" restart="never" nodeType="tmRoot">
          <p:childTnLst>
            <p:seq>
              <p:cTn id="168"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6458040" y="6356520"/>
            <a:ext cx="20563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6853CCC-B800-4439-B3EE-E9E949F735B4}" type="slidenum">
              <a:rPr b="0" lang="en-AU" sz="1400" spc="-1" strike="noStrike">
                <a:solidFill>
                  <a:srgbClr val="8b8b8b"/>
                </a:solidFill>
                <a:latin typeface="Times New Roman"/>
                <a:ea typeface="DejaVu Sans"/>
              </a:rPr>
              <a:t>&lt;number&gt;</a:t>
            </a:fld>
            <a:endParaRPr b="0" lang="en-AU" sz="1400" spc="-1" strike="noStrike">
              <a:latin typeface="Arial"/>
            </a:endParaRPr>
          </a:p>
        </p:txBody>
      </p:sp>
      <p:sp>
        <p:nvSpPr>
          <p:cNvPr id="328" name="CustomShape 2"/>
          <p:cNvSpPr/>
          <p:nvPr/>
        </p:nvSpPr>
        <p:spPr>
          <a:xfrm>
            <a:off x="0" y="228600"/>
            <a:ext cx="8634960" cy="6530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i="1" lang="en-AU" sz="4400" spc="-1" strike="noStrike">
                <a:solidFill>
                  <a:srgbClr val="000000"/>
                </a:solidFill>
                <a:latin typeface="Calibri"/>
                <a:ea typeface="DejaVu Sans"/>
              </a:rPr>
              <a:t>Checklist for the Returnee</a:t>
            </a:r>
            <a:endParaRPr b="0" lang="en-AU" sz="4400" spc="-1" strike="noStrike">
              <a:latin typeface="Arial"/>
            </a:endParaRPr>
          </a:p>
        </p:txBody>
      </p:sp>
      <p:sp>
        <p:nvSpPr>
          <p:cNvPr id="329" name="CustomShape 3"/>
          <p:cNvSpPr/>
          <p:nvPr/>
        </p:nvSpPr>
        <p:spPr>
          <a:xfrm>
            <a:off x="228600" y="990720"/>
            <a:ext cx="8685720" cy="4799520"/>
          </a:xfrm>
          <a:prstGeom prst="rect">
            <a:avLst/>
          </a:prstGeom>
          <a:gradFill rotWithShape="0">
            <a:gsLst>
              <a:gs pos="0">
                <a:srgbClr val="f08c56"/>
              </a:gs>
              <a:gs pos="100000">
                <a:srgbClr val="f57a27"/>
              </a:gs>
            </a:gsLst>
            <a:lin ang="5400000"/>
          </a:gradFill>
          <a:ln w="6480">
            <a:solidFill>
              <a:srgbClr val="ed7d31"/>
            </a:solidFill>
            <a:miter/>
          </a:ln>
        </p:spPr>
        <p:style>
          <a:lnRef idx="0"/>
          <a:fillRef idx="0"/>
          <a:effectRef idx="0"/>
          <a:fontRef idx="minor"/>
        </p:style>
        <p:txBody>
          <a:bodyPr lIns="90000" rIns="90000" tIns="45000" bIns="45000">
            <a:normAutofit/>
          </a:bodyPr>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Take your time</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Arrange temporary structures</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Don’t act for the sake of action</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Recognise why you are uncomfortable</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Take care of yourself in little ways</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Explore the fun and opportunity-rich sides of change</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Get someone to talk to</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Find out what is waiting in the wings of your life</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Use this transition as the impetus to a new area of learning</a:t>
            </a:r>
            <a:endParaRPr b="0" lang="en-AU" sz="2600" spc="-1" strike="noStrike">
              <a:latin typeface="Arial"/>
            </a:endParaRPr>
          </a:p>
          <a:p>
            <a:pPr marL="228600" indent="-227520">
              <a:lnSpc>
                <a:spcPct val="90000"/>
              </a:lnSpc>
              <a:spcBef>
                <a:spcPts val="1001"/>
              </a:spcBef>
              <a:buClr>
                <a:srgbClr val="ffffff"/>
              </a:buClr>
              <a:buFont typeface="Wingdings" charset="2"/>
              <a:buChar char=""/>
            </a:pPr>
            <a:r>
              <a:rPr b="1" lang="en-AU" sz="2600" spc="-1" strike="noStrike">
                <a:solidFill>
                  <a:srgbClr val="ffffff"/>
                </a:solidFill>
                <a:latin typeface="Calibri"/>
                <a:ea typeface="DejaVu Sans"/>
              </a:rPr>
              <a:t>Recognise that finding transition hard is normal</a:t>
            </a:r>
            <a:endParaRPr b="0" lang="en-AU" sz="2600" spc="-1" strike="noStrike">
              <a:latin typeface="Arial"/>
            </a:endParaRPr>
          </a:p>
          <a:p>
            <a:pPr>
              <a:lnSpc>
                <a:spcPct val="90000"/>
              </a:lnSpc>
              <a:spcBef>
                <a:spcPts val="1001"/>
              </a:spcBef>
            </a:pPr>
            <a:endParaRPr b="0" lang="en-AU" sz="2600" spc="-1" strike="noStrike">
              <a:latin typeface="Arial"/>
            </a:endParaRPr>
          </a:p>
        </p:txBody>
      </p:sp>
    </p:spTree>
  </p:cSld>
  <p:timing>
    <p:tnLst>
      <p:par>
        <p:cTn id="169" dur="indefinite" restart="never" nodeType="tmRoot">
          <p:childTnLst>
            <p:seq>
              <p:cTn id="170"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0" name="Picture 1" descr=""/>
          <p:cNvPicPr/>
          <p:nvPr/>
        </p:nvPicPr>
        <p:blipFill>
          <a:blip r:embed="rId1"/>
          <a:stretch/>
        </p:blipFill>
        <p:spPr>
          <a:xfrm>
            <a:off x="4284360" y="457200"/>
            <a:ext cx="4596120" cy="4494600"/>
          </a:xfrm>
          <a:prstGeom prst="rect">
            <a:avLst/>
          </a:prstGeom>
          <a:ln>
            <a:noFill/>
          </a:ln>
          <a:effectLst>
            <a:reflection algn="bl" blurRad="12700" dir="5400000" dist="5000" endPos="28000" rotWithShape="0" stA="38000" sy="-100000"/>
          </a:effectLst>
        </p:spPr>
      </p:pic>
      <p:sp>
        <p:nvSpPr>
          <p:cNvPr id="331" name="CustomShape 1"/>
          <p:cNvSpPr/>
          <p:nvPr/>
        </p:nvSpPr>
        <p:spPr>
          <a:xfrm>
            <a:off x="838080" y="5257800"/>
            <a:ext cx="7695000" cy="1309320"/>
          </a:xfrm>
          <a:prstGeom prst="rect">
            <a:avLst/>
          </a:prstGeom>
          <a:noFill/>
          <a:ln>
            <a:noFill/>
          </a:ln>
        </p:spPr>
        <p:style>
          <a:lnRef idx="0"/>
          <a:fillRef idx="0"/>
          <a:effectRef idx="0"/>
          <a:fontRef idx="minor"/>
        </p:style>
        <p:txBody>
          <a:bodyPr lIns="90000" rIns="90000" tIns="45000" bIns="45000"/>
          <a:p>
            <a:pPr>
              <a:lnSpc>
                <a:spcPct val="100000"/>
              </a:lnSpc>
            </a:pPr>
            <a:r>
              <a:rPr b="0" lang="en-AU" sz="2000" spc="-1" strike="noStrike">
                <a:solidFill>
                  <a:srgbClr val="000000"/>
                </a:solidFill>
                <a:latin typeface="Arial Rounded MT Bold"/>
                <a:ea typeface="DejaVu Sans"/>
              </a:rPr>
              <a:t>“</a:t>
            </a:r>
            <a:r>
              <a:rPr b="0" lang="en-AU" sz="2000" spc="-1" strike="noStrike">
                <a:solidFill>
                  <a:srgbClr val="000000"/>
                </a:solidFill>
                <a:latin typeface="Arial Rounded MT Bold"/>
                <a:ea typeface="DejaVu Sans"/>
              </a:rPr>
              <a:t>And after you have suffered a little while, the God of all grace, who has called you to his eternal glory in Christ, will himself restore, confirm, strengthen, and establish you.”</a:t>
            </a:r>
            <a:r>
              <a:rPr b="0" lang="en-AU" sz="2000" spc="-1" strike="noStrike">
                <a:solidFill>
                  <a:srgbClr val="000000"/>
                </a:solidFill>
                <a:latin typeface="Arial Rounded MT Bold"/>
                <a:ea typeface="DejaVu Sans"/>
              </a:rPr>
              <a:t>	</a:t>
            </a:r>
            <a:endParaRPr b="0" lang="en-AU" sz="2000" spc="-1" strike="noStrike">
              <a:latin typeface="Arial"/>
            </a:endParaRPr>
          </a:p>
          <a:p>
            <a:pPr>
              <a:lnSpc>
                <a:spcPct val="100000"/>
              </a:lnSpc>
            </a:pPr>
            <a:r>
              <a:rPr b="0" lang="en-AU" sz="2000" spc="-1" strike="noStrike">
                <a:solidFill>
                  <a:srgbClr val="000000"/>
                </a:solidFill>
                <a:latin typeface="Arial Rounded MT Bold"/>
                <a:ea typeface="DejaVu Sans"/>
              </a:rPr>
              <a:t>	</a:t>
            </a:r>
            <a:r>
              <a:rPr b="0" lang="en-AU" sz="2000" spc="-1" strike="noStrike">
                <a:solidFill>
                  <a:srgbClr val="000000"/>
                </a:solidFill>
                <a:latin typeface="Arial Rounded MT Bold"/>
                <a:ea typeface="DejaVu Sans"/>
              </a:rPr>
              <a:t>	</a:t>
            </a:r>
            <a:r>
              <a:rPr b="0" lang="en-AU" sz="2000" spc="-1" strike="noStrike">
                <a:solidFill>
                  <a:srgbClr val="000000"/>
                </a:solidFill>
                <a:latin typeface="Arial Rounded MT Bold"/>
                <a:ea typeface="DejaVu Sans"/>
              </a:rPr>
              <a:t>	</a:t>
            </a:r>
            <a:r>
              <a:rPr b="0" lang="en-AU" sz="2000" spc="-1" strike="noStrike">
                <a:solidFill>
                  <a:srgbClr val="000000"/>
                </a:solidFill>
                <a:latin typeface="Arial Rounded MT Bold"/>
                <a:ea typeface="DejaVu Sans"/>
              </a:rPr>
              <a:t>	</a:t>
            </a:r>
            <a:r>
              <a:rPr b="0" lang="en-AU" sz="2000" spc="-1" strike="noStrike">
                <a:solidFill>
                  <a:srgbClr val="000000"/>
                </a:solidFill>
                <a:latin typeface="Arial Rounded MT Bold"/>
                <a:ea typeface="DejaVu Sans"/>
              </a:rPr>
              <a:t>	</a:t>
            </a:r>
            <a:r>
              <a:rPr b="0" lang="en-AU" sz="2000" spc="-1" strike="noStrike">
                <a:solidFill>
                  <a:srgbClr val="000000"/>
                </a:solidFill>
                <a:latin typeface="Arial Rounded MT Bold"/>
                <a:ea typeface="DejaVu Sans"/>
              </a:rPr>
              <a:t>	</a:t>
            </a:r>
            <a:r>
              <a:rPr b="0" lang="en-AU" sz="2000" spc="-1" strike="noStrike">
                <a:solidFill>
                  <a:srgbClr val="000000"/>
                </a:solidFill>
                <a:latin typeface="Arial Rounded MT Bold"/>
                <a:ea typeface="DejaVu Sans"/>
              </a:rPr>
              <a:t>1 peter 5:10 </a:t>
            </a:r>
            <a:endParaRPr b="0" lang="en-AU" sz="2000" spc="-1" strike="noStrike">
              <a:latin typeface="Arial"/>
            </a:endParaRPr>
          </a:p>
        </p:txBody>
      </p:sp>
      <p:sp>
        <p:nvSpPr>
          <p:cNvPr id="332" name="CustomShape 2"/>
          <p:cNvSpPr/>
          <p:nvPr/>
        </p:nvSpPr>
        <p:spPr>
          <a:xfrm>
            <a:off x="-34920" y="762120"/>
            <a:ext cx="4299480" cy="33829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AU" sz="5400" spc="-1" strike="noStrike">
                <a:solidFill>
                  <a:srgbClr val="005490"/>
                </a:solidFill>
                <a:latin typeface="Calibri"/>
                <a:ea typeface="DejaVu Sans"/>
              </a:rPr>
              <a:t>A Smooth Sea </a:t>
            </a:r>
            <a:endParaRPr b="0" lang="en-AU" sz="5400" spc="-1" strike="noStrike">
              <a:latin typeface="Arial"/>
            </a:endParaRPr>
          </a:p>
          <a:p>
            <a:pPr algn="ctr">
              <a:lnSpc>
                <a:spcPct val="100000"/>
              </a:lnSpc>
            </a:pPr>
            <a:r>
              <a:rPr b="1" lang="en-AU" sz="5400" spc="-1" strike="noStrike">
                <a:solidFill>
                  <a:srgbClr val="005490"/>
                </a:solidFill>
                <a:latin typeface="Calibri"/>
                <a:ea typeface="DejaVu Sans"/>
              </a:rPr>
              <a:t>Never made a</a:t>
            </a:r>
            <a:endParaRPr b="0" lang="en-AU" sz="5400" spc="-1" strike="noStrike">
              <a:latin typeface="Arial"/>
            </a:endParaRPr>
          </a:p>
          <a:p>
            <a:pPr algn="ctr">
              <a:lnSpc>
                <a:spcPct val="100000"/>
              </a:lnSpc>
            </a:pPr>
            <a:r>
              <a:rPr b="1" lang="en-AU" sz="5400" spc="-1" strike="noStrike">
                <a:solidFill>
                  <a:srgbClr val="005490"/>
                </a:solidFill>
                <a:latin typeface="Calibri"/>
                <a:ea typeface="DejaVu Sans"/>
              </a:rPr>
              <a:t>Skilled</a:t>
            </a:r>
            <a:endParaRPr b="0" lang="en-AU" sz="5400" spc="-1" strike="noStrike">
              <a:latin typeface="Arial"/>
            </a:endParaRPr>
          </a:p>
          <a:p>
            <a:pPr algn="ctr">
              <a:lnSpc>
                <a:spcPct val="100000"/>
              </a:lnSpc>
            </a:pPr>
            <a:r>
              <a:rPr b="1" lang="en-AU" sz="5400" spc="-1" strike="noStrike">
                <a:solidFill>
                  <a:srgbClr val="005490"/>
                </a:solidFill>
                <a:latin typeface="Calibri"/>
                <a:ea typeface="DejaVu Sans"/>
              </a:rPr>
              <a:t>Sailor…</a:t>
            </a:r>
            <a:endParaRPr b="0" lang="en-AU" sz="5400" spc="-1" strike="noStrike">
              <a:latin typeface="Arial"/>
            </a:endParaRPr>
          </a:p>
        </p:txBody>
      </p:sp>
    </p:spTree>
  </p:cSld>
  <p:timing>
    <p:tnLst>
      <p:par>
        <p:cTn id="171" dur="indefinite" restart="never" nodeType="tmRoot">
          <p:childTnLst>
            <p:seq>
              <p:cTn id="172"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Picture 2" descr=""/>
          <p:cNvPicPr/>
          <p:nvPr/>
        </p:nvPicPr>
        <p:blipFill>
          <a:blip r:embed="rId1"/>
          <a:stretch/>
        </p:blipFill>
        <p:spPr>
          <a:xfrm>
            <a:off x="1219320" y="1447920"/>
            <a:ext cx="6856920" cy="5142600"/>
          </a:xfrm>
          <a:prstGeom prst="rect">
            <a:avLst/>
          </a:prstGeom>
          <a:ln>
            <a:noFill/>
          </a:ln>
        </p:spPr>
      </p:pic>
      <p:sp>
        <p:nvSpPr>
          <p:cNvPr id="334" name="CustomShape 1"/>
          <p:cNvSpPr/>
          <p:nvPr/>
        </p:nvSpPr>
        <p:spPr>
          <a:xfrm>
            <a:off x="2133720" y="609480"/>
            <a:ext cx="5028120" cy="638280"/>
          </a:xfrm>
          <a:prstGeom prst="rect">
            <a:avLst/>
          </a:prstGeom>
          <a:noFill/>
          <a:ln>
            <a:noFill/>
          </a:ln>
        </p:spPr>
        <p:style>
          <a:lnRef idx="0"/>
          <a:fillRef idx="0"/>
          <a:effectRef idx="0"/>
          <a:fontRef idx="minor"/>
        </p:style>
        <p:txBody>
          <a:bodyPr lIns="90000" rIns="90000" tIns="45000" bIns="45000"/>
          <a:p>
            <a:pPr algn="ctr">
              <a:lnSpc>
                <a:spcPct val="100000"/>
              </a:lnSpc>
            </a:pPr>
            <a:r>
              <a:rPr b="0" lang="en-AU" sz="3600" spc="-1" strike="noStrike">
                <a:solidFill>
                  <a:srgbClr val="000000"/>
                </a:solidFill>
                <a:latin typeface="Calibri"/>
                <a:ea typeface="DejaVu Sans"/>
              </a:rPr>
              <a:t>Questions and thoughts?</a:t>
            </a:r>
            <a:endParaRPr b="0" lang="en-AU" sz="3600" spc="-1" strike="noStrike">
              <a:latin typeface="Arial"/>
            </a:endParaRPr>
          </a:p>
        </p:txBody>
      </p:sp>
    </p:spTree>
  </p:cSld>
  <p:timing>
    <p:tnLst>
      <p:par>
        <p:cTn id="173" dur="indefinite" restart="never" nodeType="tmRoot">
          <p:childTnLst>
            <p:seq>
              <p:cTn id="174"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628560" y="2362320"/>
            <a:ext cx="7885800" cy="132444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AU" sz="6600" spc="-1" strike="noStrike">
                <a:solidFill>
                  <a:srgbClr val="0070c0"/>
                </a:solidFill>
                <a:latin typeface="Calibri Light"/>
                <a:ea typeface="DejaVu Sans"/>
              </a:rPr>
              <a:t>A culture change</a:t>
            </a:r>
            <a:endParaRPr b="0" lang="en-AU" sz="66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0" y="228600"/>
            <a:ext cx="9142920" cy="601560"/>
          </a:xfrm>
          <a:prstGeom prst="rect">
            <a:avLst/>
          </a:prstGeom>
          <a:noFill/>
          <a:ln>
            <a:noFill/>
          </a:ln>
        </p:spPr>
        <p:style>
          <a:lnRef idx="0"/>
          <a:fillRef idx="0"/>
          <a:effectRef idx="0"/>
          <a:fontRef idx="minor"/>
        </p:style>
        <p:txBody>
          <a:bodyPr lIns="90000" rIns="90000" tIns="45000" bIns="45000" anchor="ctr"/>
          <a:p>
            <a:pPr algn="ctr">
              <a:lnSpc>
                <a:spcPct val="90000"/>
              </a:lnSpc>
            </a:pPr>
            <a:r>
              <a:rPr b="1" lang="en-AU" sz="5400" spc="-1" strike="noStrike">
                <a:solidFill>
                  <a:srgbClr val="000000"/>
                </a:solidFill>
                <a:latin typeface="Calibri"/>
                <a:ea typeface="DejaVu Sans"/>
              </a:rPr>
              <a:t>The Process of Enculturation</a:t>
            </a:r>
            <a:endParaRPr b="0" lang="en-AU" sz="5400" spc="-1" strike="noStrike">
              <a:latin typeface="Arial"/>
            </a:endParaRPr>
          </a:p>
        </p:txBody>
      </p:sp>
      <p:pic>
        <p:nvPicPr>
          <p:cNvPr id="188" name="Content Placeholder 3" descr=""/>
          <p:cNvPicPr/>
          <p:nvPr/>
        </p:nvPicPr>
        <p:blipFill>
          <a:blip r:embed="rId1"/>
          <a:stretch/>
        </p:blipFill>
        <p:spPr>
          <a:xfrm>
            <a:off x="533520" y="1095840"/>
            <a:ext cx="3057840" cy="2293200"/>
          </a:xfrm>
          <a:prstGeom prst="rect">
            <a:avLst/>
          </a:prstGeom>
          <a:ln>
            <a:noFill/>
          </a:ln>
        </p:spPr>
      </p:pic>
      <p:pic>
        <p:nvPicPr>
          <p:cNvPr id="189" name="Picture 4" descr=""/>
          <p:cNvPicPr/>
          <p:nvPr/>
        </p:nvPicPr>
        <p:blipFill>
          <a:blip r:embed="rId2"/>
          <a:stretch/>
        </p:blipFill>
        <p:spPr>
          <a:xfrm>
            <a:off x="5914440" y="3390120"/>
            <a:ext cx="2868840" cy="2148480"/>
          </a:xfrm>
          <a:prstGeom prst="rect">
            <a:avLst/>
          </a:prstGeom>
          <a:ln>
            <a:noFill/>
          </a:ln>
        </p:spPr>
      </p:pic>
      <p:pic>
        <p:nvPicPr>
          <p:cNvPr id="190" name="Picture 6" descr=""/>
          <p:cNvPicPr/>
          <p:nvPr/>
        </p:nvPicPr>
        <p:blipFill>
          <a:blip r:embed="rId3"/>
          <a:srcRect l="18898" t="0" r="12012" b="0"/>
          <a:stretch/>
        </p:blipFill>
        <p:spPr>
          <a:xfrm>
            <a:off x="3426120" y="4114800"/>
            <a:ext cx="2381760" cy="2293920"/>
          </a:xfrm>
          <a:prstGeom prst="rect">
            <a:avLst/>
          </a:prstGeom>
          <a:ln>
            <a:noFill/>
          </a:ln>
        </p:spPr>
      </p:pic>
      <p:pic>
        <p:nvPicPr>
          <p:cNvPr id="191" name="Picture 7" descr=""/>
          <p:cNvPicPr/>
          <p:nvPr/>
        </p:nvPicPr>
        <p:blipFill>
          <a:blip r:embed="rId4"/>
          <a:stretch/>
        </p:blipFill>
        <p:spPr>
          <a:xfrm>
            <a:off x="154440" y="3655080"/>
            <a:ext cx="3164760" cy="2268720"/>
          </a:xfrm>
          <a:prstGeom prst="rect">
            <a:avLst/>
          </a:prstGeom>
          <a:ln>
            <a:noFill/>
          </a:ln>
        </p:spPr>
      </p:pic>
      <p:pic>
        <p:nvPicPr>
          <p:cNvPr id="192" name="Picture 8" descr=""/>
          <p:cNvPicPr/>
          <p:nvPr/>
        </p:nvPicPr>
        <p:blipFill>
          <a:blip r:embed="rId5"/>
          <a:stretch/>
        </p:blipFill>
        <p:spPr>
          <a:xfrm>
            <a:off x="4048560" y="1066320"/>
            <a:ext cx="3730320" cy="2237760"/>
          </a:xfrm>
          <a:prstGeom prst="rect">
            <a:avLst/>
          </a:prstGeom>
          <a:ln>
            <a:noFill/>
          </a:ln>
        </p:spPr>
      </p:pic>
    </p:spTree>
  </p:cSld>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10">
                                  <p:stCondLst>
                                    <p:cond delay="0"/>
                                  </p:stCondLst>
                                  <p:childTnLst>
                                    <p:set>
                                      <p:cBhvr>
                                        <p:cTn id="16" dur="1" fill="hold">
                                          <p:stCondLst>
                                            <p:cond delay="0"/>
                                          </p:stCondLst>
                                        </p:cTn>
                                        <p:tgtEl>
                                          <p:spTgt spid="188"/>
                                        </p:tgtEl>
                                        <p:attrNameLst>
                                          <p:attrName>style.visibility</p:attrName>
                                        </p:attrNameLst>
                                      </p:cBhvr>
                                      <p:to>
                                        <p:strVal val="visible"/>
                                      </p:to>
                                    </p:set>
                                    <p:animEffect filter="fade" transition="in">
                                      <p:cBhvr additive="repl">
                                        <p:cTn id="17" dur="5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10">
                                  <p:stCondLst>
                                    <p:cond delay="0"/>
                                  </p:stCondLst>
                                  <p:childTnLst>
                                    <p:set>
                                      <p:cBhvr>
                                        <p:cTn id="21" dur="1" fill="hold">
                                          <p:stCondLst>
                                            <p:cond delay="0"/>
                                          </p:stCondLst>
                                        </p:cTn>
                                        <p:tgtEl>
                                          <p:spTgt spid="192"/>
                                        </p:tgtEl>
                                        <p:attrNameLst>
                                          <p:attrName>style.visibility</p:attrName>
                                        </p:attrNameLst>
                                      </p:cBhvr>
                                      <p:to>
                                        <p:strVal val="visible"/>
                                      </p:to>
                                    </p:set>
                                    <p:animEffect filter="fade" transition="in">
                                      <p:cBhvr additive="repl">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0">
                                  <p:stCondLst>
                                    <p:cond delay="0"/>
                                  </p:stCondLst>
                                  <p:childTnLst>
                                    <p:set>
                                      <p:cBhvr>
                                        <p:cTn id="26" dur="1" fill="hold">
                                          <p:stCondLst>
                                            <p:cond delay="0"/>
                                          </p:stCondLst>
                                        </p:cTn>
                                        <p:tgtEl>
                                          <p:spTgt spid="191"/>
                                        </p:tgtEl>
                                        <p:attrNameLst>
                                          <p:attrName>style.visibility</p:attrName>
                                        </p:attrNameLst>
                                      </p:cBhvr>
                                      <p:to>
                                        <p:strVal val="visible"/>
                                      </p:to>
                                    </p:set>
                                    <p:animEffect filter="fade" transition="in">
                                      <p:cBhvr additive="repl">
                                        <p:cTn id="27" dur="5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10">
                                  <p:stCondLst>
                                    <p:cond delay="0"/>
                                  </p:stCondLst>
                                  <p:childTnLst>
                                    <p:set>
                                      <p:cBhvr>
                                        <p:cTn id="31" dur="1" fill="hold">
                                          <p:stCondLst>
                                            <p:cond delay="0"/>
                                          </p:stCondLst>
                                        </p:cTn>
                                        <p:tgtEl>
                                          <p:spTgt spid="190"/>
                                        </p:tgtEl>
                                        <p:attrNameLst>
                                          <p:attrName>style.visibility</p:attrName>
                                        </p:attrNameLst>
                                      </p:cBhvr>
                                      <p:to>
                                        <p:strVal val="visible"/>
                                      </p:to>
                                    </p:set>
                                    <p:animEffect filter="fade" transition="in">
                                      <p:cBhvr additive="repl">
                                        <p:cTn id="32" dur="500"/>
                                        <p:tgtEl>
                                          <p:spTgt spid="190"/>
                                        </p:tgtEl>
                                      </p:cBhvr>
                                    </p:animEffec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0">
                                  <p:stCondLst>
                                    <p:cond delay="0"/>
                                  </p:stCondLst>
                                  <p:childTnLst>
                                    <p:set>
                                      <p:cBhvr>
                                        <p:cTn id="36" dur="1" fill="hold">
                                          <p:stCondLst>
                                            <p:cond delay="0"/>
                                          </p:stCondLst>
                                        </p:cTn>
                                        <p:tgtEl>
                                          <p:spTgt spid="189"/>
                                        </p:tgtEl>
                                        <p:attrNameLst>
                                          <p:attrName>style.visibility</p:attrName>
                                        </p:attrNameLst>
                                      </p:cBhvr>
                                      <p:to>
                                        <p:strVal val="visible"/>
                                      </p:to>
                                    </p:set>
                                    <p:animEffect filter="fade" transition="in">
                                      <p:cBhvr additive="repl">
                                        <p:cTn id="37" dur="500"/>
                                        <p:tgtEl>
                                          <p:spTgt spid="1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Picture 6" descr=""/>
          <p:cNvPicPr/>
          <p:nvPr/>
        </p:nvPicPr>
        <p:blipFill>
          <a:blip r:embed="rId1"/>
          <a:stretch/>
        </p:blipFill>
        <p:spPr>
          <a:xfrm>
            <a:off x="914400" y="457200"/>
            <a:ext cx="7602480" cy="5718600"/>
          </a:xfrm>
          <a:prstGeom prst="rect">
            <a:avLst/>
          </a:prstGeom>
          <a:ln>
            <a:noFill/>
          </a:ln>
          <a:scene3d>
            <a:camera prst="orthographicFront">
              <a:rot lat="0" lon="10500000" rev="0"/>
            </a:camera>
            <a:lightRig dir="t" rig="threePt"/>
          </a:scene3d>
        </p:spPr>
      </p:pic>
    </p:spTree>
  </p:cSld>
  <p:timing>
    <p:tnLst>
      <p:par>
        <p:cTn id="38" dur="indefinite" restart="never" nodeType="tmRoot">
          <p:childTnLst>
            <p:seq>
              <p:cTn id="39"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628560" y="1825560"/>
            <a:ext cx="7885800" cy="4350240"/>
          </a:xfrm>
          <a:prstGeom prst="rect">
            <a:avLst/>
          </a:prstGeom>
          <a:noFill/>
          <a:ln>
            <a:noFill/>
          </a:ln>
        </p:spPr>
        <p:style>
          <a:lnRef idx="0"/>
          <a:fillRef idx="0"/>
          <a:effectRef idx="0"/>
          <a:fontRef idx="minor"/>
        </p:style>
      </p:sp>
      <p:pic>
        <p:nvPicPr>
          <p:cNvPr id="195" name="Picture 5" descr=""/>
          <p:cNvPicPr/>
          <p:nvPr/>
        </p:nvPicPr>
        <p:blipFill>
          <a:blip r:embed="rId1"/>
          <a:stretch/>
        </p:blipFill>
        <p:spPr>
          <a:xfrm>
            <a:off x="628560" y="752040"/>
            <a:ext cx="7885440" cy="5423760"/>
          </a:xfrm>
          <a:prstGeom prst="rect">
            <a:avLst/>
          </a:prstGeom>
          <a:ln>
            <a:noFill/>
          </a:ln>
        </p:spPr>
      </p:pic>
    </p:spTree>
  </p:cSld>
  <p:timing>
    <p:tnLst>
      <p:par>
        <p:cTn id="40" dur="indefinite" restart="never" nodeType="tmRoot">
          <p:childTnLst>
            <p:seq>
              <p:cTn id="41"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6458040" y="6356520"/>
            <a:ext cx="205632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825CC39-EF10-4E23-AACE-922E042B5179}" type="slidenum">
              <a:rPr b="0" lang="en-AU" sz="1400" spc="-1" strike="noStrike">
                <a:solidFill>
                  <a:srgbClr val="ffffcc"/>
                </a:solidFill>
                <a:latin typeface="Times New Roman"/>
                <a:ea typeface="DejaVu Sans"/>
              </a:rPr>
              <a:t>&lt;number&gt;</a:t>
            </a:fld>
            <a:endParaRPr b="0" lang="en-AU" sz="1400" spc="-1" strike="noStrike">
              <a:latin typeface="Arial"/>
            </a:endParaRPr>
          </a:p>
        </p:txBody>
      </p:sp>
      <p:sp>
        <p:nvSpPr>
          <p:cNvPr id="197" name="CustomShape 2"/>
          <p:cNvSpPr/>
          <p:nvPr/>
        </p:nvSpPr>
        <p:spPr>
          <a:xfrm>
            <a:off x="0" y="289440"/>
            <a:ext cx="7771320" cy="1141920"/>
          </a:xfrm>
          <a:prstGeom prst="rect">
            <a:avLst/>
          </a:prstGeom>
          <a:noFill/>
          <a:ln>
            <a:noFill/>
          </a:ln>
        </p:spPr>
        <p:style>
          <a:lnRef idx="0"/>
          <a:fillRef idx="0"/>
          <a:effectRef idx="0"/>
          <a:fontRef idx="minor"/>
        </p:style>
        <p:txBody>
          <a:bodyPr lIns="90000" rIns="90000" tIns="45000" bIns="45000" anchor="ctr"/>
          <a:p>
            <a:pPr>
              <a:lnSpc>
                <a:spcPct val="90000"/>
              </a:lnSpc>
            </a:pPr>
            <a:r>
              <a:rPr b="1" i="1" lang="en-AU" sz="4400" spc="-1" strike="noStrike">
                <a:solidFill>
                  <a:srgbClr val="000000"/>
                </a:solidFill>
                <a:latin typeface="Calibri"/>
                <a:ea typeface="DejaVu Sans"/>
              </a:rPr>
              <a:t>Cultural Stress…</a:t>
            </a:r>
            <a:endParaRPr b="0" lang="en-AU" sz="4400" spc="-1" strike="noStrike">
              <a:latin typeface="Arial"/>
            </a:endParaRPr>
          </a:p>
        </p:txBody>
      </p:sp>
      <p:sp>
        <p:nvSpPr>
          <p:cNvPr id="198" name="CustomShape 3"/>
          <p:cNvSpPr/>
          <p:nvPr/>
        </p:nvSpPr>
        <p:spPr>
          <a:xfrm>
            <a:off x="628560" y="1825560"/>
            <a:ext cx="7885800" cy="2821320"/>
          </a:xfrm>
          <a:prstGeom prst="rect">
            <a:avLst/>
          </a:prstGeom>
          <a:gradFill rotWithShape="0">
            <a:gsLst>
              <a:gs pos="0">
                <a:srgbClr val="f08c56"/>
              </a:gs>
              <a:gs pos="100000">
                <a:srgbClr val="f57a27"/>
              </a:gs>
            </a:gsLst>
            <a:lin ang="5400000"/>
          </a:gradFill>
          <a:ln>
            <a:noFill/>
          </a:ln>
        </p:spPr>
        <p:style>
          <a:lnRef idx="0"/>
          <a:fillRef idx="0"/>
          <a:effectRef idx="0"/>
          <a:fontRef idx="minor"/>
        </p:style>
        <p:txBody>
          <a:bodyPr lIns="90000" rIns="90000" tIns="45000" bIns="45000"/>
          <a:p>
            <a:pPr marL="228600" indent="-227520" algn="ctr">
              <a:lnSpc>
                <a:spcPct val="90000"/>
              </a:lnSpc>
              <a:spcBef>
                <a:spcPts val="1001"/>
              </a:spcBef>
            </a:pPr>
            <a:r>
              <a:rPr b="1" lang="en-AU" sz="4400" spc="-1" strike="noStrike">
                <a:solidFill>
                  <a:srgbClr val="ffffff"/>
                </a:solidFill>
                <a:latin typeface="Calibri"/>
                <a:ea typeface="DejaVu Sans"/>
              </a:rPr>
              <a:t>‘</a:t>
            </a:r>
            <a:r>
              <a:rPr b="1" lang="en-AU" sz="4400" spc="-1" strike="noStrike">
                <a:solidFill>
                  <a:srgbClr val="ffffff"/>
                </a:solidFill>
                <a:latin typeface="Calibri"/>
                <a:ea typeface="DejaVu Sans"/>
              </a:rPr>
              <a:t>The anxiety that results from losing all our familiar signs and symbols of social intercourse’</a:t>
            </a:r>
            <a:endParaRPr b="0" lang="en-AU" sz="4400" spc="-1" strike="noStrike">
              <a:latin typeface="Arial"/>
            </a:endParaRPr>
          </a:p>
          <a:p>
            <a:pPr marL="228600" indent="-227520" algn="r">
              <a:lnSpc>
                <a:spcPct val="90000"/>
              </a:lnSpc>
              <a:spcBef>
                <a:spcPts val="1001"/>
              </a:spcBef>
            </a:pPr>
            <a:r>
              <a:rPr b="1" lang="en-AU" sz="4400" spc="-1" strike="noStrike">
                <a:solidFill>
                  <a:srgbClr val="ffffff"/>
                </a:solidFill>
                <a:latin typeface="Calibri"/>
                <a:ea typeface="DejaVu Sans"/>
              </a:rPr>
              <a:t>Oberg</a:t>
            </a:r>
            <a:endParaRPr b="0" lang="en-AU" sz="4400" spc="-1" strike="noStrike">
              <a:latin typeface="Arial"/>
            </a:endParaRPr>
          </a:p>
        </p:txBody>
      </p:sp>
    </p:spTree>
  </p:cSld>
  <p:timing>
    <p:tnLst>
      <p:par>
        <p:cTn id="42" dur="indefinite" restart="never" nodeType="tmRoot">
          <p:childTnLst>
            <p:seq>
              <p:cTn id="43"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18834</TotalTime>
  <Application>LibreOffice/6.0.2.1$Windows_X86_64 LibreOffice_project/f7f06a8f319e4b62f9bc5095aa112a65d2f3ac89</Application>
  <Words>1712</Words>
  <Paragraphs>290</Paragraphs>
  <Company>Hewlett-Packard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2010-10-15T09:01:57Z</dcterms:created>
  <dc:creator>Stan</dc:creator>
  <dc:description/>
  <dc:language>en-AU</dc:language>
  <cp:lastModifiedBy>Mark Glover</cp:lastModifiedBy>
  <dcterms:modified xsi:type="dcterms:W3CDTF">2018-09-28T08:55:22Z</dcterms:modified>
  <cp:revision>141</cp:revision>
  <dc:subject/>
  <dc:title>Understanding the  Grace of Giving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42</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42</vt:i4>
  </property>
</Properties>
</file>