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Montserrat Light" panose="020B0604020202020204" charset="0"/>
      <p:regular r:id="rId10"/>
      <p:italic r:id="rId11"/>
    </p:embeddedFont>
    <p:embeddedFont>
      <p:font typeface="Montserrat Medium" panose="020B0604020202020204" charset="0"/>
      <p:regular r:id="rId12"/>
      <p:italic r:id="rId13"/>
    </p:embeddedFont>
    <p:embeddedFont>
      <p:font typeface="Quicksand" panose="020B0604020202020204" charset="0"/>
      <p:regular r:id="rId14"/>
    </p:embeddedFont>
    <p:embeddedFont>
      <p:font typeface="Quicksand Bold" panose="020B0604020202020204" charset="0"/>
      <p:regular r:id="rId15"/>
    </p:embeddedFont>
    <p:embeddedFont>
      <p:font typeface="Quicksand Medium" panose="020B0604020202020204" charset="0"/>
      <p:regular r:id="rId16"/>
    </p:embeddedFont>
    <p:embeddedFont>
      <p:font typeface="Rajdhani Bold" panose="020B0604020202020204" charset="0"/>
      <p:regular r:id="rId17"/>
    </p:embeddedFont>
    <p:embeddedFont>
      <p:font typeface="Segoe UI" panose="020B0502040204020203"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9720D-8D11-DC78-1D17-F2672E19A309}" v="1282" dt="2023-10-24T11:52:59.787"/>
    <p1510:client id="{849DB0E5-5BA3-D58C-E81C-8B11C6545D23}" v="88" dt="2023-10-24T12:38:47.080"/>
    <p1510:client id="{C945C8A3-B058-8E4D-3B4F-BEC2F3EF08B3}" v="572" dt="2023-09-08T10:23:35.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derike Saari" userId="S::friederike.saari@springhouse.fi::c1e6f77b-b9a6-48ba-a3eb-385383260638" providerId="AD" clId="Web-{7FD9720D-8D11-DC78-1D17-F2672E19A309}"/>
    <pc:docChg chg="modSld">
      <pc:chgData name="Friederike Saari" userId="S::friederike.saari@springhouse.fi::c1e6f77b-b9a6-48ba-a3eb-385383260638" providerId="AD" clId="Web-{7FD9720D-8D11-DC78-1D17-F2672E19A309}" dt="2023-10-24T11:52:59.787" v="706" actId="14100"/>
      <pc:docMkLst>
        <pc:docMk/>
      </pc:docMkLst>
      <pc:sldChg chg="modSp">
        <pc:chgData name="Friederike Saari" userId="S::friederike.saari@springhouse.fi::c1e6f77b-b9a6-48ba-a3eb-385383260638" providerId="AD" clId="Web-{7FD9720D-8D11-DC78-1D17-F2672E19A309}" dt="2023-10-24T11:52:59.787" v="706" actId="14100"/>
        <pc:sldMkLst>
          <pc:docMk/>
          <pc:sldMk cId="0" sldId="256"/>
        </pc:sldMkLst>
        <pc:spChg chg="mod">
          <ac:chgData name="Friederike Saari" userId="S::friederike.saari@springhouse.fi::c1e6f77b-b9a6-48ba-a3eb-385383260638" providerId="AD" clId="Web-{7FD9720D-8D11-DC78-1D17-F2672E19A309}" dt="2023-10-24T10:51:07.554" v="0" actId="1076"/>
          <ac:spMkLst>
            <pc:docMk/>
            <pc:sldMk cId="0" sldId="256"/>
            <ac:spMk id="16" creationId="{00000000-0000-0000-0000-000000000000}"/>
          </ac:spMkLst>
        </pc:spChg>
        <pc:spChg chg="mod">
          <ac:chgData name="Friederike Saari" userId="S::friederike.saari@springhouse.fi::c1e6f77b-b9a6-48ba-a3eb-385383260638" providerId="AD" clId="Web-{7FD9720D-8D11-DC78-1D17-F2672E19A309}" dt="2023-10-24T11:17:33.271" v="663" actId="14100"/>
          <ac:spMkLst>
            <pc:docMk/>
            <pc:sldMk cId="0" sldId="256"/>
            <ac:spMk id="38" creationId="{00000000-0000-0000-0000-000000000000}"/>
          </ac:spMkLst>
        </pc:spChg>
        <pc:spChg chg="mod">
          <ac:chgData name="Friederike Saari" userId="S::friederike.saari@springhouse.fi::c1e6f77b-b9a6-48ba-a3eb-385383260638" providerId="AD" clId="Web-{7FD9720D-8D11-DC78-1D17-F2672E19A309}" dt="2023-10-24T11:17:47.739" v="664" actId="14100"/>
          <ac:spMkLst>
            <pc:docMk/>
            <pc:sldMk cId="0" sldId="256"/>
            <ac:spMk id="39" creationId="{00000000-0000-0000-0000-000000000000}"/>
          </ac:spMkLst>
        </pc:spChg>
        <pc:spChg chg="mod">
          <ac:chgData name="Friederike Saari" userId="S::friederike.saari@springhouse.fi::c1e6f77b-b9a6-48ba-a3eb-385383260638" providerId="AD" clId="Web-{7FD9720D-8D11-DC78-1D17-F2672E19A309}" dt="2023-10-24T11:51:14.815" v="695" actId="20577"/>
          <ac:spMkLst>
            <pc:docMk/>
            <pc:sldMk cId="0" sldId="256"/>
            <ac:spMk id="42" creationId="{00000000-0000-0000-0000-000000000000}"/>
          </ac:spMkLst>
        </pc:spChg>
        <pc:spChg chg="mod">
          <ac:chgData name="Friederike Saari" userId="S::friederike.saari@springhouse.fi::c1e6f77b-b9a6-48ba-a3eb-385383260638" providerId="AD" clId="Web-{7FD9720D-8D11-DC78-1D17-F2672E19A309}" dt="2023-10-24T11:52:59.787" v="706" actId="14100"/>
          <ac:spMkLst>
            <pc:docMk/>
            <pc:sldMk cId="0" sldId="256"/>
            <ac:spMk id="43" creationId="{00000000-0000-0000-0000-000000000000}"/>
          </ac:spMkLst>
        </pc:spChg>
        <pc:spChg chg="mod">
          <ac:chgData name="Friederike Saari" userId="S::friederike.saari@springhouse.fi::c1e6f77b-b9a6-48ba-a3eb-385383260638" providerId="AD" clId="Web-{7FD9720D-8D11-DC78-1D17-F2672E19A309}" dt="2023-10-24T11:18:05.677" v="666" actId="14100"/>
          <ac:spMkLst>
            <pc:docMk/>
            <pc:sldMk cId="0" sldId="256"/>
            <ac:spMk id="44" creationId="{00000000-0000-0000-0000-000000000000}"/>
          </ac:spMkLst>
        </pc:spChg>
        <pc:spChg chg="mod">
          <ac:chgData name="Friederike Saari" userId="S::friederike.saari@springhouse.fi::c1e6f77b-b9a6-48ba-a3eb-385383260638" providerId="AD" clId="Web-{7FD9720D-8D11-DC78-1D17-F2672E19A309}" dt="2023-10-24T11:03:58.895" v="373" actId="20577"/>
          <ac:spMkLst>
            <pc:docMk/>
            <pc:sldMk cId="0" sldId="256"/>
            <ac:spMk id="45" creationId="{00000000-0000-0000-0000-000000000000}"/>
          </ac:spMkLst>
        </pc:spChg>
        <pc:spChg chg="mod">
          <ac:chgData name="Friederike Saari" userId="S::friederike.saari@springhouse.fi::c1e6f77b-b9a6-48ba-a3eb-385383260638" providerId="AD" clId="Web-{7FD9720D-8D11-DC78-1D17-F2672E19A309}" dt="2023-10-24T11:51:04.580" v="690" actId="20577"/>
          <ac:spMkLst>
            <pc:docMk/>
            <pc:sldMk cId="0" sldId="256"/>
            <ac:spMk id="47" creationId="{00000000-0000-0000-0000-000000000000}"/>
          </ac:spMkLst>
        </pc:spChg>
        <pc:spChg chg="mod">
          <ac:chgData name="Friederike Saari" userId="S::friederike.saari@springhouse.fi::c1e6f77b-b9a6-48ba-a3eb-385383260638" providerId="AD" clId="Web-{7FD9720D-8D11-DC78-1D17-F2672E19A309}" dt="2023-10-24T11:50:44.267" v="687" actId="20577"/>
          <ac:spMkLst>
            <pc:docMk/>
            <pc:sldMk cId="0" sldId="256"/>
            <ac:spMk id="48" creationId="{00000000-0000-0000-0000-000000000000}"/>
          </ac:spMkLst>
        </pc:spChg>
      </pc:sldChg>
    </pc:docChg>
  </pc:docChgLst>
  <pc:docChgLst>
    <pc:chgData name="Friederike Saari" userId="S::friederike.saari@springhouse.fi::c1e6f77b-b9a6-48ba-a3eb-385383260638" providerId="AD" clId="Web-{C945C8A3-B058-8E4D-3B4F-BEC2F3EF08B3}"/>
    <pc:docChg chg="modSld">
      <pc:chgData name="Friederike Saari" userId="S::friederike.saari@springhouse.fi::c1e6f77b-b9a6-48ba-a3eb-385383260638" providerId="AD" clId="Web-{C945C8A3-B058-8E4D-3B4F-BEC2F3EF08B3}" dt="2023-09-08T10:23:34.814" v="296" actId="20577"/>
      <pc:docMkLst>
        <pc:docMk/>
      </pc:docMkLst>
      <pc:sldChg chg="modSp">
        <pc:chgData name="Friederike Saari" userId="S::friederike.saari@springhouse.fi::c1e6f77b-b9a6-48ba-a3eb-385383260638" providerId="AD" clId="Web-{C945C8A3-B058-8E4D-3B4F-BEC2F3EF08B3}" dt="2023-09-08T10:23:34.814" v="296" actId="20577"/>
        <pc:sldMkLst>
          <pc:docMk/>
          <pc:sldMk cId="0" sldId="256"/>
        </pc:sldMkLst>
        <pc:spChg chg="mod">
          <ac:chgData name="Friederike Saari" userId="S::friederike.saari@springhouse.fi::c1e6f77b-b9a6-48ba-a3eb-385383260638" providerId="AD" clId="Web-{C945C8A3-B058-8E4D-3B4F-BEC2F3EF08B3}" dt="2023-09-08T08:59:40.280" v="2" actId="20577"/>
          <ac:spMkLst>
            <pc:docMk/>
            <pc:sldMk cId="0" sldId="256"/>
            <ac:spMk id="16" creationId="{00000000-0000-0000-0000-000000000000}"/>
          </ac:spMkLst>
        </pc:spChg>
        <pc:spChg chg="mod">
          <ac:chgData name="Friederike Saari" userId="S::friederike.saari@springhouse.fi::c1e6f77b-b9a6-48ba-a3eb-385383260638" providerId="AD" clId="Web-{C945C8A3-B058-8E4D-3B4F-BEC2F3EF08B3}" dt="2023-09-08T10:23:10.923" v="287" actId="20577"/>
          <ac:spMkLst>
            <pc:docMk/>
            <pc:sldMk cId="0" sldId="256"/>
            <ac:spMk id="29" creationId="{00000000-0000-0000-0000-000000000000}"/>
          </ac:spMkLst>
        </pc:spChg>
        <pc:spChg chg="mod">
          <ac:chgData name="Friederike Saari" userId="S::friederike.saari@springhouse.fi::c1e6f77b-b9a6-48ba-a3eb-385383260638" providerId="AD" clId="Web-{C945C8A3-B058-8E4D-3B4F-BEC2F3EF08B3}" dt="2023-09-08T09:00:17.672" v="19" actId="20577"/>
          <ac:spMkLst>
            <pc:docMk/>
            <pc:sldMk cId="0" sldId="256"/>
            <ac:spMk id="34" creationId="{00000000-0000-0000-0000-000000000000}"/>
          </ac:spMkLst>
        </pc:spChg>
        <pc:spChg chg="mod">
          <ac:chgData name="Friederike Saari" userId="S::friederike.saari@springhouse.fi::c1e6f77b-b9a6-48ba-a3eb-385383260638" providerId="AD" clId="Web-{C945C8A3-B058-8E4D-3B4F-BEC2F3EF08B3}" dt="2023-09-08T10:18:59.640" v="109" actId="20577"/>
          <ac:spMkLst>
            <pc:docMk/>
            <pc:sldMk cId="0" sldId="256"/>
            <ac:spMk id="35" creationId="{00000000-0000-0000-0000-000000000000}"/>
          </ac:spMkLst>
        </pc:spChg>
        <pc:spChg chg="mod">
          <ac:chgData name="Friederike Saari" userId="S::friederike.saari@springhouse.fi::c1e6f77b-b9a6-48ba-a3eb-385383260638" providerId="AD" clId="Web-{C945C8A3-B058-8E4D-3B4F-BEC2F3EF08B3}" dt="2023-09-08T10:19:19.609" v="112" actId="20577"/>
          <ac:spMkLst>
            <pc:docMk/>
            <pc:sldMk cId="0" sldId="256"/>
            <ac:spMk id="36" creationId="{00000000-0000-0000-0000-000000000000}"/>
          </ac:spMkLst>
        </pc:spChg>
        <pc:spChg chg="mod">
          <ac:chgData name="Friederike Saari" userId="S::friederike.saari@springhouse.fi::c1e6f77b-b9a6-48ba-a3eb-385383260638" providerId="AD" clId="Web-{C945C8A3-B058-8E4D-3B4F-BEC2F3EF08B3}" dt="2023-09-08T10:23:34.814" v="296" actId="20577"/>
          <ac:spMkLst>
            <pc:docMk/>
            <pc:sldMk cId="0" sldId="256"/>
            <ac:spMk id="37" creationId="{00000000-0000-0000-0000-000000000000}"/>
          </ac:spMkLst>
        </pc:spChg>
        <pc:spChg chg="mod">
          <ac:chgData name="Friederike Saari" userId="S::friederike.saari@springhouse.fi::c1e6f77b-b9a6-48ba-a3eb-385383260638" providerId="AD" clId="Web-{C945C8A3-B058-8E4D-3B4F-BEC2F3EF08B3}" dt="2023-09-08T10:23:30.736" v="295" actId="20577"/>
          <ac:spMkLst>
            <pc:docMk/>
            <pc:sldMk cId="0" sldId="256"/>
            <ac:spMk id="38" creationId="{00000000-0000-0000-0000-000000000000}"/>
          </ac:spMkLst>
        </pc:spChg>
      </pc:sldChg>
    </pc:docChg>
  </pc:docChgLst>
  <pc:docChgLst>
    <pc:chgData name="Friederike Saari" userId="S::friederike.saari@springhouse.fi::c1e6f77b-b9a6-48ba-a3eb-385383260638" providerId="AD" clId="Web-{849DB0E5-5BA3-D58C-E81C-8B11C6545D23}"/>
    <pc:docChg chg="modSld">
      <pc:chgData name="Friederike Saari" userId="S::friederike.saari@springhouse.fi::c1e6f77b-b9a6-48ba-a3eb-385383260638" providerId="AD" clId="Web-{849DB0E5-5BA3-D58C-E81C-8B11C6545D23}" dt="2023-10-24T12:38:47.064" v="52" actId="20577"/>
      <pc:docMkLst>
        <pc:docMk/>
      </pc:docMkLst>
      <pc:sldChg chg="modSp">
        <pc:chgData name="Friederike Saari" userId="S::friederike.saari@springhouse.fi::c1e6f77b-b9a6-48ba-a3eb-385383260638" providerId="AD" clId="Web-{849DB0E5-5BA3-D58C-E81C-8B11C6545D23}" dt="2023-10-24T12:38:47.064" v="52" actId="20577"/>
        <pc:sldMkLst>
          <pc:docMk/>
          <pc:sldMk cId="0" sldId="256"/>
        </pc:sldMkLst>
        <pc:spChg chg="mod">
          <ac:chgData name="Friederike Saari" userId="S::friederike.saari@springhouse.fi::c1e6f77b-b9a6-48ba-a3eb-385383260638" providerId="AD" clId="Web-{849DB0E5-5BA3-D58C-E81C-8B11C6545D23}" dt="2023-10-24T12:38:47.064" v="52" actId="20577"/>
          <ac:spMkLst>
            <pc:docMk/>
            <pc:sldMk cId="0" sldId="256"/>
            <ac:spMk id="5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09464" y="7599012"/>
            <a:ext cx="4050536" cy="2761729"/>
          </a:xfrm>
          <a:custGeom>
            <a:avLst/>
            <a:gdLst/>
            <a:ahLst/>
            <a:cxnLst/>
            <a:rect l="l" t="t" r="r" b="b"/>
            <a:pathLst>
              <a:path w="4050536" h="2761729">
                <a:moveTo>
                  <a:pt x="0" y="0"/>
                </a:moveTo>
                <a:lnTo>
                  <a:pt x="4050536" y="0"/>
                </a:lnTo>
                <a:lnTo>
                  <a:pt x="4050536" y="2761730"/>
                </a:lnTo>
                <a:lnTo>
                  <a:pt x="0" y="2761730"/>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252450" y="5815823"/>
            <a:ext cx="2186437" cy="3044684"/>
            <a:chOff x="0" y="0"/>
            <a:chExt cx="783570" cy="1091146"/>
          </a:xfrm>
        </p:grpSpPr>
        <p:sp>
          <p:nvSpPr>
            <p:cNvPr id="4" name="Freeform 4"/>
            <p:cNvSpPr/>
            <p:nvPr/>
          </p:nvSpPr>
          <p:spPr>
            <a:xfrm>
              <a:off x="0" y="0"/>
              <a:ext cx="783570" cy="1091146"/>
            </a:xfrm>
            <a:custGeom>
              <a:avLst/>
              <a:gdLst/>
              <a:ahLst/>
              <a:cxnLst/>
              <a:rect l="l" t="t" r="r" b="b"/>
              <a:pathLst>
                <a:path w="783570" h="1091146">
                  <a:moveTo>
                    <a:pt x="0" y="0"/>
                  </a:moveTo>
                  <a:lnTo>
                    <a:pt x="783570" y="0"/>
                  </a:lnTo>
                  <a:lnTo>
                    <a:pt x="783570" y="1091146"/>
                  </a:lnTo>
                  <a:lnTo>
                    <a:pt x="0" y="1091146"/>
                  </a:lnTo>
                  <a:close/>
                </a:path>
              </a:pathLst>
            </a:custGeom>
            <a:solidFill>
              <a:srgbClr val="B0A7BE">
                <a:alpha val="47843"/>
              </a:srgbClr>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540"/>
                </a:lnSpc>
              </a:pPr>
              <a:endParaRPr/>
            </a:p>
          </p:txBody>
        </p:sp>
      </p:grpSp>
      <p:sp>
        <p:nvSpPr>
          <p:cNvPr id="6" name="TextBox 6"/>
          <p:cNvSpPr txBox="1"/>
          <p:nvPr/>
        </p:nvSpPr>
        <p:spPr>
          <a:xfrm>
            <a:off x="96871" y="341731"/>
            <a:ext cx="1225403" cy="148590"/>
          </a:xfrm>
          <a:prstGeom prst="rect">
            <a:avLst/>
          </a:prstGeom>
        </p:spPr>
        <p:txBody>
          <a:bodyPr lIns="0" tIns="0" rIns="0" bIns="0" rtlCol="0" anchor="t">
            <a:spAutoFit/>
          </a:bodyPr>
          <a:lstStyle/>
          <a:p>
            <a:pPr algn="ctr">
              <a:lnSpc>
                <a:spcPts val="1260"/>
              </a:lnSpc>
              <a:spcBef>
                <a:spcPct val="0"/>
              </a:spcBef>
            </a:pPr>
            <a:r>
              <a:rPr lang="en-US" sz="900" spc="90">
                <a:solidFill>
                  <a:srgbClr val="000000"/>
                </a:solidFill>
                <a:latin typeface="Montserrat Medium"/>
              </a:rPr>
              <a:t>5 JUNE 2022</a:t>
            </a:r>
          </a:p>
        </p:txBody>
      </p:sp>
      <p:sp>
        <p:nvSpPr>
          <p:cNvPr id="7" name="Freeform 7"/>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sp>
      <p:grpSp>
        <p:nvGrpSpPr>
          <p:cNvPr id="8" name="Group 8"/>
          <p:cNvGrpSpPr/>
          <p:nvPr/>
        </p:nvGrpSpPr>
        <p:grpSpPr>
          <a:xfrm>
            <a:off x="-497130" y="-292090"/>
            <a:ext cx="10630971" cy="1048090"/>
            <a:chOff x="0" y="0"/>
            <a:chExt cx="3809900" cy="375612"/>
          </a:xfrm>
        </p:grpSpPr>
        <p:sp>
          <p:nvSpPr>
            <p:cNvPr id="9" name="Freeform 9"/>
            <p:cNvSpPr/>
            <p:nvPr/>
          </p:nvSpPr>
          <p:spPr>
            <a:xfrm>
              <a:off x="0" y="0"/>
              <a:ext cx="3809900" cy="375612"/>
            </a:xfrm>
            <a:custGeom>
              <a:avLst/>
              <a:gdLst/>
              <a:ahLst/>
              <a:cxnLst/>
              <a:rect l="l" t="t" r="r" b="b"/>
              <a:pathLst>
                <a:path w="3809900" h="375612">
                  <a:moveTo>
                    <a:pt x="0" y="0"/>
                  </a:moveTo>
                  <a:lnTo>
                    <a:pt x="3809900" y="0"/>
                  </a:lnTo>
                  <a:lnTo>
                    <a:pt x="3809900" y="375612"/>
                  </a:lnTo>
                  <a:lnTo>
                    <a:pt x="0" y="375612"/>
                  </a:lnTo>
                  <a:close/>
                </a:path>
              </a:pathLst>
            </a:custGeom>
            <a:solidFill>
              <a:srgbClr val="665784"/>
            </a:solidFill>
          </p:spPr>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1" name="Freeform 11"/>
          <p:cNvSpPr/>
          <p:nvPr/>
        </p:nvSpPr>
        <p:spPr>
          <a:xfrm>
            <a:off x="360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sp>
      <p:grpSp>
        <p:nvGrpSpPr>
          <p:cNvPr id="12" name="Group 12"/>
          <p:cNvGrpSpPr/>
          <p:nvPr/>
        </p:nvGrpSpPr>
        <p:grpSpPr>
          <a:xfrm>
            <a:off x="-344730" y="-139690"/>
            <a:ext cx="10630971" cy="849086"/>
            <a:chOff x="0" y="0"/>
            <a:chExt cx="3809900" cy="304293"/>
          </a:xfrm>
        </p:grpSpPr>
        <p:sp>
          <p:nvSpPr>
            <p:cNvPr id="13" name="Freeform 13"/>
            <p:cNvSpPr/>
            <p:nvPr/>
          </p:nvSpPr>
          <p:spPr>
            <a:xfrm>
              <a:off x="0" y="0"/>
              <a:ext cx="3809900" cy="304293"/>
            </a:xfrm>
            <a:custGeom>
              <a:avLst/>
              <a:gdLst/>
              <a:ahLst/>
              <a:cxnLst/>
              <a:rect l="l" t="t" r="r" b="b"/>
              <a:pathLst>
                <a:path w="3809900" h="304293">
                  <a:moveTo>
                    <a:pt x="0" y="0"/>
                  </a:moveTo>
                  <a:lnTo>
                    <a:pt x="3809900" y="0"/>
                  </a:lnTo>
                  <a:lnTo>
                    <a:pt x="3809900" y="304293"/>
                  </a:lnTo>
                  <a:lnTo>
                    <a:pt x="0" y="304293"/>
                  </a:lnTo>
                  <a:close/>
                </a:path>
              </a:pathLst>
            </a:custGeom>
            <a:solidFill>
              <a:srgbClr val="665784"/>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5" name="Freeform 15"/>
          <p:cNvSpPr/>
          <p:nvPr/>
        </p:nvSpPr>
        <p:spPr>
          <a:xfrm>
            <a:off x="188400" y="72000"/>
            <a:ext cx="1596339" cy="500685"/>
          </a:xfrm>
          <a:custGeom>
            <a:avLst/>
            <a:gdLst/>
            <a:ahLst/>
            <a:cxnLst/>
            <a:rect l="l" t="t" r="r" b="b"/>
            <a:pathLst>
              <a:path w="1596339" h="500685">
                <a:moveTo>
                  <a:pt x="0" y="0"/>
                </a:moveTo>
                <a:lnTo>
                  <a:pt x="1596339" y="0"/>
                </a:lnTo>
                <a:lnTo>
                  <a:pt x="1596339" y="500685"/>
                </a:lnTo>
                <a:lnTo>
                  <a:pt x="0" y="500685"/>
                </a:lnTo>
                <a:lnTo>
                  <a:pt x="0" y="0"/>
                </a:lnTo>
                <a:close/>
              </a:path>
            </a:pathLst>
          </a:custGeom>
          <a:blipFill>
            <a:blip r:embed="rId4"/>
            <a:stretch>
              <a:fillRect/>
            </a:stretch>
          </a:blipFill>
        </p:spPr>
      </p:sp>
      <p:sp>
        <p:nvSpPr>
          <p:cNvPr id="16" name="TextBox 16"/>
          <p:cNvSpPr txBox="1"/>
          <p:nvPr/>
        </p:nvSpPr>
        <p:spPr>
          <a:xfrm>
            <a:off x="21655" y="791499"/>
            <a:ext cx="7363818" cy="868828"/>
          </a:xfrm>
          <a:prstGeom prst="rect">
            <a:avLst/>
          </a:prstGeom>
        </p:spPr>
        <p:txBody>
          <a:bodyPr lIns="0" tIns="0" rIns="0" bIns="0" rtlCol="0" anchor="t">
            <a:spAutoFit/>
          </a:bodyPr>
          <a:lstStyle/>
          <a:p>
            <a:pPr algn="ctr">
              <a:lnSpc>
                <a:spcPts val="3614"/>
              </a:lnSpc>
            </a:pPr>
            <a:r>
              <a:rPr lang="en-US" b="1">
                <a:solidFill>
                  <a:srgbClr val="F794B9"/>
                </a:solidFill>
                <a:ea typeface="+mn-lt"/>
                <a:cs typeface="+mn-lt"/>
              </a:rPr>
              <a:t>WOMEN'S OPPORTUNITIES FOR WORK AND EDUCATION –NAISILLE MAHDOLLISUUKSIA TYÖHÖN JA KOULUTUKSEEN</a:t>
            </a:r>
            <a:endParaRPr lang="fi-FI"/>
          </a:p>
        </p:txBody>
      </p:sp>
      <p:sp>
        <p:nvSpPr>
          <p:cNvPr id="17" name="Freeform 17"/>
          <p:cNvSpPr/>
          <p:nvPr/>
        </p:nvSpPr>
        <p:spPr>
          <a:xfrm>
            <a:off x="36000" y="1331839"/>
            <a:ext cx="3024000" cy="1602720"/>
          </a:xfrm>
          <a:custGeom>
            <a:avLst/>
            <a:gdLst/>
            <a:ahLst/>
            <a:cxnLst/>
            <a:rect l="l" t="t" r="r" b="b"/>
            <a:pathLst>
              <a:path w="3024000" h="1602720">
                <a:moveTo>
                  <a:pt x="0" y="0"/>
                </a:moveTo>
                <a:lnTo>
                  <a:pt x="3024000" y="0"/>
                </a:lnTo>
                <a:lnTo>
                  <a:pt x="3024000" y="1602720"/>
                </a:lnTo>
                <a:lnTo>
                  <a:pt x="0" y="1602720"/>
                </a:lnTo>
                <a:lnTo>
                  <a:pt x="0" y="0"/>
                </a:lnTo>
                <a:close/>
              </a:path>
            </a:pathLst>
          </a:custGeom>
          <a:blipFill>
            <a:blip r:embed="rId5">
              <a:alphaModFix amt="55000"/>
              <a:extLst>
                <a:ext uri="{96DAC541-7B7A-43D3-8B79-37D633B846F1}">
                  <asvg:svgBlip xmlns:asvg="http://schemas.microsoft.com/office/drawing/2016/SVG/main" r:embed="rId6"/>
                </a:ext>
              </a:extLst>
            </a:blip>
            <a:stretch>
              <a:fillRect/>
            </a:stretch>
          </a:blipFill>
        </p:spPr>
      </p:sp>
      <p:grpSp>
        <p:nvGrpSpPr>
          <p:cNvPr id="18" name="Group 18"/>
          <p:cNvGrpSpPr/>
          <p:nvPr/>
        </p:nvGrpSpPr>
        <p:grpSpPr>
          <a:xfrm>
            <a:off x="3625324" y="1939035"/>
            <a:ext cx="3836585" cy="425745"/>
            <a:chOff x="0" y="0"/>
            <a:chExt cx="1374946" cy="152577"/>
          </a:xfrm>
        </p:grpSpPr>
        <p:sp>
          <p:nvSpPr>
            <p:cNvPr id="19" name="Freeform 19"/>
            <p:cNvSpPr/>
            <p:nvPr/>
          </p:nvSpPr>
          <p:spPr>
            <a:xfrm>
              <a:off x="0" y="0"/>
              <a:ext cx="1374946" cy="152577"/>
            </a:xfrm>
            <a:custGeom>
              <a:avLst/>
              <a:gdLst/>
              <a:ahLst/>
              <a:cxnLst/>
              <a:rect l="l" t="t" r="r" b="b"/>
              <a:pathLst>
                <a:path w="1374946" h="152577">
                  <a:moveTo>
                    <a:pt x="0" y="0"/>
                  </a:moveTo>
                  <a:lnTo>
                    <a:pt x="1374946" y="0"/>
                  </a:lnTo>
                  <a:lnTo>
                    <a:pt x="1374946" y="152577"/>
                  </a:lnTo>
                  <a:lnTo>
                    <a:pt x="0" y="152577"/>
                  </a:lnTo>
                  <a:close/>
                </a:path>
              </a:pathLst>
            </a:custGeom>
            <a:solidFill>
              <a:srgbClr val="665784"/>
            </a:solidFill>
          </p:spPr>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188400" y="2937187"/>
            <a:ext cx="7254090" cy="480363"/>
            <a:chOff x="0" y="0"/>
            <a:chExt cx="2587434" cy="171339"/>
          </a:xfrm>
        </p:grpSpPr>
        <p:sp>
          <p:nvSpPr>
            <p:cNvPr id="22" name="Freeform 22"/>
            <p:cNvSpPr/>
            <p:nvPr/>
          </p:nvSpPr>
          <p:spPr>
            <a:xfrm>
              <a:off x="0" y="0"/>
              <a:ext cx="2587434" cy="171339"/>
            </a:xfrm>
            <a:custGeom>
              <a:avLst/>
              <a:gdLst/>
              <a:ahLst/>
              <a:cxnLst/>
              <a:rect l="l" t="t" r="r" b="b"/>
              <a:pathLst>
                <a:path w="2587434" h="171339">
                  <a:moveTo>
                    <a:pt x="0" y="0"/>
                  </a:moveTo>
                  <a:lnTo>
                    <a:pt x="2587434" y="0"/>
                  </a:lnTo>
                  <a:lnTo>
                    <a:pt x="2587434" y="171339"/>
                  </a:lnTo>
                  <a:lnTo>
                    <a:pt x="0" y="171339"/>
                  </a:lnTo>
                  <a:close/>
                </a:path>
              </a:pathLst>
            </a:custGeom>
            <a:solidFill>
              <a:srgbClr val="F794B9"/>
            </a:solidFill>
          </p:spPr>
        </p:sp>
        <p:sp>
          <p:nvSpPr>
            <p:cNvPr id="23" name="TextBox 23"/>
            <p:cNvSpPr txBox="1"/>
            <p:nvPr/>
          </p:nvSpPr>
          <p:spPr>
            <a:xfrm>
              <a:off x="0" y="-28575"/>
              <a:ext cx="812800" cy="841375"/>
            </a:xfrm>
            <a:prstGeom prst="rect">
              <a:avLst/>
            </a:prstGeom>
          </p:spPr>
          <p:txBody>
            <a:bodyPr lIns="51041" tIns="51041" rIns="51041" bIns="51041" rtlCol="0" anchor="ctr"/>
            <a:lstStyle/>
            <a:p>
              <a:pPr algn="ctr">
                <a:lnSpc>
                  <a:spcPts val="1960"/>
                </a:lnSpc>
              </a:pPr>
              <a:endParaRPr/>
            </a:p>
          </p:txBody>
        </p:sp>
      </p:grpSp>
      <p:grpSp>
        <p:nvGrpSpPr>
          <p:cNvPr id="24" name="Group 24"/>
          <p:cNvGrpSpPr/>
          <p:nvPr/>
        </p:nvGrpSpPr>
        <p:grpSpPr>
          <a:xfrm>
            <a:off x="-906003" y="10322642"/>
            <a:ext cx="10630971" cy="661448"/>
            <a:chOff x="0" y="0"/>
            <a:chExt cx="3809900" cy="237048"/>
          </a:xfrm>
        </p:grpSpPr>
        <p:sp>
          <p:nvSpPr>
            <p:cNvPr id="25" name="Freeform 25"/>
            <p:cNvSpPr/>
            <p:nvPr/>
          </p:nvSpPr>
          <p:spPr>
            <a:xfrm>
              <a:off x="0" y="0"/>
              <a:ext cx="3809900" cy="237048"/>
            </a:xfrm>
            <a:custGeom>
              <a:avLst/>
              <a:gdLst/>
              <a:ahLst/>
              <a:cxnLst/>
              <a:rect l="l" t="t" r="r" b="b"/>
              <a:pathLst>
                <a:path w="3809900" h="237048">
                  <a:moveTo>
                    <a:pt x="0" y="0"/>
                  </a:moveTo>
                  <a:lnTo>
                    <a:pt x="3809900" y="0"/>
                  </a:lnTo>
                  <a:lnTo>
                    <a:pt x="3809900" y="237048"/>
                  </a:lnTo>
                  <a:lnTo>
                    <a:pt x="0" y="237048"/>
                  </a:lnTo>
                  <a:close/>
                </a:path>
              </a:pathLst>
            </a:custGeom>
            <a:solidFill>
              <a:srgbClr val="F794B9"/>
            </a:solidFill>
          </p:spPr>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27" name="Freeform 27"/>
          <p:cNvSpPr/>
          <p:nvPr/>
        </p:nvSpPr>
        <p:spPr>
          <a:xfrm>
            <a:off x="98091" y="10360742"/>
            <a:ext cx="1425803" cy="299419"/>
          </a:xfrm>
          <a:custGeom>
            <a:avLst/>
            <a:gdLst/>
            <a:ahLst/>
            <a:cxnLst/>
            <a:rect l="l" t="t" r="r" b="b"/>
            <a:pathLst>
              <a:path w="1425803" h="299419">
                <a:moveTo>
                  <a:pt x="0" y="0"/>
                </a:moveTo>
                <a:lnTo>
                  <a:pt x="1425803" y="0"/>
                </a:lnTo>
                <a:lnTo>
                  <a:pt x="1425803" y="299418"/>
                </a:lnTo>
                <a:lnTo>
                  <a:pt x="0" y="299418"/>
                </a:lnTo>
                <a:lnTo>
                  <a:pt x="0" y="0"/>
                </a:lnTo>
                <a:close/>
              </a:path>
            </a:pathLst>
          </a:custGeom>
          <a:blipFill>
            <a:blip r:embed="rId7"/>
            <a:stretch>
              <a:fillRect/>
            </a:stretch>
          </a:blipFill>
        </p:spPr>
      </p:sp>
      <p:sp>
        <p:nvSpPr>
          <p:cNvPr id="28" name="Freeform 28"/>
          <p:cNvSpPr/>
          <p:nvPr/>
        </p:nvSpPr>
        <p:spPr>
          <a:xfrm>
            <a:off x="5284549" y="3651484"/>
            <a:ext cx="2102921" cy="1751683"/>
          </a:xfrm>
          <a:custGeom>
            <a:avLst/>
            <a:gdLst/>
            <a:ahLst/>
            <a:cxnLst/>
            <a:rect l="l" t="t" r="r" b="b"/>
            <a:pathLst>
              <a:path w="2102921" h="1751683">
                <a:moveTo>
                  <a:pt x="0" y="0"/>
                </a:moveTo>
                <a:lnTo>
                  <a:pt x="2102920" y="0"/>
                </a:lnTo>
                <a:lnTo>
                  <a:pt x="2102920" y="1751683"/>
                </a:lnTo>
                <a:lnTo>
                  <a:pt x="0" y="1751683"/>
                </a:lnTo>
                <a:lnTo>
                  <a:pt x="0" y="0"/>
                </a:lnTo>
                <a:close/>
              </a:path>
            </a:pathLst>
          </a:custGeom>
          <a:blipFill>
            <a:blip r:embed="rId8"/>
            <a:stretch>
              <a:fillRect/>
            </a:stretch>
          </a:blipFill>
        </p:spPr>
      </p:sp>
      <p:sp>
        <p:nvSpPr>
          <p:cNvPr id="29" name="TextBox 29"/>
          <p:cNvSpPr txBox="1"/>
          <p:nvPr/>
        </p:nvSpPr>
        <p:spPr>
          <a:xfrm>
            <a:off x="273407" y="3670534"/>
            <a:ext cx="2298916" cy="1258934"/>
          </a:xfrm>
          <a:prstGeom prst="rect">
            <a:avLst/>
          </a:prstGeom>
        </p:spPr>
        <p:txBody>
          <a:bodyPr lIns="0" tIns="0" rIns="0" bIns="0" rtlCol="0" anchor="t">
            <a:spAutoFit/>
          </a:bodyPr>
          <a:lstStyle/>
          <a:p>
            <a:pPr>
              <a:lnSpc>
                <a:spcPts val="1120"/>
              </a:lnSpc>
            </a:pPr>
            <a:r>
              <a:rPr lang="en-US" sz="800" spc="12" err="1">
                <a:solidFill>
                  <a:srgbClr val="000000"/>
                </a:solidFill>
                <a:latin typeface="Quicksand"/>
              </a:rPr>
              <a:t>Islannin</a:t>
            </a:r>
            <a:r>
              <a:rPr lang="en-US" sz="800" spc="12">
                <a:solidFill>
                  <a:srgbClr val="000000"/>
                </a:solidFill>
                <a:latin typeface="Quicksand"/>
              </a:rPr>
              <a:t> </a:t>
            </a:r>
            <a:r>
              <a:rPr lang="en-US" sz="800" spc="12" err="1">
                <a:solidFill>
                  <a:srgbClr val="000000"/>
                </a:solidFill>
                <a:latin typeface="Quicksand"/>
              </a:rPr>
              <a:t>ensimmäiseen</a:t>
            </a:r>
            <a:r>
              <a:rPr lang="en-US" sz="800" spc="12">
                <a:solidFill>
                  <a:srgbClr val="000000"/>
                </a:solidFill>
                <a:latin typeface="Quicksand"/>
              </a:rPr>
              <a:t> </a:t>
            </a:r>
            <a:r>
              <a:rPr lang="en-US" sz="800" spc="12" err="1">
                <a:solidFill>
                  <a:srgbClr val="000000"/>
                </a:solidFill>
                <a:latin typeface="Quicksand"/>
              </a:rPr>
              <a:t>pilotiiryhmään</a:t>
            </a:r>
            <a:r>
              <a:rPr lang="en-US" sz="800" spc="12">
                <a:solidFill>
                  <a:srgbClr val="000000"/>
                </a:solidFill>
                <a:latin typeface="Quicksand"/>
              </a:rPr>
              <a:t> </a:t>
            </a:r>
            <a:r>
              <a:rPr lang="en-US" sz="800" spc="12" err="1">
                <a:solidFill>
                  <a:srgbClr val="000000"/>
                </a:solidFill>
                <a:latin typeface="Quicksand"/>
              </a:rPr>
              <a:t>osallistui</a:t>
            </a:r>
            <a:r>
              <a:rPr lang="en-US" sz="800" spc="12">
                <a:solidFill>
                  <a:srgbClr val="000000"/>
                </a:solidFill>
                <a:latin typeface="Quicksand"/>
              </a:rPr>
              <a:t> 11 </a:t>
            </a:r>
            <a:r>
              <a:rPr lang="en-US" sz="800" spc="12" err="1">
                <a:solidFill>
                  <a:srgbClr val="000000"/>
                </a:solidFill>
                <a:latin typeface="Quicksand"/>
              </a:rPr>
              <a:t>naista</a:t>
            </a:r>
            <a:r>
              <a:rPr lang="en-US" sz="800" spc="12">
                <a:solidFill>
                  <a:srgbClr val="000000"/>
                </a:solidFill>
                <a:latin typeface="Quicksand"/>
              </a:rPr>
              <a:t>. </a:t>
            </a:r>
            <a:r>
              <a:rPr lang="en-US" sz="800" spc="12" err="1">
                <a:solidFill>
                  <a:srgbClr val="000000"/>
                </a:solidFill>
                <a:latin typeface="Quicksand"/>
              </a:rPr>
              <a:t>Tapasimme</a:t>
            </a:r>
            <a:r>
              <a:rPr lang="en-US" sz="800" spc="12">
                <a:solidFill>
                  <a:srgbClr val="000000"/>
                </a:solidFill>
                <a:latin typeface="Quicksand"/>
              </a:rPr>
              <a:t> </a:t>
            </a:r>
            <a:r>
              <a:rPr lang="en-US" sz="800" spc="12" err="1">
                <a:solidFill>
                  <a:srgbClr val="000000"/>
                </a:solidFill>
                <a:latin typeface="Quicksand"/>
              </a:rPr>
              <a:t>tammikuusta</a:t>
            </a:r>
            <a:r>
              <a:rPr lang="en-US" sz="800" spc="12">
                <a:solidFill>
                  <a:srgbClr val="000000"/>
                </a:solidFill>
                <a:latin typeface="Quicksand"/>
              </a:rPr>
              <a:t> </a:t>
            </a:r>
            <a:r>
              <a:rPr lang="en-US" sz="800" spc="12" err="1">
                <a:solidFill>
                  <a:srgbClr val="000000"/>
                </a:solidFill>
                <a:latin typeface="Quicksand"/>
              </a:rPr>
              <a:t>huhtikuun</a:t>
            </a:r>
            <a:r>
              <a:rPr lang="en-US" sz="800" spc="12">
                <a:solidFill>
                  <a:srgbClr val="000000"/>
                </a:solidFill>
                <a:latin typeface="Quicksand"/>
              </a:rPr>
              <a:t> </a:t>
            </a:r>
            <a:r>
              <a:rPr lang="en-US" sz="800" spc="12" err="1">
                <a:solidFill>
                  <a:srgbClr val="000000"/>
                </a:solidFill>
                <a:latin typeface="Quicksand"/>
              </a:rPr>
              <a:t>loppuun</a:t>
            </a:r>
            <a:r>
              <a:rPr lang="en-US" sz="800" spc="12">
                <a:solidFill>
                  <a:srgbClr val="000000"/>
                </a:solidFill>
                <a:latin typeface="Quicksand"/>
              </a:rPr>
              <a:t> </a:t>
            </a:r>
            <a:r>
              <a:rPr lang="en-US" sz="800" spc="12" err="1">
                <a:solidFill>
                  <a:srgbClr val="000000"/>
                </a:solidFill>
                <a:latin typeface="Quicksand"/>
              </a:rPr>
              <a:t>joka</a:t>
            </a:r>
            <a:r>
              <a:rPr lang="en-US" sz="800" spc="12">
                <a:solidFill>
                  <a:srgbClr val="000000"/>
                </a:solidFill>
                <a:latin typeface="Quicksand"/>
              </a:rPr>
              <a:t> </a:t>
            </a:r>
            <a:r>
              <a:rPr lang="en-US" sz="800" spc="12" err="1">
                <a:solidFill>
                  <a:srgbClr val="000000"/>
                </a:solidFill>
                <a:latin typeface="Quicksand"/>
              </a:rPr>
              <a:t>perjantai</a:t>
            </a:r>
            <a:r>
              <a:rPr lang="en-US" sz="800" spc="12">
                <a:solidFill>
                  <a:srgbClr val="000000"/>
                </a:solidFill>
                <a:latin typeface="Quicksand"/>
              </a:rPr>
              <a:t>, </a:t>
            </a:r>
            <a:r>
              <a:rPr lang="en-US" sz="800" spc="12" err="1">
                <a:solidFill>
                  <a:srgbClr val="000000"/>
                </a:solidFill>
                <a:latin typeface="Quicksand"/>
              </a:rPr>
              <a:t>yhteensä</a:t>
            </a:r>
            <a:r>
              <a:rPr lang="en-US" sz="800" spc="12">
                <a:solidFill>
                  <a:srgbClr val="000000"/>
                </a:solidFill>
                <a:latin typeface="Quicksand"/>
              </a:rPr>
              <a:t> 30 </a:t>
            </a:r>
            <a:r>
              <a:rPr lang="en-US" sz="800" spc="12" err="1">
                <a:solidFill>
                  <a:srgbClr val="000000"/>
                </a:solidFill>
                <a:latin typeface="Quicksand"/>
              </a:rPr>
              <a:t>tuntia</a:t>
            </a:r>
            <a:r>
              <a:rPr lang="en-US" sz="800" spc="12">
                <a:solidFill>
                  <a:srgbClr val="000000"/>
                </a:solidFill>
                <a:latin typeface="Quicksand"/>
              </a:rPr>
              <a:t>. </a:t>
            </a:r>
            <a:r>
              <a:rPr lang="en-US" sz="800" spc="12" err="1">
                <a:solidFill>
                  <a:srgbClr val="000000"/>
                </a:solidFill>
                <a:latin typeface="Quicksand"/>
              </a:rPr>
              <a:t>Ryhmä</a:t>
            </a:r>
            <a:r>
              <a:rPr lang="en-US" sz="800" spc="12">
                <a:solidFill>
                  <a:srgbClr val="000000"/>
                </a:solidFill>
                <a:latin typeface="Quicksand"/>
              </a:rPr>
              <a:t> </a:t>
            </a:r>
            <a:r>
              <a:rPr lang="en-US" sz="800" spc="12" err="1">
                <a:solidFill>
                  <a:srgbClr val="000000"/>
                </a:solidFill>
                <a:latin typeface="Quicksand"/>
              </a:rPr>
              <a:t>oli</a:t>
            </a:r>
            <a:r>
              <a:rPr lang="en-US" sz="800" spc="12">
                <a:solidFill>
                  <a:srgbClr val="000000"/>
                </a:solidFill>
                <a:latin typeface="Quicksand"/>
              </a:rPr>
              <a:t> </a:t>
            </a:r>
            <a:r>
              <a:rPr lang="en-US" sz="800" spc="12" err="1">
                <a:solidFill>
                  <a:srgbClr val="000000"/>
                </a:solidFill>
                <a:latin typeface="Quicksand"/>
              </a:rPr>
              <a:t>kiinnostunut</a:t>
            </a:r>
            <a:r>
              <a:rPr lang="en-US" sz="800" spc="12">
                <a:solidFill>
                  <a:srgbClr val="000000"/>
                </a:solidFill>
                <a:latin typeface="Quicksand"/>
              </a:rPr>
              <a:t> </a:t>
            </a:r>
            <a:r>
              <a:rPr lang="en-US" sz="800" spc="12" err="1">
                <a:solidFill>
                  <a:srgbClr val="000000"/>
                </a:solidFill>
                <a:latin typeface="Quicksand"/>
              </a:rPr>
              <a:t>yrittäjyydestä</a:t>
            </a:r>
            <a:r>
              <a:rPr lang="en-US" sz="800" spc="12">
                <a:solidFill>
                  <a:srgbClr val="000000"/>
                </a:solidFill>
                <a:latin typeface="Quicksand"/>
              </a:rPr>
              <a:t> ja </a:t>
            </a:r>
            <a:r>
              <a:rPr lang="en-US" sz="800" spc="12" err="1">
                <a:solidFill>
                  <a:srgbClr val="000000"/>
                </a:solidFill>
                <a:latin typeface="Quicksand"/>
              </a:rPr>
              <a:t>mahdollisuuksista</a:t>
            </a:r>
            <a:r>
              <a:rPr lang="en-US" sz="800" spc="12">
                <a:solidFill>
                  <a:srgbClr val="000000"/>
                </a:solidFill>
                <a:latin typeface="Quicksand"/>
              </a:rPr>
              <a:t> </a:t>
            </a:r>
            <a:r>
              <a:rPr lang="en-US" sz="800" spc="12" err="1">
                <a:solidFill>
                  <a:srgbClr val="000000"/>
                </a:solidFill>
                <a:latin typeface="Quicksand"/>
              </a:rPr>
              <a:t>perustaa</a:t>
            </a:r>
            <a:r>
              <a:rPr lang="en-US" sz="800" spc="12">
                <a:solidFill>
                  <a:srgbClr val="000000"/>
                </a:solidFill>
                <a:latin typeface="Quicksand"/>
              </a:rPr>
              <a:t> </a:t>
            </a:r>
            <a:r>
              <a:rPr lang="en-US" sz="800" spc="12" err="1">
                <a:solidFill>
                  <a:srgbClr val="000000"/>
                </a:solidFill>
                <a:latin typeface="Quicksand"/>
              </a:rPr>
              <a:t>oman</a:t>
            </a:r>
            <a:r>
              <a:rPr lang="en-US" sz="800" spc="12">
                <a:solidFill>
                  <a:srgbClr val="000000"/>
                </a:solidFill>
                <a:latin typeface="Quicksand"/>
              </a:rPr>
              <a:t> </a:t>
            </a:r>
            <a:r>
              <a:rPr lang="en-US" sz="800" spc="12" err="1">
                <a:solidFill>
                  <a:srgbClr val="000000"/>
                </a:solidFill>
                <a:latin typeface="Quicksand"/>
              </a:rPr>
              <a:t>yrityksen</a:t>
            </a:r>
            <a:r>
              <a:rPr lang="en-US" sz="800" spc="12">
                <a:solidFill>
                  <a:srgbClr val="000000"/>
                </a:solidFill>
                <a:latin typeface="Quicksand"/>
              </a:rPr>
              <a:t>. </a:t>
            </a:r>
            <a:r>
              <a:rPr lang="en-US" sz="800" spc="12" err="1">
                <a:solidFill>
                  <a:srgbClr val="000000"/>
                </a:solidFill>
                <a:latin typeface="Quicksand"/>
              </a:rPr>
              <a:t>Kurssin</a:t>
            </a:r>
            <a:r>
              <a:rPr lang="en-US" sz="800" spc="12">
                <a:solidFill>
                  <a:srgbClr val="000000"/>
                </a:solidFill>
                <a:latin typeface="Quicksand"/>
              </a:rPr>
              <a:t> </a:t>
            </a:r>
            <a:r>
              <a:rPr lang="en-US" sz="800" spc="12" err="1">
                <a:solidFill>
                  <a:srgbClr val="000000"/>
                </a:solidFill>
                <a:latin typeface="Quicksand"/>
              </a:rPr>
              <a:t>loppuun</a:t>
            </a:r>
            <a:r>
              <a:rPr lang="en-US" sz="800" spc="12">
                <a:solidFill>
                  <a:srgbClr val="000000"/>
                </a:solidFill>
                <a:latin typeface="Quicksand"/>
              </a:rPr>
              <a:t> </a:t>
            </a:r>
            <a:r>
              <a:rPr lang="en-US" sz="800" spc="12" err="1">
                <a:solidFill>
                  <a:srgbClr val="000000"/>
                </a:solidFill>
                <a:latin typeface="Quicksand"/>
              </a:rPr>
              <a:t>mennessä</a:t>
            </a:r>
            <a:r>
              <a:rPr lang="en-US" sz="800" spc="12">
                <a:solidFill>
                  <a:srgbClr val="000000"/>
                </a:solidFill>
                <a:latin typeface="Quicksand"/>
              </a:rPr>
              <a:t> 3 </a:t>
            </a:r>
            <a:r>
              <a:rPr lang="en-US" sz="800" spc="12" err="1">
                <a:solidFill>
                  <a:srgbClr val="000000"/>
                </a:solidFill>
                <a:latin typeface="Quicksand"/>
              </a:rPr>
              <a:t>naista</a:t>
            </a:r>
            <a:r>
              <a:rPr lang="en-US" sz="800" spc="12">
                <a:solidFill>
                  <a:srgbClr val="000000"/>
                </a:solidFill>
                <a:latin typeface="Quicksand"/>
              </a:rPr>
              <a:t> </a:t>
            </a:r>
            <a:r>
              <a:rPr lang="en-US" sz="800" spc="12" err="1">
                <a:solidFill>
                  <a:srgbClr val="000000"/>
                </a:solidFill>
                <a:latin typeface="Quicksand"/>
              </a:rPr>
              <a:t>oli</a:t>
            </a:r>
            <a:r>
              <a:rPr lang="en-US" sz="800" spc="12">
                <a:solidFill>
                  <a:srgbClr val="000000"/>
                </a:solidFill>
                <a:latin typeface="Quicksand"/>
              </a:rPr>
              <a:t> </a:t>
            </a:r>
            <a:r>
              <a:rPr lang="en-US" sz="800" spc="12" err="1">
                <a:solidFill>
                  <a:srgbClr val="000000"/>
                </a:solidFill>
                <a:latin typeface="Quicksand"/>
              </a:rPr>
              <a:t>työllistynyt</a:t>
            </a:r>
            <a:r>
              <a:rPr lang="en-US" sz="800" spc="12">
                <a:solidFill>
                  <a:srgbClr val="000000"/>
                </a:solidFill>
                <a:latin typeface="Quicksand"/>
              </a:rPr>
              <a:t>, </a:t>
            </a:r>
            <a:r>
              <a:rPr lang="en-US" sz="800" spc="12" err="1">
                <a:solidFill>
                  <a:srgbClr val="000000"/>
                </a:solidFill>
                <a:latin typeface="Quicksand"/>
              </a:rPr>
              <a:t>kaksi</a:t>
            </a:r>
            <a:r>
              <a:rPr lang="en-US" sz="800" spc="12">
                <a:solidFill>
                  <a:srgbClr val="000000"/>
                </a:solidFill>
                <a:latin typeface="Quicksand"/>
              </a:rPr>
              <a:t> </a:t>
            </a:r>
            <a:r>
              <a:rPr lang="en-US" sz="800" spc="12" err="1">
                <a:solidFill>
                  <a:srgbClr val="000000"/>
                </a:solidFill>
                <a:latin typeface="Quicksand"/>
              </a:rPr>
              <a:t>aloittanut</a:t>
            </a:r>
            <a:r>
              <a:rPr lang="en-US" sz="800" spc="12">
                <a:solidFill>
                  <a:srgbClr val="000000"/>
                </a:solidFill>
                <a:latin typeface="Quicksand"/>
              </a:rPr>
              <a:t> </a:t>
            </a:r>
            <a:r>
              <a:rPr lang="en-US" sz="800" spc="12" err="1">
                <a:solidFill>
                  <a:srgbClr val="000000"/>
                </a:solidFill>
                <a:latin typeface="Quicksand"/>
              </a:rPr>
              <a:t>yritysvalmennuksen</a:t>
            </a:r>
            <a:r>
              <a:rPr lang="en-US" sz="800" spc="12">
                <a:solidFill>
                  <a:srgbClr val="000000"/>
                </a:solidFill>
                <a:latin typeface="Quicksand"/>
              </a:rPr>
              <a:t> ja </a:t>
            </a:r>
            <a:r>
              <a:rPr lang="en-US" sz="800" spc="12" err="1">
                <a:solidFill>
                  <a:srgbClr val="000000"/>
                </a:solidFill>
                <a:latin typeface="Quicksand"/>
              </a:rPr>
              <a:t>kaksi</a:t>
            </a:r>
            <a:r>
              <a:rPr lang="en-US" sz="800" spc="12">
                <a:solidFill>
                  <a:srgbClr val="000000"/>
                </a:solidFill>
                <a:latin typeface="Quicksand"/>
              </a:rPr>
              <a:t> </a:t>
            </a:r>
            <a:r>
              <a:rPr lang="en-US" sz="800" spc="12" err="1">
                <a:solidFill>
                  <a:srgbClr val="000000"/>
                </a:solidFill>
                <a:latin typeface="Quicksand"/>
              </a:rPr>
              <a:t>islannin</a:t>
            </a:r>
            <a:r>
              <a:rPr lang="en-US" sz="800" spc="12">
                <a:solidFill>
                  <a:srgbClr val="000000"/>
                </a:solidFill>
                <a:latin typeface="Quicksand"/>
              </a:rPr>
              <a:t> </a:t>
            </a:r>
            <a:r>
              <a:rPr lang="en-US" sz="800" spc="12" err="1">
                <a:solidFill>
                  <a:srgbClr val="000000"/>
                </a:solidFill>
                <a:latin typeface="Quicksand"/>
              </a:rPr>
              <a:t>kielen</a:t>
            </a:r>
            <a:r>
              <a:rPr lang="en-US" sz="800" spc="12">
                <a:solidFill>
                  <a:srgbClr val="000000"/>
                </a:solidFill>
                <a:latin typeface="Quicksand"/>
              </a:rPr>
              <a:t> </a:t>
            </a:r>
            <a:r>
              <a:rPr lang="en-US" sz="800" spc="12" err="1">
                <a:solidFill>
                  <a:srgbClr val="000000"/>
                </a:solidFill>
                <a:latin typeface="Quicksand"/>
              </a:rPr>
              <a:t>kurssin</a:t>
            </a:r>
            <a:r>
              <a:rPr lang="en-US" sz="800" spc="12">
                <a:solidFill>
                  <a:srgbClr val="000000"/>
                </a:solidFill>
                <a:latin typeface="Quicksand"/>
              </a:rPr>
              <a:t>.</a:t>
            </a:r>
          </a:p>
        </p:txBody>
      </p:sp>
      <p:sp>
        <p:nvSpPr>
          <p:cNvPr id="30" name="TextBox 30"/>
          <p:cNvSpPr txBox="1"/>
          <p:nvPr/>
        </p:nvSpPr>
        <p:spPr>
          <a:xfrm>
            <a:off x="3867009" y="151334"/>
            <a:ext cx="1245874" cy="396241"/>
          </a:xfrm>
          <a:prstGeom prst="rect">
            <a:avLst/>
          </a:prstGeom>
        </p:spPr>
        <p:txBody>
          <a:bodyPr lIns="0" tIns="0" rIns="0" bIns="0" rtlCol="0" anchor="t">
            <a:spAutoFit/>
          </a:bodyPr>
          <a:lstStyle/>
          <a:p>
            <a:pPr algn="r">
              <a:lnSpc>
                <a:spcPts val="3359"/>
              </a:lnSpc>
              <a:spcBef>
                <a:spcPct val="0"/>
              </a:spcBef>
            </a:pPr>
            <a:r>
              <a:rPr lang="en-US" sz="2399">
                <a:solidFill>
                  <a:srgbClr val="FFFFFF"/>
                </a:solidFill>
                <a:latin typeface="Rajdhani Bold"/>
              </a:rPr>
              <a:t>Follow us</a:t>
            </a:r>
          </a:p>
        </p:txBody>
      </p:sp>
      <p:sp>
        <p:nvSpPr>
          <p:cNvPr id="31" name="TextBox 31"/>
          <p:cNvSpPr txBox="1"/>
          <p:nvPr/>
        </p:nvSpPr>
        <p:spPr>
          <a:xfrm>
            <a:off x="5256053" y="282366"/>
            <a:ext cx="2159913" cy="188595"/>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Quicksand Medium"/>
              </a:rPr>
              <a:t>#WOWeProject #ErasmusPlus</a:t>
            </a:r>
          </a:p>
        </p:txBody>
      </p:sp>
      <p:sp>
        <p:nvSpPr>
          <p:cNvPr id="32" name="TextBox 32"/>
          <p:cNvSpPr txBox="1"/>
          <p:nvPr/>
        </p:nvSpPr>
        <p:spPr>
          <a:xfrm>
            <a:off x="273407" y="613510"/>
            <a:ext cx="1252551" cy="95886"/>
          </a:xfrm>
          <a:prstGeom prst="rect">
            <a:avLst/>
          </a:prstGeom>
        </p:spPr>
        <p:txBody>
          <a:bodyPr lIns="0" tIns="0" rIns="0" bIns="0" rtlCol="0" anchor="t">
            <a:spAutoFit/>
          </a:bodyPr>
          <a:lstStyle/>
          <a:p>
            <a:pPr algn="ctr">
              <a:lnSpc>
                <a:spcPts val="840"/>
              </a:lnSpc>
              <a:spcBef>
                <a:spcPct val="0"/>
              </a:spcBef>
            </a:pPr>
            <a:r>
              <a:rPr lang="en-US" sz="600">
                <a:solidFill>
                  <a:srgbClr val="FFFFFF"/>
                </a:solidFill>
                <a:latin typeface="Quicksand Medium"/>
              </a:rPr>
              <a:t>2021-1-FI01-KA220-ADU-000028330</a:t>
            </a:r>
          </a:p>
        </p:txBody>
      </p:sp>
      <p:sp>
        <p:nvSpPr>
          <p:cNvPr id="33" name="TextBox 33"/>
          <p:cNvSpPr txBox="1"/>
          <p:nvPr/>
        </p:nvSpPr>
        <p:spPr>
          <a:xfrm>
            <a:off x="6697185" y="520801"/>
            <a:ext cx="718780" cy="188595"/>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Quicksand Medium"/>
              </a:rPr>
              <a:t>Edition #2</a:t>
            </a:r>
          </a:p>
        </p:txBody>
      </p:sp>
      <p:sp>
        <p:nvSpPr>
          <p:cNvPr id="34" name="TextBox 34"/>
          <p:cNvSpPr txBox="1"/>
          <p:nvPr/>
        </p:nvSpPr>
        <p:spPr>
          <a:xfrm>
            <a:off x="3625324" y="1971250"/>
            <a:ext cx="3716083" cy="330860"/>
          </a:xfrm>
          <a:prstGeom prst="rect">
            <a:avLst/>
          </a:prstGeom>
        </p:spPr>
        <p:txBody>
          <a:bodyPr lIns="0" tIns="0" rIns="0" bIns="0" rtlCol="0" anchor="t">
            <a:spAutoFit/>
          </a:bodyPr>
          <a:lstStyle/>
          <a:p>
            <a:pPr algn="r">
              <a:lnSpc>
                <a:spcPts val="2659"/>
              </a:lnSpc>
              <a:spcBef>
                <a:spcPct val="0"/>
              </a:spcBef>
            </a:pPr>
            <a:r>
              <a:rPr lang="en-US" sz="1850" err="1">
                <a:solidFill>
                  <a:srgbClr val="FFFFFF"/>
                </a:solidFill>
                <a:latin typeface="Rajdhani Bold"/>
              </a:rPr>
              <a:t>Kolmas</a:t>
            </a:r>
            <a:r>
              <a:rPr lang="en-US" sz="1850">
                <a:solidFill>
                  <a:srgbClr val="FFFFFF"/>
                </a:solidFill>
                <a:latin typeface="Rajdhani Bold"/>
              </a:rPr>
              <a:t> </a:t>
            </a:r>
            <a:r>
              <a:rPr lang="en-US" sz="1850" err="1">
                <a:solidFill>
                  <a:srgbClr val="FFFFFF"/>
                </a:solidFill>
                <a:latin typeface="Rajdhani Bold"/>
              </a:rPr>
              <a:t>kansainvälinen</a:t>
            </a:r>
            <a:r>
              <a:rPr lang="en-US" sz="1850">
                <a:solidFill>
                  <a:srgbClr val="FFFFFF"/>
                </a:solidFill>
                <a:latin typeface="Rajdhani Bold"/>
              </a:rPr>
              <a:t> </a:t>
            </a:r>
            <a:r>
              <a:rPr lang="en-US" sz="1850" err="1">
                <a:solidFill>
                  <a:srgbClr val="FFFFFF"/>
                </a:solidFill>
                <a:latin typeface="Rajdhani Bold"/>
              </a:rPr>
              <a:t>tapaaminen</a:t>
            </a:r>
            <a:endParaRPr lang="en-US" sz="1850" err="1">
              <a:solidFill>
                <a:srgbClr val="FFFFFF"/>
              </a:solidFill>
              <a:latin typeface="Rajdhani Bold"/>
              <a:cs typeface="Rajdhani Bold"/>
            </a:endParaRPr>
          </a:p>
        </p:txBody>
      </p:sp>
      <p:sp>
        <p:nvSpPr>
          <p:cNvPr id="35" name="TextBox 35"/>
          <p:cNvSpPr txBox="1"/>
          <p:nvPr/>
        </p:nvSpPr>
        <p:spPr>
          <a:xfrm>
            <a:off x="567168" y="2410497"/>
            <a:ext cx="6774239" cy="344966"/>
          </a:xfrm>
          <a:prstGeom prst="rect">
            <a:avLst/>
          </a:prstGeom>
        </p:spPr>
        <p:txBody>
          <a:bodyPr lIns="0" tIns="0" rIns="0" bIns="0" rtlCol="0" anchor="t">
            <a:spAutoFit/>
          </a:bodyPr>
          <a:lstStyle/>
          <a:p>
            <a:pPr algn="r">
              <a:lnSpc>
                <a:spcPts val="1440"/>
              </a:lnSpc>
            </a:pPr>
            <a:r>
              <a:rPr lang="en-US" sz="1000" err="1">
                <a:solidFill>
                  <a:srgbClr val="000000"/>
                </a:solidFill>
                <a:latin typeface="Quicksand"/>
              </a:rPr>
              <a:t>Kolmanella</a:t>
            </a:r>
            <a:r>
              <a:rPr lang="en-US" sz="1000">
                <a:solidFill>
                  <a:srgbClr val="000000"/>
                </a:solidFill>
                <a:latin typeface="Quicksand"/>
              </a:rPr>
              <a:t> </a:t>
            </a:r>
            <a:r>
              <a:rPr lang="en-US" sz="1000" err="1">
                <a:solidFill>
                  <a:srgbClr val="000000"/>
                </a:solidFill>
                <a:latin typeface="Quicksand"/>
              </a:rPr>
              <a:t>kansainvälisellä</a:t>
            </a:r>
            <a:r>
              <a:rPr lang="en-US" sz="1000">
                <a:solidFill>
                  <a:srgbClr val="000000"/>
                </a:solidFill>
                <a:latin typeface="Quicksand"/>
              </a:rPr>
              <a:t> </a:t>
            </a:r>
            <a:r>
              <a:rPr lang="en-US" sz="1000" err="1">
                <a:solidFill>
                  <a:srgbClr val="000000"/>
                </a:solidFill>
                <a:latin typeface="Quicksand"/>
              </a:rPr>
              <a:t>tapaamisella</a:t>
            </a:r>
            <a:r>
              <a:rPr lang="en-US" sz="1000">
                <a:solidFill>
                  <a:srgbClr val="000000"/>
                </a:solidFill>
                <a:latin typeface="Quicksand"/>
              </a:rPr>
              <a:t> </a:t>
            </a:r>
            <a:r>
              <a:rPr lang="en-US" sz="1000" err="1">
                <a:solidFill>
                  <a:srgbClr val="000000"/>
                </a:solidFill>
                <a:latin typeface="Quicksand"/>
              </a:rPr>
              <a:t>keskustelimme</a:t>
            </a:r>
            <a:r>
              <a:rPr lang="en-US" sz="1000">
                <a:solidFill>
                  <a:srgbClr val="000000"/>
                </a:solidFill>
                <a:latin typeface="Quicksand"/>
              </a:rPr>
              <a:t> </a:t>
            </a:r>
            <a:r>
              <a:rPr lang="en-US" sz="1000" err="1">
                <a:solidFill>
                  <a:srgbClr val="000000"/>
                </a:solidFill>
                <a:latin typeface="Quicksand"/>
              </a:rPr>
              <a:t>hankkeesta</a:t>
            </a:r>
            <a:r>
              <a:rPr lang="en-US" sz="1000">
                <a:solidFill>
                  <a:srgbClr val="000000"/>
                </a:solidFill>
                <a:latin typeface="Quicksand"/>
              </a:rPr>
              <a:t>, </a:t>
            </a:r>
            <a:r>
              <a:rPr lang="en-US" sz="1000" err="1">
                <a:solidFill>
                  <a:srgbClr val="000000"/>
                </a:solidFill>
                <a:latin typeface="Quicksand"/>
              </a:rPr>
              <a:t>analysoimme</a:t>
            </a:r>
            <a:r>
              <a:rPr lang="en-US" sz="1000">
                <a:solidFill>
                  <a:srgbClr val="000000"/>
                </a:solidFill>
                <a:latin typeface="Quicksand"/>
              </a:rPr>
              <a:t> </a:t>
            </a:r>
            <a:r>
              <a:rPr lang="en-US" sz="1000" err="1">
                <a:solidFill>
                  <a:srgbClr val="000000"/>
                </a:solidFill>
                <a:latin typeface="Quicksand"/>
              </a:rPr>
              <a:t>tulokset</a:t>
            </a:r>
            <a:r>
              <a:rPr lang="en-US" sz="1000">
                <a:solidFill>
                  <a:srgbClr val="000000"/>
                </a:solidFill>
                <a:latin typeface="Quicksand"/>
              </a:rPr>
              <a:t> </a:t>
            </a:r>
            <a:r>
              <a:rPr lang="en-US" sz="1000" err="1">
                <a:solidFill>
                  <a:srgbClr val="000000"/>
                </a:solidFill>
                <a:latin typeface="Quicksand"/>
              </a:rPr>
              <a:t>sekä</a:t>
            </a:r>
            <a:r>
              <a:rPr lang="en-US" sz="1000">
                <a:solidFill>
                  <a:srgbClr val="000000"/>
                </a:solidFill>
                <a:latin typeface="Quicksand"/>
              </a:rPr>
              <a:t> </a:t>
            </a:r>
            <a:r>
              <a:rPr lang="en-US" sz="1000" err="1">
                <a:solidFill>
                  <a:srgbClr val="000000"/>
                </a:solidFill>
                <a:latin typeface="Quicksand"/>
              </a:rPr>
              <a:t>päätimme</a:t>
            </a:r>
            <a:r>
              <a:rPr lang="en-US" sz="1000">
                <a:solidFill>
                  <a:srgbClr val="000000"/>
                </a:solidFill>
                <a:latin typeface="Quicksand"/>
              </a:rPr>
              <a:t> </a:t>
            </a:r>
            <a:r>
              <a:rPr lang="en-US" sz="1000" err="1">
                <a:solidFill>
                  <a:srgbClr val="000000"/>
                </a:solidFill>
                <a:latin typeface="Quicksand"/>
              </a:rPr>
              <a:t>seuraavat</a:t>
            </a:r>
            <a:r>
              <a:rPr lang="en-US" sz="1000">
                <a:solidFill>
                  <a:srgbClr val="000000"/>
                </a:solidFill>
                <a:latin typeface="Quicksand"/>
              </a:rPr>
              <a:t> </a:t>
            </a:r>
            <a:r>
              <a:rPr lang="en-US" sz="1000" err="1">
                <a:solidFill>
                  <a:srgbClr val="000000"/>
                </a:solidFill>
                <a:latin typeface="Quicksand"/>
              </a:rPr>
              <a:t>askeleet</a:t>
            </a:r>
            <a:r>
              <a:rPr lang="en-US" sz="1000">
                <a:solidFill>
                  <a:srgbClr val="000000"/>
                </a:solidFill>
                <a:latin typeface="Quicksand"/>
              </a:rPr>
              <a:t>. . </a:t>
            </a:r>
          </a:p>
        </p:txBody>
      </p:sp>
      <p:sp>
        <p:nvSpPr>
          <p:cNvPr id="36" name="TextBox 36"/>
          <p:cNvSpPr txBox="1"/>
          <p:nvPr/>
        </p:nvSpPr>
        <p:spPr>
          <a:xfrm>
            <a:off x="308085" y="2958118"/>
            <a:ext cx="3995457" cy="396262"/>
          </a:xfrm>
          <a:prstGeom prst="rect">
            <a:avLst/>
          </a:prstGeom>
        </p:spPr>
        <p:txBody>
          <a:bodyPr lIns="0" tIns="0" rIns="0" bIns="0" rtlCol="0" anchor="t">
            <a:spAutoFit/>
          </a:bodyPr>
          <a:lstStyle/>
          <a:p>
            <a:pPr>
              <a:lnSpc>
                <a:spcPts val="3235"/>
              </a:lnSpc>
              <a:spcBef>
                <a:spcPct val="0"/>
              </a:spcBef>
            </a:pPr>
            <a:r>
              <a:rPr lang="en-US" sz="2300" err="1">
                <a:solidFill>
                  <a:srgbClr val="FFFFFF"/>
                </a:solidFill>
                <a:latin typeface="Rajdhani Bold"/>
              </a:rPr>
              <a:t>Pilotit</a:t>
            </a:r>
            <a:endParaRPr lang="en-US" sz="2310" err="1">
              <a:solidFill>
                <a:srgbClr val="FFFFFF"/>
              </a:solidFill>
              <a:latin typeface="Rajdhani Bold"/>
            </a:endParaRPr>
          </a:p>
        </p:txBody>
      </p:sp>
      <p:sp>
        <p:nvSpPr>
          <p:cNvPr id="37" name="TextBox 37"/>
          <p:cNvSpPr txBox="1"/>
          <p:nvPr/>
        </p:nvSpPr>
        <p:spPr>
          <a:xfrm>
            <a:off x="273407" y="3493750"/>
            <a:ext cx="893202" cy="192360"/>
          </a:xfrm>
          <a:prstGeom prst="rect">
            <a:avLst/>
          </a:prstGeom>
        </p:spPr>
        <p:txBody>
          <a:bodyPr lIns="0" tIns="0" rIns="0" bIns="0" rtlCol="0" anchor="t">
            <a:spAutoFit/>
          </a:bodyPr>
          <a:lstStyle/>
          <a:p>
            <a:pPr>
              <a:lnSpc>
                <a:spcPts val="1476"/>
              </a:lnSpc>
            </a:pPr>
            <a:r>
              <a:rPr lang="en-US" sz="1200" err="1">
                <a:solidFill>
                  <a:srgbClr val="665784"/>
                </a:solidFill>
                <a:latin typeface="Rajdhani Bold"/>
              </a:rPr>
              <a:t>Islanti</a:t>
            </a:r>
            <a:endParaRPr lang="en-US" sz="1200" err="1">
              <a:solidFill>
                <a:srgbClr val="665784"/>
              </a:solidFill>
              <a:latin typeface="Rajdhani Bold"/>
              <a:cs typeface="Rajdhani Bold"/>
            </a:endParaRPr>
          </a:p>
        </p:txBody>
      </p:sp>
      <p:sp>
        <p:nvSpPr>
          <p:cNvPr id="38" name="TextBox 38"/>
          <p:cNvSpPr txBox="1"/>
          <p:nvPr/>
        </p:nvSpPr>
        <p:spPr>
          <a:xfrm>
            <a:off x="248583" y="4929858"/>
            <a:ext cx="589112" cy="192360"/>
          </a:xfrm>
          <a:prstGeom prst="rect">
            <a:avLst/>
          </a:prstGeom>
        </p:spPr>
        <p:txBody>
          <a:bodyPr wrap="square" lIns="0" tIns="0" rIns="0" bIns="0" rtlCol="0" anchor="t">
            <a:spAutoFit/>
          </a:bodyPr>
          <a:lstStyle/>
          <a:p>
            <a:pPr algn="ctr">
              <a:lnSpc>
                <a:spcPts val="1476"/>
              </a:lnSpc>
            </a:pPr>
            <a:r>
              <a:rPr lang="en-US" sz="1200">
                <a:solidFill>
                  <a:srgbClr val="F794B9"/>
                </a:solidFill>
                <a:latin typeface="Rajdhani Bold"/>
              </a:rPr>
              <a:t>Saksa:</a:t>
            </a:r>
          </a:p>
        </p:txBody>
      </p:sp>
      <p:sp>
        <p:nvSpPr>
          <p:cNvPr id="39" name="TextBox 39"/>
          <p:cNvSpPr txBox="1"/>
          <p:nvPr/>
        </p:nvSpPr>
        <p:spPr>
          <a:xfrm>
            <a:off x="273407" y="5248991"/>
            <a:ext cx="2298916" cy="2669577"/>
          </a:xfrm>
          <a:prstGeom prst="rect">
            <a:avLst/>
          </a:prstGeom>
        </p:spPr>
        <p:txBody>
          <a:bodyPr lIns="0" tIns="0" rIns="0" bIns="0" rtlCol="0" anchor="t">
            <a:spAutoFit/>
          </a:bodyPr>
          <a:lstStyle/>
          <a:p>
            <a:pPr>
              <a:lnSpc>
                <a:spcPts val="1120"/>
              </a:lnSpc>
            </a:pPr>
            <a:r>
              <a:rPr lang="en-US" sz="800" spc="12">
                <a:solidFill>
                  <a:srgbClr val="000000"/>
                </a:solidFill>
                <a:latin typeface="Quicksand"/>
              </a:rPr>
              <a:t>Saksalaisten spx:n ja Bildungsmarktin työpajojen keskipisteenä oli Elämän joki -työkalu. 11 maahanmuutto- ja pakolaistaustaista naista piirsivät omat henkilökohtaiset elämän joet paperille. Tällä tavalla he visualisoivat oman koulutus- ja työelämänpolkuaan menestykseineen ja epäonnistumisineen sekä kotimaassan että Saksassa. Työpaja antoi heille tilaisuuden ottaa askel taaksepäin ja nähdä elämänsä puitteet ja mahdollisuudet selkeämmin. Työpajan vetäjiltä he saivat tietoa työ- ja koulutusmahdollisuuksista Berliinissä. Seuraavaksi he asettavat itselleen henkilökohtaisia tavoitteita matkallaan </a:t>
            </a:r>
            <a:r>
              <a:rPr lang="en-US" sz="800" spc="12" err="1">
                <a:solidFill>
                  <a:srgbClr val="000000"/>
                </a:solidFill>
                <a:latin typeface="Quicksand"/>
              </a:rPr>
              <a:t>työllistymiseen</a:t>
            </a:r>
            <a:r>
              <a:rPr lang="en-US" sz="800" spc="12">
                <a:solidFill>
                  <a:srgbClr val="000000"/>
                </a:solidFill>
                <a:latin typeface="Quicksand"/>
              </a:rPr>
              <a:t>. </a:t>
            </a:r>
            <a:r>
              <a:rPr lang="en-US" sz="800" spc="12" err="1">
                <a:solidFill>
                  <a:srgbClr val="000000"/>
                </a:solidFill>
                <a:latin typeface="Quicksand"/>
              </a:rPr>
              <a:t>Tämä</a:t>
            </a:r>
            <a:r>
              <a:rPr lang="en-US" sz="800" spc="12">
                <a:solidFill>
                  <a:srgbClr val="000000"/>
                </a:solidFill>
                <a:latin typeface="Quicksand"/>
              </a:rPr>
              <a:t> </a:t>
            </a:r>
            <a:r>
              <a:rPr lang="en-US" sz="800" spc="12" err="1">
                <a:solidFill>
                  <a:srgbClr val="000000"/>
                </a:solidFill>
                <a:latin typeface="Quicksand"/>
              </a:rPr>
              <a:t>tapahtuu</a:t>
            </a:r>
            <a:r>
              <a:rPr lang="en-US" sz="800" spc="12">
                <a:solidFill>
                  <a:srgbClr val="000000"/>
                </a:solidFill>
                <a:latin typeface="Quicksand"/>
              </a:rPr>
              <a:t> </a:t>
            </a:r>
            <a:r>
              <a:rPr lang="en-US" sz="800" spc="12" err="1">
                <a:solidFill>
                  <a:srgbClr val="000000"/>
                </a:solidFill>
                <a:latin typeface="Quicksand"/>
              </a:rPr>
              <a:t>henkilökohtaisen</a:t>
            </a:r>
            <a:r>
              <a:rPr lang="en-US" sz="800" spc="12">
                <a:solidFill>
                  <a:srgbClr val="000000"/>
                </a:solidFill>
                <a:latin typeface="Quicksand"/>
              </a:rPr>
              <a:t> </a:t>
            </a:r>
            <a:r>
              <a:rPr lang="en-US" sz="800" spc="12" err="1">
                <a:solidFill>
                  <a:srgbClr val="000000"/>
                </a:solidFill>
                <a:latin typeface="Quicksand"/>
              </a:rPr>
              <a:t>kulttuurisensitiivisen</a:t>
            </a:r>
            <a:r>
              <a:rPr lang="en-US" sz="800" spc="12">
                <a:solidFill>
                  <a:srgbClr val="000000"/>
                </a:solidFill>
                <a:latin typeface="Quicksand"/>
              </a:rPr>
              <a:t> </a:t>
            </a:r>
            <a:r>
              <a:rPr lang="en-US" sz="800" spc="12" err="1">
                <a:solidFill>
                  <a:srgbClr val="000000"/>
                </a:solidFill>
                <a:latin typeface="Quicksand"/>
              </a:rPr>
              <a:t>ohjauksen</a:t>
            </a:r>
            <a:r>
              <a:rPr lang="en-US" sz="800" spc="12">
                <a:solidFill>
                  <a:srgbClr val="000000"/>
                </a:solidFill>
                <a:latin typeface="Quicksand"/>
              </a:rPr>
              <a:t> </a:t>
            </a:r>
            <a:r>
              <a:rPr lang="en-US" sz="800" spc="12" err="1">
                <a:solidFill>
                  <a:srgbClr val="000000"/>
                </a:solidFill>
                <a:latin typeface="Quicksand"/>
              </a:rPr>
              <a:t>puiteissa</a:t>
            </a:r>
            <a:r>
              <a:rPr lang="en-US" sz="800" spc="12">
                <a:solidFill>
                  <a:srgbClr val="000000"/>
                </a:solidFill>
                <a:latin typeface="Quicksand"/>
              </a:rPr>
              <a:t>.</a:t>
            </a:r>
          </a:p>
          <a:p>
            <a:pPr>
              <a:lnSpc>
                <a:spcPts val="1120"/>
              </a:lnSpc>
            </a:pPr>
            <a:endParaRPr lang="en-US" sz="800" spc="12">
              <a:solidFill>
                <a:srgbClr val="000000"/>
              </a:solidFill>
              <a:latin typeface="Quicksand"/>
            </a:endParaRPr>
          </a:p>
        </p:txBody>
      </p:sp>
      <p:sp>
        <p:nvSpPr>
          <p:cNvPr id="40" name="TextBox 40"/>
          <p:cNvSpPr txBox="1"/>
          <p:nvPr/>
        </p:nvSpPr>
        <p:spPr>
          <a:xfrm>
            <a:off x="1632339" y="10436480"/>
            <a:ext cx="5585113" cy="147942"/>
          </a:xfrm>
          <a:prstGeom prst="rect">
            <a:avLst/>
          </a:prstGeom>
        </p:spPr>
        <p:txBody>
          <a:bodyPr lIns="0" tIns="0" rIns="0" bIns="0" rtlCol="0" anchor="t">
            <a:spAutoFit/>
          </a:bodyPr>
          <a:lstStyle/>
          <a:p>
            <a:pPr algn="ctr">
              <a:lnSpc>
                <a:spcPts val="612"/>
              </a:lnSpc>
              <a:spcBef>
                <a:spcPct val="0"/>
              </a:spcBef>
            </a:pPr>
            <a:r>
              <a:rPr lang="en-US" sz="527" spc="26">
                <a:solidFill>
                  <a:srgbClr val="FEFDFE"/>
                </a:solidFill>
                <a:latin typeface="Montserrat 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grpSp>
        <p:nvGrpSpPr>
          <p:cNvPr id="41" name="Group 41"/>
          <p:cNvGrpSpPr/>
          <p:nvPr/>
        </p:nvGrpSpPr>
        <p:grpSpPr>
          <a:xfrm>
            <a:off x="2905913" y="3491369"/>
            <a:ext cx="2349357" cy="2547055"/>
            <a:chOff x="0" y="9525"/>
            <a:chExt cx="3132476" cy="3396075"/>
          </a:xfrm>
        </p:grpSpPr>
        <p:sp>
          <p:nvSpPr>
            <p:cNvPr id="42" name="TextBox 42"/>
            <p:cNvSpPr txBox="1"/>
            <p:nvPr/>
          </p:nvSpPr>
          <p:spPr>
            <a:xfrm>
              <a:off x="0" y="9525"/>
              <a:ext cx="1190937" cy="256480"/>
            </a:xfrm>
            <a:prstGeom prst="rect">
              <a:avLst/>
            </a:prstGeom>
          </p:spPr>
          <p:txBody>
            <a:bodyPr lIns="0" tIns="0" rIns="0" bIns="0" rtlCol="0" anchor="t">
              <a:spAutoFit/>
            </a:bodyPr>
            <a:lstStyle/>
            <a:p>
              <a:pPr>
                <a:lnSpc>
                  <a:spcPts val="1476"/>
                </a:lnSpc>
              </a:pPr>
              <a:r>
                <a:rPr lang="en-US" sz="1200">
                  <a:solidFill>
                    <a:srgbClr val="F794B9"/>
                  </a:solidFill>
                  <a:latin typeface="Rajdhani Bold"/>
                </a:rPr>
                <a:t>'</a:t>
              </a:r>
              <a:r>
                <a:rPr lang="en-US" sz="1200" err="1">
                  <a:solidFill>
                    <a:srgbClr val="F794B9"/>
                  </a:solidFill>
                  <a:latin typeface="Rajdhani Bold"/>
                </a:rPr>
                <a:t>Ranska</a:t>
              </a:r>
              <a:endParaRPr lang="en-US" sz="1200" err="1">
                <a:solidFill>
                  <a:srgbClr val="F794B9"/>
                </a:solidFill>
                <a:latin typeface="Rajdhani Bold"/>
                <a:cs typeface="Rajdhani Bold"/>
              </a:endParaRPr>
            </a:p>
          </p:txBody>
        </p:sp>
        <p:sp>
          <p:nvSpPr>
            <p:cNvPr id="43" name="TextBox 43"/>
            <p:cNvSpPr txBox="1"/>
            <p:nvPr/>
          </p:nvSpPr>
          <p:spPr>
            <a:xfrm>
              <a:off x="67255" y="222334"/>
              <a:ext cx="3065221" cy="3183266"/>
            </a:xfrm>
            <a:prstGeom prst="rect">
              <a:avLst/>
            </a:prstGeom>
          </p:spPr>
          <p:txBody>
            <a:bodyPr lIns="0" tIns="0" rIns="0" bIns="0" rtlCol="0" anchor="t">
              <a:spAutoFit/>
            </a:bodyPr>
            <a:lstStyle/>
            <a:p>
              <a:pPr>
                <a:lnSpc>
                  <a:spcPts val="1120"/>
                </a:lnSpc>
              </a:pPr>
              <a:r>
                <a:rPr lang="en-US" sz="800" spc="12" err="1">
                  <a:solidFill>
                    <a:srgbClr val="000000"/>
                  </a:solidFill>
                  <a:latin typeface="Quicksand"/>
                  <a:cs typeface="Calibri"/>
                </a:rPr>
                <a:t>Kansainvälisen</a:t>
              </a:r>
              <a:r>
                <a:rPr lang="en-US" sz="800" spc="12">
                  <a:solidFill>
                    <a:srgbClr val="000000"/>
                  </a:solidFill>
                  <a:latin typeface="Quicksand"/>
                  <a:cs typeface="Calibri"/>
                </a:rPr>
                <a:t> </a:t>
              </a:r>
              <a:r>
                <a:rPr lang="en-US" sz="800" spc="12" err="1">
                  <a:solidFill>
                    <a:srgbClr val="000000"/>
                  </a:solidFill>
                  <a:latin typeface="Quicksand"/>
                  <a:cs typeface="Calibri"/>
                </a:rPr>
                <a:t>Italiassa</a:t>
              </a:r>
              <a:r>
                <a:rPr lang="en-US" sz="800" spc="12">
                  <a:solidFill>
                    <a:srgbClr val="000000"/>
                  </a:solidFill>
                  <a:latin typeface="Quicksand"/>
                  <a:cs typeface="Calibri"/>
                </a:rPr>
                <a:t> </a:t>
              </a:r>
              <a:r>
                <a:rPr lang="en-US" sz="800" spc="12" err="1">
                  <a:solidFill>
                    <a:srgbClr val="000000"/>
                  </a:solidFill>
                  <a:latin typeface="Quicksand"/>
                  <a:cs typeface="Calibri"/>
                </a:rPr>
                <a:t>pidetyn</a:t>
              </a:r>
              <a:r>
                <a:rPr lang="en-US" sz="800" spc="12">
                  <a:solidFill>
                    <a:srgbClr val="000000"/>
                  </a:solidFill>
                  <a:latin typeface="Quicksand"/>
                  <a:cs typeface="Calibri"/>
                </a:rPr>
                <a:t> “Identities, representations and competence building in an academic environment: intersecting perspectives on Language/Culture learners” - </a:t>
              </a:r>
              <a:r>
                <a:rPr lang="en-US" sz="800" spc="12" err="1">
                  <a:solidFill>
                    <a:srgbClr val="000000"/>
                  </a:solidFill>
                  <a:latin typeface="Quicksand"/>
                  <a:cs typeface="Calibri"/>
                </a:rPr>
                <a:t>konferenssin</a:t>
              </a:r>
              <a:r>
                <a:rPr lang="en-US" sz="800" spc="12">
                  <a:solidFill>
                    <a:srgbClr val="000000"/>
                  </a:solidFill>
                  <a:latin typeface="Quicksand"/>
                  <a:cs typeface="Calibri"/>
                </a:rPr>
                <a:t> </a:t>
              </a:r>
              <a:r>
                <a:rPr lang="en-US" sz="800" spc="12" err="1">
                  <a:solidFill>
                    <a:srgbClr val="000000"/>
                  </a:solidFill>
                  <a:latin typeface="Quicksand"/>
                  <a:cs typeface="Calibri"/>
                </a:rPr>
                <a:t>osana</a:t>
              </a:r>
              <a:r>
                <a:rPr lang="en-US" sz="800" spc="12">
                  <a:solidFill>
                    <a:srgbClr val="000000"/>
                  </a:solidFill>
                  <a:latin typeface="Quicksand"/>
                  <a:cs typeface="Calibri"/>
                </a:rPr>
                <a:t> </a:t>
              </a:r>
              <a:r>
                <a:rPr lang="en-US" sz="800" spc="12" err="1">
                  <a:solidFill>
                    <a:srgbClr val="000000"/>
                  </a:solidFill>
                  <a:latin typeface="Quicksand"/>
                  <a:cs typeface="Calibri"/>
                </a:rPr>
                <a:t>Accentonicin</a:t>
              </a:r>
              <a:r>
                <a:rPr lang="en-US" sz="800" spc="12">
                  <a:solidFill>
                    <a:srgbClr val="000000"/>
                  </a:solidFill>
                  <a:latin typeface="Quicksand"/>
                  <a:cs typeface="Calibri"/>
                </a:rPr>
                <a:t> Christophe </a:t>
              </a:r>
              <a:r>
                <a:rPr lang="en-US" sz="800" spc="12" err="1">
                  <a:solidFill>
                    <a:srgbClr val="000000"/>
                  </a:solidFill>
                  <a:latin typeface="Quicksand"/>
                  <a:cs typeface="Calibri"/>
                </a:rPr>
                <a:t>Portefin</a:t>
              </a:r>
              <a:r>
                <a:rPr lang="en-US" sz="800" spc="12">
                  <a:solidFill>
                    <a:srgbClr val="000000"/>
                  </a:solidFill>
                  <a:latin typeface="Quicksand"/>
                  <a:cs typeface="Calibri"/>
                </a:rPr>
                <a:t> </a:t>
              </a:r>
              <a:r>
                <a:rPr lang="en-US" sz="800" spc="12" err="1">
                  <a:solidFill>
                    <a:srgbClr val="000000"/>
                  </a:solidFill>
                  <a:latin typeface="Quicksand"/>
                  <a:cs typeface="Calibri"/>
                </a:rPr>
                <a:t>esitti</a:t>
              </a:r>
              <a:r>
                <a:rPr lang="en-US" sz="800" spc="12">
                  <a:solidFill>
                    <a:srgbClr val="000000"/>
                  </a:solidFill>
                  <a:latin typeface="Quicksand"/>
                  <a:cs typeface="Calibri"/>
                </a:rPr>
                <a:t> WOW-E-</a:t>
              </a:r>
              <a:r>
                <a:rPr lang="en-US" sz="800" spc="12" err="1">
                  <a:solidFill>
                    <a:srgbClr val="000000"/>
                  </a:solidFill>
                  <a:latin typeface="Quicksand"/>
                  <a:cs typeface="Calibri"/>
                </a:rPr>
                <a:t>hankkeen</a:t>
              </a:r>
              <a:r>
                <a:rPr lang="en-US" sz="800" spc="12">
                  <a:solidFill>
                    <a:srgbClr val="000000"/>
                  </a:solidFill>
                  <a:latin typeface="Quicksand"/>
                  <a:cs typeface="Calibri"/>
                </a:rPr>
                <a:t> </a:t>
              </a:r>
              <a:r>
                <a:rPr lang="en-US" sz="800" spc="12" err="1">
                  <a:solidFill>
                    <a:srgbClr val="000000"/>
                  </a:solidFill>
                  <a:latin typeface="Quicksand"/>
                  <a:cs typeface="Calibri"/>
                </a:rPr>
                <a:t>edistymistä</a:t>
              </a:r>
              <a:r>
                <a:rPr lang="en-US" sz="800" spc="12">
                  <a:solidFill>
                    <a:srgbClr val="000000"/>
                  </a:solidFill>
                  <a:latin typeface="Quicksand"/>
                  <a:cs typeface="Calibri"/>
                </a:rPr>
                <a:t> </a:t>
              </a:r>
              <a:r>
                <a:rPr lang="en-US" sz="800" spc="12" err="1">
                  <a:solidFill>
                    <a:srgbClr val="000000"/>
                  </a:solidFill>
                  <a:latin typeface="Quicksand"/>
                  <a:cs typeface="Calibri"/>
                </a:rPr>
                <a:t>euroopalaisille</a:t>
              </a:r>
              <a:r>
                <a:rPr lang="en-US" sz="800" spc="12">
                  <a:solidFill>
                    <a:srgbClr val="000000"/>
                  </a:solidFill>
                  <a:latin typeface="Quicksand"/>
                  <a:cs typeface="Calibri"/>
                </a:rPr>
                <a:t> </a:t>
              </a:r>
              <a:r>
                <a:rPr lang="en-US" sz="800" spc="12" err="1">
                  <a:solidFill>
                    <a:srgbClr val="000000"/>
                  </a:solidFill>
                  <a:latin typeface="Quicksand"/>
                  <a:cs typeface="Calibri"/>
                </a:rPr>
                <a:t>kollegoilleen</a:t>
              </a:r>
              <a:r>
                <a:rPr lang="en-US" sz="800" spc="12">
                  <a:solidFill>
                    <a:srgbClr val="000000"/>
                  </a:solidFill>
                  <a:latin typeface="Quicksand"/>
                  <a:cs typeface="Calibri"/>
                </a:rPr>
                <a:t>. </a:t>
              </a:r>
              <a:r>
                <a:rPr lang="en-US" sz="800" spc="12" err="1">
                  <a:solidFill>
                    <a:srgbClr val="000000"/>
                  </a:solidFill>
                  <a:latin typeface="Quicksand"/>
                  <a:cs typeface="Calibri"/>
                </a:rPr>
                <a:t>Konferenssin</a:t>
              </a:r>
              <a:r>
                <a:rPr lang="en-US" sz="800" spc="12">
                  <a:solidFill>
                    <a:srgbClr val="000000"/>
                  </a:solidFill>
                  <a:latin typeface="Quicksand"/>
                  <a:cs typeface="Calibri"/>
                </a:rPr>
                <a:t> </a:t>
              </a:r>
              <a:r>
                <a:rPr lang="en-US" sz="800" spc="12" err="1">
                  <a:solidFill>
                    <a:srgbClr val="000000"/>
                  </a:solidFill>
                  <a:latin typeface="Quicksand"/>
                  <a:cs typeface="Calibri"/>
                </a:rPr>
                <a:t>järjestivät</a:t>
              </a:r>
              <a:r>
                <a:rPr lang="en-US" sz="800" spc="12">
                  <a:solidFill>
                    <a:srgbClr val="000000"/>
                  </a:solidFill>
                  <a:latin typeface="Quicksand"/>
                  <a:cs typeface="Calibri"/>
                </a:rPr>
                <a:t> </a:t>
              </a:r>
              <a:r>
                <a:rPr lang="en-US" sz="800" spc="12" err="1">
                  <a:solidFill>
                    <a:srgbClr val="000000"/>
                  </a:solidFill>
                  <a:latin typeface="Quicksand"/>
                  <a:cs typeface="Calibri"/>
                </a:rPr>
                <a:t>Maceratan</a:t>
              </a:r>
              <a:r>
                <a:rPr lang="en-US" sz="800" spc="12">
                  <a:solidFill>
                    <a:srgbClr val="000000"/>
                  </a:solidFill>
                  <a:latin typeface="Quicksand"/>
                  <a:cs typeface="Calibri"/>
                </a:rPr>
                <a:t> </a:t>
              </a:r>
              <a:r>
                <a:rPr lang="en-US" sz="800" spc="12" err="1">
                  <a:solidFill>
                    <a:srgbClr val="000000"/>
                  </a:solidFill>
                  <a:latin typeface="Quicksand"/>
                  <a:cs typeface="Calibri"/>
                </a:rPr>
                <a:t>yliopisto</a:t>
              </a:r>
              <a:r>
                <a:rPr lang="en-US" sz="800" spc="12">
                  <a:solidFill>
                    <a:srgbClr val="000000"/>
                  </a:solidFill>
                  <a:latin typeface="Quicksand"/>
                  <a:cs typeface="Calibri"/>
                </a:rPr>
                <a:t> </a:t>
              </a:r>
              <a:r>
                <a:rPr lang="en-US" sz="800" spc="12" err="1">
                  <a:solidFill>
                    <a:srgbClr val="000000"/>
                  </a:solidFill>
                  <a:latin typeface="Quicksand"/>
                  <a:cs typeface="Calibri"/>
                </a:rPr>
                <a:t>sekä</a:t>
              </a:r>
              <a:r>
                <a:rPr lang="en-US" sz="800" spc="12">
                  <a:solidFill>
                    <a:srgbClr val="000000"/>
                  </a:solidFill>
                  <a:latin typeface="Quicksand"/>
                  <a:cs typeface="Calibri"/>
                </a:rPr>
                <a:t> </a:t>
              </a:r>
              <a:r>
                <a:rPr lang="en-US" sz="800" spc="12" err="1">
                  <a:solidFill>
                    <a:srgbClr val="000000"/>
                  </a:solidFill>
                  <a:latin typeface="Quicksand"/>
                  <a:cs typeface="Calibri"/>
                </a:rPr>
                <a:t>Inalo</a:t>
              </a:r>
              <a:r>
                <a:rPr lang="en-US" sz="800" spc="12">
                  <a:solidFill>
                    <a:srgbClr val="000000"/>
                  </a:solidFill>
                  <a:latin typeface="Quicksand"/>
                  <a:cs typeface="Calibri"/>
                </a:rPr>
                <a:t> </a:t>
              </a:r>
              <a:r>
                <a:rPr lang="en-US" sz="800" spc="12" err="1">
                  <a:solidFill>
                    <a:srgbClr val="000000"/>
                  </a:solidFill>
                  <a:latin typeface="Quicksand"/>
                  <a:cs typeface="Calibri"/>
                </a:rPr>
                <a:t>Plidan</a:t>
              </a:r>
              <a:r>
                <a:rPr lang="en-US" sz="800" spc="12">
                  <a:solidFill>
                    <a:srgbClr val="000000"/>
                  </a:solidFill>
                  <a:latin typeface="Quicksand"/>
                  <a:cs typeface="Calibri"/>
                </a:rPr>
                <a:t> ja Transit-Lingua. </a:t>
              </a:r>
              <a:r>
                <a:rPr lang="en-US" sz="800" spc="12" err="1">
                  <a:solidFill>
                    <a:srgbClr val="000000"/>
                  </a:solidFill>
                  <a:latin typeface="Quicksand"/>
                  <a:cs typeface="Calibri"/>
                </a:rPr>
                <a:t>Tavoitteena</a:t>
              </a:r>
              <a:r>
                <a:rPr lang="en-US" sz="800" spc="12">
                  <a:solidFill>
                    <a:srgbClr val="000000"/>
                  </a:solidFill>
                  <a:latin typeface="Quicksand"/>
                  <a:cs typeface="Calibri"/>
                </a:rPr>
                <a:t> </a:t>
              </a:r>
              <a:r>
                <a:rPr lang="en-US" sz="800" spc="12" err="1">
                  <a:solidFill>
                    <a:srgbClr val="000000"/>
                  </a:solidFill>
                  <a:latin typeface="Quicksand"/>
                  <a:cs typeface="Calibri"/>
                </a:rPr>
                <a:t>oli</a:t>
              </a:r>
              <a:r>
                <a:rPr lang="en-US" sz="800" spc="12">
                  <a:solidFill>
                    <a:srgbClr val="000000"/>
                  </a:solidFill>
                  <a:latin typeface="Quicksand"/>
                  <a:cs typeface="Calibri"/>
                </a:rPr>
                <a:t> </a:t>
              </a:r>
              <a:r>
                <a:rPr lang="en-US" sz="800" spc="12" err="1">
                  <a:solidFill>
                    <a:srgbClr val="000000"/>
                  </a:solidFill>
                  <a:latin typeface="Quicksand"/>
                  <a:cs typeface="Calibri"/>
                </a:rPr>
                <a:t>esitellä</a:t>
              </a:r>
              <a:r>
                <a:rPr lang="en-US" sz="800" spc="12">
                  <a:solidFill>
                    <a:srgbClr val="000000"/>
                  </a:solidFill>
                  <a:latin typeface="Quicksand"/>
                  <a:cs typeface="Calibri"/>
                </a:rPr>
                <a:t>, </a:t>
              </a:r>
              <a:r>
                <a:rPr lang="en-US" sz="800" spc="12" err="1">
                  <a:solidFill>
                    <a:srgbClr val="000000"/>
                  </a:solidFill>
                  <a:latin typeface="Quicksand"/>
                  <a:cs typeface="Calibri"/>
                </a:rPr>
                <a:t>miten</a:t>
              </a:r>
              <a:r>
                <a:rPr lang="en-US" sz="800" spc="12">
                  <a:solidFill>
                    <a:srgbClr val="000000"/>
                  </a:solidFill>
                  <a:latin typeface="Quicksand"/>
                  <a:cs typeface="Calibri"/>
                </a:rPr>
                <a:t> </a:t>
              </a:r>
              <a:r>
                <a:rPr lang="en-US" sz="800" spc="12" err="1">
                  <a:solidFill>
                    <a:srgbClr val="000000"/>
                  </a:solidFill>
                  <a:latin typeface="Quicksand"/>
                  <a:cs typeface="Calibri"/>
                </a:rPr>
                <a:t>heikosti</a:t>
              </a:r>
              <a:r>
                <a:rPr lang="en-US" sz="800" spc="12">
                  <a:solidFill>
                    <a:srgbClr val="000000"/>
                  </a:solidFill>
                  <a:latin typeface="Quicksand"/>
                  <a:cs typeface="Calibri"/>
                </a:rPr>
                <a:t> </a:t>
              </a:r>
              <a:r>
                <a:rPr lang="en-US" sz="800" spc="12" err="1">
                  <a:solidFill>
                    <a:srgbClr val="000000"/>
                  </a:solidFill>
                  <a:latin typeface="Quicksand"/>
                  <a:cs typeface="Calibri"/>
                </a:rPr>
                <a:t>koulutettujen</a:t>
              </a:r>
              <a:r>
                <a:rPr lang="en-US" sz="800" spc="12">
                  <a:solidFill>
                    <a:srgbClr val="000000"/>
                  </a:solidFill>
                  <a:latin typeface="Quicksand"/>
                  <a:cs typeface="Calibri"/>
                </a:rPr>
                <a:t> </a:t>
              </a:r>
              <a:r>
                <a:rPr lang="en-US" sz="800" spc="12" err="1">
                  <a:solidFill>
                    <a:srgbClr val="000000"/>
                  </a:solidFill>
                  <a:latin typeface="Quicksand"/>
                  <a:cs typeface="Calibri"/>
                </a:rPr>
                <a:t>maahanmuuttajanaisten</a:t>
              </a:r>
              <a:r>
                <a:rPr lang="en-US" sz="800" spc="12">
                  <a:solidFill>
                    <a:srgbClr val="000000"/>
                  </a:solidFill>
                  <a:latin typeface="Quicksand"/>
                  <a:cs typeface="Calibri"/>
                </a:rPr>
                <a:t> </a:t>
              </a:r>
              <a:r>
                <a:rPr lang="en-US" sz="800" spc="12" err="1">
                  <a:solidFill>
                    <a:srgbClr val="000000"/>
                  </a:solidFill>
                  <a:latin typeface="Quicksand"/>
                  <a:cs typeface="Calibri"/>
                </a:rPr>
                <a:t>sekä</a:t>
              </a:r>
              <a:r>
                <a:rPr lang="en-US" sz="800" spc="12">
                  <a:solidFill>
                    <a:srgbClr val="000000"/>
                  </a:solidFill>
                  <a:latin typeface="Quicksand"/>
                  <a:cs typeface="Calibri"/>
                </a:rPr>
                <a:t> </a:t>
              </a:r>
              <a:r>
                <a:rPr lang="en-US" sz="800" spc="12" err="1">
                  <a:solidFill>
                    <a:srgbClr val="000000"/>
                  </a:solidFill>
                  <a:latin typeface="Quicksand"/>
                  <a:cs typeface="Calibri"/>
                </a:rPr>
                <a:t>koulutuksen</a:t>
              </a:r>
              <a:r>
                <a:rPr lang="en-US" sz="800" spc="12">
                  <a:solidFill>
                    <a:srgbClr val="000000"/>
                  </a:solidFill>
                  <a:latin typeface="Quicksand"/>
                  <a:cs typeface="Calibri"/>
                </a:rPr>
                <a:t> </a:t>
              </a:r>
              <a:r>
                <a:rPr lang="en-US" sz="800" spc="12" err="1">
                  <a:solidFill>
                    <a:srgbClr val="000000"/>
                  </a:solidFill>
                  <a:latin typeface="Quicksand"/>
                  <a:cs typeface="Calibri"/>
                </a:rPr>
                <a:t>kautta</a:t>
              </a:r>
              <a:r>
                <a:rPr lang="en-US" sz="800" spc="12">
                  <a:solidFill>
                    <a:srgbClr val="000000"/>
                  </a:solidFill>
                  <a:latin typeface="Quicksand"/>
                  <a:cs typeface="Calibri"/>
                </a:rPr>
                <a:t> </a:t>
              </a:r>
              <a:r>
                <a:rPr lang="en-US" sz="800" spc="12" err="1">
                  <a:solidFill>
                    <a:srgbClr val="000000"/>
                  </a:solidFill>
                  <a:latin typeface="Quicksand"/>
                  <a:cs typeface="Calibri"/>
                </a:rPr>
                <a:t>että</a:t>
              </a:r>
              <a:r>
                <a:rPr lang="en-US" sz="800" spc="12">
                  <a:solidFill>
                    <a:srgbClr val="000000"/>
                  </a:solidFill>
                  <a:latin typeface="Quicksand"/>
                  <a:cs typeface="Calibri"/>
                </a:rPr>
                <a:t> </a:t>
              </a:r>
              <a:r>
                <a:rPr lang="en-US" sz="800" spc="12" err="1">
                  <a:solidFill>
                    <a:srgbClr val="000000"/>
                  </a:solidFill>
                  <a:latin typeface="Quicksand"/>
                  <a:cs typeface="Calibri"/>
                </a:rPr>
                <a:t>sen</a:t>
              </a:r>
              <a:r>
                <a:rPr lang="en-US" sz="800" spc="12">
                  <a:solidFill>
                    <a:srgbClr val="000000"/>
                  </a:solidFill>
                  <a:latin typeface="Quicksand"/>
                  <a:cs typeface="Calibri"/>
                </a:rPr>
                <a:t> </a:t>
              </a:r>
              <a:r>
                <a:rPr lang="en-US" sz="800" spc="12" err="1">
                  <a:solidFill>
                    <a:srgbClr val="000000"/>
                  </a:solidFill>
                  <a:latin typeface="Quicksand"/>
                  <a:cs typeface="Calibri"/>
                </a:rPr>
                <a:t>ulkopuolella</a:t>
              </a:r>
              <a:r>
                <a:rPr lang="en-US" sz="800" spc="12">
                  <a:solidFill>
                    <a:srgbClr val="000000"/>
                  </a:solidFill>
                  <a:latin typeface="Quicksand"/>
                  <a:cs typeface="Calibri"/>
                </a:rPr>
                <a:t> </a:t>
              </a:r>
              <a:r>
                <a:rPr lang="en-US" sz="800" spc="12" err="1">
                  <a:solidFill>
                    <a:srgbClr val="000000"/>
                  </a:solidFill>
                  <a:latin typeface="Quicksand"/>
                  <a:cs typeface="Calibri"/>
                </a:rPr>
                <a:t>hankittujen</a:t>
              </a:r>
              <a:r>
                <a:rPr lang="en-US" sz="800" spc="12">
                  <a:solidFill>
                    <a:srgbClr val="000000"/>
                  </a:solidFill>
                  <a:latin typeface="Quicksand"/>
                  <a:cs typeface="Calibri"/>
                </a:rPr>
                <a:t> </a:t>
              </a:r>
              <a:r>
                <a:rPr lang="en-US" sz="800" spc="12" err="1">
                  <a:solidFill>
                    <a:srgbClr val="000000"/>
                  </a:solidFill>
                  <a:latin typeface="Quicksand"/>
                  <a:cs typeface="Calibri"/>
                </a:rPr>
                <a:t>taitojen</a:t>
              </a:r>
              <a:r>
                <a:rPr lang="en-US" sz="800" spc="12">
                  <a:solidFill>
                    <a:srgbClr val="000000"/>
                  </a:solidFill>
                  <a:latin typeface="Quicksand"/>
                  <a:cs typeface="Calibri"/>
                </a:rPr>
                <a:t> </a:t>
              </a:r>
              <a:r>
                <a:rPr lang="en-US" sz="800" spc="12" err="1">
                  <a:solidFill>
                    <a:srgbClr val="000000"/>
                  </a:solidFill>
                  <a:latin typeface="Quicksand"/>
                  <a:cs typeface="Calibri"/>
                </a:rPr>
                <a:t>tunnistaminen</a:t>
              </a:r>
              <a:r>
                <a:rPr lang="en-US" sz="800" spc="12">
                  <a:solidFill>
                    <a:srgbClr val="000000"/>
                  </a:solidFill>
                  <a:latin typeface="Quicksand"/>
                  <a:cs typeface="Calibri"/>
                </a:rPr>
                <a:t> </a:t>
              </a:r>
              <a:r>
                <a:rPr lang="en-US" sz="800" spc="12" err="1">
                  <a:solidFill>
                    <a:srgbClr val="000000"/>
                  </a:solidFill>
                  <a:latin typeface="Quicksand"/>
                  <a:cs typeface="Calibri"/>
                </a:rPr>
                <a:t>voi</a:t>
              </a:r>
              <a:r>
                <a:rPr lang="en-US" sz="800" spc="12">
                  <a:solidFill>
                    <a:srgbClr val="000000"/>
                  </a:solidFill>
                  <a:latin typeface="Quicksand"/>
                  <a:cs typeface="Calibri"/>
                </a:rPr>
                <a:t> </a:t>
              </a:r>
              <a:r>
                <a:rPr lang="en-US" sz="800" spc="12" err="1">
                  <a:solidFill>
                    <a:srgbClr val="000000"/>
                  </a:solidFill>
                  <a:latin typeface="Quicksand"/>
                  <a:cs typeface="Calibri"/>
                </a:rPr>
                <a:t>kohdata</a:t>
              </a:r>
              <a:r>
                <a:rPr lang="en-US" sz="800" spc="12">
                  <a:solidFill>
                    <a:srgbClr val="000000"/>
                  </a:solidFill>
                  <a:latin typeface="Quicksand"/>
                  <a:cs typeface="Calibri"/>
                </a:rPr>
                <a:t> </a:t>
              </a:r>
              <a:r>
                <a:rPr lang="en-US" sz="800" spc="12" err="1">
                  <a:solidFill>
                    <a:srgbClr val="000000"/>
                  </a:solidFill>
                  <a:latin typeface="Quicksand"/>
                  <a:cs typeface="Calibri"/>
                </a:rPr>
                <a:t>yritysten</a:t>
              </a:r>
              <a:r>
                <a:rPr lang="en-US" sz="800" spc="12">
                  <a:solidFill>
                    <a:srgbClr val="000000"/>
                  </a:solidFill>
                  <a:latin typeface="Quicksand"/>
                  <a:cs typeface="Calibri"/>
                </a:rPr>
                <a:t> </a:t>
              </a:r>
              <a:r>
                <a:rPr lang="en-US" sz="800" spc="12" err="1">
                  <a:solidFill>
                    <a:srgbClr val="000000"/>
                  </a:solidFill>
                  <a:latin typeface="Quicksand"/>
                  <a:cs typeface="Calibri"/>
                </a:rPr>
                <a:t>taitolliset</a:t>
              </a:r>
              <a:r>
                <a:rPr lang="en-US" sz="800" spc="12">
                  <a:solidFill>
                    <a:srgbClr val="000000"/>
                  </a:solidFill>
                  <a:latin typeface="Quicksand"/>
                  <a:cs typeface="Calibri"/>
                </a:rPr>
                <a:t> </a:t>
              </a:r>
              <a:r>
                <a:rPr lang="en-US" sz="800" spc="12" err="1">
                  <a:solidFill>
                    <a:srgbClr val="000000"/>
                  </a:solidFill>
                  <a:latin typeface="Quicksand"/>
                  <a:cs typeface="Calibri"/>
                </a:rPr>
                <a:t>tarpeet</a:t>
              </a:r>
              <a:r>
                <a:rPr lang="en-US" sz="800" spc="12">
                  <a:solidFill>
                    <a:srgbClr val="000000"/>
                  </a:solidFill>
                  <a:latin typeface="Quicksand"/>
                  <a:cs typeface="Calibri"/>
                </a:rPr>
                <a:t>. </a:t>
              </a:r>
              <a:r>
                <a:rPr lang="en-US" sz="800" spc="12" err="1">
                  <a:solidFill>
                    <a:srgbClr val="000000"/>
                  </a:solidFill>
                  <a:latin typeface="Quicksand"/>
                  <a:cs typeface="Calibri"/>
                </a:rPr>
                <a:t>Taidot</a:t>
              </a:r>
              <a:r>
                <a:rPr lang="en-US" sz="800" spc="12">
                  <a:solidFill>
                    <a:srgbClr val="000000"/>
                  </a:solidFill>
                  <a:latin typeface="Quicksand"/>
                  <a:cs typeface="Calibri"/>
                </a:rPr>
                <a:t> </a:t>
              </a:r>
              <a:r>
                <a:rPr lang="en-US" sz="800" spc="12" err="1">
                  <a:solidFill>
                    <a:srgbClr val="000000"/>
                  </a:solidFill>
                  <a:latin typeface="Quicksand"/>
                  <a:cs typeface="Calibri"/>
                </a:rPr>
                <a:t>verrattiin</a:t>
              </a:r>
              <a:r>
                <a:rPr lang="en-US" sz="800" spc="12">
                  <a:solidFill>
                    <a:srgbClr val="000000"/>
                  </a:solidFill>
                  <a:latin typeface="Quicksand"/>
                  <a:cs typeface="Calibri"/>
                </a:rPr>
                <a:t> </a:t>
              </a:r>
              <a:r>
                <a:rPr lang="en-US" sz="800" spc="12" err="1">
                  <a:solidFill>
                    <a:srgbClr val="000000"/>
                  </a:solidFill>
                  <a:latin typeface="Quicksand"/>
                  <a:cs typeface="Calibri"/>
                </a:rPr>
                <a:t>kieliopiskelijoilta</a:t>
              </a:r>
              <a:r>
                <a:rPr lang="en-US" sz="800" spc="12">
                  <a:solidFill>
                    <a:srgbClr val="000000"/>
                  </a:solidFill>
                  <a:latin typeface="Quicksand"/>
                  <a:cs typeface="Calibri"/>
                </a:rPr>
                <a:t> </a:t>
              </a:r>
              <a:r>
                <a:rPr lang="en-US" sz="800" spc="12" err="1">
                  <a:solidFill>
                    <a:srgbClr val="000000"/>
                  </a:solidFill>
                  <a:latin typeface="Quicksand"/>
                  <a:cs typeface="Calibri"/>
                </a:rPr>
                <a:t>odotettuihin</a:t>
              </a:r>
              <a:r>
                <a:rPr lang="en-US" sz="800" spc="12">
                  <a:solidFill>
                    <a:srgbClr val="000000"/>
                  </a:solidFill>
                  <a:latin typeface="Quicksand"/>
                  <a:cs typeface="Calibri"/>
                </a:rPr>
                <a:t> </a:t>
              </a:r>
              <a:r>
                <a:rPr lang="en-US" sz="800" spc="12" err="1">
                  <a:solidFill>
                    <a:srgbClr val="000000"/>
                  </a:solidFill>
                  <a:latin typeface="Quicksand"/>
                  <a:cs typeface="Calibri"/>
                </a:rPr>
                <a:t>taitoihin</a:t>
              </a:r>
              <a:r>
                <a:rPr lang="en-US" sz="800" spc="12">
                  <a:solidFill>
                    <a:srgbClr val="000000"/>
                  </a:solidFill>
                  <a:latin typeface="Quicksand"/>
                  <a:cs typeface="Calibri"/>
                </a:rPr>
                <a:t> 21.:n </a:t>
              </a:r>
              <a:r>
                <a:rPr lang="en-US" sz="800" spc="12" err="1">
                  <a:solidFill>
                    <a:srgbClr val="000000"/>
                  </a:solidFill>
                  <a:latin typeface="Quicksand"/>
                  <a:cs typeface="Calibri"/>
                </a:rPr>
                <a:t>luvun</a:t>
              </a:r>
              <a:r>
                <a:rPr lang="en-US" sz="800" spc="12">
                  <a:solidFill>
                    <a:srgbClr val="000000"/>
                  </a:solidFill>
                  <a:latin typeface="Quicksand"/>
                  <a:cs typeface="Calibri"/>
                </a:rPr>
                <a:t> </a:t>
              </a:r>
              <a:r>
                <a:rPr lang="en-US" sz="800" spc="12" err="1">
                  <a:solidFill>
                    <a:srgbClr val="000000"/>
                  </a:solidFill>
                  <a:latin typeface="Quicksand"/>
                  <a:cs typeface="Calibri"/>
                </a:rPr>
                <a:t>vihreän</a:t>
              </a:r>
              <a:r>
                <a:rPr lang="en-US" sz="800" spc="12">
                  <a:solidFill>
                    <a:srgbClr val="000000"/>
                  </a:solidFill>
                  <a:latin typeface="Quicksand"/>
                  <a:cs typeface="Calibri"/>
                </a:rPr>
                <a:t> ja </a:t>
              </a:r>
              <a:r>
                <a:rPr lang="en-US" sz="800" spc="12" err="1">
                  <a:solidFill>
                    <a:srgbClr val="000000"/>
                  </a:solidFill>
                  <a:latin typeface="Quicksand"/>
                  <a:cs typeface="Calibri"/>
                </a:rPr>
                <a:t>digitaalisen</a:t>
              </a:r>
              <a:r>
                <a:rPr lang="en-US" sz="800" spc="12">
                  <a:solidFill>
                    <a:srgbClr val="000000"/>
                  </a:solidFill>
                  <a:latin typeface="Quicksand"/>
                  <a:cs typeface="Calibri"/>
                </a:rPr>
                <a:t> </a:t>
              </a:r>
              <a:r>
                <a:rPr lang="en-US" sz="800" spc="12" err="1">
                  <a:solidFill>
                    <a:srgbClr val="000000"/>
                  </a:solidFill>
                  <a:latin typeface="Quicksand"/>
                  <a:cs typeface="Calibri"/>
                </a:rPr>
                <a:t>talouden</a:t>
              </a:r>
              <a:r>
                <a:rPr lang="en-US" sz="800" spc="12">
                  <a:solidFill>
                    <a:srgbClr val="000000"/>
                  </a:solidFill>
                  <a:latin typeface="Quicksand"/>
                  <a:cs typeface="Calibri"/>
                </a:rPr>
                <a:t> </a:t>
              </a:r>
              <a:r>
                <a:rPr lang="en-US" sz="800" spc="12" err="1">
                  <a:solidFill>
                    <a:srgbClr val="000000"/>
                  </a:solidFill>
                  <a:latin typeface="Quicksand"/>
                  <a:cs typeface="Calibri"/>
                </a:rPr>
                <a:t>kontekstissa</a:t>
              </a:r>
              <a:r>
                <a:rPr lang="en-US" sz="800" spc="12">
                  <a:solidFill>
                    <a:srgbClr val="000000"/>
                  </a:solidFill>
                  <a:latin typeface="Quicksand"/>
                  <a:cs typeface="Calibri"/>
                </a:rPr>
                <a:t>.</a:t>
              </a:r>
            </a:p>
          </p:txBody>
        </p:sp>
      </p:grpSp>
      <p:sp>
        <p:nvSpPr>
          <p:cNvPr id="44" name="TextBox 44"/>
          <p:cNvSpPr txBox="1"/>
          <p:nvPr/>
        </p:nvSpPr>
        <p:spPr>
          <a:xfrm>
            <a:off x="273407" y="7800956"/>
            <a:ext cx="2298916" cy="2246384"/>
          </a:xfrm>
          <a:prstGeom prst="rect">
            <a:avLst/>
          </a:prstGeom>
        </p:spPr>
        <p:txBody>
          <a:bodyPr lIns="0" tIns="0" rIns="0" bIns="0" rtlCol="0" anchor="t">
            <a:spAutoFit/>
          </a:bodyPr>
          <a:lstStyle/>
          <a:p>
            <a:pPr marL="0" lvl="1">
              <a:lnSpc>
                <a:spcPts val="1120"/>
              </a:lnSpc>
              <a:spcBef>
                <a:spcPct val="0"/>
              </a:spcBef>
            </a:pPr>
            <a:r>
              <a:rPr lang="en-US" sz="800" spc="12" err="1">
                <a:solidFill>
                  <a:srgbClr val="000000"/>
                </a:solidFill>
                <a:latin typeface="Quicksand"/>
              </a:rPr>
              <a:t>Suomen</a:t>
            </a:r>
            <a:r>
              <a:rPr lang="en-US" sz="800" spc="12">
                <a:solidFill>
                  <a:srgbClr val="000000"/>
                </a:solidFill>
                <a:latin typeface="Quicksand"/>
              </a:rPr>
              <a:t> </a:t>
            </a:r>
            <a:r>
              <a:rPr lang="en-US" sz="800" spc="12" err="1">
                <a:solidFill>
                  <a:srgbClr val="000000"/>
                </a:solidFill>
                <a:latin typeface="Quicksand"/>
              </a:rPr>
              <a:t>pilotiryhmänä</a:t>
            </a:r>
            <a:r>
              <a:rPr lang="en-US" sz="800" spc="12">
                <a:solidFill>
                  <a:srgbClr val="000000"/>
                </a:solidFill>
                <a:latin typeface="Quicksand"/>
              </a:rPr>
              <a:t> </a:t>
            </a:r>
            <a:r>
              <a:rPr lang="en-US" sz="800" spc="12" err="1">
                <a:solidFill>
                  <a:srgbClr val="000000"/>
                </a:solidFill>
                <a:latin typeface="Quicksand"/>
              </a:rPr>
              <a:t>oli</a:t>
            </a:r>
            <a:r>
              <a:rPr lang="en-US" sz="800" spc="12">
                <a:solidFill>
                  <a:srgbClr val="000000"/>
                </a:solidFill>
                <a:latin typeface="Quicksand"/>
              </a:rPr>
              <a:t> </a:t>
            </a:r>
            <a:r>
              <a:rPr lang="en-US" sz="800" spc="12" err="1">
                <a:solidFill>
                  <a:srgbClr val="000000"/>
                </a:solidFill>
                <a:latin typeface="Quicksand"/>
              </a:rPr>
              <a:t>luku</a:t>
            </a:r>
            <a:r>
              <a:rPr lang="en-US" sz="800" spc="12">
                <a:solidFill>
                  <a:srgbClr val="000000"/>
                </a:solidFill>
                <a:latin typeface="Quicksand"/>
              </a:rPr>
              <a:t>- ja </a:t>
            </a:r>
            <a:r>
              <a:rPr lang="en-US" sz="800" spc="12" err="1">
                <a:solidFill>
                  <a:srgbClr val="000000"/>
                </a:solidFill>
                <a:latin typeface="Quicksand"/>
              </a:rPr>
              <a:t>kirjoitustaidon</a:t>
            </a:r>
            <a:r>
              <a:rPr lang="en-US" sz="800" spc="12">
                <a:solidFill>
                  <a:srgbClr val="000000"/>
                </a:solidFill>
                <a:latin typeface="Quicksand"/>
              </a:rPr>
              <a:t> </a:t>
            </a:r>
            <a:r>
              <a:rPr lang="en-US" sz="800" spc="12" err="1">
                <a:solidFill>
                  <a:srgbClr val="000000"/>
                </a:solidFill>
                <a:latin typeface="Quicksand"/>
              </a:rPr>
              <a:t>koulutuksen</a:t>
            </a:r>
            <a:r>
              <a:rPr lang="en-US" sz="800" spc="12">
                <a:solidFill>
                  <a:srgbClr val="000000"/>
                </a:solidFill>
                <a:latin typeface="Quicksand"/>
              </a:rPr>
              <a:t> </a:t>
            </a:r>
            <a:r>
              <a:rPr lang="en-US" sz="800" spc="12" err="1">
                <a:solidFill>
                  <a:srgbClr val="000000"/>
                </a:solidFill>
                <a:latin typeface="Quicksand"/>
              </a:rPr>
              <a:t>naisosallistujat</a:t>
            </a:r>
            <a:r>
              <a:rPr lang="en-US" sz="800" spc="12">
                <a:solidFill>
                  <a:srgbClr val="000000"/>
                </a:solidFill>
                <a:latin typeface="Quicksand"/>
              </a:rPr>
              <a:t>. </a:t>
            </a:r>
            <a:r>
              <a:rPr lang="en-US" sz="800" spc="12" err="1">
                <a:solidFill>
                  <a:srgbClr val="000000"/>
                </a:solidFill>
                <a:latin typeface="Quicksand"/>
              </a:rPr>
              <a:t>Kahdeksalla</a:t>
            </a:r>
            <a:r>
              <a:rPr lang="en-US" sz="800" spc="12">
                <a:solidFill>
                  <a:srgbClr val="000000"/>
                </a:solidFill>
                <a:latin typeface="Quicksand"/>
              </a:rPr>
              <a:t> </a:t>
            </a:r>
            <a:r>
              <a:rPr lang="en-US" sz="800" spc="12" err="1">
                <a:solidFill>
                  <a:srgbClr val="000000"/>
                </a:solidFill>
                <a:latin typeface="Quicksand"/>
              </a:rPr>
              <a:t>osallistujalla</a:t>
            </a:r>
            <a:r>
              <a:rPr lang="en-US" sz="800" spc="12">
                <a:solidFill>
                  <a:srgbClr val="000000"/>
                </a:solidFill>
                <a:latin typeface="Quicksand"/>
              </a:rPr>
              <a:t> </a:t>
            </a:r>
            <a:r>
              <a:rPr lang="en-US" sz="800" spc="12" err="1">
                <a:solidFill>
                  <a:srgbClr val="000000"/>
                </a:solidFill>
                <a:latin typeface="Quicksand"/>
              </a:rPr>
              <a:t>oli</a:t>
            </a:r>
            <a:r>
              <a:rPr lang="en-US" sz="800" spc="12">
                <a:solidFill>
                  <a:srgbClr val="000000"/>
                </a:solidFill>
                <a:latin typeface="Quicksand"/>
              </a:rPr>
              <a:t> </a:t>
            </a:r>
            <a:r>
              <a:rPr lang="en-US" sz="800" spc="12" err="1">
                <a:solidFill>
                  <a:srgbClr val="000000"/>
                </a:solidFill>
                <a:latin typeface="Quicksand"/>
              </a:rPr>
              <a:t>heikko</a:t>
            </a:r>
            <a:r>
              <a:rPr lang="en-US" sz="800" spc="12">
                <a:solidFill>
                  <a:srgbClr val="000000"/>
                </a:solidFill>
                <a:latin typeface="Quicksand"/>
              </a:rPr>
              <a:t> </a:t>
            </a:r>
            <a:r>
              <a:rPr lang="en-US" sz="800" spc="12" err="1">
                <a:solidFill>
                  <a:srgbClr val="000000"/>
                </a:solidFill>
                <a:latin typeface="Quicksand"/>
              </a:rPr>
              <a:t>koulutustausta</a:t>
            </a:r>
            <a:r>
              <a:rPr lang="en-US" sz="800" spc="12">
                <a:solidFill>
                  <a:srgbClr val="000000"/>
                </a:solidFill>
                <a:latin typeface="Quicksand"/>
              </a:rPr>
              <a:t>, </a:t>
            </a:r>
            <a:r>
              <a:rPr lang="en-US" sz="800" spc="12" err="1">
                <a:solidFill>
                  <a:srgbClr val="000000"/>
                </a:solidFill>
                <a:latin typeface="Quicksand"/>
              </a:rPr>
              <a:t>suurin</a:t>
            </a:r>
            <a:r>
              <a:rPr lang="en-US" sz="800" spc="12">
                <a:solidFill>
                  <a:srgbClr val="000000"/>
                </a:solidFill>
                <a:latin typeface="Quicksand"/>
              </a:rPr>
              <a:t> </a:t>
            </a:r>
            <a:r>
              <a:rPr lang="en-US" sz="800" spc="12" err="1">
                <a:solidFill>
                  <a:srgbClr val="000000"/>
                </a:solidFill>
                <a:latin typeface="Quicksand"/>
              </a:rPr>
              <a:t>osa</a:t>
            </a:r>
            <a:r>
              <a:rPr lang="en-US" sz="800" spc="12">
                <a:solidFill>
                  <a:srgbClr val="000000"/>
                </a:solidFill>
                <a:latin typeface="Quicksand"/>
              </a:rPr>
              <a:t> </a:t>
            </a:r>
            <a:r>
              <a:rPr lang="en-US" sz="800" spc="12" err="1">
                <a:solidFill>
                  <a:srgbClr val="000000"/>
                </a:solidFill>
                <a:latin typeface="Quicksand"/>
              </a:rPr>
              <a:t>ei</a:t>
            </a:r>
            <a:r>
              <a:rPr lang="en-US" sz="800" spc="12">
                <a:solidFill>
                  <a:srgbClr val="000000"/>
                </a:solidFill>
                <a:latin typeface="Quicksand"/>
              </a:rPr>
              <a:t> </a:t>
            </a:r>
            <a:r>
              <a:rPr lang="en-US" sz="800" spc="12" err="1">
                <a:solidFill>
                  <a:srgbClr val="000000"/>
                </a:solidFill>
                <a:latin typeface="Quicksand"/>
              </a:rPr>
              <a:t>osannut</a:t>
            </a:r>
            <a:r>
              <a:rPr lang="en-US" sz="800" spc="12">
                <a:solidFill>
                  <a:srgbClr val="000000"/>
                </a:solidFill>
                <a:latin typeface="Quicksand"/>
              </a:rPr>
              <a:t> </a:t>
            </a:r>
            <a:r>
              <a:rPr lang="en-US" sz="800" spc="12" err="1">
                <a:solidFill>
                  <a:srgbClr val="000000"/>
                </a:solidFill>
                <a:latin typeface="Quicksand"/>
              </a:rPr>
              <a:t>kirjoittaa</a:t>
            </a:r>
            <a:r>
              <a:rPr lang="en-US" sz="800" spc="12">
                <a:solidFill>
                  <a:srgbClr val="000000"/>
                </a:solidFill>
                <a:latin typeface="Quicksand"/>
              </a:rPr>
              <a:t> tai </a:t>
            </a:r>
            <a:r>
              <a:rPr lang="en-US" sz="800" spc="12" err="1">
                <a:solidFill>
                  <a:srgbClr val="000000"/>
                </a:solidFill>
                <a:latin typeface="Quicksand"/>
              </a:rPr>
              <a:t>lukea</a:t>
            </a:r>
            <a:r>
              <a:rPr lang="en-US" sz="800" spc="12">
                <a:solidFill>
                  <a:srgbClr val="000000"/>
                </a:solidFill>
                <a:latin typeface="Quicksand"/>
              </a:rPr>
              <a:t> </a:t>
            </a:r>
            <a:r>
              <a:rPr lang="en-US" sz="800" spc="12" err="1">
                <a:solidFill>
                  <a:srgbClr val="000000"/>
                </a:solidFill>
                <a:latin typeface="Quicksand"/>
              </a:rPr>
              <a:t>äidinkieltään</a:t>
            </a:r>
            <a:r>
              <a:rPr lang="en-US" sz="800" spc="12">
                <a:solidFill>
                  <a:srgbClr val="000000"/>
                </a:solidFill>
                <a:latin typeface="Quicksand"/>
              </a:rPr>
              <a:t>, </a:t>
            </a:r>
            <a:r>
              <a:rPr lang="en-US" sz="800" spc="12" err="1">
                <a:solidFill>
                  <a:srgbClr val="000000"/>
                </a:solidFill>
                <a:latin typeface="Quicksand"/>
              </a:rPr>
              <a:t>sekä</a:t>
            </a:r>
            <a:r>
              <a:rPr lang="en-US" sz="800" spc="12">
                <a:solidFill>
                  <a:srgbClr val="000000"/>
                </a:solidFill>
                <a:latin typeface="Quicksand"/>
              </a:rPr>
              <a:t> </a:t>
            </a:r>
            <a:r>
              <a:rPr lang="en-US" sz="800" spc="12" err="1">
                <a:solidFill>
                  <a:srgbClr val="000000"/>
                </a:solidFill>
                <a:latin typeface="Quicksand"/>
              </a:rPr>
              <a:t>vähän</a:t>
            </a:r>
            <a:r>
              <a:rPr lang="en-US" sz="800" spc="12">
                <a:solidFill>
                  <a:srgbClr val="000000"/>
                </a:solidFill>
                <a:latin typeface="Quicksand"/>
              </a:rPr>
              <a:t> </a:t>
            </a:r>
            <a:r>
              <a:rPr lang="en-US" sz="800" spc="12" err="1">
                <a:solidFill>
                  <a:srgbClr val="000000"/>
                </a:solidFill>
                <a:latin typeface="Quicksand"/>
              </a:rPr>
              <a:t>työkokemusta</a:t>
            </a:r>
            <a:r>
              <a:rPr lang="en-US" sz="800" spc="12">
                <a:solidFill>
                  <a:srgbClr val="000000"/>
                </a:solidFill>
                <a:latin typeface="Quicksand"/>
              </a:rPr>
              <a:t>. </a:t>
            </a:r>
            <a:r>
              <a:rPr lang="en-US" sz="800" spc="12" err="1">
                <a:solidFill>
                  <a:srgbClr val="000000"/>
                </a:solidFill>
                <a:latin typeface="Quicksand"/>
              </a:rPr>
              <a:t>Pilotin</a:t>
            </a:r>
            <a:r>
              <a:rPr lang="en-US" sz="800" spc="12">
                <a:solidFill>
                  <a:srgbClr val="000000"/>
                </a:solidFill>
                <a:latin typeface="Quicksand"/>
              </a:rPr>
              <a:t> </a:t>
            </a:r>
            <a:r>
              <a:rPr lang="en-US" sz="800" spc="12" err="1">
                <a:solidFill>
                  <a:srgbClr val="000000"/>
                </a:solidFill>
                <a:latin typeface="Quicksand"/>
              </a:rPr>
              <a:t>aikana</a:t>
            </a:r>
            <a:r>
              <a:rPr lang="en-US" sz="800" spc="12">
                <a:solidFill>
                  <a:srgbClr val="000000"/>
                </a:solidFill>
                <a:latin typeface="Quicksand"/>
              </a:rPr>
              <a:t> </a:t>
            </a:r>
            <a:r>
              <a:rPr lang="en-US" sz="800" spc="12" err="1">
                <a:solidFill>
                  <a:srgbClr val="000000"/>
                </a:solidFill>
                <a:latin typeface="Quicksand"/>
              </a:rPr>
              <a:t>keskityttiin</a:t>
            </a:r>
            <a:r>
              <a:rPr lang="en-US" sz="800" spc="12">
                <a:solidFill>
                  <a:srgbClr val="000000"/>
                </a:solidFill>
                <a:latin typeface="Quicksand"/>
              </a:rPr>
              <a:t> </a:t>
            </a:r>
            <a:r>
              <a:rPr lang="en-US" sz="800" spc="12" err="1">
                <a:solidFill>
                  <a:srgbClr val="000000"/>
                </a:solidFill>
                <a:latin typeface="Quicksand"/>
              </a:rPr>
              <a:t>osallistujien</a:t>
            </a:r>
            <a:r>
              <a:rPr lang="en-US" sz="800" spc="12">
                <a:solidFill>
                  <a:srgbClr val="000000"/>
                </a:solidFill>
                <a:latin typeface="Quicksand"/>
              </a:rPr>
              <a:t> </a:t>
            </a:r>
            <a:r>
              <a:rPr lang="en-US" sz="800" spc="12" err="1">
                <a:solidFill>
                  <a:srgbClr val="000000"/>
                </a:solidFill>
                <a:latin typeface="Quicksand"/>
              </a:rPr>
              <a:t>osaamisen</a:t>
            </a:r>
            <a:r>
              <a:rPr lang="en-US" sz="800" spc="12">
                <a:solidFill>
                  <a:srgbClr val="000000"/>
                </a:solidFill>
                <a:latin typeface="Quicksand"/>
              </a:rPr>
              <a:t> </a:t>
            </a:r>
            <a:r>
              <a:rPr lang="en-US" sz="800" spc="12" err="1">
                <a:solidFill>
                  <a:srgbClr val="000000"/>
                </a:solidFill>
                <a:latin typeface="Quicksand"/>
              </a:rPr>
              <a:t>tunnistamiseen</a:t>
            </a:r>
            <a:r>
              <a:rPr lang="en-US" sz="800" spc="12">
                <a:solidFill>
                  <a:srgbClr val="000000"/>
                </a:solidFill>
                <a:latin typeface="Quicksand"/>
              </a:rPr>
              <a:t>. </a:t>
            </a:r>
            <a:r>
              <a:rPr lang="en-US" sz="800" spc="12" err="1">
                <a:solidFill>
                  <a:srgbClr val="000000"/>
                </a:solidFill>
                <a:latin typeface="Quicksand"/>
              </a:rPr>
              <a:t>Työpajalla</a:t>
            </a:r>
            <a:r>
              <a:rPr lang="en-US" sz="800" spc="12">
                <a:solidFill>
                  <a:srgbClr val="000000"/>
                </a:solidFill>
                <a:latin typeface="Quicksand"/>
              </a:rPr>
              <a:t> he </a:t>
            </a:r>
            <a:r>
              <a:rPr lang="en-US" sz="800" spc="12" err="1">
                <a:solidFill>
                  <a:srgbClr val="000000"/>
                </a:solidFill>
                <a:latin typeface="Quicksand"/>
              </a:rPr>
              <a:t>saivat</a:t>
            </a:r>
            <a:r>
              <a:rPr lang="en-US" sz="800" spc="12">
                <a:solidFill>
                  <a:srgbClr val="000000"/>
                </a:solidFill>
                <a:latin typeface="Quicksand"/>
              </a:rPr>
              <a:t> </a:t>
            </a:r>
            <a:r>
              <a:rPr lang="en-US" sz="800" spc="12" err="1">
                <a:solidFill>
                  <a:srgbClr val="000000"/>
                </a:solidFill>
                <a:latin typeface="Quicksand"/>
              </a:rPr>
              <a:t>tietoa</a:t>
            </a:r>
            <a:r>
              <a:rPr lang="en-US" sz="800" spc="12">
                <a:solidFill>
                  <a:srgbClr val="000000"/>
                </a:solidFill>
                <a:latin typeface="Quicksand"/>
              </a:rPr>
              <a:t> </a:t>
            </a:r>
            <a:r>
              <a:rPr lang="en-US" sz="800" spc="12" err="1">
                <a:solidFill>
                  <a:srgbClr val="000000"/>
                </a:solidFill>
                <a:latin typeface="Quicksand"/>
              </a:rPr>
              <a:t>suomalaisesta</a:t>
            </a:r>
            <a:r>
              <a:rPr lang="en-US" sz="800" spc="12">
                <a:solidFill>
                  <a:srgbClr val="000000"/>
                </a:solidFill>
                <a:latin typeface="Quicksand"/>
              </a:rPr>
              <a:t> </a:t>
            </a:r>
            <a:r>
              <a:rPr lang="en-US" sz="800" spc="12" err="1">
                <a:solidFill>
                  <a:srgbClr val="000000"/>
                </a:solidFill>
                <a:latin typeface="Quicksand"/>
              </a:rPr>
              <a:t>työkulttuurista</a:t>
            </a:r>
            <a:r>
              <a:rPr lang="en-US" sz="800" spc="12">
                <a:solidFill>
                  <a:srgbClr val="000000"/>
                </a:solidFill>
                <a:latin typeface="Quicksand"/>
              </a:rPr>
              <a:t> ja -</a:t>
            </a:r>
            <a:r>
              <a:rPr lang="en-US" sz="800" spc="12" err="1">
                <a:solidFill>
                  <a:srgbClr val="000000"/>
                </a:solidFill>
                <a:latin typeface="Quicksand"/>
              </a:rPr>
              <a:t>elämästä</a:t>
            </a:r>
            <a:r>
              <a:rPr lang="en-US" sz="800" spc="12">
                <a:solidFill>
                  <a:srgbClr val="000000"/>
                </a:solidFill>
                <a:latin typeface="Quicksand"/>
              </a:rPr>
              <a:t> </a:t>
            </a:r>
            <a:r>
              <a:rPr lang="en-US" sz="800" spc="12" err="1">
                <a:solidFill>
                  <a:srgbClr val="000000"/>
                </a:solidFill>
                <a:latin typeface="Quicksand"/>
              </a:rPr>
              <a:t>sekä</a:t>
            </a:r>
            <a:r>
              <a:rPr lang="en-US" sz="800" spc="12">
                <a:solidFill>
                  <a:srgbClr val="000000"/>
                </a:solidFill>
                <a:latin typeface="Quicksand"/>
              </a:rPr>
              <a:t> </a:t>
            </a:r>
            <a:r>
              <a:rPr lang="en-US" sz="800" spc="12" err="1">
                <a:solidFill>
                  <a:srgbClr val="000000"/>
                </a:solidFill>
                <a:latin typeface="Quicksand"/>
              </a:rPr>
              <a:t>henkilökohtausta</a:t>
            </a:r>
            <a:r>
              <a:rPr lang="en-US" sz="800" spc="12">
                <a:solidFill>
                  <a:srgbClr val="000000"/>
                </a:solidFill>
                <a:latin typeface="Quicksand"/>
              </a:rPr>
              <a:t> </a:t>
            </a:r>
            <a:r>
              <a:rPr lang="en-US" sz="800" spc="12" err="1">
                <a:solidFill>
                  <a:srgbClr val="000000"/>
                </a:solidFill>
                <a:latin typeface="Quicksand"/>
              </a:rPr>
              <a:t>uraohjausta</a:t>
            </a:r>
            <a:r>
              <a:rPr lang="en-US" sz="800" spc="12">
                <a:solidFill>
                  <a:srgbClr val="000000"/>
                </a:solidFill>
                <a:latin typeface="Quicksand"/>
              </a:rPr>
              <a:t>.  </a:t>
            </a:r>
            <a:r>
              <a:rPr lang="en-US" sz="800" spc="12" err="1">
                <a:solidFill>
                  <a:srgbClr val="000000"/>
                </a:solidFill>
                <a:latin typeface="Quicksand"/>
              </a:rPr>
              <a:t>Kolmelle</a:t>
            </a:r>
            <a:r>
              <a:rPr lang="en-US" sz="800" spc="12">
                <a:solidFill>
                  <a:srgbClr val="000000"/>
                </a:solidFill>
                <a:latin typeface="Quicksand"/>
              </a:rPr>
              <a:t> </a:t>
            </a:r>
            <a:r>
              <a:rPr lang="en-US" sz="800" spc="12" err="1">
                <a:solidFill>
                  <a:srgbClr val="000000"/>
                </a:solidFill>
                <a:latin typeface="Quicksand"/>
              </a:rPr>
              <a:t>osallistujalle</a:t>
            </a:r>
            <a:r>
              <a:rPr lang="en-US" sz="800" spc="12">
                <a:solidFill>
                  <a:srgbClr val="000000"/>
                </a:solidFill>
                <a:latin typeface="Quicksand"/>
              </a:rPr>
              <a:t> </a:t>
            </a:r>
            <a:r>
              <a:rPr lang="en-US" sz="800" spc="12" err="1">
                <a:solidFill>
                  <a:srgbClr val="000000"/>
                </a:solidFill>
                <a:latin typeface="Quicksand"/>
              </a:rPr>
              <a:t>järjestettiin</a:t>
            </a:r>
            <a:r>
              <a:rPr lang="en-US" sz="800" spc="12">
                <a:solidFill>
                  <a:srgbClr val="000000"/>
                </a:solidFill>
                <a:latin typeface="Quicksand"/>
              </a:rPr>
              <a:t> 1-2-päiväisen </a:t>
            </a:r>
            <a:r>
              <a:rPr lang="en-US" sz="800" spc="12" err="1">
                <a:solidFill>
                  <a:srgbClr val="000000"/>
                </a:solidFill>
                <a:latin typeface="Quicksand"/>
              </a:rPr>
              <a:t>harjoittelun</a:t>
            </a:r>
            <a:r>
              <a:rPr lang="en-US" sz="800" spc="12">
                <a:solidFill>
                  <a:srgbClr val="000000"/>
                </a:solidFill>
                <a:latin typeface="Quicksand"/>
              </a:rPr>
              <a:t> </a:t>
            </a:r>
            <a:r>
              <a:rPr lang="en-US" sz="800" spc="12" err="1">
                <a:solidFill>
                  <a:srgbClr val="000000"/>
                </a:solidFill>
                <a:latin typeface="Quicksand"/>
              </a:rPr>
              <a:t>päiväkodissa</a:t>
            </a:r>
            <a:r>
              <a:rPr lang="en-US" sz="800" spc="12">
                <a:solidFill>
                  <a:srgbClr val="000000"/>
                </a:solidFill>
                <a:latin typeface="Quicksand"/>
              </a:rPr>
              <a:t> ja </a:t>
            </a:r>
            <a:r>
              <a:rPr lang="en-US" sz="800" spc="12" err="1">
                <a:solidFill>
                  <a:srgbClr val="000000"/>
                </a:solidFill>
                <a:latin typeface="Quicksand"/>
              </a:rPr>
              <a:t>kahvilassa</a:t>
            </a:r>
            <a:r>
              <a:rPr lang="en-US" sz="800" spc="12">
                <a:solidFill>
                  <a:srgbClr val="000000"/>
                </a:solidFill>
                <a:latin typeface="Quicksand"/>
              </a:rPr>
              <a:t>.  </a:t>
            </a:r>
            <a:r>
              <a:rPr lang="en-US" sz="800" spc="12" err="1">
                <a:solidFill>
                  <a:srgbClr val="000000"/>
                </a:solidFill>
                <a:latin typeface="Quicksand"/>
              </a:rPr>
              <a:t>Palaute</a:t>
            </a:r>
            <a:r>
              <a:rPr lang="en-US" sz="800" spc="12">
                <a:solidFill>
                  <a:srgbClr val="000000"/>
                </a:solidFill>
                <a:latin typeface="Quicksand"/>
              </a:rPr>
              <a:t> </a:t>
            </a:r>
            <a:r>
              <a:rPr lang="en-US" sz="800" spc="12" err="1">
                <a:solidFill>
                  <a:srgbClr val="000000"/>
                </a:solidFill>
                <a:latin typeface="Quicksand"/>
              </a:rPr>
              <a:t>oli</a:t>
            </a:r>
            <a:r>
              <a:rPr lang="en-US" sz="800" spc="12">
                <a:solidFill>
                  <a:srgbClr val="000000"/>
                </a:solidFill>
                <a:latin typeface="Quicksand"/>
              </a:rPr>
              <a:t> </a:t>
            </a:r>
            <a:r>
              <a:rPr lang="en-US" sz="800" spc="12" err="1">
                <a:solidFill>
                  <a:srgbClr val="000000"/>
                </a:solidFill>
                <a:latin typeface="Quicksand"/>
              </a:rPr>
              <a:t>suurimmaksi</a:t>
            </a:r>
            <a:r>
              <a:rPr lang="en-US" sz="800" spc="12">
                <a:solidFill>
                  <a:srgbClr val="000000"/>
                </a:solidFill>
                <a:latin typeface="Quicksand"/>
              </a:rPr>
              <a:t> </a:t>
            </a:r>
            <a:r>
              <a:rPr lang="en-US" sz="800" spc="12" err="1">
                <a:solidFill>
                  <a:srgbClr val="000000"/>
                </a:solidFill>
                <a:latin typeface="Quicksand"/>
              </a:rPr>
              <a:t>osaksi</a:t>
            </a:r>
            <a:r>
              <a:rPr lang="en-US" sz="800" spc="12">
                <a:solidFill>
                  <a:srgbClr val="000000"/>
                </a:solidFill>
                <a:latin typeface="Quicksand"/>
              </a:rPr>
              <a:t> </a:t>
            </a:r>
            <a:r>
              <a:rPr lang="en-US" sz="800" spc="12" err="1">
                <a:solidFill>
                  <a:srgbClr val="000000"/>
                </a:solidFill>
                <a:latin typeface="Quicksand"/>
              </a:rPr>
              <a:t>positiivista</a:t>
            </a:r>
            <a:r>
              <a:rPr lang="en-US" sz="800" spc="12">
                <a:solidFill>
                  <a:srgbClr val="000000"/>
                </a:solidFill>
                <a:latin typeface="Quicksand"/>
              </a:rPr>
              <a:t>, ja </a:t>
            </a:r>
            <a:r>
              <a:rPr lang="en-US" sz="800" spc="12" err="1">
                <a:solidFill>
                  <a:srgbClr val="000000"/>
                </a:solidFill>
                <a:latin typeface="Quicksand"/>
              </a:rPr>
              <a:t>suunnittelemme</a:t>
            </a:r>
            <a:r>
              <a:rPr lang="en-US" sz="800" spc="12">
                <a:solidFill>
                  <a:srgbClr val="000000"/>
                </a:solidFill>
                <a:latin typeface="Quicksand"/>
              </a:rPr>
              <a:t> </a:t>
            </a:r>
            <a:r>
              <a:rPr lang="en-US" sz="800" spc="12" err="1">
                <a:solidFill>
                  <a:srgbClr val="000000"/>
                </a:solidFill>
                <a:latin typeface="Quicksand"/>
              </a:rPr>
              <a:t>jatkavamme</a:t>
            </a:r>
            <a:r>
              <a:rPr lang="en-US" sz="800" spc="12">
                <a:solidFill>
                  <a:srgbClr val="000000"/>
                </a:solidFill>
                <a:latin typeface="Quicksand"/>
              </a:rPr>
              <a:t> </a:t>
            </a:r>
            <a:r>
              <a:rPr lang="en-US" sz="800" spc="12" err="1">
                <a:solidFill>
                  <a:srgbClr val="000000"/>
                </a:solidFill>
                <a:latin typeface="Quicksand"/>
              </a:rPr>
              <a:t>työt</a:t>
            </a:r>
            <a:r>
              <a:rPr lang="en-US" sz="800" spc="12">
                <a:solidFill>
                  <a:srgbClr val="000000"/>
                </a:solidFill>
                <a:latin typeface="Quicksand"/>
              </a:rPr>
              <a:t> </a:t>
            </a:r>
            <a:r>
              <a:rPr lang="en-US" sz="800" spc="12" err="1">
                <a:solidFill>
                  <a:srgbClr val="000000"/>
                </a:solidFill>
                <a:latin typeface="Quicksand"/>
              </a:rPr>
              <a:t>toisessa</a:t>
            </a:r>
            <a:r>
              <a:rPr lang="en-US" sz="800" spc="12">
                <a:solidFill>
                  <a:srgbClr val="000000"/>
                </a:solidFill>
                <a:latin typeface="Quicksand"/>
              </a:rPr>
              <a:t> </a:t>
            </a:r>
            <a:r>
              <a:rPr lang="en-US" sz="800" spc="12" err="1">
                <a:solidFill>
                  <a:srgbClr val="000000"/>
                </a:solidFill>
                <a:latin typeface="Quicksand"/>
              </a:rPr>
              <a:t>pilotissa</a:t>
            </a:r>
            <a:r>
              <a:rPr lang="en-US" sz="800" spc="12">
                <a:solidFill>
                  <a:srgbClr val="000000"/>
                </a:solidFill>
                <a:latin typeface="Quicksand"/>
              </a:rPr>
              <a:t> </a:t>
            </a:r>
            <a:r>
              <a:rPr lang="en-US" sz="800" spc="12" err="1">
                <a:solidFill>
                  <a:srgbClr val="000000"/>
                </a:solidFill>
                <a:latin typeface="Quicksand"/>
              </a:rPr>
              <a:t>vastaavan</a:t>
            </a:r>
            <a:r>
              <a:rPr lang="en-US" sz="800" spc="12">
                <a:solidFill>
                  <a:srgbClr val="000000"/>
                </a:solidFill>
                <a:latin typeface="Quicksand"/>
              </a:rPr>
              <a:t> </a:t>
            </a:r>
            <a:r>
              <a:rPr lang="en-US" sz="800" spc="12" err="1">
                <a:solidFill>
                  <a:srgbClr val="000000"/>
                </a:solidFill>
                <a:latin typeface="Quicksand"/>
              </a:rPr>
              <a:t>ryhmän</a:t>
            </a:r>
            <a:r>
              <a:rPr lang="en-US" sz="800" spc="12">
                <a:solidFill>
                  <a:srgbClr val="000000"/>
                </a:solidFill>
                <a:latin typeface="Quicksand"/>
              </a:rPr>
              <a:t> </a:t>
            </a:r>
            <a:r>
              <a:rPr lang="en-US" sz="800" spc="12" err="1">
                <a:solidFill>
                  <a:srgbClr val="000000"/>
                </a:solidFill>
                <a:latin typeface="Quicksand"/>
              </a:rPr>
              <a:t>kanssa</a:t>
            </a:r>
            <a:r>
              <a:rPr lang="en-US" sz="800" spc="12">
                <a:solidFill>
                  <a:srgbClr val="000000"/>
                </a:solidFill>
                <a:latin typeface="Quicksand"/>
              </a:rPr>
              <a:t>.</a:t>
            </a:r>
            <a:endParaRPr lang="en-US" sz="800" spc="12">
              <a:latin typeface="Quicksand"/>
            </a:endParaRPr>
          </a:p>
        </p:txBody>
      </p:sp>
      <p:sp>
        <p:nvSpPr>
          <p:cNvPr id="45" name="TextBox 45"/>
          <p:cNvSpPr txBox="1"/>
          <p:nvPr/>
        </p:nvSpPr>
        <p:spPr>
          <a:xfrm>
            <a:off x="248583" y="7605503"/>
            <a:ext cx="526997" cy="192360"/>
          </a:xfrm>
          <a:prstGeom prst="rect">
            <a:avLst/>
          </a:prstGeom>
        </p:spPr>
        <p:txBody>
          <a:bodyPr lIns="0" tIns="0" rIns="0" bIns="0" rtlCol="0" anchor="t">
            <a:spAutoFit/>
          </a:bodyPr>
          <a:lstStyle/>
          <a:p>
            <a:pPr algn="ctr">
              <a:lnSpc>
                <a:spcPts val="1476"/>
              </a:lnSpc>
            </a:pPr>
            <a:r>
              <a:rPr lang="en-US" sz="1200">
                <a:solidFill>
                  <a:srgbClr val="665784"/>
                </a:solidFill>
                <a:latin typeface="Rajdhani Bold"/>
              </a:rPr>
              <a:t>Suomi</a:t>
            </a:r>
            <a:endParaRPr lang="en-US" sz="1200">
              <a:solidFill>
                <a:srgbClr val="665784"/>
              </a:solidFill>
              <a:latin typeface="Rajdhani Bold"/>
              <a:cs typeface="Rajdhani Bold"/>
            </a:endParaRPr>
          </a:p>
        </p:txBody>
      </p:sp>
      <p:grpSp>
        <p:nvGrpSpPr>
          <p:cNvPr id="46" name="Group 46"/>
          <p:cNvGrpSpPr/>
          <p:nvPr/>
        </p:nvGrpSpPr>
        <p:grpSpPr>
          <a:xfrm>
            <a:off x="2905913" y="6213587"/>
            <a:ext cx="2139077" cy="2597850"/>
            <a:chOff x="0" y="9525"/>
            <a:chExt cx="2852102" cy="3463801"/>
          </a:xfrm>
        </p:grpSpPr>
        <p:sp>
          <p:nvSpPr>
            <p:cNvPr id="47" name="TextBox 47"/>
            <p:cNvSpPr txBox="1"/>
            <p:nvPr/>
          </p:nvSpPr>
          <p:spPr>
            <a:xfrm>
              <a:off x="14119" y="9525"/>
              <a:ext cx="1190937" cy="256480"/>
            </a:xfrm>
            <a:prstGeom prst="rect">
              <a:avLst/>
            </a:prstGeom>
          </p:spPr>
          <p:txBody>
            <a:bodyPr lIns="0" tIns="0" rIns="0" bIns="0" rtlCol="0" anchor="t">
              <a:spAutoFit/>
            </a:bodyPr>
            <a:lstStyle/>
            <a:p>
              <a:pPr>
                <a:lnSpc>
                  <a:spcPts val="1476"/>
                </a:lnSpc>
              </a:pPr>
              <a:r>
                <a:rPr lang="en-US" sz="1200" err="1">
                  <a:solidFill>
                    <a:srgbClr val="665784"/>
                  </a:solidFill>
                  <a:latin typeface="Rajdhani Bold"/>
                </a:rPr>
                <a:t>Portugali</a:t>
              </a:r>
              <a:endParaRPr lang="en-US" sz="1200" err="1">
                <a:solidFill>
                  <a:srgbClr val="665784"/>
                </a:solidFill>
                <a:latin typeface="Rajdhani Bold"/>
                <a:cs typeface="Rajdhani Bold"/>
              </a:endParaRPr>
            </a:p>
          </p:txBody>
        </p:sp>
        <p:sp>
          <p:nvSpPr>
            <p:cNvPr id="48" name="TextBox 48"/>
            <p:cNvSpPr txBox="1"/>
            <p:nvPr/>
          </p:nvSpPr>
          <p:spPr>
            <a:xfrm>
              <a:off x="0" y="290061"/>
              <a:ext cx="2852102" cy="3183265"/>
            </a:xfrm>
            <a:prstGeom prst="rect">
              <a:avLst/>
            </a:prstGeom>
          </p:spPr>
          <p:txBody>
            <a:bodyPr lIns="0" tIns="0" rIns="0" bIns="0" rtlCol="0" anchor="t">
              <a:spAutoFit/>
            </a:bodyPr>
            <a:lstStyle/>
            <a:p>
              <a:pPr>
                <a:lnSpc>
                  <a:spcPts val="1120"/>
                </a:lnSpc>
              </a:pPr>
              <a:r>
                <a:rPr lang="en-US" sz="800" spc="12" err="1">
                  <a:solidFill>
                    <a:srgbClr val="000000"/>
                  </a:solidFill>
                  <a:latin typeface="Quicksand"/>
                  <a:cs typeface="Segoe UI"/>
                </a:rPr>
                <a:t>Pilotin</a:t>
              </a:r>
              <a:r>
                <a:rPr lang="en-US" sz="800" spc="12">
                  <a:solidFill>
                    <a:srgbClr val="000000"/>
                  </a:solidFill>
                  <a:latin typeface="Quicksand"/>
                  <a:cs typeface="Segoe UI"/>
                </a:rPr>
                <a:t> </a:t>
              </a:r>
              <a:r>
                <a:rPr lang="en-US" sz="800" spc="12" err="1">
                  <a:solidFill>
                    <a:srgbClr val="000000"/>
                  </a:solidFill>
                  <a:latin typeface="Quicksand"/>
                  <a:cs typeface="Segoe UI"/>
                </a:rPr>
                <a:t>tapaamiset</a:t>
              </a:r>
              <a:r>
                <a:rPr lang="en-US" sz="800" spc="12">
                  <a:solidFill>
                    <a:srgbClr val="000000"/>
                  </a:solidFill>
                  <a:latin typeface="Quicksand"/>
                  <a:cs typeface="Segoe UI"/>
                </a:rPr>
                <a:t> </a:t>
              </a:r>
              <a:r>
                <a:rPr lang="en-US" sz="800" spc="12" err="1">
                  <a:solidFill>
                    <a:srgbClr val="000000"/>
                  </a:solidFill>
                  <a:latin typeface="Quicksand"/>
                  <a:cs typeface="Segoe UI"/>
                </a:rPr>
                <a:t>järjestettiin</a:t>
              </a:r>
              <a:r>
                <a:rPr lang="en-US" sz="800" spc="12">
                  <a:solidFill>
                    <a:srgbClr val="000000"/>
                  </a:solidFill>
                  <a:latin typeface="Quicksand"/>
                  <a:cs typeface="Segoe UI"/>
                </a:rPr>
                <a:t> </a:t>
              </a:r>
              <a:r>
                <a:rPr lang="en-US" sz="800" spc="12" err="1">
                  <a:solidFill>
                    <a:srgbClr val="000000"/>
                  </a:solidFill>
                  <a:latin typeface="Quicksand"/>
                  <a:cs typeface="Segoe UI"/>
                </a:rPr>
                <a:t>helmikuusta</a:t>
              </a:r>
              <a:r>
                <a:rPr lang="en-US" sz="800" spc="12">
                  <a:solidFill>
                    <a:srgbClr val="000000"/>
                  </a:solidFill>
                  <a:latin typeface="Quicksand"/>
                  <a:cs typeface="Segoe UI"/>
                </a:rPr>
                <a:t> </a:t>
              </a:r>
              <a:r>
                <a:rPr lang="en-US" sz="800" spc="12" err="1">
                  <a:solidFill>
                    <a:srgbClr val="000000"/>
                  </a:solidFill>
                  <a:latin typeface="Quicksand"/>
                  <a:cs typeface="Segoe UI"/>
                </a:rPr>
                <a:t>huhtikuuhun</a:t>
              </a:r>
              <a:r>
                <a:rPr lang="en-US" sz="800" spc="12">
                  <a:solidFill>
                    <a:srgbClr val="000000"/>
                  </a:solidFill>
                  <a:latin typeface="Quicksand"/>
                  <a:cs typeface="Segoe UI"/>
                </a:rPr>
                <a:t> 2023. 2,5-tuntisia </a:t>
              </a:r>
              <a:r>
                <a:rPr lang="en-US" sz="800" spc="12" err="1">
                  <a:solidFill>
                    <a:srgbClr val="000000"/>
                  </a:solidFill>
                  <a:latin typeface="Quicksand"/>
                  <a:cs typeface="Segoe UI"/>
                </a:rPr>
                <a:t>tapaamisia</a:t>
              </a:r>
              <a:r>
                <a:rPr lang="en-US" sz="800" spc="12">
                  <a:solidFill>
                    <a:srgbClr val="000000"/>
                  </a:solidFill>
                  <a:latin typeface="Quicksand"/>
                  <a:cs typeface="Segoe UI"/>
                </a:rPr>
                <a:t> </a:t>
              </a:r>
              <a:r>
                <a:rPr lang="en-US" sz="800" spc="12" err="1">
                  <a:solidFill>
                    <a:srgbClr val="000000"/>
                  </a:solidFill>
                  <a:latin typeface="Quicksand"/>
                  <a:cs typeface="Segoe UI"/>
                </a:rPr>
                <a:t>oli</a:t>
              </a:r>
              <a:r>
                <a:rPr lang="en-US" sz="800" spc="12">
                  <a:solidFill>
                    <a:srgbClr val="000000"/>
                  </a:solidFill>
                  <a:latin typeface="Quicksand"/>
                  <a:cs typeface="Segoe UI"/>
                </a:rPr>
                <a:t> </a:t>
              </a:r>
              <a:r>
                <a:rPr lang="en-US" sz="800" spc="12" err="1">
                  <a:solidFill>
                    <a:srgbClr val="000000"/>
                  </a:solidFill>
                  <a:latin typeface="Quicksand"/>
                  <a:cs typeface="Segoe UI"/>
                </a:rPr>
                <a:t>yhteensä</a:t>
              </a:r>
              <a:r>
                <a:rPr lang="en-US" sz="800" spc="12">
                  <a:solidFill>
                    <a:srgbClr val="000000"/>
                  </a:solidFill>
                  <a:latin typeface="Quicksand"/>
                  <a:cs typeface="Segoe UI"/>
                </a:rPr>
                <a:t> 6. </a:t>
              </a:r>
              <a:r>
                <a:rPr lang="en-US" sz="800" spc="12" err="1">
                  <a:solidFill>
                    <a:srgbClr val="000000"/>
                  </a:solidFill>
                  <a:latin typeface="Quicksand"/>
                  <a:cs typeface="Segoe UI"/>
                </a:rPr>
                <a:t>Ryhmään</a:t>
              </a:r>
              <a:r>
                <a:rPr lang="en-US" sz="800" spc="12">
                  <a:solidFill>
                    <a:srgbClr val="000000"/>
                  </a:solidFill>
                  <a:latin typeface="Quicksand"/>
                  <a:cs typeface="Segoe UI"/>
                </a:rPr>
                <a:t> </a:t>
              </a:r>
              <a:r>
                <a:rPr lang="en-US" sz="800" spc="12" err="1">
                  <a:solidFill>
                    <a:srgbClr val="000000"/>
                  </a:solidFill>
                  <a:latin typeface="Quicksand"/>
                  <a:cs typeface="Segoe UI"/>
                </a:rPr>
                <a:t>kuului</a:t>
              </a:r>
              <a:r>
                <a:rPr lang="en-US" sz="800" spc="12">
                  <a:solidFill>
                    <a:srgbClr val="000000"/>
                  </a:solidFill>
                  <a:latin typeface="Quicksand"/>
                  <a:cs typeface="Segoe UI"/>
                </a:rPr>
                <a:t> </a:t>
              </a:r>
              <a:r>
                <a:rPr lang="en-US" sz="800" spc="12" err="1">
                  <a:solidFill>
                    <a:srgbClr val="000000"/>
                  </a:solidFill>
                  <a:latin typeface="Quicksand"/>
                  <a:cs typeface="Segoe UI"/>
                </a:rPr>
                <a:t>seitsemän</a:t>
              </a:r>
              <a:r>
                <a:rPr lang="en-US" sz="800" spc="12">
                  <a:solidFill>
                    <a:srgbClr val="000000"/>
                  </a:solidFill>
                  <a:latin typeface="Quicksand"/>
                  <a:cs typeface="Segoe UI"/>
                </a:rPr>
                <a:t> </a:t>
              </a:r>
              <a:r>
                <a:rPr lang="en-US" sz="800" spc="12" err="1">
                  <a:solidFill>
                    <a:srgbClr val="000000"/>
                  </a:solidFill>
                  <a:latin typeface="Quicksand"/>
                  <a:cs typeface="Segoe UI"/>
                </a:rPr>
                <a:t>erimaalaista</a:t>
              </a:r>
              <a:r>
                <a:rPr lang="en-US" sz="800" spc="12">
                  <a:solidFill>
                    <a:srgbClr val="000000"/>
                  </a:solidFill>
                  <a:latin typeface="Quicksand"/>
                  <a:cs typeface="Segoe UI"/>
                </a:rPr>
                <a:t> </a:t>
              </a:r>
              <a:r>
                <a:rPr lang="en-US" sz="800" spc="12" err="1">
                  <a:solidFill>
                    <a:srgbClr val="000000"/>
                  </a:solidFill>
                  <a:latin typeface="Quicksand"/>
                  <a:cs typeface="Segoe UI"/>
                </a:rPr>
                <a:t>naista</a:t>
              </a:r>
              <a:r>
                <a:rPr lang="en-US" sz="800" spc="12">
                  <a:solidFill>
                    <a:srgbClr val="000000"/>
                  </a:solidFill>
                  <a:latin typeface="Quicksand"/>
                  <a:cs typeface="Segoe UI"/>
                </a:rPr>
                <a:t>, </a:t>
              </a:r>
              <a:r>
                <a:rPr lang="en-US" sz="800" spc="12" err="1">
                  <a:solidFill>
                    <a:srgbClr val="000000"/>
                  </a:solidFill>
                  <a:latin typeface="Quicksand"/>
                  <a:cs typeface="Segoe UI"/>
                </a:rPr>
                <a:t>jotka</a:t>
              </a:r>
              <a:r>
                <a:rPr lang="en-US" sz="800" spc="12">
                  <a:solidFill>
                    <a:srgbClr val="000000"/>
                  </a:solidFill>
                  <a:latin typeface="Quicksand"/>
                  <a:cs typeface="Segoe UI"/>
                </a:rPr>
                <a:t> </a:t>
              </a:r>
              <a:r>
                <a:rPr lang="en-US" sz="800" spc="12" err="1">
                  <a:solidFill>
                    <a:srgbClr val="000000"/>
                  </a:solidFill>
                  <a:latin typeface="Quicksand"/>
                  <a:cs typeface="Segoe UI"/>
                </a:rPr>
                <a:t>olivat</a:t>
              </a:r>
              <a:r>
                <a:rPr lang="en-US" sz="800" spc="12">
                  <a:solidFill>
                    <a:srgbClr val="000000"/>
                  </a:solidFill>
                  <a:latin typeface="Quicksand"/>
                  <a:cs typeface="Segoe UI"/>
                </a:rPr>
                <a:t> </a:t>
              </a:r>
              <a:r>
                <a:rPr lang="en-US" sz="800" spc="12" err="1">
                  <a:solidFill>
                    <a:srgbClr val="000000"/>
                  </a:solidFill>
                  <a:latin typeface="Quicksand"/>
                  <a:cs typeface="Segoe UI"/>
                </a:rPr>
                <a:t>rekisteröityneet</a:t>
              </a:r>
              <a:r>
                <a:rPr lang="en-US" sz="800" spc="12">
                  <a:solidFill>
                    <a:srgbClr val="000000"/>
                  </a:solidFill>
                  <a:latin typeface="Quicksand"/>
                  <a:cs typeface="Segoe UI"/>
                </a:rPr>
                <a:t> </a:t>
              </a:r>
              <a:r>
                <a:rPr lang="en-US" sz="800" spc="12" err="1">
                  <a:solidFill>
                    <a:srgbClr val="000000"/>
                  </a:solidFill>
                  <a:latin typeface="Quicksand"/>
                  <a:cs typeface="Segoe UI"/>
                </a:rPr>
                <a:t>AEVA:n</a:t>
              </a:r>
              <a:r>
                <a:rPr lang="en-US" sz="800" spc="12">
                  <a:solidFill>
                    <a:srgbClr val="000000"/>
                  </a:solidFill>
                  <a:latin typeface="Quicksand"/>
                  <a:cs typeface="Segoe UI"/>
                </a:rPr>
                <a:t> </a:t>
              </a:r>
              <a:r>
                <a:rPr lang="en-US" sz="800" spc="12" err="1">
                  <a:solidFill>
                    <a:srgbClr val="000000"/>
                  </a:solidFill>
                  <a:latin typeface="Quicksand"/>
                  <a:cs typeface="Segoe UI"/>
                </a:rPr>
                <a:t>aikuiskoulutuskeskuksessa</a:t>
              </a:r>
              <a:r>
                <a:rPr lang="en-US" sz="800" spc="12">
                  <a:solidFill>
                    <a:srgbClr val="000000"/>
                  </a:solidFill>
                  <a:latin typeface="Quicksand"/>
                  <a:cs typeface="Segoe UI"/>
                </a:rPr>
                <a:t> </a:t>
              </a:r>
              <a:r>
                <a:rPr lang="en-US" sz="800" spc="12" err="1">
                  <a:solidFill>
                    <a:srgbClr val="000000"/>
                  </a:solidFill>
                  <a:latin typeface="Quicksand"/>
                  <a:cs typeface="Segoe UI"/>
                </a:rPr>
                <a:t>tavoitteenaan</a:t>
              </a:r>
              <a:r>
                <a:rPr lang="en-US" sz="800" spc="12">
                  <a:solidFill>
                    <a:srgbClr val="000000"/>
                  </a:solidFill>
                  <a:latin typeface="Quicksand"/>
                  <a:cs typeface="Segoe UI"/>
                </a:rPr>
                <a:t> </a:t>
              </a:r>
              <a:r>
                <a:rPr lang="en-US" sz="800" spc="12" err="1">
                  <a:solidFill>
                    <a:srgbClr val="000000"/>
                  </a:solidFill>
                  <a:latin typeface="Quicksand"/>
                  <a:cs typeface="Segoe UI"/>
                </a:rPr>
                <a:t>saada</a:t>
              </a:r>
              <a:r>
                <a:rPr lang="en-US" sz="800" spc="12">
                  <a:solidFill>
                    <a:srgbClr val="000000"/>
                  </a:solidFill>
                  <a:latin typeface="Quicksand"/>
                  <a:cs typeface="Segoe UI"/>
                </a:rPr>
                <a:t> </a:t>
              </a:r>
              <a:r>
                <a:rPr lang="en-US" sz="800" spc="12" err="1">
                  <a:solidFill>
                    <a:srgbClr val="000000"/>
                  </a:solidFill>
                  <a:latin typeface="Quicksand"/>
                  <a:cs typeface="Segoe UI"/>
                </a:rPr>
                <a:t>pätevyyden</a:t>
              </a:r>
              <a:r>
                <a:rPr lang="en-US" sz="800" spc="12">
                  <a:solidFill>
                    <a:srgbClr val="000000"/>
                  </a:solidFill>
                  <a:latin typeface="Quicksand"/>
                  <a:cs typeface="Segoe UI"/>
                </a:rPr>
                <a:t> tai </a:t>
              </a:r>
              <a:r>
                <a:rPr lang="en-US" sz="800" spc="12" err="1">
                  <a:solidFill>
                    <a:srgbClr val="000000"/>
                  </a:solidFill>
                  <a:latin typeface="Quicksand"/>
                  <a:cs typeface="Segoe UI"/>
                </a:rPr>
                <a:t>osaamisensa</a:t>
              </a:r>
              <a:r>
                <a:rPr lang="en-US" sz="800" spc="12">
                  <a:solidFill>
                    <a:srgbClr val="000000"/>
                  </a:solidFill>
                  <a:latin typeface="Quicksand"/>
                  <a:cs typeface="Segoe UI"/>
                </a:rPr>
                <a:t> </a:t>
              </a:r>
              <a:r>
                <a:rPr lang="en-US" sz="800" spc="12" err="1">
                  <a:solidFill>
                    <a:srgbClr val="000000"/>
                  </a:solidFill>
                  <a:latin typeface="Quicksand"/>
                  <a:cs typeface="Segoe UI"/>
                </a:rPr>
                <a:t>tunnistamista</a:t>
              </a:r>
              <a:r>
                <a:rPr lang="en-US" sz="800" spc="12">
                  <a:solidFill>
                    <a:srgbClr val="000000"/>
                  </a:solidFill>
                  <a:latin typeface="Quicksand"/>
                  <a:cs typeface="Segoe UI"/>
                </a:rPr>
                <a:t>, </a:t>
              </a:r>
              <a:r>
                <a:rPr lang="en-US" sz="800" spc="12" err="1">
                  <a:solidFill>
                    <a:srgbClr val="000000"/>
                  </a:solidFill>
                  <a:latin typeface="Quicksand"/>
                  <a:cs typeface="Segoe UI"/>
                </a:rPr>
                <a:t>jotta</a:t>
              </a:r>
              <a:r>
                <a:rPr lang="en-US" sz="800" spc="12">
                  <a:solidFill>
                    <a:srgbClr val="000000"/>
                  </a:solidFill>
                  <a:latin typeface="Quicksand"/>
                  <a:cs typeface="Segoe UI"/>
                </a:rPr>
                <a:t> </a:t>
              </a:r>
              <a:r>
                <a:rPr lang="en-US" sz="800" spc="12" err="1">
                  <a:solidFill>
                    <a:srgbClr val="000000"/>
                  </a:solidFill>
                  <a:latin typeface="Quicksand"/>
                  <a:cs typeface="Segoe UI"/>
                </a:rPr>
                <a:t>voisivat</a:t>
              </a:r>
              <a:r>
                <a:rPr lang="en-US" sz="1200" spc="12">
                  <a:solidFill>
                    <a:srgbClr val="000000"/>
                  </a:solidFill>
                  <a:latin typeface="Segoe UI"/>
                  <a:cs typeface="Segoe UI"/>
                </a:rPr>
                <a:t> </a:t>
              </a:r>
              <a:r>
                <a:rPr lang="en-US" sz="800" spc="12" err="1">
                  <a:solidFill>
                    <a:srgbClr val="000000"/>
                  </a:solidFill>
                  <a:latin typeface="Quicksand"/>
                  <a:cs typeface="Segoe UI"/>
                </a:rPr>
                <a:t>työskennellä</a:t>
              </a:r>
              <a:r>
                <a:rPr lang="en-US" sz="800" spc="12">
                  <a:solidFill>
                    <a:srgbClr val="000000"/>
                  </a:solidFill>
                  <a:latin typeface="Quicksand"/>
                  <a:cs typeface="Segoe UI"/>
                </a:rPr>
                <a:t> </a:t>
              </a:r>
              <a:r>
                <a:rPr lang="en-US" sz="800" spc="12" err="1">
                  <a:solidFill>
                    <a:srgbClr val="000000"/>
                  </a:solidFill>
                  <a:latin typeface="Quicksand"/>
                  <a:cs typeface="Segoe UI"/>
                </a:rPr>
                <a:t>Portugalissa</a:t>
              </a:r>
              <a:r>
                <a:rPr lang="en-US" sz="800" spc="12">
                  <a:solidFill>
                    <a:srgbClr val="000000"/>
                  </a:solidFill>
                  <a:latin typeface="Quicksand"/>
                  <a:cs typeface="Segoe UI"/>
                </a:rPr>
                <a:t>. </a:t>
              </a:r>
              <a:r>
                <a:rPr lang="en-US" sz="800" spc="12" err="1">
                  <a:solidFill>
                    <a:srgbClr val="000000"/>
                  </a:solidFill>
                  <a:latin typeface="Quicksand"/>
                  <a:cs typeface="Segoe UI"/>
                </a:rPr>
                <a:t>Osallistujat</a:t>
              </a:r>
              <a:r>
                <a:rPr lang="en-US" sz="800" spc="12">
                  <a:solidFill>
                    <a:srgbClr val="000000"/>
                  </a:solidFill>
                  <a:latin typeface="Quicksand"/>
                  <a:cs typeface="Segoe UI"/>
                </a:rPr>
                <a:t> </a:t>
              </a:r>
              <a:r>
                <a:rPr lang="en-US" sz="800" spc="12" err="1">
                  <a:solidFill>
                    <a:srgbClr val="000000"/>
                  </a:solidFill>
                  <a:latin typeface="Quicksand"/>
                  <a:cs typeface="Segoe UI"/>
                </a:rPr>
                <a:t>kertoivat</a:t>
              </a:r>
              <a:r>
                <a:rPr lang="en-US" sz="800" spc="12">
                  <a:solidFill>
                    <a:srgbClr val="000000"/>
                  </a:solidFill>
                  <a:latin typeface="Quicksand"/>
                  <a:cs typeface="Segoe UI"/>
                </a:rPr>
                <a:t> </a:t>
              </a:r>
              <a:r>
                <a:rPr lang="en-US" sz="800" spc="12" err="1">
                  <a:solidFill>
                    <a:srgbClr val="000000"/>
                  </a:solidFill>
                  <a:latin typeface="Quicksand"/>
                  <a:cs typeface="Segoe UI"/>
                </a:rPr>
                <a:t>työpajojen</a:t>
              </a:r>
              <a:r>
                <a:rPr lang="en-US" sz="800" spc="12">
                  <a:solidFill>
                    <a:srgbClr val="000000"/>
                  </a:solidFill>
                  <a:latin typeface="Quicksand"/>
                  <a:cs typeface="Segoe UI"/>
                </a:rPr>
                <a:t> </a:t>
              </a:r>
              <a:r>
                <a:rPr lang="en-US" sz="800" spc="12" err="1">
                  <a:solidFill>
                    <a:srgbClr val="000000"/>
                  </a:solidFill>
                  <a:latin typeface="Quicksand"/>
                  <a:cs typeface="Segoe UI"/>
                </a:rPr>
                <a:t>ylittäneen</a:t>
              </a:r>
              <a:r>
                <a:rPr lang="en-US" sz="800" spc="12">
                  <a:solidFill>
                    <a:srgbClr val="000000"/>
                  </a:solidFill>
                  <a:latin typeface="Quicksand"/>
                  <a:cs typeface="Segoe UI"/>
                </a:rPr>
                <a:t> </a:t>
              </a:r>
              <a:r>
                <a:rPr lang="en-US" sz="800" spc="12" err="1">
                  <a:solidFill>
                    <a:srgbClr val="000000"/>
                  </a:solidFill>
                  <a:latin typeface="Quicksand"/>
                  <a:cs typeface="Segoe UI"/>
                </a:rPr>
                <a:t>heidän</a:t>
              </a:r>
              <a:r>
                <a:rPr lang="en-US" sz="800" spc="12">
                  <a:solidFill>
                    <a:srgbClr val="000000"/>
                  </a:solidFill>
                  <a:latin typeface="Quicksand"/>
                  <a:cs typeface="Segoe UI"/>
                </a:rPr>
                <a:t> </a:t>
              </a:r>
              <a:r>
                <a:rPr lang="en-US" sz="800" spc="12" err="1">
                  <a:solidFill>
                    <a:srgbClr val="000000"/>
                  </a:solidFill>
                  <a:latin typeface="Quicksand"/>
                  <a:cs typeface="Segoe UI"/>
                </a:rPr>
                <a:t>odotuksiaan</a:t>
              </a:r>
              <a:r>
                <a:rPr lang="en-US" sz="800" spc="12">
                  <a:solidFill>
                    <a:srgbClr val="000000"/>
                  </a:solidFill>
                  <a:latin typeface="Quicksand"/>
                  <a:cs typeface="Segoe UI"/>
                </a:rPr>
                <a:t>. </a:t>
              </a:r>
              <a:r>
                <a:rPr lang="en-US" sz="800" spc="12" err="1">
                  <a:solidFill>
                    <a:srgbClr val="000000"/>
                  </a:solidFill>
                  <a:latin typeface="Quicksand"/>
                  <a:cs typeface="Segoe UI"/>
                </a:rPr>
                <a:t>Sisältö</a:t>
              </a:r>
              <a:r>
                <a:rPr lang="en-US" sz="800" spc="12">
                  <a:solidFill>
                    <a:srgbClr val="000000"/>
                  </a:solidFill>
                  <a:latin typeface="Quicksand"/>
                  <a:cs typeface="Segoe UI"/>
                </a:rPr>
                <a:t> </a:t>
              </a:r>
              <a:r>
                <a:rPr lang="en-US" sz="800" spc="12" err="1">
                  <a:solidFill>
                    <a:srgbClr val="000000"/>
                  </a:solidFill>
                  <a:latin typeface="Quicksand"/>
                  <a:cs typeface="Segoe UI"/>
                </a:rPr>
                <a:t>oli</a:t>
              </a:r>
              <a:r>
                <a:rPr lang="en-US" sz="800" spc="12">
                  <a:solidFill>
                    <a:srgbClr val="000000"/>
                  </a:solidFill>
                  <a:latin typeface="Quicksand"/>
                  <a:cs typeface="Segoe UI"/>
                </a:rPr>
                <a:t> </a:t>
              </a:r>
              <a:r>
                <a:rPr lang="en-US" sz="800" spc="12" err="1">
                  <a:solidFill>
                    <a:srgbClr val="000000"/>
                  </a:solidFill>
                  <a:latin typeface="Quicksand"/>
                  <a:cs typeface="Segoe UI"/>
                </a:rPr>
                <a:t>helposti</a:t>
              </a:r>
              <a:r>
                <a:rPr lang="en-US" sz="800" spc="12">
                  <a:solidFill>
                    <a:srgbClr val="000000"/>
                  </a:solidFill>
                  <a:latin typeface="Quicksand"/>
                  <a:cs typeface="Segoe UI"/>
                </a:rPr>
                <a:t> </a:t>
              </a:r>
              <a:r>
                <a:rPr lang="en-US" sz="800" spc="12" err="1">
                  <a:solidFill>
                    <a:srgbClr val="000000"/>
                  </a:solidFill>
                  <a:latin typeface="Quicksand"/>
                  <a:cs typeface="Segoe UI"/>
                </a:rPr>
                <a:t>lähestyttävää</a:t>
              </a:r>
              <a:r>
                <a:rPr lang="en-US" sz="800" spc="12">
                  <a:solidFill>
                    <a:srgbClr val="000000"/>
                  </a:solidFill>
                  <a:latin typeface="Quicksand"/>
                  <a:cs typeface="Segoe UI"/>
                </a:rPr>
                <a:t> ja </a:t>
              </a:r>
              <a:r>
                <a:rPr lang="en-US" sz="800" spc="12" err="1">
                  <a:solidFill>
                    <a:srgbClr val="000000"/>
                  </a:solidFill>
                  <a:latin typeface="Quicksand"/>
                  <a:cs typeface="Segoe UI"/>
                </a:rPr>
                <a:t>heille</a:t>
              </a:r>
              <a:r>
                <a:rPr lang="en-US" sz="800" spc="12">
                  <a:solidFill>
                    <a:srgbClr val="000000"/>
                  </a:solidFill>
                  <a:latin typeface="Quicksand"/>
                  <a:cs typeface="Segoe UI"/>
                </a:rPr>
                <a:t> </a:t>
              </a:r>
              <a:r>
                <a:rPr lang="en-US" sz="800" spc="12" err="1">
                  <a:solidFill>
                    <a:srgbClr val="000000"/>
                  </a:solidFill>
                  <a:latin typeface="Quicksand"/>
                  <a:cs typeface="Segoe UI"/>
                </a:rPr>
                <a:t>olennaista</a:t>
              </a:r>
              <a:r>
                <a:rPr lang="en-US" sz="800" spc="12">
                  <a:solidFill>
                    <a:srgbClr val="000000"/>
                  </a:solidFill>
                  <a:latin typeface="Quicksand"/>
                  <a:cs typeface="Segoe UI"/>
                </a:rPr>
                <a:t>, ja </a:t>
              </a:r>
              <a:r>
                <a:rPr lang="en-US" sz="800" spc="12" err="1">
                  <a:solidFill>
                    <a:srgbClr val="000000"/>
                  </a:solidFill>
                  <a:latin typeface="Quicksand"/>
                  <a:cs typeface="Segoe UI"/>
                </a:rPr>
                <a:t>tapaamisissa</a:t>
              </a:r>
              <a:r>
                <a:rPr lang="en-US" sz="800" spc="12">
                  <a:solidFill>
                    <a:srgbClr val="000000"/>
                  </a:solidFill>
                  <a:latin typeface="Quicksand"/>
                  <a:cs typeface="Segoe UI"/>
                </a:rPr>
                <a:t> </a:t>
              </a:r>
              <a:r>
                <a:rPr lang="en-US" sz="800" spc="12" err="1">
                  <a:solidFill>
                    <a:srgbClr val="000000"/>
                  </a:solidFill>
                  <a:latin typeface="Quicksand"/>
                  <a:cs typeface="Segoe UI"/>
                </a:rPr>
                <a:t>käsiteltiin</a:t>
              </a:r>
              <a:r>
                <a:rPr lang="en-US" sz="800" spc="12">
                  <a:solidFill>
                    <a:srgbClr val="000000"/>
                  </a:solidFill>
                  <a:latin typeface="Quicksand"/>
                  <a:cs typeface="Segoe UI"/>
                </a:rPr>
                <a:t> </a:t>
              </a:r>
              <a:r>
                <a:rPr lang="en-US" sz="800" spc="12" err="1">
                  <a:solidFill>
                    <a:srgbClr val="000000"/>
                  </a:solidFill>
                  <a:latin typeface="Quicksand"/>
                  <a:cs typeface="Segoe UI"/>
                </a:rPr>
                <a:t>kaikki</a:t>
              </a:r>
              <a:r>
                <a:rPr lang="en-US" sz="800" spc="12">
                  <a:solidFill>
                    <a:srgbClr val="000000"/>
                  </a:solidFill>
                  <a:latin typeface="Quicksand"/>
                  <a:cs typeface="Segoe UI"/>
                </a:rPr>
                <a:t>, </a:t>
              </a:r>
              <a:r>
                <a:rPr lang="en-US" sz="800" spc="12" err="1">
                  <a:solidFill>
                    <a:srgbClr val="000000"/>
                  </a:solidFill>
                  <a:latin typeface="Quicksand"/>
                  <a:cs typeface="Segoe UI"/>
                </a:rPr>
                <a:t>mistä</a:t>
              </a:r>
              <a:r>
                <a:rPr lang="en-US" sz="800" spc="12">
                  <a:solidFill>
                    <a:srgbClr val="000000"/>
                  </a:solidFill>
                  <a:latin typeface="Quicksand"/>
                  <a:cs typeface="Segoe UI"/>
                </a:rPr>
                <a:t> he </a:t>
              </a:r>
              <a:r>
                <a:rPr lang="en-US" sz="800" spc="12" err="1">
                  <a:solidFill>
                    <a:srgbClr val="000000"/>
                  </a:solidFill>
                  <a:latin typeface="Quicksand"/>
                  <a:cs typeface="Segoe UI"/>
                </a:rPr>
                <a:t>olivat</a:t>
              </a:r>
              <a:r>
                <a:rPr lang="en-US" sz="800" spc="12">
                  <a:solidFill>
                    <a:srgbClr val="000000"/>
                  </a:solidFill>
                  <a:latin typeface="Quicksand"/>
                  <a:cs typeface="Segoe UI"/>
                </a:rPr>
                <a:t> </a:t>
              </a:r>
              <a:r>
                <a:rPr lang="en-US" sz="800" spc="12" err="1">
                  <a:solidFill>
                    <a:srgbClr val="000000"/>
                  </a:solidFill>
                  <a:latin typeface="Quicksand"/>
                  <a:cs typeface="Segoe UI"/>
                </a:rPr>
                <a:t>toivoneet</a:t>
              </a:r>
              <a:r>
                <a:rPr lang="en-US" sz="800" spc="12">
                  <a:solidFill>
                    <a:srgbClr val="000000"/>
                  </a:solidFill>
                  <a:latin typeface="Quicksand"/>
                  <a:cs typeface="Segoe UI"/>
                </a:rPr>
                <a:t> </a:t>
              </a:r>
              <a:r>
                <a:rPr lang="en-US" sz="800" spc="12" err="1">
                  <a:solidFill>
                    <a:srgbClr val="000000"/>
                  </a:solidFill>
                  <a:latin typeface="Quicksand"/>
                  <a:cs typeface="Segoe UI"/>
                </a:rPr>
                <a:t>oppivansa</a:t>
              </a:r>
              <a:r>
                <a:rPr lang="en-US" sz="800" spc="12">
                  <a:solidFill>
                    <a:srgbClr val="000000"/>
                  </a:solidFill>
                  <a:latin typeface="Quicksand"/>
                  <a:cs typeface="Segoe UI"/>
                </a:rPr>
                <a:t> </a:t>
              </a:r>
              <a:r>
                <a:rPr lang="en-US" sz="800" spc="12" err="1">
                  <a:solidFill>
                    <a:srgbClr val="000000"/>
                  </a:solidFill>
                  <a:latin typeface="Quicksand"/>
                  <a:cs typeface="Segoe UI"/>
                </a:rPr>
                <a:t>lisää</a:t>
              </a:r>
              <a:r>
                <a:rPr lang="en-US" sz="800" spc="12">
                  <a:solidFill>
                    <a:srgbClr val="000000"/>
                  </a:solidFill>
                  <a:latin typeface="Quicksand"/>
                  <a:cs typeface="Segoe UI"/>
                </a:rPr>
                <a:t>, </a:t>
              </a:r>
              <a:r>
                <a:rPr lang="en-US" sz="800" spc="12" err="1">
                  <a:solidFill>
                    <a:srgbClr val="000000"/>
                  </a:solidFill>
                  <a:latin typeface="Quicksand"/>
                  <a:cs typeface="Segoe UI"/>
                </a:rPr>
                <a:t>ennen</a:t>
              </a:r>
              <a:r>
                <a:rPr lang="en-US" sz="800" spc="12">
                  <a:solidFill>
                    <a:srgbClr val="000000"/>
                  </a:solidFill>
                  <a:latin typeface="Quicksand"/>
                  <a:cs typeface="Segoe UI"/>
                </a:rPr>
                <a:t> </a:t>
              </a:r>
              <a:r>
                <a:rPr lang="en-US" sz="800" spc="12" err="1">
                  <a:solidFill>
                    <a:srgbClr val="000000"/>
                  </a:solidFill>
                  <a:latin typeface="Quicksand"/>
                  <a:cs typeface="Segoe UI"/>
                </a:rPr>
                <a:t>kaikkea</a:t>
              </a:r>
              <a:r>
                <a:rPr lang="en-US" sz="800" spc="12">
                  <a:solidFill>
                    <a:srgbClr val="000000"/>
                  </a:solidFill>
                  <a:latin typeface="Quicksand"/>
                  <a:cs typeface="Segoe UI"/>
                </a:rPr>
                <a:t> </a:t>
              </a:r>
              <a:r>
                <a:rPr lang="en-US" sz="800" spc="12" err="1">
                  <a:solidFill>
                    <a:srgbClr val="000000"/>
                  </a:solidFill>
                  <a:latin typeface="Quicksand"/>
                  <a:cs typeface="Segoe UI"/>
                </a:rPr>
                <a:t>työmarkkinoilla</a:t>
              </a:r>
              <a:r>
                <a:rPr lang="en-US" sz="800" spc="12">
                  <a:solidFill>
                    <a:srgbClr val="000000"/>
                  </a:solidFill>
                  <a:latin typeface="Quicksand"/>
                  <a:cs typeface="Segoe UI"/>
                </a:rPr>
                <a:t> </a:t>
              </a:r>
              <a:r>
                <a:rPr lang="en-US" sz="800" spc="12" err="1">
                  <a:solidFill>
                    <a:srgbClr val="000000"/>
                  </a:solidFill>
                  <a:latin typeface="Quicksand"/>
                  <a:cs typeface="Segoe UI"/>
                </a:rPr>
                <a:t>tällä</a:t>
              </a:r>
              <a:r>
                <a:rPr lang="en-US" sz="800" spc="12">
                  <a:solidFill>
                    <a:srgbClr val="000000"/>
                  </a:solidFill>
                  <a:latin typeface="Quicksand"/>
                  <a:cs typeface="Segoe UI"/>
                </a:rPr>
                <a:t> </a:t>
              </a:r>
              <a:r>
                <a:rPr lang="en-US" sz="800" spc="12" err="1">
                  <a:solidFill>
                    <a:srgbClr val="000000"/>
                  </a:solidFill>
                  <a:latin typeface="Quicksand"/>
                  <a:cs typeface="Segoe UI"/>
                </a:rPr>
                <a:t>hetkellä</a:t>
              </a:r>
              <a:r>
                <a:rPr lang="en-US" sz="800" spc="12">
                  <a:solidFill>
                    <a:srgbClr val="000000"/>
                  </a:solidFill>
                  <a:latin typeface="Quicksand"/>
                  <a:cs typeface="Segoe UI"/>
                </a:rPr>
                <a:t> </a:t>
              </a:r>
              <a:r>
                <a:rPr lang="en-US" sz="800" spc="12" err="1">
                  <a:solidFill>
                    <a:srgbClr val="000000"/>
                  </a:solidFill>
                  <a:latin typeface="Quicksand"/>
                  <a:cs typeface="Segoe UI"/>
                </a:rPr>
                <a:t>vaaditut</a:t>
              </a:r>
              <a:r>
                <a:rPr lang="en-US" sz="800" spc="12">
                  <a:solidFill>
                    <a:srgbClr val="000000"/>
                  </a:solidFill>
                  <a:latin typeface="Quicksand"/>
                  <a:cs typeface="Segoe UI"/>
                </a:rPr>
                <a:t> </a:t>
              </a:r>
              <a:r>
                <a:rPr lang="en-US" sz="800" spc="12" err="1">
                  <a:solidFill>
                    <a:srgbClr val="000000"/>
                  </a:solidFill>
                  <a:latin typeface="Quicksand"/>
                  <a:cs typeface="Segoe UI"/>
                </a:rPr>
                <a:t>taidot</a:t>
              </a:r>
              <a:r>
                <a:rPr lang="en-US" sz="800" spc="12">
                  <a:solidFill>
                    <a:srgbClr val="000000"/>
                  </a:solidFill>
                  <a:latin typeface="Quicksand"/>
                  <a:cs typeface="Segoe UI"/>
                </a:rPr>
                <a:t>. </a:t>
              </a:r>
              <a:r>
                <a:rPr lang="en-US" sz="800" spc="12" err="1">
                  <a:solidFill>
                    <a:srgbClr val="000000"/>
                  </a:solidFill>
                  <a:latin typeface="Quicksand"/>
                  <a:cs typeface="Segoe UI"/>
                </a:rPr>
                <a:t>Tapaamiset</a:t>
              </a:r>
              <a:r>
                <a:rPr lang="en-US" sz="800" spc="12">
                  <a:solidFill>
                    <a:srgbClr val="000000"/>
                  </a:solidFill>
                  <a:latin typeface="Quicksand"/>
                  <a:cs typeface="Segoe UI"/>
                </a:rPr>
                <a:t> </a:t>
              </a:r>
              <a:r>
                <a:rPr lang="en-US" sz="800" spc="12" err="1">
                  <a:solidFill>
                    <a:srgbClr val="000000"/>
                  </a:solidFill>
                  <a:latin typeface="Quicksand"/>
                  <a:cs typeface="Segoe UI"/>
                </a:rPr>
                <a:t>olivat</a:t>
              </a:r>
              <a:r>
                <a:rPr lang="en-US" sz="800" spc="12">
                  <a:solidFill>
                    <a:srgbClr val="000000"/>
                  </a:solidFill>
                  <a:latin typeface="Quicksand"/>
                  <a:cs typeface="Segoe UI"/>
                </a:rPr>
                <a:t> </a:t>
              </a:r>
              <a:r>
                <a:rPr lang="en-US" sz="800" spc="12" err="1">
                  <a:solidFill>
                    <a:srgbClr val="000000"/>
                  </a:solidFill>
                  <a:latin typeface="Quicksand"/>
                  <a:cs typeface="Segoe UI"/>
                </a:rPr>
                <a:t>hauskoja</a:t>
              </a:r>
              <a:r>
                <a:rPr lang="en-US" sz="800" spc="12">
                  <a:solidFill>
                    <a:srgbClr val="000000"/>
                  </a:solidFill>
                  <a:latin typeface="Quicksand"/>
                  <a:cs typeface="Segoe UI"/>
                </a:rPr>
                <a:t> ja </a:t>
              </a:r>
              <a:r>
                <a:rPr lang="en-US" sz="800" spc="12" err="1">
                  <a:solidFill>
                    <a:srgbClr val="000000"/>
                  </a:solidFill>
                  <a:latin typeface="Quicksand"/>
                  <a:cs typeface="Segoe UI"/>
                </a:rPr>
                <a:t>informatiivisia</a:t>
              </a:r>
              <a:r>
                <a:rPr lang="en-US" sz="800" spc="12">
                  <a:solidFill>
                    <a:srgbClr val="000000"/>
                  </a:solidFill>
                  <a:latin typeface="Quicksand"/>
                  <a:cs typeface="Segoe UI"/>
                </a:rPr>
                <a:t>. </a:t>
              </a:r>
              <a:r>
                <a:rPr lang="en-US" sz="800" spc="12" err="1">
                  <a:solidFill>
                    <a:srgbClr val="000000"/>
                  </a:solidFill>
                  <a:latin typeface="Quicksand"/>
                  <a:cs typeface="Segoe UI"/>
                </a:rPr>
                <a:t>Naiset</a:t>
              </a:r>
              <a:r>
                <a:rPr lang="en-US" sz="800" spc="12">
                  <a:solidFill>
                    <a:srgbClr val="000000"/>
                  </a:solidFill>
                  <a:latin typeface="Quicksand"/>
                  <a:cs typeface="Segoe UI"/>
                </a:rPr>
                <a:t> </a:t>
              </a:r>
              <a:r>
                <a:rPr lang="en-US" sz="800" spc="12" err="1">
                  <a:solidFill>
                    <a:srgbClr val="000000"/>
                  </a:solidFill>
                  <a:latin typeface="Quicksand"/>
                  <a:cs typeface="Segoe UI"/>
                </a:rPr>
                <a:t>pääsivät</a:t>
              </a:r>
              <a:r>
                <a:rPr lang="en-US" sz="800" spc="12">
                  <a:solidFill>
                    <a:srgbClr val="000000"/>
                  </a:solidFill>
                  <a:latin typeface="Quicksand"/>
                  <a:cs typeface="Segoe UI"/>
                </a:rPr>
                <a:t> </a:t>
              </a:r>
              <a:r>
                <a:rPr lang="en-US" sz="800" spc="12" err="1">
                  <a:solidFill>
                    <a:srgbClr val="000000"/>
                  </a:solidFill>
                  <a:latin typeface="Quicksand"/>
                  <a:cs typeface="Segoe UI"/>
                </a:rPr>
                <a:t>myös</a:t>
              </a:r>
              <a:r>
                <a:rPr lang="en-US" sz="800" spc="12">
                  <a:solidFill>
                    <a:srgbClr val="000000"/>
                  </a:solidFill>
                  <a:latin typeface="Quicksand"/>
                  <a:cs typeface="Segoe UI"/>
                </a:rPr>
                <a:t> </a:t>
              </a:r>
              <a:r>
                <a:rPr lang="en-US" sz="800" spc="12" err="1">
                  <a:solidFill>
                    <a:srgbClr val="000000"/>
                  </a:solidFill>
                  <a:latin typeface="Quicksand"/>
                  <a:cs typeface="Segoe UI"/>
                </a:rPr>
                <a:t>verkostoitumaan</a:t>
              </a:r>
              <a:r>
                <a:rPr lang="en-US" sz="800" spc="12">
                  <a:solidFill>
                    <a:srgbClr val="000000"/>
                  </a:solidFill>
                  <a:latin typeface="Quicksand"/>
                  <a:cs typeface="Segoe UI"/>
                </a:rPr>
                <a:t> </a:t>
              </a:r>
              <a:r>
                <a:rPr lang="en-US" sz="800" spc="12" err="1">
                  <a:solidFill>
                    <a:srgbClr val="000000"/>
                  </a:solidFill>
                  <a:latin typeface="Quicksand"/>
                  <a:cs typeface="Segoe UI"/>
                </a:rPr>
                <a:t>työnantajan</a:t>
              </a:r>
              <a:r>
                <a:rPr lang="en-US" sz="800" spc="12">
                  <a:solidFill>
                    <a:srgbClr val="000000"/>
                  </a:solidFill>
                  <a:latin typeface="Quicksand"/>
                  <a:cs typeface="Segoe UI"/>
                </a:rPr>
                <a:t> </a:t>
              </a:r>
              <a:r>
                <a:rPr lang="en-US" sz="800" spc="12" err="1">
                  <a:solidFill>
                    <a:srgbClr val="000000"/>
                  </a:solidFill>
                  <a:latin typeface="Quicksand"/>
                  <a:cs typeface="Segoe UI"/>
                </a:rPr>
                <a:t>kanssa</a:t>
              </a:r>
              <a:r>
                <a:rPr lang="en-US" sz="800" spc="12">
                  <a:solidFill>
                    <a:srgbClr val="000000"/>
                  </a:solidFill>
                  <a:latin typeface="Quicksand"/>
                  <a:cs typeface="Segoe UI"/>
                </a:rPr>
                <a:t>.  </a:t>
              </a:r>
              <a:endParaRPr lang="fi-FI" sz="800">
                <a:latin typeface="Quicksand"/>
                <a:cs typeface="Calibri"/>
              </a:endParaRPr>
            </a:p>
          </p:txBody>
        </p:sp>
      </p:grpSp>
      <p:sp>
        <p:nvSpPr>
          <p:cNvPr id="49" name="TextBox 49"/>
          <p:cNvSpPr txBox="1"/>
          <p:nvPr/>
        </p:nvSpPr>
        <p:spPr>
          <a:xfrm>
            <a:off x="3886873" y="7493814"/>
            <a:ext cx="3450931" cy="323215"/>
          </a:xfrm>
          <a:prstGeom prst="rect">
            <a:avLst/>
          </a:prstGeom>
        </p:spPr>
        <p:txBody>
          <a:bodyPr lIns="0" tIns="0" rIns="0" bIns="0" rtlCol="0" anchor="t">
            <a:spAutoFit/>
          </a:bodyPr>
          <a:lstStyle/>
          <a:p>
            <a:pPr algn="r">
              <a:lnSpc>
                <a:spcPts val="2659"/>
              </a:lnSpc>
              <a:spcBef>
                <a:spcPct val="0"/>
              </a:spcBef>
            </a:pPr>
            <a:r>
              <a:rPr lang="en-US" sz="1899">
                <a:solidFill>
                  <a:srgbClr val="FFFFFF"/>
                </a:solidFill>
                <a:latin typeface="Rajdhani Bold"/>
              </a:rPr>
              <a:t>Partners</a:t>
            </a:r>
          </a:p>
        </p:txBody>
      </p:sp>
      <p:sp>
        <p:nvSpPr>
          <p:cNvPr id="50" name="TextBox 50"/>
          <p:cNvSpPr txBox="1"/>
          <p:nvPr/>
        </p:nvSpPr>
        <p:spPr>
          <a:xfrm>
            <a:off x="4613981" y="7826554"/>
            <a:ext cx="2723824" cy="804545"/>
          </a:xfrm>
          <a:prstGeom prst="rect">
            <a:avLst/>
          </a:prstGeom>
        </p:spPr>
        <p:txBody>
          <a:bodyPr lIns="0" tIns="0" rIns="0" bIns="0" rtlCol="0" anchor="t">
            <a:spAutoFit/>
          </a:bodyPr>
          <a:lstStyle/>
          <a:p>
            <a:pPr algn="r">
              <a:lnSpc>
                <a:spcPts val="1090"/>
              </a:lnSpc>
            </a:pPr>
            <a:r>
              <a:rPr lang="en-US" sz="1000">
                <a:solidFill>
                  <a:srgbClr val="000000"/>
                </a:solidFill>
                <a:latin typeface="Quicksand Bold"/>
              </a:rPr>
              <a:t>Finland, Spring House</a:t>
            </a:r>
          </a:p>
          <a:p>
            <a:pPr algn="r">
              <a:lnSpc>
                <a:spcPts val="1090"/>
              </a:lnSpc>
            </a:pPr>
            <a:r>
              <a:rPr lang="en-US" sz="1000">
                <a:solidFill>
                  <a:srgbClr val="000000"/>
                </a:solidFill>
                <a:latin typeface="Quicksand Bold"/>
              </a:rPr>
              <a:t>Germany, Bildungsmarkt</a:t>
            </a:r>
          </a:p>
          <a:p>
            <a:pPr algn="r">
              <a:lnSpc>
                <a:spcPts val="1090"/>
              </a:lnSpc>
            </a:pPr>
            <a:r>
              <a:rPr lang="en-US" sz="1000">
                <a:solidFill>
                  <a:srgbClr val="000000"/>
                </a:solidFill>
                <a:latin typeface="Quicksand Bold"/>
              </a:rPr>
              <a:t>Germany, spx consult</a:t>
            </a:r>
          </a:p>
          <a:p>
            <a:pPr algn="r">
              <a:lnSpc>
                <a:spcPts val="1090"/>
              </a:lnSpc>
            </a:pPr>
            <a:r>
              <a:rPr lang="en-US" sz="1000">
                <a:solidFill>
                  <a:srgbClr val="000000"/>
                </a:solidFill>
                <a:latin typeface="Quicksand Bold"/>
              </a:rPr>
              <a:t>Iceland, Mimir</a:t>
            </a:r>
          </a:p>
          <a:p>
            <a:pPr algn="r">
              <a:lnSpc>
                <a:spcPts val="1090"/>
              </a:lnSpc>
            </a:pPr>
            <a:r>
              <a:rPr lang="en-US" sz="1000">
                <a:solidFill>
                  <a:srgbClr val="000000"/>
                </a:solidFill>
                <a:latin typeface="Quicksand Bold"/>
              </a:rPr>
              <a:t>Portugal, AEVA</a:t>
            </a:r>
          </a:p>
          <a:p>
            <a:pPr algn="r">
              <a:lnSpc>
                <a:spcPts val="1090"/>
              </a:lnSpc>
            </a:pPr>
            <a:r>
              <a:rPr lang="en-US" sz="1000">
                <a:solidFill>
                  <a:srgbClr val="000000"/>
                </a:solidFill>
                <a:latin typeface="Quicksand Bold"/>
              </a:rPr>
              <a:t>France, Accentonic</a:t>
            </a:r>
          </a:p>
        </p:txBody>
      </p:sp>
      <p:sp>
        <p:nvSpPr>
          <p:cNvPr id="51" name="TextBox 51"/>
          <p:cNvSpPr txBox="1"/>
          <p:nvPr/>
        </p:nvSpPr>
        <p:spPr>
          <a:xfrm>
            <a:off x="5375628" y="5883228"/>
            <a:ext cx="3450931" cy="323215"/>
          </a:xfrm>
          <a:prstGeom prst="rect">
            <a:avLst/>
          </a:prstGeom>
        </p:spPr>
        <p:txBody>
          <a:bodyPr lIns="0" tIns="0" rIns="0" bIns="0" rtlCol="0" anchor="t">
            <a:spAutoFit/>
          </a:bodyPr>
          <a:lstStyle/>
          <a:p>
            <a:pPr>
              <a:lnSpc>
                <a:spcPts val="2659"/>
              </a:lnSpc>
              <a:spcBef>
                <a:spcPct val="0"/>
              </a:spcBef>
            </a:pPr>
            <a:r>
              <a:rPr lang="en-US" sz="1899">
                <a:solidFill>
                  <a:srgbClr val="FFFFFF"/>
                </a:solidFill>
                <a:latin typeface="Rajdhani Bold"/>
              </a:rPr>
              <a:t>Next events</a:t>
            </a:r>
          </a:p>
        </p:txBody>
      </p:sp>
      <p:sp>
        <p:nvSpPr>
          <p:cNvPr id="52" name="TextBox 52"/>
          <p:cNvSpPr txBox="1"/>
          <p:nvPr/>
        </p:nvSpPr>
        <p:spPr>
          <a:xfrm>
            <a:off x="5399553" y="6253127"/>
            <a:ext cx="1938251" cy="1269578"/>
          </a:xfrm>
          <a:prstGeom prst="rect">
            <a:avLst/>
          </a:prstGeom>
        </p:spPr>
        <p:txBody>
          <a:bodyPr lIns="0" tIns="0" rIns="0" bIns="0" rtlCol="0" anchor="t">
            <a:spAutoFit/>
          </a:bodyPr>
          <a:lstStyle/>
          <a:p>
            <a:pPr marL="279400" lvl="1" indent="-171450">
              <a:lnSpc>
                <a:spcPts val="1090"/>
              </a:lnSpc>
              <a:buFont typeface="Arial"/>
              <a:buChar char="•"/>
            </a:pPr>
            <a:r>
              <a:rPr lang="en-US" sz="1000" err="1">
                <a:solidFill>
                  <a:srgbClr val="000000"/>
                </a:solidFill>
                <a:latin typeface="Quicksand Bold"/>
              </a:rPr>
              <a:t>Sidosryhmätyöpaja</a:t>
            </a:r>
            <a:r>
              <a:rPr lang="en-US" sz="1000">
                <a:solidFill>
                  <a:srgbClr val="000000"/>
                </a:solidFill>
                <a:latin typeface="Quicksand Bold"/>
              </a:rPr>
              <a:t> kaikissa maissa.</a:t>
            </a:r>
            <a:endParaRPr lang="fi-FI">
              <a:cs typeface="Calibri"/>
            </a:endParaRPr>
          </a:p>
          <a:p>
            <a:pPr marL="279400" lvl="1" indent="-171450">
              <a:lnSpc>
                <a:spcPts val="1090"/>
              </a:lnSpc>
              <a:buFont typeface="Arial"/>
              <a:buChar char="•"/>
            </a:pPr>
            <a:r>
              <a:rPr lang="en-US" sz="1000">
                <a:solidFill>
                  <a:srgbClr val="000000"/>
                </a:solidFill>
                <a:latin typeface="Quicksand Bold"/>
              </a:rPr>
              <a:t>Neljäs </a:t>
            </a:r>
            <a:r>
              <a:rPr lang="en-US" sz="1000" err="1">
                <a:solidFill>
                  <a:srgbClr val="000000"/>
                </a:solidFill>
                <a:latin typeface="Quicksand Bold"/>
              </a:rPr>
              <a:t>kansainvälinen</a:t>
            </a:r>
            <a:r>
              <a:rPr lang="en-US" sz="1000">
                <a:solidFill>
                  <a:srgbClr val="000000"/>
                </a:solidFill>
                <a:latin typeface="Quicksand Bold"/>
              </a:rPr>
              <a:t> </a:t>
            </a:r>
            <a:r>
              <a:rPr lang="en-US" sz="1000" err="1">
                <a:solidFill>
                  <a:srgbClr val="000000"/>
                </a:solidFill>
                <a:latin typeface="Quicksand Bold"/>
              </a:rPr>
              <a:t>tapaaminen</a:t>
            </a:r>
            <a:r>
              <a:rPr lang="en-US" sz="1000">
                <a:solidFill>
                  <a:srgbClr val="000000"/>
                </a:solidFill>
                <a:latin typeface="Quicksand Bold"/>
              </a:rPr>
              <a:t> </a:t>
            </a:r>
            <a:r>
              <a:rPr lang="en-US" sz="1000" err="1">
                <a:solidFill>
                  <a:srgbClr val="000000"/>
                </a:solidFill>
                <a:latin typeface="Quicksand Bold"/>
              </a:rPr>
              <a:t>Reykjavikissä</a:t>
            </a:r>
            <a:r>
              <a:rPr lang="en-US" sz="1000">
                <a:solidFill>
                  <a:srgbClr val="000000"/>
                </a:solidFill>
                <a:latin typeface="Quicksand Bold"/>
              </a:rPr>
              <a:t>, </a:t>
            </a:r>
            <a:r>
              <a:rPr lang="en-US" sz="1000" err="1">
                <a:solidFill>
                  <a:srgbClr val="000000"/>
                </a:solidFill>
                <a:latin typeface="Quicksand Bold"/>
              </a:rPr>
              <a:t>Islannissa</a:t>
            </a:r>
            <a:r>
              <a:rPr lang="en-US" sz="1000">
                <a:solidFill>
                  <a:srgbClr val="000000"/>
                </a:solidFill>
                <a:latin typeface="Quicksand Bold"/>
              </a:rPr>
              <a:t>.</a:t>
            </a:r>
          </a:p>
          <a:p>
            <a:pPr marL="215900" lvl="1" indent="-107950">
              <a:lnSpc>
                <a:spcPts val="1090"/>
              </a:lnSpc>
              <a:buFont typeface="Arial"/>
              <a:buChar char="•"/>
            </a:pPr>
            <a:r>
              <a:rPr lang="en-US" sz="1000" err="1">
                <a:solidFill>
                  <a:srgbClr val="000000"/>
                </a:solidFill>
                <a:latin typeface="Quicksand Bold"/>
              </a:rPr>
              <a:t>Toinen</a:t>
            </a:r>
            <a:r>
              <a:rPr lang="en-US" sz="1000">
                <a:solidFill>
                  <a:srgbClr val="000000"/>
                </a:solidFill>
                <a:latin typeface="Quicksand Bold"/>
              </a:rPr>
              <a:t> </a:t>
            </a:r>
            <a:r>
              <a:rPr lang="en-US" sz="1000" err="1">
                <a:solidFill>
                  <a:srgbClr val="000000"/>
                </a:solidFill>
                <a:latin typeface="Quicksand Bold"/>
              </a:rPr>
              <a:t>piloti</a:t>
            </a:r>
            <a:r>
              <a:rPr lang="en-US" sz="1000">
                <a:solidFill>
                  <a:srgbClr val="000000"/>
                </a:solidFill>
                <a:latin typeface="Quicksand Bold"/>
              </a:rPr>
              <a:t> </a:t>
            </a:r>
            <a:r>
              <a:rPr lang="en-US" sz="1000" err="1">
                <a:solidFill>
                  <a:srgbClr val="000000"/>
                </a:solidFill>
                <a:latin typeface="Quicksand Bold"/>
              </a:rPr>
              <a:t>kaikissa</a:t>
            </a:r>
            <a:r>
              <a:rPr lang="en-US" sz="1000">
                <a:solidFill>
                  <a:srgbClr val="000000"/>
                </a:solidFill>
                <a:latin typeface="Quicksand Bold"/>
              </a:rPr>
              <a:t> maissa.</a:t>
            </a:r>
          </a:p>
          <a:p>
            <a:pPr marL="215900" lvl="1" indent="-107950">
              <a:lnSpc>
                <a:spcPts val="1090"/>
              </a:lnSpc>
              <a:buFont typeface="Arial"/>
              <a:buChar char="•"/>
            </a:pPr>
            <a:r>
              <a:rPr lang="en-US" sz="1000" err="1">
                <a:solidFill>
                  <a:srgbClr val="000000"/>
                </a:solidFill>
                <a:latin typeface="Quicksand Bold"/>
              </a:rPr>
              <a:t>Digitaalisen</a:t>
            </a:r>
            <a:r>
              <a:rPr lang="en-US" sz="1000">
                <a:solidFill>
                  <a:srgbClr val="000000"/>
                </a:solidFill>
                <a:latin typeface="Quicksand Bold"/>
              </a:rPr>
              <a:t> alustan lanseeraus.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702e8f-5a20-40c1-8ee8-4a420e4ea0be">
      <Terms xmlns="http://schemas.microsoft.com/office/infopath/2007/PartnerControls"/>
    </lcf76f155ced4ddcb4097134ff3c332f>
    <TaxCatchAll xmlns="73690d38-3fa8-411b-bfc9-37e0ccdc7f7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CD554CEB8E85CF4789660C95E428B78B" ma:contentTypeVersion="18" ma:contentTypeDescription="Luo uusi asiakirja." ma:contentTypeScope="" ma:versionID="fd0d3ea7bffa90f8c0d2d17bb14e3ab7">
  <xsd:schema xmlns:xsd="http://www.w3.org/2001/XMLSchema" xmlns:xs="http://www.w3.org/2001/XMLSchema" xmlns:p="http://schemas.microsoft.com/office/2006/metadata/properties" xmlns:ns2="40702e8f-5a20-40c1-8ee8-4a420e4ea0be" xmlns:ns3="73690d38-3fa8-411b-bfc9-37e0ccdc7f7f" targetNamespace="http://schemas.microsoft.com/office/2006/metadata/properties" ma:root="true" ma:fieldsID="53d90feea6d50dd24f6ddb4d14f2b806" ns2:_="" ns3:_="">
    <xsd:import namespace="40702e8f-5a20-40c1-8ee8-4a420e4ea0be"/>
    <xsd:import namespace="73690d38-3fa8-411b-bfc9-37e0ccdc7f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02e8f-5a20-40c1-8ee8-4a420e4ea0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ea428e7e-a96e-471b-9d7c-c8bc6630fa4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690d38-3fa8-411b-bfc9-37e0ccdc7f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a8d882b-fc0e-4d85-9980-4adebef92f21}" ma:internalName="TaxCatchAll" ma:showField="CatchAllData" ma:web="73690d38-3fa8-411b-bfc9-37e0ccdc7f7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EE456-04ED-4F82-B1E8-26AE09E796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53D0F6-340E-4AAA-8AD0-48F85C16B79C}"/>
</file>

<file path=customXml/itemProps3.xml><?xml version="1.0" encoding="utf-8"?>
<ds:datastoreItem xmlns:ds="http://schemas.openxmlformats.org/officeDocument/2006/customXml" ds:itemID="{06EB2DF5-826B-4EA2-8253-EFFD129E2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Photography Sectioned Newsletter Page A4 Design</dc:title>
  <cp:revision>1</cp:revision>
  <dcterms:created xsi:type="dcterms:W3CDTF">2006-08-16T00:00:00Z</dcterms:created>
  <dcterms:modified xsi:type="dcterms:W3CDTF">2023-10-24T12:39:37Z</dcterms:modified>
  <dc:identifier>DAFnmOy2LxM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0x010100CD554CEB8E85CF4789660C95E428B78B</vt:lpwstr>
  </property>
</Properties>
</file>