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2530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BA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BA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BA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83060" y="5223813"/>
            <a:ext cx="2271594" cy="39162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35101" y="1991105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>
                <a:moveTo>
                  <a:pt x="0" y="0"/>
                </a:moveTo>
                <a:lnTo>
                  <a:pt x="390017" y="0"/>
                </a:lnTo>
              </a:path>
            </a:pathLst>
          </a:custGeom>
          <a:ln w="25908">
            <a:solidFill>
              <a:srgbClr val="BA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5485" y="369311"/>
            <a:ext cx="5987028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BA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7650" y="2299131"/>
            <a:ext cx="6062698" cy="407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7765910"/>
            <a:ext cx="3657600" cy="1250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53000" y="36922"/>
            <a:ext cx="1676400" cy="1981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609600" y="2133600"/>
            <a:ext cx="5562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Pre-Ride Meal and Snack Ideas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Pasta w/ meat sauce and fruit </a:t>
            </a: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Turkey, cheese, tomato, white bread, and a fruit</a:t>
            </a: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English muffin, scrambled egg and cheese sandwich and fruit  </a:t>
            </a: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Banana </a:t>
            </a: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Pretzels </a:t>
            </a: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Bagel </a:t>
            </a: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White Bread</a:t>
            </a:r>
          </a:p>
          <a:p>
            <a:pPr>
              <a:spcAft>
                <a:spcPts val="450"/>
              </a:spcAft>
            </a:pPr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Granola Bar </a:t>
            </a:r>
          </a:p>
          <a:p>
            <a:r>
              <a:rPr lang="en-US" sz="14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100% Fruit Juice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Recovery </a:t>
            </a:r>
            <a:r>
              <a:rPr lang="en-US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Meal and Snack Ideas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450"/>
              </a:spcAft>
            </a:pPr>
            <a:r>
              <a:rPr lang="en-US" sz="12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Chocolate milk and fruit </a:t>
            </a:r>
          </a:p>
          <a:p>
            <a:pPr>
              <a:spcAft>
                <a:spcPts val="450"/>
              </a:spcAft>
            </a:pPr>
            <a:r>
              <a:rPr lang="en-US" sz="12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Apple and peanut butter </a:t>
            </a:r>
          </a:p>
          <a:p>
            <a:pPr>
              <a:spcAft>
                <a:spcPts val="450"/>
              </a:spcAft>
            </a:pPr>
            <a:r>
              <a:rPr lang="en-US" sz="12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Bagel, low fat cheese and fruit </a:t>
            </a:r>
          </a:p>
          <a:p>
            <a:pPr>
              <a:spcAft>
                <a:spcPts val="450"/>
              </a:spcAft>
            </a:pPr>
            <a:r>
              <a:rPr lang="en-US" sz="12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Fruit smoothies- 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Peletonia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Berry Smoothie</a:t>
            </a:r>
          </a:p>
          <a:p>
            <a:r>
              <a:rPr lang="en-US" sz="1200" dirty="0">
                <a:solidFill>
                  <a:srgbClr val="000000"/>
                </a:solidFill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r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Pita with Hummus and Veggies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36922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93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2018_OSUWMC STANDARD Presentation Template</dc:title>
  <dc:creator>ClarityPresentations</dc:creator>
  <cp:lastModifiedBy>Urrutia, Stephanie</cp:lastModifiedBy>
  <cp:revision>13</cp:revision>
  <dcterms:created xsi:type="dcterms:W3CDTF">2020-01-06T13:05:16Z</dcterms:created>
  <dcterms:modified xsi:type="dcterms:W3CDTF">2020-04-08T20:22:50Z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2019-12-03T00:00:00Z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2020-01-06T00:00:00Z</vt:filetime>
  </property>
</Properties>
</file>