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0" r:id="rId4"/>
    <p:sldId id="263" r:id="rId5"/>
    <p:sldId id="261" r:id="rId6"/>
    <p:sldId id="259" r:id="rId7"/>
    <p:sldId id="264" r:id="rId8"/>
    <p:sldId id="262" r:id="rId9"/>
    <p:sldId id="266" r:id="rId1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D3EA5-5BA1-492E-8CCB-883940D0EF81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DF856-2C05-43B3-B1AF-846501174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242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D3EA5-5BA1-492E-8CCB-883940D0EF81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DF856-2C05-43B3-B1AF-846501174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031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D3EA5-5BA1-492E-8CCB-883940D0EF81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DF856-2C05-43B3-B1AF-846501174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716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D3EA5-5BA1-492E-8CCB-883940D0EF81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DF856-2C05-43B3-B1AF-846501174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901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D3EA5-5BA1-492E-8CCB-883940D0EF81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DF856-2C05-43B3-B1AF-846501174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163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D3EA5-5BA1-492E-8CCB-883940D0EF81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DF856-2C05-43B3-B1AF-846501174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941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D3EA5-5BA1-492E-8CCB-883940D0EF81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DF856-2C05-43B3-B1AF-846501174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59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D3EA5-5BA1-492E-8CCB-883940D0EF81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DF856-2C05-43B3-B1AF-846501174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273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D3EA5-5BA1-492E-8CCB-883940D0EF81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DF856-2C05-43B3-B1AF-846501174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285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D3EA5-5BA1-492E-8CCB-883940D0EF81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DF856-2C05-43B3-B1AF-846501174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937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D3EA5-5BA1-492E-8CCB-883940D0EF81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DF856-2C05-43B3-B1AF-846501174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357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D3EA5-5BA1-492E-8CCB-883940D0EF81}" type="datetimeFigureOut">
              <a:rPr lang="en-GB" smtClean="0"/>
              <a:t>25/04/2022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DF856-2C05-43B3-B1AF-846501174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93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Memo writing</a:t>
            </a:r>
            <a:endParaRPr lang="en-GB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86784"/>
            <a:ext cx="9144000" cy="1271016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A sketch of thoughts</a:t>
            </a:r>
            <a:endParaRPr lang="en-GB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7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208" y="1224661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Content versus context</a:t>
            </a:r>
            <a:endParaRPr lang="en-GB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02208" y="27026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“Don’t just think about the content of your memo be equally mindful of the context within which it is being written”</a:t>
            </a: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16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208" y="1051941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The ‘rule of four’</a:t>
            </a:r>
            <a:endParaRPr lang="en-GB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83488" y="2641664"/>
            <a:ext cx="99791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“What do I want them to know? Why do I want them to know it? Why should they care? What do I want them to do about it?”</a:t>
            </a: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26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562989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The audience</a:t>
            </a:r>
            <a:endParaRPr lang="en-GB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92480" y="288855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“Effective communication is always about the audience (tone, tenor, use of language and points of emphasis)”</a:t>
            </a: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11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562989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Dependency and sequence</a:t>
            </a:r>
            <a:endParaRPr lang="en-GB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92480" y="2888552"/>
            <a:ext cx="106476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“What happens first? What happens next? What happens after?”</a:t>
            </a: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16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064" y="2349373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Weight and balance</a:t>
            </a:r>
            <a:endParaRPr lang="en-GB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93064" y="33904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“The critical, the essential and the useful”</a:t>
            </a: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58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064" y="192265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Escalation and accountability</a:t>
            </a:r>
            <a:endParaRPr lang="en-GB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93064" y="3248216"/>
            <a:ext cx="10515600" cy="1884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“Have I provided those that I have communicated to, enough information to respond in good time, before further action is required and are they aware of what the escalation route is?”</a:t>
            </a:r>
            <a:endParaRPr lang="en-GB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33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1259841"/>
            <a:ext cx="10922000" cy="1727200"/>
          </a:xfrm>
        </p:spPr>
        <p:txBody>
          <a:bodyPr>
            <a:normAutofit fontScale="90000"/>
          </a:bodyPr>
          <a:lstStyle/>
          <a:p>
            <a:r>
              <a:rPr lang="en-GB" sz="6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GB" sz="6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GB" sz="6000" b="1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GB" sz="60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GB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Confidentiality and chain of custody </a:t>
            </a:r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en-GB" b="1" dirty="0" smtClean="0">
                <a:solidFill>
                  <a:schemeClr val="bg1"/>
                </a:solidFill>
              </a:rPr>
              <a:t/>
            </a:r>
            <a:br>
              <a:rPr lang="en-GB" b="1" dirty="0" smtClean="0">
                <a:solidFill>
                  <a:schemeClr val="bg1"/>
                </a:solidFill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1840" y="3474720"/>
            <a:ext cx="1082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“</a:t>
            </a:r>
            <a:r>
              <a:rPr lang="en-GB" sz="2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Who should know what and who does not need to know”</a:t>
            </a:r>
          </a:p>
        </p:txBody>
      </p:sp>
    </p:spTree>
    <p:extLst>
      <p:ext uri="{BB962C8B-B14F-4D97-AF65-F5344CB8AC3E}">
        <p14:creationId xmlns:p14="http://schemas.microsoft.com/office/powerpoint/2010/main" val="267993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Thank you</a:t>
            </a:r>
            <a:endParaRPr lang="en-GB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25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</TotalTime>
  <Words>176</Words>
  <Application>Microsoft Office PowerPoint</Application>
  <PresentationFormat>Widescreen</PresentationFormat>
  <Paragraphs>17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Office Theme</vt:lpstr>
      <vt:lpstr>Memo writing</vt:lpstr>
      <vt:lpstr>Content versus context</vt:lpstr>
      <vt:lpstr>The ‘rule of four’</vt:lpstr>
      <vt:lpstr>The audience</vt:lpstr>
      <vt:lpstr>Dependency and sequence</vt:lpstr>
      <vt:lpstr>Weight and balance</vt:lpstr>
      <vt:lpstr>Escalation and accountability</vt:lpstr>
      <vt:lpstr>  Confidentiality and chain of custody   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Memos</dc:title>
  <dc:creator>Aladenika, Paul</dc:creator>
  <cp:lastModifiedBy>Aladenika, Paul</cp:lastModifiedBy>
  <cp:revision>22</cp:revision>
  <cp:lastPrinted>2022-04-20T14:20:42Z</cp:lastPrinted>
  <dcterms:created xsi:type="dcterms:W3CDTF">2022-03-10T16:22:08Z</dcterms:created>
  <dcterms:modified xsi:type="dcterms:W3CDTF">2022-04-25T16:31:23Z</dcterms:modified>
</cp:coreProperties>
</file>