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AFAD5E-9D16-91A7-AC34-BCFDA28BB876}" name="Amy Wright" initials="AW" userId="S::AWright@fideliopartners.com::8c37c787-96a2-4e43-83a5-518c218433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7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491" autoAdjust="0"/>
  </p:normalViewPr>
  <p:slideViewPr>
    <p:cSldViewPr snapToGrid="0">
      <p:cViewPr varScale="1">
        <p:scale>
          <a:sx n="102" d="100"/>
          <a:sy n="102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4CDEAF-E1A6-42EC-99B5-AA10EB6313B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9E7DAFA-104E-41E3-A6C9-022B3016762F}">
      <dgm:prSet phldrT="[Text]" custT="1"/>
      <dgm:spPr>
        <a:solidFill>
          <a:srgbClr val="3A76C6"/>
        </a:solidFill>
      </dgm:spPr>
      <dgm:t>
        <a:bodyPr/>
        <a:lstStyle/>
        <a:p>
          <a:r>
            <a:rPr lang="en-US" sz="2400" dirty="0"/>
            <a:t>Map</a:t>
          </a:r>
          <a:endParaRPr lang="en-GB" sz="2400" dirty="0"/>
        </a:p>
      </dgm:t>
    </dgm:pt>
    <dgm:pt modelId="{321DB4E1-0EC2-4C18-AD93-3E1A85C32BA0}" type="parTrans" cxnId="{8B1EE0DF-5197-46EC-96C3-29C2345F251C}">
      <dgm:prSet/>
      <dgm:spPr/>
      <dgm:t>
        <a:bodyPr/>
        <a:lstStyle/>
        <a:p>
          <a:endParaRPr lang="en-GB"/>
        </a:p>
      </dgm:t>
    </dgm:pt>
    <dgm:pt modelId="{2FB214A3-6F6A-427B-BC50-91F17ED73E3F}" type="sibTrans" cxnId="{8B1EE0DF-5197-46EC-96C3-29C2345F251C}">
      <dgm:prSet/>
      <dgm:spPr/>
      <dgm:t>
        <a:bodyPr/>
        <a:lstStyle/>
        <a:p>
          <a:endParaRPr lang="en-GB"/>
        </a:p>
      </dgm:t>
    </dgm:pt>
    <dgm:pt modelId="{D0B74F80-94D2-4022-8F34-AE4EEA474851}">
      <dgm:prSet phldrT="[Text]" custT="1"/>
      <dgm:spPr>
        <a:solidFill>
          <a:srgbClr val="3A76C6"/>
        </a:solidFill>
      </dgm:spPr>
      <dgm:t>
        <a:bodyPr/>
        <a:lstStyle/>
        <a:p>
          <a:r>
            <a:rPr lang="en-US" sz="2400" dirty="0"/>
            <a:t>Develop</a:t>
          </a:r>
          <a:endParaRPr lang="en-GB" sz="2400" dirty="0"/>
        </a:p>
      </dgm:t>
    </dgm:pt>
    <dgm:pt modelId="{45166C08-3CCF-44A4-A0C7-0A7B0BEC0295}" type="parTrans" cxnId="{C950A3C4-781B-4BAC-BAA2-C8AD0A6AC969}">
      <dgm:prSet/>
      <dgm:spPr/>
      <dgm:t>
        <a:bodyPr/>
        <a:lstStyle/>
        <a:p>
          <a:endParaRPr lang="en-GB"/>
        </a:p>
      </dgm:t>
    </dgm:pt>
    <dgm:pt modelId="{BADCF752-AC54-49AF-ABFC-355E10B102AB}" type="sibTrans" cxnId="{C950A3C4-781B-4BAC-BAA2-C8AD0A6AC969}">
      <dgm:prSet/>
      <dgm:spPr/>
      <dgm:t>
        <a:bodyPr/>
        <a:lstStyle/>
        <a:p>
          <a:endParaRPr lang="en-GB"/>
        </a:p>
      </dgm:t>
    </dgm:pt>
    <dgm:pt modelId="{D32D98B6-E44B-47A3-B739-09D98B25841E}">
      <dgm:prSet phldrT="[Text]" custT="1"/>
      <dgm:spPr>
        <a:solidFill>
          <a:srgbClr val="3A76C6"/>
        </a:solidFill>
      </dgm:spPr>
      <dgm:t>
        <a:bodyPr/>
        <a:lstStyle/>
        <a:p>
          <a:r>
            <a:rPr lang="en-US" sz="2400" dirty="0"/>
            <a:t>Deliver</a:t>
          </a:r>
          <a:endParaRPr lang="en-GB" sz="2400" dirty="0"/>
        </a:p>
      </dgm:t>
    </dgm:pt>
    <dgm:pt modelId="{3992F060-DA6A-40A5-8965-C18CBA4DCB09}" type="parTrans" cxnId="{10A2DFED-14E2-46A2-9E50-16AECCE48A2C}">
      <dgm:prSet/>
      <dgm:spPr/>
      <dgm:t>
        <a:bodyPr/>
        <a:lstStyle/>
        <a:p>
          <a:endParaRPr lang="en-GB"/>
        </a:p>
      </dgm:t>
    </dgm:pt>
    <dgm:pt modelId="{676EA458-3AA5-49D6-B3AB-B2B217DDB47B}" type="sibTrans" cxnId="{10A2DFED-14E2-46A2-9E50-16AECCE48A2C}">
      <dgm:prSet/>
      <dgm:spPr/>
      <dgm:t>
        <a:bodyPr/>
        <a:lstStyle/>
        <a:p>
          <a:endParaRPr lang="en-GB"/>
        </a:p>
      </dgm:t>
    </dgm:pt>
    <dgm:pt modelId="{7881594B-A7C1-41DD-B2AA-15CAA319D01A}" type="pres">
      <dgm:prSet presAssocID="{6D4CDEAF-E1A6-42EC-99B5-AA10EB6313B1}" presName="Name0" presStyleCnt="0">
        <dgm:presLayoutVars>
          <dgm:dir/>
          <dgm:animLvl val="lvl"/>
          <dgm:resizeHandles val="exact"/>
        </dgm:presLayoutVars>
      </dgm:prSet>
      <dgm:spPr/>
    </dgm:pt>
    <dgm:pt modelId="{A934B606-B7B9-4591-9613-F318A44A401E}" type="pres">
      <dgm:prSet presAssocID="{C9E7DAFA-104E-41E3-A6C9-022B3016762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FAB117E-5C40-4984-8489-C446DE429779}" type="pres">
      <dgm:prSet presAssocID="{2FB214A3-6F6A-427B-BC50-91F17ED73E3F}" presName="parTxOnlySpace" presStyleCnt="0"/>
      <dgm:spPr/>
    </dgm:pt>
    <dgm:pt modelId="{3304E9B3-908A-409C-8DB8-41DD0030E8C6}" type="pres">
      <dgm:prSet presAssocID="{D0B74F80-94D2-4022-8F34-AE4EEA474851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7A68165-4DD4-40F7-A819-03C70B879134}" type="pres">
      <dgm:prSet presAssocID="{BADCF752-AC54-49AF-ABFC-355E10B102AB}" presName="parTxOnlySpace" presStyleCnt="0"/>
      <dgm:spPr/>
    </dgm:pt>
    <dgm:pt modelId="{781C5E5D-1550-4405-A22F-0C4B99E53020}" type="pres">
      <dgm:prSet presAssocID="{D32D98B6-E44B-47A3-B739-09D98B25841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1C798411-457C-466F-B427-4C5CEF22C1A4}" type="presOf" srcId="{D0B74F80-94D2-4022-8F34-AE4EEA474851}" destId="{3304E9B3-908A-409C-8DB8-41DD0030E8C6}" srcOrd="0" destOrd="0" presId="urn:microsoft.com/office/officeart/2005/8/layout/chevron1"/>
    <dgm:cxn modelId="{86BC4C19-AF11-4366-AA4C-2C03A37BCE9A}" type="presOf" srcId="{C9E7DAFA-104E-41E3-A6C9-022B3016762F}" destId="{A934B606-B7B9-4591-9613-F318A44A401E}" srcOrd="0" destOrd="0" presId="urn:microsoft.com/office/officeart/2005/8/layout/chevron1"/>
    <dgm:cxn modelId="{A2104D31-3D72-401B-8D94-987968F33668}" type="presOf" srcId="{6D4CDEAF-E1A6-42EC-99B5-AA10EB6313B1}" destId="{7881594B-A7C1-41DD-B2AA-15CAA319D01A}" srcOrd="0" destOrd="0" presId="urn:microsoft.com/office/officeart/2005/8/layout/chevron1"/>
    <dgm:cxn modelId="{1FFEED8C-F7DA-4153-A947-12615F29BE65}" type="presOf" srcId="{D32D98B6-E44B-47A3-B739-09D98B25841E}" destId="{781C5E5D-1550-4405-A22F-0C4B99E53020}" srcOrd="0" destOrd="0" presId="urn:microsoft.com/office/officeart/2005/8/layout/chevron1"/>
    <dgm:cxn modelId="{C950A3C4-781B-4BAC-BAA2-C8AD0A6AC969}" srcId="{6D4CDEAF-E1A6-42EC-99B5-AA10EB6313B1}" destId="{D0B74F80-94D2-4022-8F34-AE4EEA474851}" srcOrd="1" destOrd="0" parTransId="{45166C08-3CCF-44A4-A0C7-0A7B0BEC0295}" sibTransId="{BADCF752-AC54-49AF-ABFC-355E10B102AB}"/>
    <dgm:cxn modelId="{8B1EE0DF-5197-46EC-96C3-29C2345F251C}" srcId="{6D4CDEAF-E1A6-42EC-99B5-AA10EB6313B1}" destId="{C9E7DAFA-104E-41E3-A6C9-022B3016762F}" srcOrd="0" destOrd="0" parTransId="{321DB4E1-0EC2-4C18-AD93-3E1A85C32BA0}" sibTransId="{2FB214A3-6F6A-427B-BC50-91F17ED73E3F}"/>
    <dgm:cxn modelId="{10A2DFED-14E2-46A2-9E50-16AECCE48A2C}" srcId="{6D4CDEAF-E1A6-42EC-99B5-AA10EB6313B1}" destId="{D32D98B6-E44B-47A3-B739-09D98B25841E}" srcOrd="2" destOrd="0" parTransId="{3992F060-DA6A-40A5-8965-C18CBA4DCB09}" sibTransId="{676EA458-3AA5-49D6-B3AB-B2B217DDB47B}"/>
    <dgm:cxn modelId="{221166CF-43C9-4021-B591-53F3B7519852}" type="presParOf" srcId="{7881594B-A7C1-41DD-B2AA-15CAA319D01A}" destId="{A934B606-B7B9-4591-9613-F318A44A401E}" srcOrd="0" destOrd="0" presId="urn:microsoft.com/office/officeart/2005/8/layout/chevron1"/>
    <dgm:cxn modelId="{34B74272-4159-4B77-9488-504D6E1DA513}" type="presParOf" srcId="{7881594B-A7C1-41DD-B2AA-15CAA319D01A}" destId="{FFAB117E-5C40-4984-8489-C446DE429779}" srcOrd="1" destOrd="0" presId="urn:microsoft.com/office/officeart/2005/8/layout/chevron1"/>
    <dgm:cxn modelId="{9E879C78-139A-44BF-8233-4DA693565BAF}" type="presParOf" srcId="{7881594B-A7C1-41DD-B2AA-15CAA319D01A}" destId="{3304E9B3-908A-409C-8DB8-41DD0030E8C6}" srcOrd="2" destOrd="0" presId="urn:microsoft.com/office/officeart/2005/8/layout/chevron1"/>
    <dgm:cxn modelId="{22F6AE67-B6F3-4A4B-9ED1-70C443E6566D}" type="presParOf" srcId="{7881594B-A7C1-41DD-B2AA-15CAA319D01A}" destId="{77A68165-4DD4-40F7-A819-03C70B879134}" srcOrd="3" destOrd="0" presId="urn:microsoft.com/office/officeart/2005/8/layout/chevron1"/>
    <dgm:cxn modelId="{E5BE8652-211E-4DEC-9587-058A1C20D02A}" type="presParOf" srcId="{7881594B-A7C1-41DD-B2AA-15CAA319D01A}" destId="{781C5E5D-1550-4405-A22F-0C4B99E5302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2272F-96C3-45D0-810D-CBA29B63F046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8B2AA55-93F4-4078-8463-2EAE92EC513C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Draft parameters</a:t>
          </a:r>
        </a:p>
      </dgm:t>
    </dgm:pt>
    <dgm:pt modelId="{2A7A1AAD-C466-484E-A23C-0783101B0548}" type="parTrans" cxnId="{622A2AAB-3FE3-473E-B64D-0D29E15E1FD4}">
      <dgm:prSet/>
      <dgm:spPr/>
      <dgm:t>
        <a:bodyPr/>
        <a:lstStyle/>
        <a:p>
          <a:endParaRPr lang="en-GB"/>
        </a:p>
      </dgm:t>
    </dgm:pt>
    <dgm:pt modelId="{D32CA94D-CD2B-4055-8999-2F0A4718CCEE}" type="sibTrans" cxnId="{622A2AAB-3FE3-473E-B64D-0D29E15E1FD4}">
      <dgm:prSet/>
      <dgm:spPr/>
      <dgm:t>
        <a:bodyPr/>
        <a:lstStyle/>
        <a:p>
          <a:endParaRPr lang="en-GB"/>
        </a:p>
      </dgm:t>
    </dgm:pt>
    <dgm:pt modelId="{A9B14BB5-1942-4E26-A592-BA96F88BC999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Build evidence for first draft</a:t>
          </a:r>
        </a:p>
      </dgm:t>
    </dgm:pt>
    <dgm:pt modelId="{E756A8D2-D83F-4D6B-BBE9-93AAD02D0450}" type="parTrans" cxnId="{9D4F909B-BAFE-4710-B583-580029382A05}">
      <dgm:prSet/>
      <dgm:spPr/>
      <dgm:t>
        <a:bodyPr/>
        <a:lstStyle/>
        <a:p>
          <a:endParaRPr lang="en-GB"/>
        </a:p>
      </dgm:t>
    </dgm:pt>
    <dgm:pt modelId="{AF3C3F6F-BB09-4198-8BA3-0C1B535BD6A9}" type="sibTrans" cxnId="{9D4F909B-BAFE-4710-B583-580029382A05}">
      <dgm:prSet/>
      <dgm:spPr/>
      <dgm:t>
        <a:bodyPr/>
        <a:lstStyle/>
        <a:p>
          <a:endParaRPr lang="en-GB"/>
        </a:p>
      </dgm:t>
    </dgm:pt>
    <dgm:pt modelId="{FBB7AFD8-CAE8-4792-9011-0D76D0450FAC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Internal</a:t>
          </a:r>
          <a:r>
            <a:rPr lang="en-GB" sz="2200" baseline="0" dirty="0"/>
            <a:t> challenge session</a:t>
          </a:r>
          <a:endParaRPr lang="en-GB" sz="2200" dirty="0"/>
        </a:p>
      </dgm:t>
    </dgm:pt>
    <dgm:pt modelId="{FFA98125-97FA-4030-9C27-0E9D45B06D5B}" type="parTrans" cxnId="{27F24E3A-C82D-4A5A-82A6-61D19FA7E611}">
      <dgm:prSet/>
      <dgm:spPr/>
      <dgm:t>
        <a:bodyPr/>
        <a:lstStyle/>
        <a:p>
          <a:endParaRPr lang="en-GB"/>
        </a:p>
      </dgm:t>
    </dgm:pt>
    <dgm:pt modelId="{0CF78FCA-5FDB-46A7-8BF0-C5241B1068AE}" type="sibTrans" cxnId="{27F24E3A-C82D-4A5A-82A6-61D19FA7E611}">
      <dgm:prSet/>
      <dgm:spPr/>
      <dgm:t>
        <a:bodyPr/>
        <a:lstStyle/>
        <a:p>
          <a:endParaRPr lang="en-GB"/>
        </a:p>
      </dgm:t>
    </dgm:pt>
    <dgm:pt modelId="{AF8402B8-7F6F-4BD5-B27B-450040D6CD71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Internal clearance</a:t>
          </a:r>
        </a:p>
      </dgm:t>
    </dgm:pt>
    <dgm:pt modelId="{1C0CD9DF-E52F-4471-91DE-D724E93D979D}" type="parTrans" cxnId="{A8AD2814-06CE-4A26-B6B8-ED502F7E2CB0}">
      <dgm:prSet/>
      <dgm:spPr/>
      <dgm:t>
        <a:bodyPr/>
        <a:lstStyle/>
        <a:p>
          <a:endParaRPr lang="en-GB"/>
        </a:p>
      </dgm:t>
    </dgm:pt>
    <dgm:pt modelId="{FC1B98A0-0E75-42B5-B778-DAA67B6839F5}" type="sibTrans" cxnId="{A8AD2814-06CE-4A26-B6B8-ED502F7E2CB0}">
      <dgm:prSet/>
      <dgm:spPr/>
      <dgm:t>
        <a:bodyPr/>
        <a:lstStyle/>
        <a:p>
          <a:endParaRPr lang="en-GB"/>
        </a:p>
      </dgm:t>
    </dgm:pt>
    <dgm:pt modelId="{5261DB55-8B5B-4F24-BDBE-B487FF91A639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Final draft to test</a:t>
          </a:r>
        </a:p>
      </dgm:t>
    </dgm:pt>
    <dgm:pt modelId="{EB9B392C-D6BC-4F67-99B1-DE06D9CE6BFF}" type="parTrans" cxnId="{AF617F8E-EF62-409D-AF40-90C2A5CD72CE}">
      <dgm:prSet/>
      <dgm:spPr/>
      <dgm:t>
        <a:bodyPr/>
        <a:lstStyle/>
        <a:p>
          <a:endParaRPr lang="en-GB"/>
        </a:p>
      </dgm:t>
    </dgm:pt>
    <dgm:pt modelId="{C6013126-588F-4634-9326-9816C047C32B}" type="sibTrans" cxnId="{AF617F8E-EF62-409D-AF40-90C2A5CD72CE}">
      <dgm:prSet/>
      <dgm:spPr/>
      <dgm:t>
        <a:bodyPr/>
        <a:lstStyle/>
        <a:p>
          <a:endParaRPr lang="en-GB"/>
        </a:p>
      </dgm:t>
    </dgm:pt>
    <dgm:pt modelId="{59F51592-C48D-4F6D-AA95-10FC165C40C1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WG1</a:t>
          </a:r>
        </a:p>
      </dgm:t>
    </dgm:pt>
    <dgm:pt modelId="{A73CBB5A-A827-4296-869D-F9C75A6621DA}" type="parTrans" cxnId="{0FC7D39A-9523-4B36-B41C-7A68BF6FBBA2}">
      <dgm:prSet/>
      <dgm:spPr/>
      <dgm:t>
        <a:bodyPr/>
        <a:lstStyle/>
        <a:p>
          <a:endParaRPr lang="en-GB"/>
        </a:p>
      </dgm:t>
    </dgm:pt>
    <dgm:pt modelId="{0DEF5D7C-7892-43B3-85A7-823DEABA049D}" type="sibTrans" cxnId="{0FC7D39A-9523-4B36-B41C-7A68BF6FBBA2}">
      <dgm:prSet/>
      <dgm:spPr/>
      <dgm:t>
        <a:bodyPr/>
        <a:lstStyle/>
        <a:p>
          <a:endParaRPr lang="en-GB"/>
        </a:p>
      </dgm:t>
    </dgm:pt>
    <dgm:pt modelId="{8FF9D51B-4B30-4F68-A029-B7674DC04E94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WG2</a:t>
          </a:r>
          <a:r>
            <a:rPr lang="en-GB" sz="3500" dirty="0"/>
            <a:t> </a:t>
          </a:r>
        </a:p>
      </dgm:t>
    </dgm:pt>
    <dgm:pt modelId="{B1749B58-ABEF-4C44-A8A3-CA1541097983}" type="parTrans" cxnId="{5A1163EB-7C9F-440F-9E59-A774358E97DA}">
      <dgm:prSet/>
      <dgm:spPr/>
      <dgm:t>
        <a:bodyPr/>
        <a:lstStyle/>
        <a:p>
          <a:endParaRPr lang="en-GB"/>
        </a:p>
      </dgm:t>
    </dgm:pt>
    <dgm:pt modelId="{A0CFC186-590B-4596-ADD9-0B5C8BE86BE8}" type="sibTrans" cxnId="{5A1163EB-7C9F-440F-9E59-A774358E97DA}">
      <dgm:prSet/>
      <dgm:spPr/>
      <dgm:t>
        <a:bodyPr/>
        <a:lstStyle/>
        <a:p>
          <a:endParaRPr lang="en-GB"/>
        </a:p>
      </dgm:t>
    </dgm:pt>
    <dgm:pt modelId="{B0009145-B049-4DF2-BC7A-E82018307633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WG3 </a:t>
          </a:r>
        </a:p>
      </dgm:t>
    </dgm:pt>
    <dgm:pt modelId="{0870530A-9179-4786-B6F0-FD8B0FD5FE23}" type="parTrans" cxnId="{BAFCEDA4-5A5F-41E3-BB49-E17D6E2B4AD6}">
      <dgm:prSet/>
      <dgm:spPr/>
      <dgm:t>
        <a:bodyPr/>
        <a:lstStyle/>
        <a:p>
          <a:endParaRPr lang="en-GB"/>
        </a:p>
      </dgm:t>
    </dgm:pt>
    <dgm:pt modelId="{55F022DF-0D28-4386-AC69-A2DEA5C25E94}" type="sibTrans" cxnId="{BAFCEDA4-5A5F-41E3-BB49-E17D6E2B4AD6}">
      <dgm:prSet/>
      <dgm:spPr/>
      <dgm:t>
        <a:bodyPr/>
        <a:lstStyle/>
        <a:p>
          <a:endParaRPr lang="en-GB"/>
        </a:p>
      </dgm:t>
    </dgm:pt>
    <dgm:pt modelId="{26BBB58C-1C19-4469-ACC4-9AD2E33D925A}">
      <dgm:prSet phldrT="[Text]" custT="1"/>
      <dgm:spPr>
        <a:solidFill>
          <a:srgbClr val="3A76C6"/>
        </a:solidFill>
      </dgm:spPr>
      <dgm:t>
        <a:bodyPr/>
        <a:lstStyle/>
        <a:p>
          <a:r>
            <a:rPr lang="en-GB" sz="2200" dirty="0"/>
            <a:t>Final policy paper</a:t>
          </a:r>
        </a:p>
      </dgm:t>
    </dgm:pt>
    <dgm:pt modelId="{9E6FD29E-03A1-40D2-8184-DFE7BEFA959C}" type="parTrans" cxnId="{174C60D6-9FED-41B9-8697-21056554BD59}">
      <dgm:prSet/>
      <dgm:spPr/>
      <dgm:t>
        <a:bodyPr/>
        <a:lstStyle/>
        <a:p>
          <a:endParaRPr lang="en-GB"/>
        </a:p>
      </dgm:t>
    </dgm:pt>
    <dgm:pt modelId="{E2ECCDC6-D338-438A-B3DC-BB7ACD62C5C6}" type="sibTrans" cxnId="{174C60D6-9FED-41B9-8697-21056554BD59}">
      <dgm:prSet/>
      <dgm:spPr/>
      <dgm:t>
        <a:bodyPr/>
        <a:lstStyle/>
        <a:p>
          <a:endParaRPr lang="en-GB"/>
        </a:p>
      </dgm:t>
    </dgm:pt>
    <dgm:pt modelId="{3C9646BD-58D6-4155-B8B9-4078B4FF707E}" type="pres">
      <dgm:prSet presAssocID="{1B12272F-96C3-45D0-810D-CBA29B63F046}" presName="Name0" presStyleCnt="0">
        <dgm:presLayoutVars>
          <dgm:dir/>
          <dgm:resizeHandles/>
        </dgm:presLayoutVars>
      </dgm:prSet>
      <dgm:spPr/>
    </dgm:pt>
    <dgm:pt modelId="{5DE6353C-810A-4155-8A6A-85F39BBB27F7}" type="pres">
      <dgm:prSet presAssocID="{78B2AA55-93F4-4078-8463-2EAE92EC513C}" presName="compNode" presStyleCnt="0"/>
      <dgm:spPr/>
    </dgm:pt>
    <dgm:pt modelId="{C7C9795C-8DF7-4558-A027-1C909436FB94}" type="pres">
      <dgm:prSet presAssocID="{78B2AA55-93F4-4078-8463-2EAE92EC513C}" presName="dummyConnPt" presStyleCnt="0"/>
      <dgm:spPr/>
    </dgm:pt>
    <dgm:pt modelId="{F6934F27-A030-4DC6-A895-44A0B45F1AA7}" type="pres">
      <dgm:prSet presAssocID="{78B2AA55-93F4-4078-8463-2EAE92EC513C}" presName="node" presStyleLbl="node1" presStyleIdx="0" presStyleCnt="9" custScaleY="94207">
        <dgm:presLayoutVars>
          <dgm:bulletEnabled val="1"/>
        </dgm:presLayoutVars>
      </dgm:prSet>
      <dgm:spPr/>
    </dgm:pt>
    <dgm:pt modelId="{19FF658B-1B0B-4C5F-B81F-4140E4A5A877}" type="pres">
      <dgm:prSet presAssocID="{D32CA94D-CD2B-4055-8999-2F0A4718CCEE}" presName="sibTrans" presStyleLbl="bgSibTrans2D1" presStyleIdx="0" presStyleCnt="8"/>
      <dgm:spPr/>
    </dgm:pt>
    <dgm:pt modelId="{C9B8DEF1-A18D-494E-8975-70AD26CFCA31}" type="pres">
      <dgm:prSet presAssocID="{A9B14BB5-1942-4E26-A592-BA96F88BC999}" presName="compNode" presStyleCnt="0"/>
      <dgm:spPr/>
    </dgm:pt>
    <dgm:pt modelId="{D826D942-D146-443F-AF3C-CC0DE780FC2E}" type="pres">
      <dgm:prSet presAssocID="{A9B14BB5-1942-4E26-A592-BA96F88BC999}" presName="dummyConnPt" presStyleCnt="0"/>
      <dgm:spPr/>
    </dgm:pt>
    <dgm:pt modelId="{6C27018E-E6EE-4E37-B767-296CE6C28C5C}" type="pres">
      <dgm:prSet presAssocID="{A9B14BB5-1942-4E26-A592-BA96F88BC999}" presName="node" presStyleLbl="node1" presStyleIdx="1" presStyleCnt="9" custScaleY="94207">
        <dgm:presLayoutVars>
          <dgm:bulletEnabled val="1"/>
        </dgm:presLayoutVars>
      </dgm:prSet>
      <dgm:spPr/>
    </dgm:pt>
    <dgm:pt modelId="{C10DF925-C985-4D4E-8559-DBD5DA1F2339}" type="pres">
      <dgm:prSet presAssocID="{AF3C3F6F-BB09-4198-8BA3-0C1B535BD6A9}" presName="sibTrans" presStyleLbl="bgSibTrans2D1" presStyleIdx="1" presStyleCnt="8"/>
      <dgm:spPr/>
    </dgm:pt>
    <dgm:pt modelId="{1B7750B3-17B1-4AF8-8494-CD9054C25D5A}" type="pres">
      <dgm:prSet presAssocID="{FBB7AFD8-CAE8-4792-9011-0D76D0450FAC}" presName="compNode" presStyleCnt="0"/>
      <dgm:spPr/>
    </dgm:pt>
    <dgm:pt modelId="{24F62489-57D9-4CEE-8FE2-0AE3DA5C2060}" type="pres">
      <dgm:prSet presAssocID="{FBB7AFD8-CAE8-4792-9011-0D76D0450FAC}" presName="dummyConnPt" presStyleCnt="0"/>
      <dgm:spPr/>
    </dgm:pt>
    <dgm:pt modelId="{F448C697-546D-451B-A1C7-74936BEF6AF3}" type="pres">
      <dgm:prSet presAssocID="{FBB7AFD8-CAE8-4792-9011-0D76D0450FAC}" presName="node" presStyleLbl="node1" presStyleIdx="2" presStyleCnt="9" custScaleY="94207">
        <dgm:presLayoutVars>
          <dgm:bulletEnabled val="1"/>
        </dgm:presLayoutVars>
      </dgm:prSet>
      <dgm:spPr/>
    </dgm:pt>
    <dgm:pt modelId="{CB147C89-2C91-4C05-9770-ADC030D58F48}" type="pres">
      <dgm:prSet presAssocID="{0CF78FCA-5FDB-46A7-8BF0-C5241B1068AE}" presName="sibTrans" presStyleLbl="bgSibTrans2D1" presStyleIdx="2" presStyleCnt="8"/>
      <dgm:spPr/>
    </dgm:pt>
    <dgm:pt modelId="{9A9C4D87-5E61-44DB-B37A-ADCAF73FEAB3}" type="pres">
      <dgm:prSet presAssocID="{AF8402B8-7F6F-4BD5-B27B-450040D6CD71}" presName="compNode" presStyleCnt="0"/>
      <dgm:spPr/>
    </dgm:pt>
    <dgm:pt modelId="{A11806BC-2A59-4E5E-85A9-10BDD678280E}" type="pres">
      <dgm:prSet presAssocID="{AF8402B8-7F6F-4BD5-B27B-450040D6CD71}" presName="dummyConnPt" presStyleCnt="0"/>
      <dgm:spPr/>
    </dgm:pt>
    <dgm:pt modelId="{B1686D1A-2D35-4768-A946-FD6C1CFDDCC3}" type="pres">
      <dgm:prSet presAssocID="{AF8402B8-7F6F-4BD5-B27B-450040D6CD71}" presName="node" presStyleLbl="node1" presStyleIdx="3" presStyleCnt="9" custScaleY="94207">
        <dgm:presLayoutVars>
          <dgm:bulletEnabled val="1"/>
        </dgm:presLayoutVars>
      </dgm:prSet>
      <dgm:spPr/>
    </dgm:pt>
    <dgm:pt modelId="{DEFCC6B3-1EAC-4BF1-8515-E3AC29D1A053}" type="pres">
      <dgm:prSet presAssocID="{FC1B98A0-0E75-42B5-B778-DAA67B6839F5}" presName="sibTrans" presStyleLbl="bgSibTrans2D1" presStyleIdx="3" presStyleCnt="8"/>
      <dgm:spPr/>
    </dgm:pt>
    <dgm:pt modelId="{9A55008B-33A5-4207-A5CE-280B573F027F}" type="pres">
      <dgm:prSet presAssocID="{5261DB55-8B5B-4F24-BDBE-B487FF91A639}" presName="compNode" presStyleCnt="0"/>
      <dgm:spPr/>
    </dgm:pt>
    <dgm:pt modelId="{1ACE9336-8AD8-43F9-B4A7-9FAE5DEC711E}" type="pres">
      <dgm:prSet presAssocID="{5261DB55-8B5B-4F24-BDBE-B487FF91A639}" presName="dummyConnPt" presStyleCnt="0"/>
      <dgm:spPr/>
    </dgm:pt>
    <dgm:pt modelId="{71BD87AD-6D11-40B2-9FEB-72D9C1D29C88}" type="pres">
      <dgm:prSet presAssocID="{5261DB55-8B5B-4F24-BDBE-B487FF91A639}" presName="node" presStyleLbl="node1" presStyleIdx="4" presStyleCnt="9" custScaleY="94207">
        <dgm:presLayoutVars>
          <dgm:bulletEnabled val="1"/>
        </dgm:presLayoutVars>
      </dgm:prSet>
      <dgm:spPr/>
    </dgm:pt>
    <dgm:pt modelId="{EAE51C80-F54D-4451-BA4A-8844FB417CB8}" type="pres">
      <dgm:prSet presAssocID="{C6013126-588F-4634-9326-9816C047C32B}" presName="sibTrans" presStyleLbl="bgSibTrans2D1" presStyleIdx="4" presStyleCnt="8"/>
      <dgm:spPr/>
    </dgm:pt>
    <dgm:pt modelId="{1191B67D-3C23-4E83-883F-037B81E607B1}" type="pres">
      <dgm:prSet presAssocID="{59F51592-C48D-4F6D-AA95-10FC165C40C1}" presName="compNode" presStyleCnt="0"/>
      <dgm:spPr/>
    </dgm:pt>
    <dgm:pt modelId="{6702C35E-065C-4564-A245-EBC36D7C0CA5}" type="pres">
      <dgm:prSet presAssocID="{59F51592-C48D-4F6D-AA95-10FC165C40C1}" presName="dummyConnPt" presStyleCnt="0"/>
      <dgm:spPr/>
    </dgm:pt>
    <dgm:pt modelId="{71E39370-CB32-415E-8688-2928064A8EB7}" type="pres">
      <dgm:prSet presAssocID="{59F51592-C48D-4F6D-AA95-10FC165C40C1}" presName="node" presStyleLbl="node1" presStyleIdx="5" presStyleCnt="9" custScaleY="94207">
        <dgm:presLayoutVars>
          <dgm:bulletEnabled val="1"/>
        </dgm:presLayoutVars>
      </dgm:prSet>
      <dgm:spPr/>
    </dgm:pt>
    <dgm:pt modelId="{4CCED09A-F565-4E0D-BA02-C800B0ACE8A3}" type="pres">
      <dgm:prSet presAssocID="{0DEF5D7C-7892-43B3-85A7-823DEABA049D}" presName="sibTrans" presStyleLbl="bgSibTrans2D1" presStyleIdx="5" presStyleCnt="8"/>
      <dgm:spPr/>
    </dgm:pt>
    <dgm:pt modelId="{F0F03B50-6976-4685-A5E1-F9A3AE67C43E}" type="pres">
      <dgm:prSet presAssocID="{8FF9D51B-4B30-4F68-A029-B7674DC04E94}" presName="compNode" presStyleCnt="0"/>
      <dgm:spPr/>
    </dgm:pt>
    <dgm:pt modelId="{8682297A-28A9-4334-AB8D-F031D8BDA8B2}" type="pres">
      <dgm:prSet presAssocID="{8FF9D51B-4B30-4F68-A029-B7674DC04E94}" presName="dummyConnPt" presStyleCnt="0"/>
      <dgm:spPr/>
    </dgm:pt>
    <dgm:pt modelId="{234D1E94-20E8-48C4-B8E9-42E41AC5AE2A}" type="pres">
      <dgm:prSet presAssocID="{8FF9D51B-4B30-4F68-A029-B7674DC04E94}" presName="node" presStyleLbl="node1" presStyleIdx="6" presStyleCnt="9" custScaleY="94207">
        <dgm:presLayoutVars>
          <dgm:bulletEnabled val="1"/>
        </dgm:presLayoutVars>
      </dgm:prSet>
      <dgm:spPr/>
    </dgm:pt>
    <dgm:pt modelId="{33EC9EC1-5571-41D8-98D9-B60459F38CEB}" type="pres">
      <dgm:prSet presAssocID="{A0CFC186-590B-4596-ADD9-0B5C8BE86BE8}" presName="sibTrans" presStyleLbl="bgSibTrans2D1" presStyleIdx="6" presStyleCnt="8"/>
      <dgm:spPr/>
    </dgm:pt>
    <dgm:pt modelId="{09A28D2E-1294-49D6-A101-54C634406EC0}" type="pres">
      <dgm:prSet presAssocID="{B0009145-B049-4DF2-BC7A-E82018307633}" presName="compNode" presStyleCnt="0"/>
      <dgm:spPr/>
    </dgm:pt>
    <dgm:pt modelId="{EEA95F64-D23E-40E3-82A4-0B8520979FDC}" type="pres">
      <dgm:prSet presAssocID="{B0009145-B049-4DF2-BC7A-E82018307633}" presName="dummyConnPt" presStyleCnt="0"/>
      <dgm:spPr/>
    </dgm:pt>
    <dgm:pt modelId="{0F1016C6-6624-4B43-A5D2-293041D7BCD3}" type="pres">
      <dgm:prSet presAssocID="{B0009145-B049-4DF2-BC7A-E82018307633}" presName="node" presStyleLbl="node1" presStyleIdx="7" presStyleCnt="9" custScaleY="94207">
        <dgm:presLayoutVars>
          <dgm:bulletEnabled val="1"/>
        </dgm:presLayoutVars>
      </dgm:prSet>
      <dgm:spPr/>
    </dgm:pt>
    <dgm:pt modelId="{07914C0C-AB49-438A-A805-BE329C6FC7B6}" type="pres">
      <dgm:prSet presAssocID="{55F022DF-0D28-4386-AC69-A2DEA5C25E94}" presName="sibTrans" presStyleLbl="bgSibTrans2D1" presStyleIdx="7" presStyleCnt="8"/>
      <dgm:spPr/>
    </dgm:pt>
    <dgm:pt modelId="{7114983C-4451-4C07-A36D-DF85DBBAD830}" type="pres">
      <dgm:prSet presAssocID="{26BBB58C-1C19-4469-ACC4-9AD2E33D925A}" presName="compNode" presStyleCnt="0"/>
      <dgm:spPr/>
    </dgm:pt>
    <dgm:pt modelId="{8BBB589E-32E8-4099-B543-D39DF2C39957}" type="pres">
      <dgm:prSet presAssocID="{26BBB58C-1C19-4469-ACC4-9AD2E33D925A}" presName="dummyConnPt" presStyleCnt="0"/>
      <dgm:spPr/>
    </dgm:pt>
    <dgm:pt modelId="{40AAD187-0056-4CDA-91F7-AA4842F31668}" type="pres">
      <dgm:prSet presAssocID="{26BBB58C-1C19-4469-ACC4-9AD2E33D925A}" presName="node" presStyleLbl="node1" presStyleIdx="8" presStyleCnt="9" custScaleY="94207">
        <dgm:presLayoutVars>
          <dgm:bulletEnabled val="1"/>
        </dgm:presLayoutVars>
      </dgm:prSet>
      <dgm:spPr/>
    </dgm:pt>
  </dgm:ptLst>
  <dgm:cxnLst>
    <dgm:cxn modelId="{A8AD2814-06CE-4A26-B6B8-ED502F7E2CB0}" srcId="{1B12272F-96C3-45D0-810D-CBA29B63F046}" destId="{AF8402B8-7F6F-4BD5-B27B-450040D6CD71}" srcOrd="3" destOrd="0" parTransId="{1C0CD9DF-E52F-4471-91DE-D724E93D979D}" sibTransId="{FC1B98A0-0E75-42B5-B778-DAA67B6839F5}"/>
    <dgm:cxn modelId="{F78A4B18-AF75-4D0D-9E38-3EFAF367A6BD}" type="presOf" srcId="{0CF78FCA-5FDB-46A7-8BF0-C5241B1068AE}" destId="{CB147C89-2C91-4C05-9770-ADC030D58F48}" srcOrd="0" destOrd="0" presId="urn:microsoft.com/office/officeart/2005/8/layout/bProcess4"/>
    <dgm:cxn modelId="{4DDC2919-2562-4D69-A15E-3FF5B273BFBB}" type="presOf" srcId="{FC1B98A0-0E75-42B5-B778-DAA67B6839F5}" destId="{DEFCC6B3-1EAC-4BF1-8515-E3AC29D1A053}" srcOrd="0" destOrd="0" presId="urn:microsoft.com/office/officeart/2005/8/layout/bProcess4"/>
    <dgm:cxn modelId="{F8748F1E-C757-4F30-A49F-C112C0639B29}" type="presOf" srcId="{8FF9D51B-4B30-4F68-A029-B7674DC04E94}" destId="{234D1E94-20E8-48C4-B8E9-42E41AC5AE2A}" srcOrd="0" destOrd="0" presId="urn:microsoft.com/office/officeart/2005/8/layout/bProcess4"/>
    <dgm:cxn modelId="{89CF0125-E6CE-4512-B73A-24B151A830DE}" type="presOf" srcId="{B0009145-B049-4DF2-BC7A-E82018307633}" destId="{0F1016C6-6624-4B43-A5D2-293041D7BCD3}" srcOrd="0" destOrd="0" presId="urn:microsoft.com/office/officeart/2005/8/layout/bProcess4"/>
    <dgm:cxn modelId="{7AE77330-872F-4167-B245-5307F62E1201}" type="presOf" srcId="{0DEF5D7C-7892-43B3-85A7-823DEABA049D}" destId="{4CCED09A-F565-4E0D-BA02-C800B0ACE8A3}" srcOrd="0" destOrd="0" presId="urn:microsoft.com/office/officeart/2005/8/layout/bProcess4"/>
    <dgm:cxn modelId="{27F24E3A-C82D-4A5A-82A6-61D19FA7E611}" srcId="{1B12272F-96C3-45D0-810D-CBA29B63F046}" destId="{FBB7AFD8-CAE8-4792-9011-0D76D0450FAC}" srcOrd="2" destOrd="0" parTransId="{FFA98125-97FA-4030-9C27-0E9D45B06D5B}" sibTransId="{0CF78FCA-5FDB-46A7-8BF0-C5241B1068AE}"/>
    <dgm:cxn modelId="{FF6D2546-361A-40AB-884B-04D9988726A4}" type="presOf" srcId="{1B12272F-96C3-45D0-810D-CBA29B63F046}" destId="{3C9646BD-58D6-4155-B8B9-4078B4FF707E}" srcOrd="0" destOrd="0" presId="urn:microsoft.com/office/officeart/2005/8/layout/bProcess4"/>
    <dgm:cxn modelId="{BF8F3547-E14D-42D4-80CB-96DA2B44355C}" type="presOf" srcId="{55F022DF-0D28-4386-AC69-A2DEA5C25E94}" destId="{07914C0C-AB49-438A-A805-BE329C6FC7B6}" srcOrd="0" destOrd="0" presId="urn:microsoft.com/office/officeart/2005/8/layout/bProcess4"/>
    <dgm:cxn modelId="{80D75D6D-2BBF-4E2B-B233-763A751DC11F}" type="presOf" srcId="{A0CFC186-590B-4596-ADD9-0B5C8BE86BE8}" destId="{33EC9EC1-5571-41D8-98D9-B60459F38CEB}" srcOrd="0" destOrd="0" presId="urn:microsoft.com/office/officeart/2005/8/layout/bProcess4"/>
    <dgm:cxn modelId="{2D3E4A72-1CCF-4855-ACDB-7F93DD879571}" type="presOf" srcId="{26BBB58C-1C19-4469-ACC4-9AD2E33D925A}" destId="{40AAD187-0056-4CDA-91F7-AA4842F31668}" srcOrd="0" destOrd="0" presId="urn:microsoft.com/office/officeart/2005/8/layout/bProcess4"/>
    <dgm:cxn modelId="{DDBAF974-F87C-47D5-86CD-67B055841F58}" type="presOf" srcId="{AF8402B8-7F6F-4BD5-B27B-450040D6CD71}" destId="{B1686D1A-2D35-4768-A946-FD6C1CFDDCC3}" srcOrd="0" destOrd="0" presId="urn:microsoft.com/office/officeart/2005/8/layout/bProcess4"/>
    <dgm:cxn modelId="{3ABF0C8B-333E-451F-91CB-84B8581DB2B2}" type="presOf" srcId="{D32CA94D-CD2B-4055-8999-2F0A4718CCEE}" destId="{19FF658B-1B0B-4C5F-B81F-4140E4A5A877}" srcOrd="0" destOrd="0" presId="urn:microsoft.com/office/officeart/2005/8/layout/bProcess4"/>
    <dgm:cxn modelId="{AF617F8E-EF62-409D-AF40-90C2A5CD72CE}" srcId="{1B12272F-96C3-45D0-810D-CBA29B63F046}" destId="{5261DB55-8B5B-4F24-BDBE-B487FF91A639}" srcOrd="4" destOrd="0" parTransId="{EB9B392C-D6BC-4F67-99B1-DE06D9CE6BFF}" sibTransId="{C6013126-588F-4634-9326-9816C047C32B}"/>
    <dgm:cxn modelId="{0FC7D39A-9523-4B36-B41C-7A68BF6FBBA2}" srcId="{1B12272F-96C3-45D0-810D-CBA29B63F046}" destId="{59F51592-C48D-4F6D-AA95-10FC165C40C1}" srcOrd="5" destOrd="0" parTransId="{A73CBB5A-A827-4296-869D-F9C75A6621DA}" sibTransId="{0DEF5D7C-7892-43B3-85A7-823DEABA049D}"/>
    <dgm:cxn modelId="{9D4F909B-BAFE-4710-B583-580029382A05}" srcId="{1B12272F-96C3-45D0-810D-CBA29B63F046}" destId="{A9B14BB5-1942-4E26-A592-BA96F88BC999}" srcOrd="1" destOrd="0" parTransId="{E756A8D2-D83F-4D6B-BBE9-93AAD02D0450}" sibTransId="{AF3C3F6F-BB09-4198-8BA3-0C1B535BD6A9}"/>
    <dgm:cxn modelId="{BAFCEDA4-5A5F-41E3-BB49-E17D6E2B4AD6}" srcId="{1B12272F-96C3-45D0-810D-CBA29B63F046}" destId="{B0009145-B049-4DF2-BC7A-E82018307633}" srcOrd="7" destOrd="0" parTransId="{0870530A-9179-4786-B6F0-FD8B0FD5FE23}" sibTransId="{55F022DF-0D28-4386-AC69-A2DEA5C25E94}"/>
    <dgm:cxn modelId="{622A2AAB-3FE3-473E-B64D-0D29E15E1FD4}" srcId="{1B12272F-96C3-45D0-810D-CBA29B63F046}" destId="{78B2AA55-93F4-4078-8463-2EAE92EC513C}" srcOrd="0" destOrd="0" parTransId="{2A7A1AAD-C466-484E-A23C-0783101B0548}" sibTransId="{D32CA94D-CD2B-4055-8999-2F0A4718CCEE}"/>
    <dgm:cxn modelId="{010592B3-8F59-486E-9140-E5F99A76D1BB}" type="presOf" srcId="{AF3C3F6F-BB09-4198-8BA3-0C1B535BD6A9}" destId="{C10DF925-C985-4D4E-8559-DBD5DA1F2339}" srcOrd="0" destOrd="0" presId="urn:microsoft.com/office/officeart/2005/8/layout/bProcess4"/>
    <dgm:cxn modelId="{E1430AC1-EA6D-4AF3-ACBC-8700C56D2063}" type="presOf" srcId="{78B2AA55-93F4-4078-8463-2EAE92EC513C}" destId="{F6934F27-A030-4DC6-A895-44A0B45F1AA7}" srcOrd="0" destOrd="0" presId="urn:microsoft.com/office/officeart/2005/8/layout/bProcess4"/>
    <dgm:cxn modelId="{163166C4-4947-4D84-BAFB-61611A10296F}" type="presOf" srcId="{59F51592-C48D-4F6D-AA95-10FC165C40C1}" destId="{71E39370-CB32-415E-8688-2928064A8EB7}" srcOrd="0" destOrd="0" presId="urn:microsoft.com/office/officeart/2005/8/layout/bProcess4"/>
    <dgm:cxn modelId="{EC24AECC-63B2-4F64-B3DB-4B6EFFC3D5A0}" type="presOf" srcId="{A9B14BB5-1942-4E26-A592-BA96F88BC999}" destId="{6C27018E-E6EE-4E37-B767-296CE6C28C5C}" srcOrd="0" destOrd="0" presId="urn:microsoft.com/office/officeart/2005/8/layout/bProcess4"/>
    <dgm:cxn modelId="{174C60D6-9FED-41B9-8697-21056554BD59}" srcId="{1B12272F-96C3-45D0-810D-CBA29B63F046}" destId="{26BBB58C-1C19-4469-ACC4-9AD2E33D925A}" srcOrd="8" destOrd="0" parTransId="{9E6FD29E-03A1-40D2-8184-DFE7BEFA959C}" sibTransId="{E2ECCDC6-D338-438A-B3DC-BB7ACD62C5C6}"/>
    <dgm:cxn modelId="{0EEA43E2-5AF3-40C8-B0AA-DFD7F52C705C}" type="presOf" srcId="{C6013126-588F-4634-9326-9816C047C32B}" destId="{EAE51C80-F54D-4451-BA4A-8844FB417CB8}" srcOrd="0" destOrd="0" presId="urn:microsoft.com/office/officeart/2005/8/layout/bProcess4"/>
    <dgm:cxn modelId="{08E93BE4-EB3B-4E3F-807B-23EC368CE51F}" type="presOf" srcId="{FBB7AFD8-CAE8-4792-9011-0D76D0450FAC}" destId="{F448C697-546D-451B-A1C7-74936BEF6AF3}" srcOrd="0" destOrd="0" presId="urn:microsoft.com/office/officeart/2005/8/layout/bProcess4"/>
    <dgm:cxn modelId="{5A1163EB-7C9F-440F-9E59-A774358E97DA}" srcId="{1B12272F-96C3-45D0-810D-CBA29B63F046}" destId="{8FF9D51B-4B30-4F68-A029-B7674DC04E94}" srcOrd="6" destOrd="0" parTransId="{B1749B58-ABEF-4C44-A8A3-CA1541097983}" sibTransId="{A0CFC186-590B-4596-ADD9-0B5C8BE86BE8}"/>
    <dgm:cxn modelId="{16E37EF1-E355-47D7-97A5-EE0167FA991D}" type="presOf" srcId="{5261DB55-8B5B-4F24-BDBE-B487FF91A639}" destId="{71BD87AD-6D11-40B2-9FEB-72D9C1D29C88}" srcOrd="0" destOrd="0" presId="urn:microsoft.com/office/officeart/2005/8/layout/bProcess4"/>
    <dgm:cxn modelId="{6055E7A5-48A1-4750-A1FD-9AE75297CD6D}" type="presParOf" srcId="{3C9646BD-58D6-4155-B8B9-4078B4FF707E}" destId="{5DE6353C-810A-4155-8A6A-85F39BBB27F7}" srcOrd="0" destOrd="0" presId="urn:microsoft.com/office/officeart/2005/8/layout/bProcess4"/>
    <dgm:cxn modelId="{86D781CD-7B61-472E-95C7-664E50B71170}" type="presParOf" srcId="{5DE6353C-810A-4155-8A6A-85F39BBB27F7}" destId="{C7C9795C-8DF7-4558-A027-1C909436FB94}" srcOrd="0" destOrd="0" presId="urn:microsoft.com/office/officeart/2005/8/layout/bProcess4"/>
    <dgm:cxn modelId="{84934AAA-4129-4895-93AD-AB389D6EC333}" type="presParOf" srcId="{5DE6353C-810A-4155-8A6A-85F39BBB27F7}" destId="{F6934F27-A030-4DC6-A895-44A0B45F1AA7}" srcOrd="1" destOrd="0" presId="urn:microsoft.com/office/officeart/2005/8/layout/bProcess4"/>
    <dgm:cxn modelId="{93638F13-4EDE-4D88-8793-EA39D514089C}" type="presParOf" srcId="{3C9646BD-58D6-4155-B8B9-4078B4FF707E}" destId="{19FF658B-1B0B-4C5F-B81F-4140E4A5A877}" srcOrd="1" destOrd="0" presId="urn:microsoft.com/office/officeart/2005/8/layout/bProcess4"/>
    <dgm:cxn modelId="{095F1151-579E-497D-AC4C-389BB565FFDE}" type="presParOf" srcId="{3C9646BD-58D6-4155-B8B9-4078B4FF707E}" destId="{C9B8DEF1-A18D-494E-8975-70AD26CFCA31}" srcOrd="2" destOrd="0" presId="urn:microsoft.com/office/officeart/2005/8/layout/bProcess4"/>
    <dgm:cxn modelId="{BF5BCAB3-46E2-4F43-9F52-6BD925B1D101}" type="presParOf" srcId="{C9B8DEF1-A18D-494E-8975-70AD26CFCA31}" destId="{D826D942-D146-443F-AF3C-CC0DE780FC2E}" srcOrd="0" destOrd="0" presId="urn:microsoft.com/office/officeart/2005/8/layout/bProcess4"/>
    <dgm:cxn modelId="{46028B9E-BEA3-469D-8101-DE14091F155D}" type="presParOf" srcId="{C9B8DEF1-A18D-494E-8975-70AD26CFCA31}" destId="{6C27018E-E6EE-4E37-B767-296CE6C28C5C}" srcOrd="1" destOrd="0" presId="urn:microsoft.com/office/officeart/2005/8/layout/bProcess4"/>
    <dgm:cxn modelId="{891E1983-A3D1-4D10-97D2-0355B46A24BB}" type="presParOf" srcId="{3C9646BD-58D6-4155-B8B9-4078B4FF707E}" destId="{C10DF925-C985-4D4E-8559-DBD5DA1F2339}" srcOrd="3" destOrd="0" presId="urn:microsoft.com/office/officeart/2005/8/layout/bProcess4"/>
    <dgm:cxn modelId="{096FCB5C-A792-4C39-A20F-F648A4D4F46A}" type="presParOf" srcId="{3C9646BD-58D6-4155-B8B9-4078B4FF707E}" destId="{1B7750B3-17B1-4AF8-8494-CD9054C25D5A}" srcOrd="4" destOrd="0" presId="urn:microsoft.com/office/officeart/2005/8/layout/bProcess4"/>
    <dgm:cxn modelId="{D2126C8F-3ADA-4BDE-9FC2-A201256808CA}" type="presParOf" srcId="{1B7750B3-17B1-4AF8-8494-CD9054C25D5A}" destId="{24F62489-57D9-4CEE-8FE2-0AE3DA5C2060}" srcOrd="0" destOrd="0" presId="urn:microsoft.com/office/officeart/2005/8/layout/bProcess4"/>
    <dgm:cxn modelId="{FABEAF48-CA19-4FBC-BF44-F587A65919D8}" type="presParOf" srcId="{1B7750B3-17B1-4AF8-8494-CD9054C25D5A}" destId="{F448C697-546D-451B-A1C7-74936BEF6AF3}" srcOrd="1" destOrd="0" presId="urn:microsoft.com/office/officeart/2005/8/layout/bProcess4"/>
    <dgm:cxn modelId="{57D7A18B-990A-44AD-8308-C996BCC8E986}" type="presParOf" srcId="{3C9646BD-58D6-4155-B8B9-4078B4FF707E}" destId="{CB147C89-2C91-4C05-9770-ADC030D58F48}" srcOrd="5" destOrd="0" presId="urn:microsoft.com/office/officeart/2005/8/layout/bProcess4"/>
    <dgm:cxn modelId="{33183DC3-99B9-4187-BD08-E4C08A91D40C}" type="presParOf" srcId="{3C9646BD-58D6-4155-B8B9-4078B4FF707E}" destId="{9A9C4D87-5E61-44DB-B37A-ADCAF73FEAB3}" srcOrd="6" destOrd="0" presId="urn:microsoft.com/office/officeart/2005/8/layout/bProcess4"/>
    <dgm:cxn modelId="{517E29A6-F495-4F02-AD49-D7D7AE979839}" type="presParOf" srcId="{9A9C4D87-5E61-44DB-B37A-ADCAF73FEAB3}" destId="{A11806BC-2A59-4E5E-85A9-10BDD678280E}" srcOrd="0" destOrd="0" presId="urn:microsoft.com/office/officeart/2005/8/layout/bProcess4"/>
    <dgm:cxn modelId="{3012CC5E-CD2A-4316-AAA5-4163C2C450F6}" type="presParOf" srcId="{9A9C4D87-5E61-44DB-B37A-ADCAF73FEAB3}" destId="{B1686D1A-2D35-4768-A946-FD6C1CFDDCC3}" srcOrd="1" destOrd="0" presId="urn:microsoft.com/office/officeart/2005/8/layout/bProcess4"/>
    <dgm:cxn modelId="{C4443FB5-3301-49B7-8729-827B55EA0CFB}" type="presParOf" srcId="{3C9646BD-58D6-4155-B8B9-4078B4FF707E}" destId="{DEFCC6B3-1EAC-4BF1-8515-E3AC29D1A053}" srcOrd="7" destOrd="0" presId="urn:microsoft.com/office/officeart/2005/8/layout/bProcess4"/>
    <dgm:cxn modelId="{31250344-46C1-4BA5-807A-0D97EFE9009B}" type="presParOf" srcId="{3C9646BD-58D6-4155-B8B9-4078B4FF707E}" destId="{9A55008B-33A5-4207-A5CE-280B573F027F}" srcOrd="8" destOrd="0" presId="urn:microsoft.com/office/officeart/2005/8/layout/bProcess4"/>
    <dgm:cxn modelId="{D5F862C5-327E-4DED-A047-12485C74A37C}" type="presParOf" srcId="{9A55008B-33A5-4207-A5CE-280B573F027F}" destId="{1ACE9336-8AD8-43F9-B4A7-9FAE5DEC711E}" srcOrd="0" destOrd="0" presId="urn:microsoft.com/office/officeart/2005/8/layout/bProcess4"/>
    <dgm:cxn modelId="{FBF17ADA-DC85-4ABE-9B7F-BA30575D71A9}" type="presParOf" srcId="{9A55008B-33A5-4207-A5CE-280B573F027F}" destId="{71BD87AD-6D11-40B2-9FEB-72D9C1D29C88}" srcOrd="1" destOrd="0" presId="urn:microsoft.com/office/officeart/2005/8/layout/bProcess4"/>
    <dgm:cxn modelId="{79E4066B-474E-4006-90A6-174035938334}" type="presParOf" srcId="{3C9646BD-58D6-4155-B8B9-4078B4FF707E}" destId="{EAE51C80-F54D-4451-BA4A-8844FB417CB8}" srcOrd="9" destOrd="0" presId="urn:microsoft.com/office/officeart/2005/8/layout/bProcess4"/>
    <dgm:cxn modelId="{A9A6E83B-BC1E-4605-8B19-F50E60A9C90A}" type="presParOf" srcId="{3C9646BD-58D6-4155-B8B9-4078B4FF707E}" destId="{1191B67D-3C23-4E83-883F-037B81E607B1}" srcOrd="10" destOrd="0" presId="urn:microsoft.com/office/officeart/2005/8/layout/bProcess4"/>
    <dgm:cxn modelId="{4EFB98F5-2F7B-4120-80A5-EA7A8DED3EFF}" type="presParOf" srcId="{1191B67D-3C23-4E83-883F-037B81E607B1}" destId="{6702C35E-065C-4564-A245-EBC36D7C0CA5}" srcOrd="0" destOrd="0" presId="urn:microsoft.com/office/officeart/2005/8/layout/bProcess4"/>
    <dgm:cxn modelId="{2E965E5A-AC93-42C1-B9E3-283EC4B6BD9D}" type="presParOf" srcId="{1191B67D-3C23-4E83-883F-037B81E607B1}" destId="{71E39370-CB32-415E-8688-2928064A8EB7}" srcOrd="1" destOrd="0" presId="urn:microsoft.com/office/officeart/2005/8/layout/bProcess4"/>
    <dgm:cxn modelId="{B60FC61C-166B-4BE1-B35C-7D6C55103C29}" type="presParOf" srcId="{3C9646BD-58D6-4155-B8B9-4078B4FF707E}" destId="{4CCED09A-F565-4E0D-BA02-C800B0ACE8A3}" srcOrd="11" destOrd="0" presId="urn:microsoft.com/office/officeart/2005/8/layout/bProcess4"/>
    <dgm:cxn modelId="{0BDFE1F1-8C5A-433F-A3F2-F6019FD35DA9}" type="presParOf" srcId="{3C9646BD-58D6-4155-B8B9-4078B4FF707E}" destId="{F0F03B50-6976-4685-A5E1-F9A3AE67C43E}" srcOrd="12" destOrd="0" presId="urn:microsoft.com/office/officeart/2005/8/layout/bProcess4"/>
    <dgm:cxn modelId="{0B8A712D-5AA7-4016-90C0-84BFFFC6A026}" type="presParOf" srcId="{F0F03B50-6976-4685-A5E1-F9A3AE67C43E}" destId="{8682297A-28A9-4334-AB8D-F031D8BDA8B2}" srcOrd="0" destOrd="0" presId="urn:microsoft.com/office/officeart/2005/8/layout/bProcess4"/>
    <dgm:cxn modelId="{B0E43AFC-493B-4C75-A540-EE7E4BA7B45A}" type="presParOf" srcId="{F0F03B50-6976-4685-A5E1-F9A3AE67C43E}" destId="{234D1E94-20E8-48C4-B8E9-42E41AC5AE2A}" srcOrd="1" destOrd="0" presId="urn:microsoft.com/office/officeart/2005/8/layout/bProcess4"/>
    <dgm:cxn modelId="{49B41D59-A8AD-469C-BE99-56CF30A3F848}" type="presParOf" srcId="{3C9646BD-58D6-4155-B8B9-4078B4FF707E}" destId="{33EC9EC1-5571-41D8-98D9-B60459F38CEB}" srcOrd="13" destOrd="0" presId="urn:microsoft.com/office/officeart/2005/8/layout/bProcess4"/>
    <dgm:cxn modelId="{0CA13012-0646-4CD2-B7C0-C70E6F77383D}" type="presParOf" srcId="{3C9646BD-58D6-4155-B8B9-4078B4FF707E}" destId="{09A28D2E-1294-49D6-A101-54C634406EC0}" srcOrd="14" destOrd="0" presId="urn:microsoft.com/office/officeart/2005/8/layout/bProcess4"/>
    <dgm:cxn modelId="{1B365071-37C0-4C60-BC6E-7B2853C3E570}" type="presParOf" srcId="{09A28D2E-1294-49D6-A101-54C634406EC0}" destId="{EEA95F64-D23E-40E3-82A4-0B8520979FDC}" srcOrd="0" destOrd="0" presId="urn:microsoft.com/office/officeart/2005/8/layout/bProcess4"/>
    <dgm:cxn modelId="{51D782EA-D911-4020-95F6-884A4ABACE6E}" type="presParOf" srcId="{09A28D2E-1294-49D6-A101-54C634406EC0}" destId="{0F1016C6-6624-4B43-A5D2-293041D7BCD3}" srcOrd="1" destOrd="0" presId="urn:microsoft.com/office/officeart/2005/8/layout/bProcess4"/>
    <dgm:cxn modelId="{20944DF3-F1E5-4F48-8C1E-102291C4A953}" type="presParOf" srcId="{3C9646BD-58D6-4155-B8B9-4078B4FF707E}" destId="{07914C0C-AB49-438A-A805-BE329C6FC7B6}" srcOrd="15" destOrd="0" presId="urn:microsoft.com/office/officeart/2005/8/layout/bProcess4"/>
    <dgm:cxn modelId="{BA0196ED-AE87-468D-8B66-B0DACA4FC4C4}" type="presParOf" srcId="{3C9646BD-58D6-4155-B8B9-4078B4FF707E}" destId="{7114983C-4451-4C07-A36D-DF85DBBAD830}" srcOrd="16" destOrd="0" presId="urn:microsoft.com/office/officeart/2005/8/layout/bProcess4"/>
    <dgm:cxn modelId="{41B9CB97-9453-4400-81EC-95EB17845CAE}" type="presParOf" srcId="{7114983C-4451-4C07-A36D-DF85DBBAD830}" destId="{8BBB589E-32E8-4099-B543-D39DF2C39957}" srcOrd="0" destOrd="0" presId="urn:microsoft.com/office/officeart/2005/8/layout/bProcess4"/>
    <dgm:cxn modelId="{A4D31F06-DEC3-4B2E-B034-CD55EE7DA96C}" type="presParOf" srcId="{7114983C-4451-4C07-A36D-DF85DBBAD830}" destId="{40AAD187-0056-4CDA-91F7-AA4842F3166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4B606-B7B9-4591-9613-F318A44A401E}">
      <dsp:nvSpPr>
        <dsp:cNvPr id="0" name=""/>
        <dsp:cNvSpPr/>
      </dsp:nvSpPr>
      <dsp:spPr>
        <a:xfrm>
          <a:off x="2381" y="2129102"/>
          <a:ext cx="2901156" cy="1160462"/>
        </a:xfrm>
        <a:prstGeom prst="chevron">
          <a:avLst/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Map</a:t>
          </a:r>
          <a:endParaRPr lang="en-GB" sz="2400" kern="1200" dirty="0"/>
        </a:p>
      </dsp:txBody>
      <dsp:txXfrm>
        <a:off x="582612" y="2129102"/>
        <a:ext cx="1740694" cy="1160462"/>
      </dsp:txXfrm>
    </dsp:sp>
    <dsp:sp modelId="{3304E9B3-908A-409C-8DB8-41DD0030E8C6}">
      <dsp:nvSpPr>
        <dsp:cNvPr id="0" name=""/>
        <dsp:cNvSpPr/>
      </dsp:nvSpPr>
      <dsp:spPr>
        <a:xfrm>
          <a:off x="2613421" y="2129102"/>
          <a:ext cx="2901156" cy="1160462"/>
        </a:xfrm>
        <a:prstGeom prst="chevron">
          <a:avLst/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Develop</a:t>
          </a:r>
          <a:endParaRPr lang="en-GB" sz="2400" kern="1200" dirty="0"/>
        </a:p>
      </dsp:txBody>
      <dsp:txXfrm>
        <a:off x="3193652" y="2129102"/>
        <a:ext cx="1740694" cy="1160462"/>
      </dsp:txXfrm>
    </dsp:sp>
    <dsp:sp modelId="{781C5E5D-1550-4405-A22F-0C4B99E53020}">
      <dsp:nvSpPr>
        <dsp:cNvPr id="0" name=""/>
        <dsp:cNvSpPr/>
      </dsp:nvSpPr>
      <dsp:spPr>
        <a:xfrm>
          <a:off x="5224462" y="2129102"/>
          <a:ext cx="2901156" cy="1160462"/>
        </a:xfrm>
        <a:prstGeom prst="chevron">
          <a:avLst/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Deliver</a:t>
          </a:r>
          <a:endParaRPr lang="en-GB" sz="2400" kern="1200" dirty="0"/>
        </a:p>
      </dsp:txBody>
      <dsp:txXfrm>
        <a:off x="5804693" y="2129102"/>
        <a:ext cx="1740694" cy="1160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FF658B-1B0B-4C5F-B81F-4140E4A5A877}">
      <dsp:nvSpPr>
        <dsp:cNvPr id="0" name=""/>
        <dsp:cNvSpPr/>
      </dsp:nvSpPr>
      <dsp:spPr>
        <a:xfrm rot="5400000">
          <a:off x="-369457" y="1286605"/>
          <a:ext cx="1730879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34F27-A030-4DC6-A895-44A0B45F1AA7}">
      <dsp:nvSpPr>
        <dsp:cNvPr id="0" name=""/>
        <dsp:cNvSpPr/>
      </dsp:nvSpPr>
      <dsp:spPr>
        <a:xfrm>
          <a:off x="4482" y="210612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Draft parameters</a:t>
          </a:r>
        </a:p>
      </dsp:txBody>
      <dsp:txXfrm>
        <a:off x="44760" y="250890"/>
        <a:ext cx="2352377" cy="1294640"/>
      </dsp:txXfrm>
    </dsp:sp>
    <dsp:sp modelId="{C10DF925-C985-4D4E-8559-DBD5DA1F2339}">
      <dsp:nvSpPr>
        <dsp:cNvPr id="0" name=""/>
        <dsp:cNvSpPr/>
      </dsp:nvSpPr>
      <dsp:spPr>
        <a:xfrm rot="5400000">
          <a:off x="-369457" y="3026742"/>
          <a:ext cx="1730879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27018E-E6EE-4E37-B767-296CE6C28C5C}">
      <dsp:nvSpPr>
        <dsp:cNvPr id="0" name=""/>
        <dsp:cNvSpPr/>
      </dsp:nvSpPr>
      <dsp:spPr>
        <a:xfrm>
          <a:off x="4482" y="1950749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Build evidence for first draft</a:t>
          </a:r>
        </a:p>
      </dsp:txBody>
      <dsp:txXfrm>
        <a:off x="44760" y="1991027"/>
        <a:ext cx="2352377" cy="1294640"/>
      </dsp:txXfrm>
    </dsp:sp>
    <dsp:sp modelId="{CB147C89-2C91-4C05-9770-ADC030D58F48}">
      <dsp:nvSpPr>
        <dsp:cNvPr id="0" name=""/>
        <dsp:cNvSpPr/>
      </dsp:nvSpPr>
      <dsp:spPr>
        <a:xfrm>
          <a:off x="500895" y="3896810"/>
          <a:ext cx="3225975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48C697-546D-451B-A1C7-74936BEF6AF3}">
      <dsp:nvSpPr>
        <dsp:cNvPr id="0" name=""/>
        <dsp:cNvSpPr/>
      </dsp:nvSpPr>
      <dsp:spPr>
        <a:xfrm>
          <a:off x="4482" y="3690885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Internal</a:t>
          </a:r>
          <a:r>
            <a:rPr lang="en-GB" sz="2200" kern="1200" baseline="0" dirty="0"/>
            <a:t> challenge session</a:t>
          </a:r>
          <a:endParaRPr lang="en-GB" sz="2200" kern="1200" dirty="0"/>
        </a:p>
      </dsp:txBody>
      <dsp:txXfrm>
        <a:off x="44760" y="3731163"/>
        <a:ext cx="2352377" cy="1294640"/>
      </dsp:txXfrm>
    </dsp:sp>
    <dsp:sp modelId="{DEFCC6B3-1EAC-4BF1-8515-E3AC29D1A053}">
      <dsp:nvSpPr>
        <dsp:cNvPr id="0" name=""/>
        <dsp:cNvSpPr/>
      </dsp:nvSpPr>
      <dsp:spPr>
        <a:xfrm rot="16200000">
          <a:off x="2866345" y="3026742"/>
          <a:ext cx="1730879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86D1A-2D35-4768-A946-FD6C1CFDDCC3}">
      <dsp:nvSpPr>
        <dsp:cNvPr id="0" name=""/>
        <dsp:cNvSpPr/>
      </dsp:nvSpPr>
      <dsp:spPr>
        <a:xfrm>
          <a:off x="3240285" y="3690885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Internal clearance</a:t>
          </a:r>
        </a:p>
      </dsp:txBody>
      <dsp:txXfrm>
        <a:off x="3280563" y="3731163"/>
        <a:ext cx="2352377" cy="1294640"/>
      </dsp:txXfrm>
    </dsp:sp>
    <dsp:sp modelId="{EAE51C80-F54D-4451-BA4A-8844FB417CB8}">
      <dsp:nvSpPr>
        <dsp:cNvPr id="0" name=""/>
        <dsp:cNvSpPr/>
      </dsp:nvSpPr>
      <dsp:spPr>
        <a:xfrm rot="16200000">
          <a:off x="2866345" y="1286605"/>
          <a:ext cx="1730879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D87AD-6D11-40B2-9FEB-72D9C1D29C88}">
      <dsp:nvSpPr>
        <dsp:cNvPr id="0" name=""/>
        <dsp:cNvSpPr/>
      </dsp:nvSpPr>
      <dsp:spPr>
        <a:xfrm>
          <a:off x="3240285" y="1950749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Final draft to test</a:t>
          </a:r>
        </a:p>
      </dsp:txBody>
      <dsp:txXfrm>
        <a:off x="3280563" y="1991027"/>
        <a:ext cx="2352377" cy="1294640"/>
      </dsp:txXfrm>
    </dsp:sp>
    <dsp:sp modelId="{4CCED09A-F565-4E0D-BA02-C800B0ACE8A3}">
      <dsp:nvSpPr>
        <dsp:cNvPr id="0" name=""/>
        <dsp:cNvSpPr/>
      </dsp:nvSpPr>
      <dsp:spPr>
        <a:xfrm>
          <a:off x="3736697" y="416537"/>
          <a:ext cx="3225975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E39370-CB32-415E-8688-2928064A8EB7}">
      <dsp:nvSpPr>
        <dsp:cNvPr id="0" name=""/>
        <dsp:cNvSpPr/>
      </dsp:nvSpPr>
      <dsp:spPr>
        <a:xfrm>
          <a:off x="3240285" y="210612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WG1</a:t>
          </a:r>
        </a:p>
      </dsp:txBody>
      <dsp:txXfrm>
        <a:off x="3280563" y="250890"/>
        <a:ext cx="2352377" cy="1294640"/>
      </dsp:txXfrm>
    </dsp:sp>
    <dsp:sp modelId="{33EC9EC1-5571-41D8-98D9-B60459F38CEB}">
      <dsp:nvSpPr>
        <dsp:cNvPr id="0" name=""/>
        <dsp:cNvSpPr/>
      </dsp:nvSpPr>
      <dsp:spPr>
        <a:xfrm rot="5400000">
          <a:off x="6102147" y="1286605"/>
          <a:ext cx="1730879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4D1E94-20E8-48C4-B8E9-42E41AC5AE2A}">
      <dsp:nvSpPr>
        <dsp:cNvPr id="0" name=""/>
        <dsp:cNvSpPr/>
      </dsp:nvSpPr>
      <dsp:spPr>
        <a:xfrm>
          <a:off x="6476087" y="210612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WG2</a:t>
          </a:r>
          <a:r>
            <a:rPr lang="en-GB" sz="3500" kern="1200" dirty="0"/>
            <a:t> </a:t>
          </a:r>
        </a:p>
      </dsp:txBody>
      <dsp:txXfrm>
        <a:off x="6516365" y="250890"/>
        <a:ext cx="2352377" cy="1294640"/>
      </dsp:txXfrm>
    </dsp:sp>
    <dsp:sp modelId="{07914C0C-AB49-438A-A805-BE329C6FC7B6}">
      <dsp:nvSpPr>
        <dsp:cNvPr id="0" name=""/>
        <dsp:cNvSpPr/>
      </dsp:nvSpPr>
      <dsp:spPr>
        <a:xfrm rot="5400000">
          <a:off x="6102147" y="3026742"/>
          <a:ext cx="1730879" cy="2189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1016C6-6624-4B43-A5D2-293041D7BCD3}">
      <dsp:nvSpPr>
        <dsp:cNvPr id="0" name=""/>
        <dsp:cNvSpPr/>
      </dsp:nvSpPr>
      <dsp:spPr>
        <a:xfrm>
          <a:off x="6476087" y="1950749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WG3 </a:t>
          </a:r>
        </a:p>
      </dsp:txBody>
      <dsp:txXfrm>
        <a:off x="6516365" y="1991027"/>
        <a:ext cx="2352377" cy="1294640"/>
      </dsp:txXfrm>
    </dsp:sp>
    <dsp:sp modelId="{40AAD187-0056-4CDA-91F7-AA4842F31668}">
      <dsp:nvSpPr>
        <dsp:cNvPr id="0" name=""/>
        <dsp:cNvSpPr/>
      </dsp:nvSpPr>
      <dsp:spPr>
        <a:xfrm>
          <a:off x="6476087" y="3690885"/>
          <a:ext cx="2432933" cy="1375196"/>
        </a:xfrm>
        <a:prstGeom prst="roundRect">
          <a:avLst>
            <a:gd name="adj" fmla="val 10000"/>
          </a:avLst>
        </a:prstGeom>
        <a:solidFill>
          <a:srgbClr val="3A76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Final policy paper</a:t>
          </a:r>
        </a:p>
      </dsp:txBody>
      <dsp:txXfrm>
        <a:off x="6516365" y="3731163"/>
        <a:ext cx="2352377" cy="1294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F5185-3DC4-44F9-B231-84E35C18A8C3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F74DE-D2C8-4F7F-8521-C2066031EA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941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114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4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67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596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504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947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endParaRPr lang="en-GB" b="0" i="0" dirty="0">
              <a:solidFill>
                <a:srgbClr val="151921"/>
              </a:solidFill>
              <a:effectLst/>
              <a:latin typeface="Modera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237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endParaRPr lang="en-GB" b="0" i="0" dirty="0">
              <a:solidFill>
                <a:srgbClr val="151921"/>
              </a:solidFill>
              <a:effectLst/>
              <a:latin typeface="Modera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00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endParaRPr lang="en-GB" b="0" i="0" dirty="0">
              <a:solidFill>
                <a:srgbClr val="151921"/>
              </a:solidFill>
              <a:effectLst/>
              <a:latin typeface="Modera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74DE-D2C8-4F7F-8521-C2066031EAF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111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B87BE-676C-3AD5-817B-32CB74549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33D3BC-9BE8-AB44-9EBC-0B36E9419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EB6D7-85CC-23AA-400B-6EDF69DEB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9D788-5681-D572-008B-1E6AAE759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F9C6B-A41C-6002-0B58-B2CE6595B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914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1B5A6-7F65-E872-502A-542A67800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C5162-1635-FA03-9764-8C132C8F0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05477-E810-B7DE-46FB-BA36FF6C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7E11A-8CAA-CDE7-F5A2-0A738BF7D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0A3D9-3917-F939-49C9-9A87A7F1A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67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0106-17F6-37C4-ADD1-78072ED1E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43DB4-7FE7-7D4B-9666-EA12D5EC7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A5049-EF5E-ABE9-B19A-EC7F26B44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A12D1-C0B9-73DB-1CD4-74E4C464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34172-9CB4-9FC2-0311-FFED30FBE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743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7E600-EDD1-E3C5-993A-4342D525D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F3590-9BC3-7912-B845-7126212A6F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262687-ED14-8407-9344-A2A6CC7DF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E1718-2E29-D842-5816-3C8C72595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084FD-E4F8-DA83-C5F9-E43480613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E6C3E-564A-0522-350E-638EA331B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51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EF40C-47A4-31A0-6759-D42E7ED1C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7C041-6352-2973-EA34-69F710DA9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77904-ACFA-D08C-EDC0-214FE5BCD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55BC4-A8DC-195F-4BBB-A47CC571F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BC205-91C2-E444-4E2B-C5B10435C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95F433-E16A-DDEB-5A84-C56B9A67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45EC9C-8AE1-C953-8572-D8A8F5DA7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A9103E-DF36-9328-15BF-372F7B68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27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477B2-87DF-192E-BFCA-89BE2A492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62373-079D-4376-247C-8AF99083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8769F7-7CF1-DF12-770B-BACD66CB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93CB4C-8213-8283-3F7E-2DEABB9A7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081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67DE9-BDFD-5D5E-23AC-3FB1698F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AEE3BA-0A7A-2DFE-DA03-0DFE6DED2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A4B75-69D9-C2C2-D303-C1104240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52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C203-261D-D583-D0D1-EE0D7EA30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686F-E552-2DB7-2853-AFCA98FA3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07DCE-8679-A6EA-90F6-FB2F30067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4660F-6854-EA31-4719-B79B85EAF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7EE6CB-BFCC-C56D-56D3-177ACF76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9DA92-B59E-A8C2-B1E3-E75EBBEC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91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3EC18-295E-2DB5-A7F2-C28DA7317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6D8BC-355D-3298-A157-E3A0C19F54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7A3C7-327D-F66D-CA9C-76F501DF3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857D7-DAEB-F1CE-3BBC-004E6302A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A7E49-1D97-4173-15EE-F6FBD97F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2583C-DD4B-9E3F-A04A-B9F491021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03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63F41-81B4-B2B1-942C-6A9ECF374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C785EB-2CE7-A616-9A43-243DC608D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2AD14-C6BD-9E4F-A558-D982C7D6E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02E50-8E5B-FBAA-E411-C844ED4D2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5FC86-3C04-1B08-FCA3-9EE3E4F6B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492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D438A3-A115-AFED-007E-6FC61600B1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CF40-5738-7FD3-9593-D6F5F170E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B6895-69DB-F196-FFF5-F4A805E4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0AAB2-E4AA-1AE6-73A3-CC0E4EC9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08E09-F44C-7CD4-0C72-E1C3131F3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09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548C8-15C8-B470-4677-3F63934E8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369FD-C7EF-386F-6C83-6F579B0E4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4873B-37B0-E54A-D6DD-C5A7A8065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B72B0-4AB5-4F89-88A9-9CA93B87945C}" type="datetimeFigureOut">
              <a:rPr lang="en-GB" smtClean="0"/>
              <a:t>15/07/2022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81DEB-4126-BA1C-3033-3BE9100543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BA65C-F97A-3B89-ED2B-B399E2BF9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DDF51-65A4-4A5E-B1D5-8A5BB3CD6C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294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4B0314-00A6-A1B5-8ED0-8C537204E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729" y="1764407"/>
            <a:ext cx="5760846" cy="2310312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Century Gothic" panose="020B0502020202020204" pitchFamily="34" charset="0"/>
              </a:rPr>
              <a:t>How to Become a Strategic Thinker in Government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2E8FA-8668-7110-A54D-DB4E207844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3987" y="4545296"/>
            <a:ext cx="6197357" cy="682079"/>
          </a:xfrm>
        </p:spPr>
        <p:txBody>
          <a:bodyPr>
            <a:noAutofit/>
          </a:bodyPr>
          <a:lstStyle/>
          <a:p>
            <a:r>
              <a:rPr lang="en-GB" sz="2000" b="1" dirty="0"/>
              <a:t>Alex Nicholson</a:t>
            </a:r>
          </a:p>
          <a:p>
            <a:pPr>
              <a:spcBef>
                <a:spcPts val="300"/>
              </a:spcBef>
            </a:pPr>
            <a:r>
              <a:rPr lang="en-GB" sz="2000" dirty="0"/>
              <a:t>International Nuclear Safety, Department for Business, Energy and Industrial Strategy, UK Government</a:t>
            </a:r>
          </a:p>
        </p:txBody>
      </p:sp>
    </p:spTree>
    <p:extLst>
      <p:ext uri="{BB962C8B-B14F-4D97-AF65-F5344CB8AC3E}">
        <p14:creationId xmlns:p14="http://schemas.microsoft.com/office/powerpoint/2010/main" val="2141950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6AC5A5-8C35-5D41-7654-3EF5BAF4C83A}"/>
              </a:ext>
            </a:extLst>
          </p:cNvPr>
          <p:cNvSpPr txBox="1"/>
          <p:nvPr/>
        </p:nvSpPr>
        <p:spPr>
          <a:xfrm>
            <a:off x="626418" y="1484387"/>
            <a:ext cx="93597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Introduction – why is strategy important?</a:t>
            </a:r>
          </a:p>
          <a:p>
            <a:pPr marL="457200" indent="-457200">
              <a:buFont typeface="+mj-lt"/>
              <a:buAutoNum type="arabicPeriod"/>
            </a:pPr>
            <a:endParaRPr lang="en-GB" sz="2400" b="1" dirty="0"/>
          </a:p>
          <a:p>
            <a:pPr marL="457200" indent="-457200">
              <a:buFont typeface="+mj-lt"/>
              <a:buAutoNum type="arabicPeriod"/>
            </a:pPr>
            <a:r>
              <a:rPr lang="en-GB" sz="2400" dirty="0"/>
              <a:t>Building and implementing strategies: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Contents</a:t>
            </a:r>
            <a:endParaRPr lang="en-GB" sz="1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02E2E7-9864-E705-5633-9D73084DAFF7}"/>
              </a:ext>
            </a:extLst>
          </p:cNvPr>
          <p:cNvSpPr txBox="1"/>
          <p:nvPr/>
        </p:nvSpPr>
        <p:spPr>
          <a:xfrm>
            <a:off x="626418" y="4911948"/>
            <a:ext cx="7294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Wrap-up – what are the key points to remember?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B8ADDD62-88C5-9C60-B8DC-D5267F975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5392217"/>
              </p:ext>
            </p:extLst>
          </p:nvPr>
        </p:nvGraphicFramePr>
        <p:xfrm>
          <a:off x="1242296" y="118635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341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6AC5A5-8C35-5D41-7654-3EF5BAF4C83A}"/>
              </a:ext>
            </a:extLst>
          </p:cNvPr>
          <p:cNvSpPr txBox="1"/>
          <p:nvPr/>
        </p:nvSpPr>
        <p:spPr>
          <a:xfrm>
            <a:off x="626418" y="1484387"/>
            <a:ext cx="1085438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Strategies are a core component of delivering your policy objectives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They enable you to deliver both long-term ambitious projects but also provide useful guiding principles for shorter-term work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The key question to ask yourself when you’re looking to deliver policy objectives: What do you want to achieve, and why, and how do you do this?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If you can articulate this then you develop and deliver a strategy that achieves your policy objectives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Introduction</a:t>
            </a:r>
            <a:endParaRPr lang="en-GB" sz="1800" b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837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6AC5A5-8C35-5D41-7654-3EF5BAF4C83A}"/>
              </a:ext>
            </a:extLst>
          </p:cNvPr>
          <p:cNvSpPr txBox="1"/>
          <p:nvPr/>
        </p:nvSpPr>
        <p:spPr>
          <a:xfrm>
            <a:off x="626418" y="1377307"/>
            <a:ext cx="10854382" cy="5300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/>
              <a:t>You need a clear objective, and be able to articulate why this is your objective</a:t>
            </a:r>
          </a:p>
          <a:p>
            <a:endParaRPr lang="en-GB" dirty="0"/>
          </a:p>
          <a:p>
            <a:r>
              <a:rPr lang="en-GB" sz="2400" b="1" dirty="0"/>
              <a:t>Why? 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So you can be clear on where you want to get to, and the steps you need to take to do this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You can collaborate with others to deliver their objectives and secure their buy-in to support your strategy</a:t>
            </a:r>
          </a:p>
          <a:p>
            <a:endParaRPr lang="en-US" sz="2400" dirty="0"/>
          </a:p>
          <a:p>
            <a:r>
              <a:rPr lang="en-GB" sz="2400" b="1" dirty="0"/>
              <a:t>How do you map an objective?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What?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Why?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How?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Mapping your objectives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0D7B2F6-8059-DF2B-42DF-10B383BA98C8}"/>
              </a:ext>
            </a:extLst>
          </p:cNvPr>
          <p:cNvSpPr txBox="1"/>
          <p:nvPr/>
        </p:nvSpPr>
        <p:spPr>
          <a:xfrm>
            <a:off x="2001238" y="4781246"/>
            <a:ext cx="5136776" cy="168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marR="0" lvl="1" indent="-285750" fontAlgn="auto">
              <a:lnSpc>
                <a:spcPct val="108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/>
              <a:t>When?</a:t>
            </a:r>
          </a:p>
          <a:p>
            <a:pPr marL="742950" marR="0" lvl="1" indent="-285750" fontAlgn="auto">
              <a:lnSpc>
                <a:spcPct val="108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/>
              <a:t>Who?</a:t>
            </a:r>
          </a:p>
          <a:p>
            <a:pPr marL="742950" marR="0" lvl="1" indent="-285750" fontAlgn="auto">
              <a:lnSpc>
                <a:spcPct val="108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/>
              <a:t>Collaboration throughout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54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Mapping your objectives: Case Study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87A944D-E4F3-F36E-0583-4FDFC39D125C}"/>
              </a:ext>
            </a:extLst>
          </p:cNvPr>
          <p:cNvSpPr txBox="1"/>
          <p:nvPr/>
        </p:nvSpPr>
        <p:spPr>
          <a:xfrm>
            <a:off x="626418" y="1484387"/>
            <a:ext cx="10854382" cy="4184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Chair of an cross-government Group looking to agree a policy on a skills strategy 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What does this policy issue look like in practice? High vs low ambition and success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Why is this the correct </a:t>
            </a:r>
            <a:r>
              <a:rPr lang="en-US" sz="2400" dirty="0" err="1"/>
              <a:t>organisation</a:t>
            </a:r>
            <a:r>
              <a:rPr lang="en-US" sz="2400" dirty="0"/>
              <a:t> to act? What changes by doing this? What happens if you don’t?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How do you find consensus on a shared policy issue? 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Who in your team? Who in others?</a:t>
            </a:r>
          </a:p>
          <a:p>
            <a:pPr marL="457200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When do you share draft text? When is the final time to agree this policy issue? When is the final one pager?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endParaRPr lang="en-GB" dirty="0"/>
          </a:p>
        </p:txBody>
      </p:sp>
      <p:pic>
        <p:nvPicPr>
          <p:cNvPr id="9" name="Graphic 8" descr="Open book outline">
            <a:extLst>
              <a:ext uri="{FF2B5EF4-FFF2-40B4-BE49-F238E27FC236}">
                <a16:creationId xmlns:a16="http://schemas.microsoft.com/office/drawing/2014/main" id="{B785A723-E3BC-50A2-F667-897591172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61295" y="5121778"/>
            <a:ext cx="1504287" cy="150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9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Developing a strategy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2E04D4-AEDB-17F9-B449-1A25C3AAEA5A}"/>
              </a:ext>
            </a:extLst>
          </p:cNvPr>
          <p:cNvSpPr txBox="1"/>
          <p:nvPr/>
        </p:nvSpPr>
        <p:spPr>
          <a:xfrm>
            <a:off x="626418" y="1484387"/>
            <a:ext cx="10854382" cy="431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First stage is a mapping exercise. What do you want to achieve and why?</a:t>
            </a:r>
          </a:p>
          <a:p>
            <a:endParaRPr lang="en-GB" dirty="0"/>
          </a:p>
          <a:p>
            <a:r>
              <a:rPr lang="en-GB" sz="2400" b="1" dirty="0"/>
              <a:t>You’re into the ‘how’ stage 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Focus is on moving from your starting point, to your end point. </a:t>
            </a:r>
          </a:p>
          <a:p>
            <a:endParaRPr lang="en-US" sz="2400" dirty="0"/>
          </a:p>
          <a:p>
            <a:r>
              <a:rPr lang="en-GB" sz="2400" b="1" dirty="0"/>
              <a:t>Steps to take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What metrics to consider?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2400" dirty="0"/>
          </a:p>
          <a:p>
            <a:pPr>
              <a:lnSpc>
                <a:spcPct val="108000"/>
              </a:lnSpc>
              <a:spcAft>
                <a:spcPts val="300"/>
              </a:spcAft>
            </a:pPr>
            <a:r>
              <a:rPr lang="en-GB" sz="2400" b="1" dirty="0"/>
              <a:t>Where does this get you to?</a:t>
            </a:r>
          </a:p>
          <a:p>
            <a:pPr marL="627063" indent="-354013">
              <a:lnSpc>
                <a:spcPct val="108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508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Developing a strategy: Case Study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2E04D4-AEDB-17F9-B449-1A25C3AAEA5A}"/>
              </a:ext>
            </a:extLst>
          </p:cNvPr>
          <p:cNvSpPr txBox="1"/>
          <p:nvPr/>
        </p:nvSpPr>
        <p:spPr>
          <a:xfrm>
            <a:off x="626418" y="1484387"/>
            <a:ext cx="10854382" cy="4389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US" sz="2400" b="1" dirty="0"/>
              <a:t>Metrics to consider when identifying steps to take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What is the step?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Why is this step important?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can acting at this step help you achieve your policy objective?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When is this step?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Who is the lead?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Are you delivering the interests of others?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400" dirty="0"/>
          </a:p>
          <a:p>
            <a:pPr>
              <a:lnSpc>
                <a:spcPct val="108000"/>
              </a:lnSpc>
              <a:spcAft>
                <a:spcPts val="800"/>
              </a:spcAft>
            </a:pPr>
            <a:endParaRPr lang="en-GB" dirty="0"/>
          </a:p>
        </p:txBody>
      </p:sp>
      <p:pic>
        <p:nvPicPr>
          <p:cNvPr id="3" name="Graphic 2" descr="Open book outline">
            <a:extLst>
              <a:ext uri="{FF2B5EF4-FFF2-40B4-BE49-F238E27FC236}">
                <a16:creationId xmlns:a16="http://schemas.microsoft.com/office/drawing/2014/main" id="{02B1459C-5818-E545-8328-F14E755D6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61295" y="5121778"/>
            <a:ext cx="1504287" cy="150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9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Delivering your strategy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72E04D4-AEDB-17F9-B449-1A25C3AAEA5A}"/>
              </a:ext>
            </a:extLst>
          </p:cNvPr>
          <p:cNvSpPr txBox="1"/>
          <p:nvPr/>
        </p:nvSpPr>
        <p:spPr>
          <a:xfrm>
            <a:off x="626418" y="1484387"/>
            <a:ext cx="10854382" cy="457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US" sz="2400" b="1" dirty="0"/>
              <a:t>Your role in leading this strategy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As the lead contact for this strategy, you maintain oversight and ensure that others work collaboratively to achieve your objective.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400" b="1" dirty="0"/>
              <a:t>Importance of strategic oversight and not ‘doing it all’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b="0" i="0" dirty="0">
                <a:solidFill>
                  <a:srgbClr val="151921"/>
                </a:solidFill>
                <a:effectLst/>
              </a:rPr>
              <a:t>Guided by the steps and in support of your objective, you can identify clear roles and responsibilities and demonstrate how individual action delivers the objective.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lang="en-GB" sz="2400" b="1" dirty="0"/>
              <a:t>Importance of collaboration and communication</a:t>
            </a:r>
          </a:p>
          <a:p>
            <a:pPr marL="627063" indent="-354013">
              <a:lnSpc>
                <a:spcPct val="108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51921"/>
                </a:solidFill>
              </a:rPr>
              <a:t>Empowering individuals to use their skills and expertise to deliver this strategy and achieve the policy objective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2629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Delivering your strategy: Case Study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DFB312D-9750-3E06-892B-3A65DF22EC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7007044"/>
              </p:ext>
            </p:extLst>
          </p:nvPr>
        </p:nvGraphicFramePr>
        <p:xfrm>
          <a:off x="1639248" y="1419373"/>
          <a:ext cx="8913504" cy="5276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9185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494AEF-F77E-919D-9703-E9D27464CD30}"/>
              </a:ext>
            </a:extLst>
          </p:cNvPr>
          <p:cNvSpPr txBox="1"/>
          <p:nvPr/>
        </p:nvSpPr>
        <p:spPr>
          <a:xfrm>
            <a:off x="626418" y="66313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Conclusion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C8A18-F1FD-A9D6-7A54-37CE7A19EED9}"/>
              </a:ext>
            </a:extLst>
          </p:cNvPr>
          <p:cNvCxnSpPr/>
          <p:nvPr/>
        </p:nvCxnSpPr>
        <p:spPr>
          <a:xfrm>
            <a:off x="626418" y="1231875"/>
            <a:ext cx="10854382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919587F-5EBD-9470-16C4-5E60CE0F6907}"/>
              </a:ext>
            </a:extLst>
          </p:cNvPr>
          <p:cNvSpPr txBox="1"/>
          <p:nvPr/>
        </p:nvSpPr>
        <p:spPr>
          <a:xfrm>
            <a:off x="626418" y="1235860"/>
            <a:ext cx="10855170" cy="1906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GB" sz="2800" b="1" dirty="0"/>
          </a:p>
          <a:p>
            <a:pPr lvl="1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2400" dirty="0"/>
              <a:t>What do you want to achieve, and why?</a:t>
            </a:r>
          </a:p>
          <a:p>
            <a:pPr lvl="1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2400" dirty="0"/>
              <a:t>How do you do this?</a:t>
            </a:r>
          </a:p>
          <a:p>
            <a:pPr lvl="1" indent="-457200"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GB" sz="2400" dirty="0"/>
              <a:t>Importance of a clear plan and close collaboration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E7B585-6606-11F3-5E2F-A707E3F05937}"/>
              </a:ext>
            </a:extLst>
          </p:cNvPr>
          <p:cNvSpPr txBox="1"/>
          <p:nvPr/>
        </p:nvSpPr>
        <p:spPr>
          <a:xfrm>
            <a:off x="3051111" y="5022552"/>
            <a:ext cx="6093724" cy="599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algn="ctr" fontAlgn="auto">
              <a:lnSpc>
                <a:spcPct val="108000"/>
              </a:lnSpc>
              <a:spcBef>
                <a:spcPts val="0"/>
              </a:spcBef>
              <a:spcAft>
                <a:spcPts val="800"/>
              </a:spcAft>
              <a:buClrTx/>
              <a:buSzTx/>
              <a:tabLst/>
              <a:defRPr/>
            </a:pPr>
            <a:r>
              <a:rPr lang="en-GB" sz="32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25131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577</Words>
  <Application>Microsoft Office PowerPoint</Application>
  <PresentationFormat>Widescreen</PresentationFormat>
  <Paragraphs>91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Moderat</vt:lpstr>
      <vt:lpstr>Wingdings</vt:lpstr>
      <vt:lpstr>Office Theme</vt:lpstr>
      <vt:lpstr>How to Become a Strategic Thinker in Government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become a Strategic Thinker in Government</dc:title>
  <dc:creator>Nicholson, Alex (BEIS)</dc:creator>
  <cp:lastModifiedBy>Nicholson, Alex (BEIS)</cp:lastModifiedBy>
  <cp:revision>5</cp:revision>
  <dcterms:created xsi:type="dcterms:W3CDTF">2022-07-14T10:09:03Z</dcterms:created>
  <dcterms:modified xsi:type="dcterms:W3CDTF">2022-07-15T08:35:36Z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a62f585-b40f-4ab9-bafe-39150f03d124_Enabled">
    <vt:lpwstr>true</vt:lpwstr>
  </property>
  <property fmtid="{D5CDD505-2E9C-101B-9397-08002B2CF9AE}" pid="3" name="MSIP_Label_ba62f585-b40f-4ab9-bafe-39150f03d124_SetDate">
    <vt:lpwstr>2022-07-14T10:09:03Z</vt:lpwstr>
  </property>
  <property fmtid="{D5CDD505-2E9C-101B-9397-08002B2CF9AE}" pid="4" name="MSIP_Label_ba62f585-b40f-4ab9-bafe-39150f03d124_Method">
    <vt:lpwstr>Standard</vt:lpwstr>
  </property>
  <property fmtid="{D5CDD505-2E9C-101B-9397-08002B2CF9AE}" pid="5" name="MSIP_Label_ba62f585-b40f-4ab9-bafe-39150f03d124_Name">
    <vt:lpwstr>OFFICIAL</vt:lpwstr>
  </property>
  <property fmtid="{D5CDD505-2E9C-101B-9397-08002B2CF9AE}" pid="6" name="MSIP_Label_ba62f585-b40f-4ab9-bafe-39150f03d124_SiteId">
    <vt:lpwstr>cbac7005-02c1-43eb-b497-e6492d1b2dd8</vt:lpwstr>
  </property>
  <property fmtid="{D5CDD505-2E9C-101B-9397-08002B2CF9AE}" pid="7" name="MSIP_Label_ba62f585-b40f-4ab9-bafe-39150f03d124_ActionId">
    <vt:lpwstr>19e4fe42-3f89-4099-a3a8-d7b2170b2371</vt:lpwstr>
  </property>
  <property fmtid="{D5CDD505-2E9C-101B-9397-08002B2CF9AE}" pid="8" name="MSIP_Label_ba62f585-b40f-4ab9-bafe-39150f03d124_ContentBits">
    <vt:lpwstr>0</vt:lpwstr>
  </property>
</Properties>
</file>