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A5405-E889-C3B0-F589-16617BD555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3FC0F1-8A71-BE8B-FF7E-2D286DE1E8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F7B13-F33A-C7B6-E2A1-CC22027FC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26FF-A530-4D72-AA9D-A8AECF4C1325}" type="datetimeFigureOut">
              <a:rPr lang="en-CA" smtClean="0"/>
              <a:t>29/11/2023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8F6BF-FB4E-A970-509D-9E98F0B43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0323A-80E4-619C-EB00-FD06D1EEC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7BB97-FC1A-4240-8AE0-F9554B8DF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8941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31D39-4ABC-2340-4E92-6A7E7F056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C2DCE-5AEB-8240-FA92-00BFF2346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D70CC-D244-1D5A-4460-593E00F56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26FF-A530-4D72-AA9D-A8AECF4C1325}" type="datetimeFigureOut">
              <a:rPr lang="en-CA" smtClean="0"/>
              <a:t>29/11/2023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3D6F3-FDB4-2116-54EF-C38C8BFD8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0F17F-B1AA-8808-DB0C-37807763D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7BB97-FC1A-4240-8AE0-F9554B8DF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2205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CBC0-9F82-441E-D9ED-B47B3ED38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82930-BAA7-79DE-449C-9446351C5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EF17-5A6C-AA8B-B94D-480E9AA59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26FF-A530-4D72-AA9D-A8AECF4C1325}" type="datetimeFigureOut">
              <a:rPr lang="en-CA" smtClean="0"/>
              <a:t>29/11/2023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9B445-C676-640D-8DFB-6B778369A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F7C06-92F6-8903-DD11-06FD91426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7BB97-FC1A-4240-8AE0-F9554B8DF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8032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9BB02-4734-CD18-A13B-AE6678EA0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FFEEB-F44E-7B54-134C-E1FCE3CC8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86A44-0F48-7E6B-7C7E-97E51778E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5B87F-4E0C-F804-EC97-628F0840A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26FF-A530-4D72-AA9D-A8AECF4C1325}" type="datetimeFigureOut">
              <a:rPr lang="en-CA" smtClean="0"/>
              <a:t>29/11/2023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B0603-D489-FC19-A5F4-F5221932C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4D4AA2-F47A-3404-C9DC-ACA1CE639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7BB97-FC1A-4240-8AE0-F9554B8DF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1854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B6271-46A9-9D9B-E1AF-E00515451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28198-CCE7-33B7-20CC-7BB9E14F1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742CA-8F44-975C-CD7D-81D19307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B50786-68E2-6E84-5841-47B9191ED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13E970-6B3D-A771-137D-02BEFB825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A58EBD-E5A2-1B82-390E-C39B039C8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26FF-A530-4D72-AA9D-A8AECF4C1325}" type="datetimeFigureOut">
              <a:rPr lang="en-CA" smtClean="0"/>
              <a:t>29/11/2023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A1B9AA-10A9-BF37-312C-9EEB52CED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FD9275-20E4-2404-5CBE-D2FD3D830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7BB97-FC1A-4240-8AE0-F9554B8DF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773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AC510-247F-D8CD-74C9-57E00849E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408FF3-13C1-5DD4-141B-242432C88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26FF-A530-4D72-AA9D-A8AECF4C1325}" type="datetimeFigureOut">
              <a:rPr lang="en-CA" smtClean="0"/>
              <a:t>29/11/2023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5378C1-491D-1C8A-AC33-C9C7E64A9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9324F0-11C1-43AD-A624-3EF6FB63A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7BB97-FC1A-4240-8AE0-F9554B8DF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6417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2DCC95-8437-7335-0B29-8C90B5351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26FF-A530-4D72-AA9D-A8AECF4C1325}" type="datetimeFigureOut">
              <a:rPr lang="en-CA" smtClean="0"/>
              <a:t>29/11/2023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4B498E-0C94-AECF-A1F4-C952F5ADD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9F231-35A7-5D10-E8B1-CD2FD4295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7BB97-FC1A-4240-8AE0-F9554B8DF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403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0DF31-F30D-3C52-1954-26874DB01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D8F24-BDCA-DF13-4334-7AAA23401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78C02-1194-EA88-105A-B79B7B21A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D8E593-BF8A-1E50-FA4F-0A30BB97B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26FF-A530-4D72-AA9D-A8AECF4C1325}" type="datetimeFigureOut">
              <a:rPr lang="en-CA" smtClean="0"/>
              <a:t>29/11/2023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3BE188-139B-9621-64A6-4FDFBCCCE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086A5-F6B5-EFE4-74B6-252E38CEA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7BB97-FC1A-4240-8AE0-F9554B8DF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3045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9F3E2-C45A-1ED6-D433-AE9B12A7B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7B5733-63A7-76F4-A5E7-40E02A26B3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2F53D-FCDF-4085-6150-814985625F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16F1BE-4B76-E8DF-9BB9-3EBFDAEDA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26FF-A530-4D72-AA9D-A8AECF4C1325}" type="datetimeFigureOut">
              <a:rPr lang="en-CA" smtClean="0"/>
              <a:t>29/11/2023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9D668-AB38-C6ED-7325-B20C87771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938DF5-835A-504F-C07B-03982E559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7BB97-FC1A-4240-8AE0-F9554B8DF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4754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A121B-DF34-5852-CEB1-138AA0E74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3ECB77-5634-B20D-F70A-0C57058459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7FA0A-009A-B93D-5184-89EBCDC71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26FF-A530-4D72-AA9D-A8AECF4C1325}" type="datetimeFigureOut">
              <a:rPr lang="en-CA" smtClean="0"/>
              <a:t>29/11/2023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A5CDD-0D81-E0A8-01DB-DC4EFCC09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C692B-41D0-CBA5-5D22-D396C5E9B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7BB97-FC1A-4240-8AE0-F9554B8DF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8665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781D46-1E78-6BB8-CEE1-3490083A3F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77DBE5-847C-A775-FC6E-5E9ADF31DB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533D1-B395-1F64-A2A3-5F4607B7B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26FF-A530-4D72-AA9D-A8AECF4C1325}" type="datetimeFigureOut">
              <a:rPr lang="en-CA" smtClean="0"/>
              <a:t>29/11/2023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A66FC-A737-F26A-B2F7-839DDDB1C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E710D-D40E-CDCF-8262-7AA16D283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7BB97-FC1A-4240-8AE0-F9554B8DF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0755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B438A2-85B0-B3EC-9CF6-A0CD087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C4510C-3223-B620-46A5-8D0361D1E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9C28E-FE28-83D0-CCC6-D341FAC07D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B26FF-A530-4D72-AA9D-A8AECF4C1325}" type="datetimeFigureOut">
              <a:rPr lang="en-CA" smtClean="0"/>
              <a:t>29/11/2023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7DA80-DF79-0342-45A4-A4BB996ED9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C3FEE-0BCA-4301-2DF6-73E6DC146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7BB97-FC1A-4240-8AE0-F9554B8DF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8217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political.co/solution-articles/en/five-tips-for-leading-asynchronous-team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4074905A-F33E-FEE0-2D6F-96EBC6714805}"/>
              </a:ext>
            </a:extLst>
          </p:cNvPr>
          <p:cNvGrpSpPr/>
          <p:nvPr/>
        </p:nvGrpSpPr>
        <p:grpSpPr>
          <a:xfrm>
            <a:off x="5467350" y="1552575"/>
            <a:ext cx="6934200" cy="4743450"/>
            <a:chOff x="5943600" y="1343025"/>
            <a:chExt cx="6648450" cy="4743450"/>
          </a:xfrm>
          <a:blipFill>
            <a:blip r:embed="rId2"/>
            <a:stretch>
              <a:fillRect/>
            </a:stretch>
          </a:blipFill>
        </p:grpSpPr>
        <p:sp>
          <p:nvSpPr>
            <p:cNvPr id="3" name="Parallelogram 2">
              <a:extLst>
                <a:ext uri="{FF2B5EF4-FFF2-40B4-BE49-F238E27FC236}">
                  <a16:creationId xmlns:a16="http://schemas.microsoft.com/office/drawing/2014/main" id="{3E978FE3-0A77-F61B-1E4D-0FF9D9675461}"/>
                </a:ext>
              </a:extLst>
            </p:cNvPr>
            <p:cNvSpPr/>
            <p:nvPr/>
          </p:nvSpPr>
          <p:spPr>
            <a:xfrm>
              <a:off x="5943600" y="1343025"/>
              <a:ext cx="2486025" cy="4095750"/>
            </a:xfrm>
            <a:prstGeom prst="parallelogram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Parallelogram 4">
              <a:extLst>
                <a:ext uri="{FF2B5EF4-FFF2-40B4-BE49-F238E27FC236}">
                  <a16:creationId xmlns:a16="http://schemas.microsoft.com/office/drawing/2014/main" id="{F12AA1C5-00CA-2E14-33D8-3D7B4342ED75}"/>
                </a:ext>
              </a:extLst>
            </p:cNvPr>
            <p:cNvSpPr/>
            <p:nvPr/>
          </p:nvSpPr>
          <p:spPr>
            <a:xfrm>
              <a:off x="7943850" y="1990725"/>
              <a:ext cx="2486025" cy="4095750"/>
            </a:xfrm>
            <a:prstGeom prst="parallelogram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023ACF49-00A4-AD4B-6608-1146F07C98A4}"/>
                </a:ext>
              </a:extLst>
            </p:cNvPr>
            <p:cNvSpPr/>
            <p:nvPr/>
          </p:nvSpPr>
          <p:spPr>
            <a:xfrm>
              <a:off x="10106025" y="1619250"/>
              <a:ext cx="2486025" cy="4095750"/>
            </a:xfrm>
            <a:prstGeom prst="parallelogram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70B36F38-B8DF-8964-5E4D-E730C3B63A6C}"/>
              </a:ext>
            </a:extLst>
          </p:cNvPr>
          <p:cNvSpPr/>
          <p:nvPr/>
        </p:nvSpPr>
        <p:spPr>
          <a:xfrm>
            <a:off x="0" y="0"/>
            <a:ext cx="1719072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02F675-EF19-8F62-319F-2545977F3B56}"/>
              </a:ext>
            </a:extLst>
          </p:cNvPr>
          <p:cNvSpPr/>
          <p:nvPr/>
        </p:nvSpPr>
        <p:spPr>
          <a:xfrm>
            <a:off x="266700" y="241300"/>
            <a:ext cx="5372100" cy="1117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2AB1B4-C711-8934-7A7D-675AB43CD822}"/>
              </a:ext>
            </a:extLst>
          </p:cNvPr>
          <p:cNvSpPr/>
          <p:nvPr/>
        </p:nvSpPr>
        <p:spPr>
          <a:xfrm>
            <a:off x="276225" y="1593850"/>
            <a:ext cx="5372100" cy="1117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5E9256-FCF2-7129-84CC-817C2744D6FC}"/>
              </a:ext>
            </a:extLst>
          </p:cNvPr>
          <p:cNvSpPr/>
          <p:nvPr/>
        </p:nvSpPr>
        <p:spPr>
          <a:xfrm>
            <a:off x="285750" y="2946400"/>
            <a:ext cx="5372100" cy="1117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DA2D9F-B707-E9A0-8E31-1D5B8057F71A}"/>
              </a:ext>
            </a:extLst>
          </p:cNvPr>
          <p:cNvSpPr/>
          <p:nvPr/>
        </p:nvSpPr>
        <p:spPr>
          <a:xfrm>
            <a:off x="304800" y="4298950"/>
            <a:ext cx="5372100" cy="1117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E0F025-B42E-360E-563F-2C2FDDA905A5}"/>
              </a:ext>
            </a:extLst>
          </p:cNvPr>
          <p:cNvSpPr/>
          <p:nvPr/>
        </p:nvSpPr>
        <p:spPr>
          <a:xfrm>
            <a:off x="295275" y="5651500"/>
            <a:ext cx="5372100" cy="1117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4A7738-C022-E0EE-0A31-8843914ECDC4}"/>
              </a:ext>
            </a:extLst>
          </p:cNvPr>
          <p:cNvSpPr txBox="1"/>
          <p:nvPr/>
        </p:nvSpPr>
        <p:spPr>
          <a:xfrm>
            <a:off x="1803400" y="495300"/>
            <a:ext cx="375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Emphasise</a:t>
            </a:r>
            <a:r>
              <a:rPr lang="en-US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vision</a:t>
            </a:r>
            <a:endParaRPr lang="en-CA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730F19-90A0-9BD3-CCE7-411F92EB8A9B}"/>
              </a:ext>
            </a:extLst>
          </p:cNvPr>
          <p:cNvSpPr txBox="1"/>
          <p:nvPr/>
        </p:nvSpPr>
        <p:spPr>
          <a:xfrm>
            <a:off x="1790700" y="1816100"/>
            <a:ext cx="375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Discretise</a:t>
            </a:r>
            <a:r>
              <a:rPr lang="en-US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tasks</a:t>
            </a:r>
            <a:endParaRPr lang="en-CA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3A06F7-78F0-E881-B080-89DC7DD7384E}"/>
              </a:ext>
            </a:extLst>
          </p:cNvPr>
          <p:cNvSpPr txBox="1"/>
          <p:nvPr/>
        </p:nvSpPr>
        <p:spPr>
          <a:xfrm>
            <a:off x="1447800" y="2959100"/>
            <a:ext cx="416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Adopt a production line approach</a:t>
            </a:r>
            <a:endParaRPr lang="en-CA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1BAB33-70A4-1A14-DD38-B854CD215B5A}"/>
              </a:ext>
            </a:extLst>
          </p:cNvPr>
          <p:cNvSpPr txBox="1"/>
          <p:nvPr/>
        </p:nvSpPr>
        <p:spPr>
          <a:xfrm>
            <a:off x="1587500" y="4508500"/>
            <a:ext cx="401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Specify core tools</a:t>
            </a:r>
            <a:endParaRPr lang="en-CA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0E6EC1-013D-7666-70DB-75ED8C6D60E4}"/>
              </a:ext>
            </a:extLst>
          </p:cNvPr>
          <p:cNvSpPr txBox="1"/>
          <p:nvPr/>
        </p:nvSpPr>
        <p:spPr>
          <a:xfrm>
            <a:off x="1854200" y="5892800"/>
            <a:ext cx="375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Think multi-skills</a:t>
            </a:r>
            <a:endParaRPr lang="en-CA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7" name="Graphic 15" descr="Lightbulb and pencil outline">
            <a:extLst>
              <a:ext uri="{FF2B5EF4-FFF2-40B4-BE49-F238E27FC236}">
                <a16:creationId xmlns:a16="http://schemas.microsoft.com/office/drawing/2014/main" id="{C1290CCA-7D71-4DDD-83BB-29CF12B40FE9}"/>
              </a:ext>
            </a:extLst>
          </p:cNvPr>
          <p:cNvGrpSpPr/>
          <p:nvPr/>
        </p:nvGrpSpPr>
        <p:grpSpPr>
          <a:xfrm>
            <a:off x="615797" y="403899"/>
            <a:ext cx="781202" cy="765205"/>
            <a:chOff x="615797" y="403899"/>
            <a:chExt cx="781202" cy="765205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BB2E540-FAC3-1716-65F6-919799031267}"/>
                </a:ext>
              </a:extLst>
            </p:cNvPr>
            <p:cNvSpPr/>
            <p:nvPr/>
          </p:nvSpPr>
          <p:spPr>
            <a:xfrm>
              <a:off x="799083" y="1107982"/>
              <a:ext cx="110142" cy="61121"/>
            </a:xfrm>
            <a:custGeom>
              <a:avLst/>
              <a:gdLst>
                <a:gd name="connsiteX0" fmla="*/ 55105 w 110142"/>
                <a:gd name="connsiteY0" fmla="*/ 61122 h 61121"/>
                <a:gd name="connsiteX1" fmla="*/ 32 w 110142"/>
                <a:gd name="connsiteY1" fmla="*/ 10297 h 61121"/>
                <a:gd name="connsiteX2" fmla="*/ 8754 w 110142"/>
                <a:gd name="connsiteY2" fmla="*/ 32 h 61121"/>
                <a:gd name="connsiteX3" fmla="*/ 9557 w 110142"/>
                <a:gd name="connsiteY3" fmla="*/ 0 h 61121"/>
                <a:gd name="connsiteX4" fmla="*/ 100587 w 110142"/>
                <a:gd name="connsiteY4" fmla="*/ 0 h 61121"/>
                <a:gd name="connsiteX5" fmla="*/ 110143 w 110142"/>
                <a:gd name="connsiteY5" fmla="*/ 9495 h 61121"/>
                <a:gd name="connsiteX6" fmla="*/ 110112 w 110142"/>
                <a:gd name="connsiteY6" fmla="*/ 10287 h 61121"/>
                <a:gd name="connsiteX7" fmla="*/ 55105 w 110142"/>
                <a:gd name="connsiteY7" fmla="*/ 61122 h 61121"/>
                <a:gd name="connsiteX8" fmla="*/ 21434 w 110142"/>
                <a:gd name="connsiteY8" fmla="*/ 19050 h 61121"/>
                <a:gd name="connsiteX9" fmla="*/ 68112 w 110142"/>
                <a:gd name="connsiteY9" fmla="*/ 39629 h 61121"/>
                <a:gd name="connsiteX10" fmla="*/ 88690 w 110142"/>
                <a:gd name="connsiteY10" fmla="*/ 19050 h 61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142" h="61121">
                  <a:moveTo>
                    <a:pt x="55105" y="61122"/>
                  </a:moveTo>
                  <a:cubicBezTo>
                    <a:pt x="26381" y="60935"/>
                    <a:pt x="2519" y="38914"/>
                    <a:pt x="32" y="10297"/>
                  </a:cubicBezTo>
                  <a:cubicBezTo>
                    <a:pt x="-394" y="5053"/>
                    <a:pt x="3510" y="457"/>
                    <a:pt x="8754" y="32"/>
                  </a:cubicBezTo>
                  <a:cubicBezTo>
                    <a:pt x="9021" y="10"/>
                    <a:pt x="9289" y="-1"/>
                    <a:pt x="9557" y="0"/>
                  </a:cubicBezTo>
                  <a:lnTo>
                    <a:pt x="100587" y="0"/>
                  </a:lnTo>
                  <a:cubicBezTo>
                    <a:pt x="105848" y="-17"/>
                    <a:pt x="110126" y="4234"/>
                    <a:pt x="110143" y="9495"/>
                  </a:cubicBezTo>
                  <a:cubicBezTo>
                    <a:pt x="110144" y="9759"/>
                    <a:pt x="110133" y="10023"/>
                    <a:pt x="110112" y="10287"/>
                  </a:cubicBezTo>
                  <a:cubicBezTo>
                    <a:pt x="107680" y="38906"/>
                    <a:pt x="83827" y="60950"/>
                    <a:pt x="55105" y="61122"/>
                  </a:cubicBezTo>
                  <a:close/>
                  <a:moveTo>
                    <a:pt x="21434" y="19050"/>
                  </a:moveTo>
                  <a:cubicBezTo>
                    <a:pt x="28641" y="37622"/>
                    <a:pt x="49540" y="46835"/>
                    <a:pt x="68112" y="39629"/>
                  </a:cubicBezTo>
                  <a:cubicBezTo>
                    <a:pt x="77557" y="35964"/>
                    <a:pt x="85025" y="28495"/>
                    <a:pt x="8869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CCE2A1D-B6BA-C80A-2F3E-E4F5227AEF0E}"/>
                </a:ext>
              </a:extLst>
            </p:cNvPr>
            <p:cNvSpPr/>
            <p:nvPr/>
          </p:nvSpPr>
          <p:spPr>
            <a:xfrm>
              <a:off x="741108" y="1034478"/>
              <a:ext cx="228600" cy="19050"/>
            </a:xfrm>
            <a:custGeom>
              <a:avLst/>
              <a:gdLst>
                <a:gd name="connsiteX0" fmla="*/ 219075 w 228600"/>
                <a:gd name="connsiteY0" fmla="*/ 19050 h 19050"/>
                <a:gd name="connsiteX1" fmla="*/ 9525 w 228600"/>
                <a:gd name="connsiteY1" fmla="*/ 19050 h 19050"/>
                <a:gd name="connsiteX2" fmla="*/ 0 w 228600"/>
                <a:gd name="connsiteY2" fmla="*/ 9525 h 19050"/>
                <a:gd name="connsiteX3" fmla="*/ 9525 w 228600"/>
                <a:gd name="connsiteY3" fmla="*/ 0 h 19050"/>
                <a:gd name="connsiteX4" fmla="*/ 219075 w 228600"/>
                <a:gd name="connsiteY4" fmla="*/ 0 h 19050"/>
                <a:gd name="connsiteX5" fmla="*/ 228600 w 228600"/>
                <a:gd name="connsiteY5" fmla="*/ 9525 h 19050"/>
                <a:gd name="connsiteX6" fmla="*/ 219075 w 228600"/>
                <a:gd name="connsiteY6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600" h="19050">
                  <a:moveTo>
                    <a:pt x="219075" y="19050"/>
                  </a:moveTo>
                  <a:lnTo>
                    <a:pt x="9525" y="19050"/>
                  </a:ln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lnTo>
                    <a:pt x="219075" y="0"/>
                  </a:lnTo>
                  <a:cubicBezTo>
                    <a:pt x="224336" y="0"/>
                    <a:pt x="228600" y="4264"/>
                    <a:pt x="228600" y="9525"/>
                  </a:cubicBezTo>
                  <a:cubicBezTo>
                    <a:pt x="228600" y="14786"/>
                    <a:pt x="224336" y="19050"/>
                    <a:pt x="219075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FB5BE83-C9D5-DFE8-A16F-1EDAB95E3400}"/>
                </a:ext>
              </a:extLst>
            </p:cNvPr>
            <p:cNvSpPr/>
            <p:nvPr/>
          </p:nvSpPr>
          <p:spPr>
            <a:xfrm>
              <a:off x="741108" y="958278"/>
              <a:ext cx="228600" cy="19050"/>
            </a:xfrm>
            <a:custGeom>
              <a:avLst/>
              <a:gdLst>
                <a:gd name="connsiteX0" fmla="*/ 219075 w 228600"/>
                <a:gd name="connsiteY0" fmla="*/ 19050 h 19050"/>
                <a:gd name="connsiteX1" fmla="*/ 9525 w 228600"/>
                <a:gd name="connsiteY1" fmla="*/ 19050 h 19050"/>
                <a:gd name="connsiteX2" fmla="*/ 0 w 228600"/>
                <a:gd name="connsiteY2" fmla="*/ 9525 h 19050"/>
                <a:gd name="connsiteX3" fmla="*/ 9525 w 228600"/>
                <a:gd name="connsiteY3" fmla="*/ 0 h 19050"/>
                <a:gd name="connsiteX4" fmla="*/ 219075 w 228600"/>
                <a:gd name="connsiteY4" fmla="*/ 0 h 19050"/>
                <a:gd name="connsiteX5" fmla="*/ 228600 w 228600"/>
                <a:gd name="connsiteY5" fmla="*/ 9525 h 19050"/>
                <a:gd name="connsiteX6" fmla="*/ 219075 w 228600"/>
                <a:gd name="connsiteY6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600" h="19050">
                  <a:moveTo>
                    <a:pt x="219075" y="19050"/>
                  </a:moveTo>
                  <a:lnTo>
                    <a:pt x="9525" y="19050"/>
                  </a:ln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lnTo>
                    <a:pt x="219075" y="0"/>
                  </a:lnTo>
                  <a:cubicBezTo>
                    <a:pt x="224336" y="0"/>
                    <a:pt x="228600" y="4264"/>
                    <a:pt x="228600" y="9525"/>
                  </a:cubicBezTo>
                  <a:cubicBezTo>
                    <a:pt x="228600" y="14786"/>
                    <a:pt x="224336" y="19050"/>
                    <a:pt x="219075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7BD3F6B-3728-F649-00B2-2670D0C9E5A7}"/>
                </a:ext>
              </a:extLst>
            </p:cNvPr>
            <p:cNvSpPr/>
            <p:nvPr/>
          </p:nvSpPr>
          <p:spPr>
            <a:xfrm>
              <a:off x="615797" y="403899"/>
              <a:ext cx="781202" cy="496295"/>
            </a:xfrm>
            <a:custGeom>
              <a:avLst/>
              <a:gdLst>
                <a:gd name="connsiteX0" fmla="*/ 781202 w 781202"/>
                <a:gd name="connsiteY0" fmla="*/ 270153 h 496295"/>
                <a:gd name="connsiteX1" fmla="*/ 582454 w 781202"/>
                <a:gd name="connsiteY1" fmla="*/ 270153 h 496295"/>
                <a:gd name="connsiteX2" fmla="*/ 430616 w 781202"/>
                <a:gd name="connsiteY2" fmla="*/ 346077 h 496295"/>
                <a:gd name="connsiteX3" fmla="*/ 430616 w 781202"/>
                <a:gd name="connsiteY3" fmla="*/ 346077 h 496295"/>
                <a:gd name="connsiteX4" fmla="*/ 404098 w 781202"/>
                <a:gd name="connsiteY4" fmla="*/ 383786 h 496295"/>
                <a:gd name="connsiteX5" fmla="*/ 349101 w 781202"/>
                <a:gd name="connsiteY5" fmla="*/ 472864 h 496295"/>
                <a:gd name="connsiteX6" fmla="*/ 341938 w 781202"/>
                <a:gd name="connsiteY6" fmla="*/ 477284 h 496295"/>
                <a:gd name="connsiteX7" fmla="*/ 134264 w 781202"/>
                <a:gd name="connsiteY7" fmla="*/ 477284 h 496295"/>
                <a:gd name="connsiteX8" fmla="*/ 127130 w 781202"/>
                <a:gd name="connsiteY8" fmla="*/ 472912 h 496295"/>
                <a:gd name="connsiteX9" fmla="*/ 72219 w 781202"/>
                <a:gd name="connsiteY9" fmla="*/ 383900 h 496295"/>
                <a:gd name="connsiteX10" fmla="*/ 34300 w 781202"/>
                <a:gd name="connsiteY10" fmla="*/ 321788 h 496295"/>
                <a:gd name="connsiteX11" fmla="*/ 19060 w 781202"/>
                <a:gd name="connsiteY11" fmla="*/ 246083 h 496295"/>
                <a:gd name="connsiteX12" fmla="*/ 19060 w 781202"/>
                <a:gd name="connsiteY12" fmla="*/ 238387 h 496295"/>
                <a:gd name="connsiteX13" fmla="*/ 238049 w 781202"/>
                <a:gd name="connsiteY13" fmla="*/ 19226 h 496295"/>
                <a:gd name="connsiteX14" fmla="*/ 457210 w 781202"/>
                <a:gd name="connsiteY14" fmla="*/ 238216 h 496295"/>
                <a:gd name="connsiteX15" fmla="*/ 457210 w 781202"/>
                <a:gd name="connsiteY15" fmla="*/ 245778 h 496295"/>
                <a:gd name="connsiteX16" fmla="*/ 456676 w 781202"/>
                <a:gd name="connsiteY16" fmla="*/ 255903 h 496295"/>
                <a:gd name="connsiteX17" fmla="*/ 465699 w 781202"/>
                <a:gd name="connsiteY17" fmla="*/ 265905 h 496295"/>
                <a:gd name="connsiteX18" fmla="*/ 475669 w 781202"/>
                <a:gd name="connsiteY18" fmla="*/ 257313 h 496295"/>
                <a:gd name="connsiteX19" fmla="*/ 476250 w 781202"/>
                <a:gd name="connsiteY19" fmla="*/ 246083 h 496295"/>
                <a:gd name="connsiteX20" fmla="*/ 476250 w 781202"/>
                <a:gd name="connsiteY20" fmla="*/ 238035 h 496295"/>
                <a:gd name="connsiteX21" fmla="*/ 238035 w 781202"/>
                <a:gd name="connsiteY21" fmla="*/ 0 h 496295"/>
                <a:gd name="connsiteX22" fmla="*/ 0 w 781202"/>
                <a:gd name="connsiteY22" fmla="*/ 238216 h 496295"/>
                <a:gd name="connsiteX23" fmla="*/ 0 w 781202"/>
                <a:gd name="connsiteY23" fmla="*/ 246340 h 496295"/>
                <a:gd name="connsiteX24" fmla="*/ 16554 w 781202"/>
                <a:gd name="connsiteY24" fmla="*/ 328598 h 496295"/>
                <a:gd name="connsiteX25" fmla="*/ 58112 w 781202"/>
                <a:gd name="connsiteY25" fmla="*/ 396626 h 496295"/>
                <a:gd name="connsiteX26" fmla="*/ 110080 w 781202"/>
                <a:gd name="connsiteY26" fmla="*/ 481313 h 496295"/>
                <a:gd name="connsiteX27" fmla="*/ 134207 w 781202"/>
                <a:gd name="connsiteY27" fmla="*/ 496295 h 496295"/>
                <a:gd name="connsiteX28" fmla="*/ 341967 w 781202"/>
                <a:gd name="connsiteY28" fmla="*/ 496295 h 496295"/>
                <a:gd name="connsiteX29" fmla="*/ 366160 w 781202"/>
                <a:gd name="connsiteY29" fmla="*/ 481265 h 496295"/>
                <a:gd name="connsiteX30" fmla="*/ 418233 w 781202"/>
                <a:gd name="connsiteY30" fmla="*/ 396492 h 496295"/>
                <a:gd name="connsiteX31" fmla="*/ 446284 w 781202"/>
                <a:gd name="connsiteY31" fmla="*/ 356916 h 496295"/>
                <a:gd name="connsiteX32" fmla="*/ 446284 w 781202"/>
                <a:gd name="connsiteY32" fmla="*/ 356916 h 496295"/>
                <a:gd name="connsiteX33" fmla="*/ 447589 w 781202"/>
                <a:gd name="connsiteY33" fmla="*/ 354592 h 496295"/>
                <a:gd name="connsiteX34" fmla="*/ 582454 w 781202"/>
                <a:gd name="connsiteY34" fmla="*/ 422553 h 496295"/>
                <a:gd name="connsiteX35" fmla="*/ 781202 w 781202"/>
                <a:gd name="connsiteY35" fmla="*/ 422553 h 496295"/>
                <a:gd name="connsiteX36" fmla="*/ 781202 w 781202"/>
                <a:gd name="connsiteY36" fmla="*/ 403503 h 496295"/>
                <a:gd name="connsiteX37" fmla="*/ 634146 w 781202"/>
                <a:gd name="connsiteY37" fmla="*/ 403503 h 496295"/>
                <a:gd name="connsiteX38" fmla="*/ 641385 w 781202"/>
                <a:gd name="connsiteY38" fmla="*/ 296442 h 496295"/>
                <a:gd name="connsiteX39" fmla="*/ 634146 w 781202"/>
                <a:gd name="connsiteY39" fmla="*/ 289203 h 496295"/>
                <a:gd name="connsiteX40" fmla="*/ 781202 w 781202"/>
                <a:gd name="connsiteY40" fmla="*/ 289203 h 496295"/>
                <a:gd name="connsiteX41" fmla="*/ 641061 w 781202"/>
                <a:gd name="connsiteY41" fmla="*/ 346353 h 496295"/>
                <a:gd name="connsiteX42" fmla="*/ 586702 w 781202"/>
                <a:gd name="connsiteY42" fmla="*/ 403360 h 496295"/>
                <a:gd name="connsiteX43" fmla="*/ 501272 w 781202"/>
                <a:gd name="connsiteY43" fmla="*/ 360355 h 496295"/>
                <a:gd name="connsiteX44" fmla="*/ 501272 w 781202"/>
                <a:gd name="connsiteY44" fmla="*/ 332065 h 496295"/>
                <a:gd name="connsiteX45" fmla="*/ 586673 w 781202"/>
                <a:gd name="connsiteY45" fmla="*/ 289384 h 496295"/>
                <a:gd name="connsiteX46" fmla="*/ 641061 w 781202"/>
                <a:gd name="connsiteY46" fmla="*/ 346353 h 496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781202" h="496295">
                  <a:moveTo>
                    <a:pt x="781202" y="270153"/>
                  </a:moveTo>
                  <a:lnTo>
                    <a:pt x="582454" y="270153"/>
                  </a:lnTo>
                  <a:lnTo>
                    <a:pt x="430616" y="346077"/>
                  </a:lnTo>
                  <a:lnTo>
                    <a:pt x="430616" y="346077"/>
                  </a:lnTo>
                  <a:cubicBezTo>
                    <a:pt x="423224" y="359604"/>
                    <a:pt x="414329" y="372254"/>
                    <a:pt x="404098" y="383786"/>
                  </a:cubicBezTo>
                  <a:cubicBezTo>
                    <a:pt x="382943" y="406894"/>
                    <a:pt x="360540" y="449509"/>
                    <a:pt x="349101" y="472864"/>
                  </a:cubicBezTo>
                  <a:cubicBezTo>
                    <a:pt x="347740" y="475572"/>
                    <a:pt x="344969" y="477283"/>
                    <a:pt x="341938" y="477284"/>
                  </a:cubicBezTo>
                  <a:lnTo>
                    <a:pt x="134264" y="477284"/>
                  </a:lnTo>
                  <a:cubicBezTo>
                    <a:pt x="131288" y="477164"/>
                    <a:pt x="128588" y="475509"/>
                    <a:pt x="127130" y="472912"/>
                  </a:cubicBezTo>
                  <a:cubicBezTo>
                    <a:pt x="115624" y="449451"/>
                    <a:pt x="93174" y="406684"/>
                    <a:pt x="72219" y="383900"/>
                  </a:cubicBezTo>
                  <a:cubicBezTo>
                    <a:pt x="55977" y="365623"/>
                    <a:pt x="43134" y="344588"/>
                    <a:pt x="34300" y="321788"/>
                  </a:cubicBezTo>
                  <a:cubicBezTo>
                    <a:pt x="25018" y="297584"/>
                    <a:pt x="19866" y="271993"/>
                    <a:pt x="19060" y="246083"/>
                  </a:cubicBezTo>
                  <a:lnTo>
                    <a:pt x="19060" y="238387"/>
                  </a:lnTo>
                  <a:cubicBezTo>
                    <a:pt x="19012" y="117396"/>
                    <a:pt x="117058" y="19274"/>
                    <a:pt x="238049" y="19226"/>
                  </a:cubicBezTo>
                  <a:cubicBezTo>
                    <a:pt x="359040" y="19179"/>
                    <a:pt x="457162" y="117224"/>
                    <a:pt x="457210" y="238216"/>
                  </a:cubicBezTo>
                  <a:lnTo>
                    <a:pt x="457210" y="245778"/>
                  </a:lnTo>
                  <a:cubicBezTo>
                    <a:pt x="457102" y="249163"/>
                    <a:pt x="456924" y="252538"/>
                    <a:pt x="456676" y="255903"/>
                  </a:cubicBezTo>
                  <a:cubicBezTo>
                    <a:pt x="456406" y="261157"/>
                    <a:pt x="460446" y="265635"/>
                    <a:pt x="465699" y="265905"/>
                  </a:cubicBezTo>
                  <a:cubicBezTo>
                    <a:pt x="470785" y="266167"/>
                    <a:pt x="475177" y="262381"/>
                    <a:pt x="475669" y="257313"/>
                  </a:cubicBezTo>
                  <a:cubicBezTo>
                    <a:pt x="475936" y="253675"/>
                    <a:pt x="476136" y="250027"/>
                    <a:pt x="476250" y="246083"/>
                  </a:cubicBezTo>
                  <a:lnTo>
                    <a:pt x="476250" y="238035"/>
                  </a:lnTo>
                  <a:cubicBezTo>
                    <a:pt x="476201" y="106522"/>
                    <a:pt x="369547" y="-50"/>
                    <a:pt x="238035" y="0"/>
                  </a:cubicBezTo>
                  <a:cubicBezTo>
                    <a:pt x="106522" y="50"/>
                    <a:pt x="-50" y="106703"/>
                    <a:pt x="0" y="238216"/>
                  </a:cubicBezTo>
                  <a:lnTo>
                    <a:pt x="0" y="246340"/>
                  </a:lnTo>
                  <a:cubicBezTo>
                    <a:pt x="863" y="274494"/>
                    <a:pt x="6460" y="302303"/>
                    <a:pt x="16554" y="328598"/>
                  </a:cubicBezTo>
                  <a:cubicBezTo>
                    <a:pt x="26228" y="353577"/>
                    <a:pt x="40304" y="376617"/>
                    <a:pt x="58112" y="396626"/>
                  </a:cubicBezTo>
                  <a:cubicBezTo>
                    <a:pt x="78276" y="418533"/>
                    <a:pt x="101165" y="463120"/>
                    <a:pt x="110080" y="481313"/>
                  </a:cubicBezTo>
                  <a:cubicBezTo>
                    <a:pt x="114662" y="490450"/>
                    <a:pt x="123986" y="496240"/>
                    <a:pt x="134207" y="496295"/>
                  </a:cubicBezTo>
                  <a:lnTo>
                    <a:pt x="341967" y="496295"/>
                  </a:lnTo>
                  <a:cubicBezTo>
                    <a:pt x="352220" y="496249"/>
                    <a:pt x="361576" y="490437"/>
                    <a:pt x="366160" y="481265"/>
                  </a:cubicBezTo>
                  <a:cubicBezTo>
                    <a:pt x="375028" y="463167"/>
                    <a:pt x="397850" y="418762"/>
                    <a:pt x="418233" y="396492"/>
                  </a:cubicBezTo>
                  <a:cubicBezTo>
                    <a:pt x="428981" y="384349"/>
                    <a:pt x="438386" y="371080"/>
                    <a:pt x="446284" y="356916"/>
                  </a:cubicBezTo>
                  <a:lnTo>
                    <a:pt x="446284" y="356916"/>
                  </a:lnTo>
                  <a:lnTo>
                    <a:pt x="447589" y="354592"/>
                  </a:lnTo>
                  <a:lnTo>
                    <a:pt x="582454" y="422553"/>
                  </a:lnTo>
                  <a:lnTo>
                    <a:pt x="781202" y="422553"/>
                  </a:lnTo>
                  <a:lnTo>
                    <a:pt x="781202" y="403503"/>
                  </a:lnTo>
                  <a:lnTo>
                    <a:pt x="634146" y="403503"/>
                  </a:lnTo>
                  <a:cubicBezTo>
                    <a:pt x="665709" y="375938"/>
                    <a:pt x="668950" y="328005"/>
                    <a:pt x="641385" y="296442"/>
                  </a:cubicBezTo>
                  <a:cubicBezTo>
                    <a:pt x="639138" y="293869"/>
                    <a:pt x="636720" y="291450"/>
                    <a:pt x="634146" y="289203"/>
                  </a:cubicBezTo>
                  <a:lnTo>
                    <a:pt x="781202" y="289203"/>
                  </a:lnTo>
                  <a:close/>
                  <a:moveTo>
                    <a:pt x="641061" y="346353"/>
                  </a:moveTo>
                  <a:cubicBezTo>
                    <a:pt x="641021" y="376802"/>
                    <a:pt x="617115" y="401873"/>
                    <a:pt x="586702" y="403360"/>
                  </a:cubicBezTo>
                  <a:lnTo>
                    <a:pt x="501272" y="360355"/>
                  </a:lnTo>
                  <a:lnTo>
                    <a:pt x="501272" y="332065"/>
                  </a:lnTo>
                  <a:lnTo>
                    <a:pt x="586673" y="289384"/>
                  </a:lnTo>
                  <a:cubicBezTo>
                    <a:pt x="617083" y="290855"/>
                    <a:pt x="641000" y="315908"/>
                    <a:pt x="641061" y="3463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4" name="Graphic 22" descr="Disconnected outline">
            <a:extLst>
              <a:ext uri="{FF2B5EF4-FFF2-40B4-BE49-F238E27FC236}">
                <a16:creationId xmlns:a16="http://schemas.microsoft.com/office/drawing/2014/main" id="{F2DB7532-BB90-A840-4960-07FC6CAEAE75}"/>
              </a:ext>
            </a:extLst>
          </p:cNvPr>
          <p:cNvGrpSpPr/>
          <p:nvPr/>
        </p:nvGrpSpPr>
        <p:grpSpPr>
          <a:xfrm>
            <a:off x="692082" y="1784341"/>
            <a:ext cx="571635" cy="647716"/>
            <a:chOff x="692082" y="1784341"/>
            <a:chExt cx="571635" cy="647716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C1783FD-E8BF-200E-C904-CBDF058B3668}"/>
                </a:ext>
              </a:extLst>
            </p:cNvPr>
            <p:cNvSpPr/>
            <p:nvPr/>
          </p:nvSpPr>
          <p:spPr>
            <a:xfrm>
              <a:off x="692082" y="1784341"/>
              <a:ext cx="352492" cy="285758"/>
            </a:xfrm>
            <a:custGeom>
              <a:avLst/>
              <a:gdLst>
                <a:gd name="connsiteX0" fmla="*/ 276293 w 352492"/>
                <a:gd name="connsiteY0" fmla="*/ 85733 h 285758"/>
                <a:gd name="connsiteX1" fmla="*/ 276293 w 352492"/>
                <a:gd name="connsiteY1" fmla="*/ 266708 h 285758"/>
                <a:gd name="connsiteX2" fmla="*/ 219143 w 352492"/>
                <a:gd name="connsiteY2" fmla="*/ 266708 h 285758"/>
                <a:gd name="connsiteX3" fmla="*/ 219143 w 352492"/>
                <a:gd name="connsiteY3" fmla="*/ 285758 h 285758"/>
                <a:gd name="connsiteX4" fmla="*/ 352493 w 352492"/>
                <a:gd name="connsiteY4" fmla="*/ 285758 h 285758"/>
                <a:gd name="connsiteX5" fmla="*/ 352493 w 352492"/>
                <a:gd name="connsiteY5" fmla="*/ 266708 h 285758"/>
                <a:gd name="connsiteX6" fmla="*/ 295343 w 352492"/>
                <a:gd name="connsiteY6" fmla="*/ 266708 h 285758"/>
                <a:gd name="connsiteX7" fmla="*/ 295343 w 352492"/>
                <a:gd name="connsiteY7" fmla="*/ 66683 h 285758"/>
                <a:gd name="connsiteX8" fmla="*/ 151810 w 352492"/>
                <a:gd name="connsiteY8" fmla="*/ 66683 h 285758"/>
                <a:gd name="connsiteX9" fmla="*/ 66683 w 352492"/>
                <a:gd name="connsiteY9" fmla="*/ 606 h 285758"/>
                <a:gd name="connsiteX10" fmla="*/ 606 w 352492"/>
                <a:gd name="connsiteY10" fmla="*/ 85733 h 285758"/>
                <a:gd name="connsiteX11" fmla="*/ 85733 w 352492"/>
                <a:gd name="connsiteY11" fmla="*/ 151811 h 285758"/>
                <a:gd name="connsiteX12" fmla="*/ 151810 w 352492"/>
                <a:gd name="connsiteY12" fmla="*/ 85733 h 285758"/>
                <a:gd name="connsiteX13" fmla="*/ 76268 w 352492"/>
                <a:gd name="connsiteY13" fmla="*/ 133358 h 285758"/>
                <a:gd name="connsiteX14" fmla="*/ 19118 w 352492"/>
                <a:gd name="connsiteY14" fmla="*/ 76208 h 285758"/>
                <a:gd name="connsiteX15" fmla="*/ 76268 w 352492"/>
                <a:gd name="connsiteY15" fmla="*/ 19058 h 285758"/>
                <a:gd name="connsiteX16" fmla="*/ 133418 w 352492"/>
                <a:gd name="connsiteY16" fmla="*/ 76208 h 285758"/>
                <a:gd name="connsiteX17" fmla="*/ 76268 w 352492"/>
                <a:gd name="connsiteY17" fmla="*/ 133358 h 28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2492" h="285758">
                  <a:moveTo>
                    <a:pt x="276293" y="85733"/>
                  </a:moveTo>
                  <a:lnTo>
                    <a:pt x="276293" y="266708"/>
                  </a:lnTo>
                  <a:lnTo>
                    <a:pt x="219143" y="266708"/>
                  </a:lnTo>
                  <a:lnTo>
                    <a:pt x="219143" y="285758"/>
                  </a:lnTo>
                  <a:lnTo>
                    <a:pt x="352493" y="285758"/>
                  </a:lnTo>
                  <a:lnTo>
                    <a:pt x="352493" y="266708"/>
                  </a:lnTo>
                  <a:lnTo>
                    <a:pt x="295343" y="266708"/>
                  </a:lnTo>
                  <a:lnTo>
                    <a:pt x="295343" y="66683"/>
                  </a:lnTo>
                  <a:lnTo>
                    <a:pt x="151810" y="66683"/>
                  </a:lnTo>
                  <a:cubicBezTo>
                    <a:pt x="146550" y="24930"/>
                    <a:pt x="108437" y="-4654"/>
                    <a:pt x="66683" y="606"/>
                  </a:cubicBezTo>
                  <a:cubicBezTo>
                    <a:pt x="24929" y="5866"/>
                    <a:pt x="-4655" y="43980"/>
                    <a:pt x="606" y="85733"/>
                  </a:cubicBezTo>
                  <a:cubicBezTo>
                    <a:pt x="5866" y="127487"/>
                    <a:pt x="43979" y="157071"/>
                    <a:pt x="85733" y="151811"/>
                  </a:cubicBezTo>
                  <a:cubicBezTo>
                    <a:pt x="120265" y="147460"/>
                    <a:pt x="147459" y="120265"/>
                    <a:pt x="151810" y="85733"/>
                  </a:cubicBezTo>
                  <a:close/>
                  <a:moveTo>
                    <a:pt x="76268" y="133358"/>
                  </a:moveTo>
                  <a:cubicBezTo>
                    <a:pt x="44705" y="133358"/>
                    <a:pt x="19118" y="107771"/>
                    <a:pt x="19118" y="76208"/>
                  </a:cubicBezTo>
                  <a:cubicBezTo>
                    <a:pt x="19118" y="44645"/>
                    <a:pt x="44705" y="19058"/>
                    <a:pt x="76268" y="19058"/>
                  </a:cubicBezTo>
                  <a:cubicBezTo>
                    <a:pt x="107831" y="19058"/>
                    <a:pt x="133418" y="44645"/>
                    <a:pt x="133418" y="76208"/>
                  </a:cubicBezTo>
                  <a:cubicBezTo>
                    <a:pt x="133381" y="107756"/>
                    <a:pt x="107815" y="133321"/>
                    <a:pt x="76268" y="133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ADFC5B3-B4F8-E116-CC2F-C5C86B0CF138}"/>
                </a:ext>
              </a:extLst>
            </p:cNvPr>
            <p:cNvSpPr/>
            <p:nvPr/>
          </p:nvSpPr>
          <p:spPr>
            <a:xfrm>
              <a:off x="911225" y="2146300"/>
              <a:ext cx="352492" cy="285757"/>
            </a:xfrm>
            <a:custGeom>
              <a:avLst/>
              <a:gdLst>
                <a:gd name="connsiteX0" fmla="*/ 276225 w 352492"/>
                <a:gd name="connsiteY0" fmla="*/ 133350 h 285757"/>
                <a:gd name="connsiteX1" fmla="*/ 200692 w 352492"/>
                <a:gd name="connsiteY1" fmla="*/ 200025 h 285757"/>
                <a:gd name="connsiteX2" fmla="*/ 76200 w 352492"/>
                <a:gd name="connsiteY2" fmla="*/ 200025 h 285757"/>
                <a:gd name="connsiteX3" fmla="*/ 76200 w 352492"/>
                <a:gd name="connsiteY3" fmla="*/ 19050 h 285757"/>
                <a:gd name="connsiteX4" fmla="*/ 133350 w 352492"/>
                <a:gd name="connsiteY4" fmla="*/ 19050 h 285757"/>
                <a:gd name="connsiteX5" fmla="*/ 133350 w 352492"/>
                <a:gd name="connsiteY5" fmla="*/ 0 h 285757"/>
                <a:gd name="connsiteX6" fmla="*/ 0 w 352492"/>
                <a:gd name="connsiteY6" fmla="*/ 0 h 285757"/>
                <a:gd name="connsiteX7" fmla="*/ 0 w 352492"/>
                <a:gd name="connsiteY7" fmla="*/ 19050 h 285757"/>
                <a:gd name="connsiteX8" fmla="*/ 57150 w 352492"/>
                <a:gd name="connsiteY8" fmla="*/ 19050 h 285757"/>
                <a:gd name="connsiteX9" fmla="*/ 57150 w 352492"/>
                <a:gd name="connsiteY9" fmla="*/ 219075 h 285757"/>
                <a:gd name="connsiteX10" fmla="*/ 200682 w 352492"/>
                <a:gd name="connsiteY10" fmla="*/ 219075 h 285757"/>
                <a:gd name="connsiteX11" fmla="*/ 285810 w 352492"/>
                <a:gd name="connsiteY11" fmla="*/ 285152 h 285757"/>
                <a:gd name="connsiteX12" fmla="*/ 351887 w 352492"/>
                <a:gd name="connsiteY12" fmla="*/ 200025 h 285757"/>
                <a:gd name="connsiteX13" fmla="*/ 276225 w 352492"/>
                <a:gd name="connsiteY13" fmla="*/ 133350 h 285757"/>
                <a:gd name="connsiteX14" fmla="*/ 276225 w 352492"/>
                <a:gd name="connsiteY14" fmla="*/ 266700 h 285757"/>
                <a:gd name="connsiteX15" fmla="*/ 219075 w 352492"/>
                <a:gd name="connsiteY15" fmla="*/ 209550 h 285757"/>
                <a:gd name="connsiteX16" fmla="*/ 276225 w 352492"/>
                <a:gd name="connsiteY16" fmla="*/ 152400 h 285757"/>
                <a:gd name="connsiteX17" fmla="*/ 333375 w 352492"/>
                <a:gd name="connsiteY17" fmla="*/ 209550 h 285757"/>
                <a:gd name="connsiteX18" fmla="*/ 276225 w 352492"/>
                <a:gd name="connsiteY18" fmla="*/ 266700 h 28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2492" h="285757">
                  <a:moveTo>
                    <a:pt x="276225" y="133350"/>
                  </a:moveTo>
                  <a:cubicBezTo>
                    <a:pt x="237850" y="133385"/>
                    <a:pt x="205489" y="161951"/>
                    <a:pt x="200692" y="200025"/>
                  </a:cubicBezTo>
                  <a:lnTo>
                    <a:pt x="76200" y="200025"/>
                  </a:lnTo>
                  <a:lnTo>
                    <a:pt x="76200" y="19050"/>
                  </a:lnTo>
                  <a:lnTo>
                    <a:pt x="133350" y="19050"/>
                  </a:lnTo>
                  <a:lnTo>
                    <a:pt x="133350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57150" y="19050"/>
                  </a:lnTo>
                  <a:lnTo>
                    <a:pt x="57150" y="219075"/>
                  </a:lnTo>
                  <a:lnTo>
                    <a:pt x="200682" y="219075"/>
                  </a:lnTo>
                  <a:cubicBezTo>
                    <a:pt x="205943" y="260829"/>
                    <a:pt x="244055" y="290413"/>
                    <a:pt x="285810" y="285152"/>
                  </a:cubicBezTo>
                  <a:cubicBezTo>
                    <a:pt x="327564" y="279892"/>
                    <a:pt x="357147" y="241779"/>
                    <a:pt x="351887" y="200025"/>
                  </a:cubicBezTo>
                  <a:cubicBezTo>
                    <a:pt x="347084" y="161902"/>
                    <a:pt x="314649" y="133320"/>
                    <a:pt x="276225" y="133350"/>
                  </a:cubicBezTo>
                  <a:close/>
                  <a:moveTo>
                    <a:pt x="276225" y="266700"/>
                  </a:moveTo>
                  <a:cubicBezTo>
                    <a:pt x="244662" y="266700"/>
                    <a:pt x="219075" y="241113"/>
                    <a:pt x="219075" y="209550"/>
                  </a:cubicBezTo>
                  <a:cubicBezTo>
                    <a:pt x="219075" y="177987"/>
                    <a:pt x="244662" y="152400"/>
                    <a:pt x="276225" y="152400"/>
                  </a:cubicBezTo>
                  <a:cubicBezTo>
                    <a:pt x="307788" y="152400"/>
                    <a:pt x="333375" y="177987"/>
                    <a:pt x="333375" y="209550"/>
                  </a:cubicBezTo>
                  <a:cubicBezTo>
                    <a:pt x="333338" y="241098"/>
                    <a:pt x="307773" y="266663"/>
                    <a:pt x="276225" y="2667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29" name="Graphic 27" descr="Factory outline">
            <a:extLst>
              <a:ext uri="{FF2B5EF4-FFF2-40B4-BE49-F238E27FC236}">
                <a16:creationId xmlns:a16="http://schemas.microsoft.com/office/drawing/2014/main" id="{604CA5E0-CE2A-7914-0D4F-388B53FD9174}"/>
              </a:ext>
            </a:extLst>
          </p:cNvPr>
          <p:cNvGrpSpPr/>
          <p:nvPr/>
        </p:nvGrpSpPr>
        <p:grpSpPr>
          <a:xfrm>
            <a:off x="631825" y="3108325"/>
            <a:ext cx="666750" cy="666750"/>
            <a:chOff x="631825" y="3108325"/>
            <a:chExt cx="666750" cy="666750"/>
          </a:xfrm>
          <a:solidFill>
            <a:schemeClr val="bg1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EAF76A5-500A-2321-0BBA-CDCD8DF2A7A4}"/>
                </a:ext>
              </a:extLst>
            </p:cNvPr>
            <p:cNvSpPr/>
            <p:nvPr/>
          </p:nvSpPr>
          <p:spPr>
            <a:xfrm>
              <a:off x="631825" y="3108325"/>
              <a:ext cx="666750" cy="666750"/>
            </a:xfrm>
            <a:custGeom>
              <a:avLst/>
              <a:gdLst>
                <a:gd name="connsiteX0" fmla="*/ 409575 w 666750"/>
                <a:gd name="connsiteY0" fmla="*/ 384381 h 666750"/>
                <a:gd name="connsiteX1" fmla="*/ 409575 w 666750"/>
                <a:gd name="connsiteY1" fmla="*/ 251031 h 666750"/>
                <a:gd name="connsiteX2" fmla="*/ 151324 w 666750"/>
                <a:gd name="connsiteY2" fmla="*/ 384943 h 666750"/>
                <a:gd name="connsiteX3" fmla="*/ 123158 w 666750"/>
                <a:gd name="connsiteY3" fmla="*/ 0 h 666750"/>
                <a:gd name="connsiteX4" fmla="*/ 29242 w 666750"/>
                <a:gd name="connsiteY4" fmla="*/ 0 h 666750"/>
                <a:gd name="connsiteX5" fmla="*/ 0 w 666750"/>
                <a:gd name="connsiteY5" fmla="*/ 400050 h 666750"/>
                <a:gd name="connsiteX6" fmla="*/ 0 w 666750"/>
                <a:gd name="connsiteY6" fmla="*/ 666750 h 666750"/>
                <a:gd name="connsiteX7" fmla="*/ 666750 w 666750"/>
                <a:gd name="connsiteY7" fmla="*/ 666750 h 666750"/>
                <a:gd name="connsiteX8" fmla="*/ 666750 w 666750"/>
                <a:gd name="connsiteY8" fmla="*/ 251031 h 666750"/>
                <a:gd name="connsiteX9" fmla="*/ 105442 w 666750"/>
                <a:gd name="connsiteY9" fmla="*/ 19050 h 666750"/>
                <a:gd name="connsiteX10" fmla="*/ 108928 w 666750"/>
                <a:gd name="connsiteY10" fmla="*/ 66675 h 666750"/>
                <a:gd name="connsiteX11" fmla="*/ 43472 w 666750"/>
                <a:gd name="connsiteY11" fmla="*/ 66675 h 666750"/>
                <a:gd name="connsiteX12" fmla="*/ 46958 w 666750"/>
                <a:gd name="connsiteY12" fmla="*/ 19050 h 666750"/>
                <a:gd name="connsiteX13" fmla="*/ 42072 w 666750"/>
                <a:gd name="connsiteY13" fmla="*/ 85725 h 666750"/>
                <a:gd name="connsiteX14" fmla="*/ 110328 w 666750"/>
                <a:gd name="connsiteY14" fmla="*/ 85725 h 666750"/>
                <a:gd name="connsiteX15" fmla="*/ 132626 w 666750"/>
                <a:gd name="connsiteY15" fmla="*/ 390525 h 666750"/>
                <a:gd name="connsiteX16" fmla="*/ 19774 w 666750"/>
                <a:gd name="connsiteY16" fmla="*/ 390525 h 666750"/>
                <a:gd name="connsiteX17" fmla="*/ 145733 w 666750"/>
                <a:gd name="connsiteY17" fmla="*/ 409280 h 666750"/>
                <a:gd name="connsiteX18" fmla="*/ 390525 w 666750"/>
                <a:gd name="connsiteY18" fmla="*/ 282369 h 666750"/>
                <a:gd name="connsiteX19" fmla="*/ 390525 w 666750"/>
                <a:gd name="connsiteY19" fmla="*/ 415719 h 666750"/>
                <a:gd name="connsiteX20" fmla="*/ 647700 w 666750"/>
                <a:gd name="connsiteY20" fmla="*/ 282369 h 666750"/>
                <a:gd name="connsiteX21" fmla="*/ 647700 w 666750"/>
                <a:gd name="connsiteY21" fmla="*/ 647700 h 666750"/>
                <a:gd name="connsiteX22" fmla="*/ 19050 w 666750"/>
                <a:gd name="connsiteY22" fmla="*/ 647700 h 666750"/>
                <a:gd name="connsiteX23" fmla="*/ 19050 w 666750"/>
                <a:gd name="connsiteY23" fmla="*/ 409575 h 666750"/>
                <a:gd name="connsiteX24" fmla="*/ 134017 w 666750"/>
                <a:gd name="connsiteY24" fmla="*/ 409575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66750" h="666750">
                  <a:moveTo>
                    <a:pt x="409575" y="384381"/>
                  </a:moveTo>
                  <a:lnTo>
                    <a:pt x="409575" y="251031"/>
                  </a:lnTo>
                  <a:lnTo>
                    <a:pt x="151324" y="384943"/>
                  </a:lnTo>
                  <a:lnTo>
                    <a:pt x="123158" y="0"/>
                  </a:lnTo>
                  <a:lnTo>
                    <a:pt x="29242" y="0"/>
                  </a:lnTo>
                  <a:lnTo>
                    <a:pt x="0" y="400050"/>
                  </a:lnTo>
                  <a:lnTo>
                    <a:pt x="0" y="666750"/>
                  </a:lnTo>
                  <a:lnTo>
                    <a:pt x="666750" y="666750"/>
                  </a:lnTo>
                  <a:lnTo>
                    <a:pt x="666750" y="251031"/>
                  </a:lnTo>
                  <a:close/>
                  <a:moveTo>
                    <a:pt x="105442" y="19050"/>
                  </a:moveTo>
                  <a:lnTo>
                    <a:pt x="108928" y="66675"/>
                  </a:lnTo>
                  <a:lnTo>
                    <a:pt x="43472" y="66675"/>
                  </a:lnTo>
                  <a:lnTo>
                    <a:pt x="46958" y="19050"/>
                  </a:lnTo>
                  <a:close/>
                  <a:moveTo>
                    <a:pt x="42072" y="85725"/>
                  </a:moveTo>
                  <a:lnTo>
                    <a:pt x="110328" y="85725"/>
                  </a:lnTo>
                  <a:lnTo>
                    <a:pt x="132626" y="390525"/>
                  </a:lnTo>
                  <a:lnTo>
                    <a:pt x="19774" y="390525"/>
                  </a:lnTo>
                  <a:close/>
                  <a:moveTo>
                    <a:pt x="145733" y="409280"/>
                  </a:moveTo>
                  <a:lnTo>
                    <a:pt x="390525" y="282369"/>
                  </a:lnTo>
                  <a:lnTo>
                    <a:pt x="390525" y="415719"/>
                  </a:lnTo>
                  <a:lnTo>
                    <a:pt x="647700" y="282369"/>
                  </a:lnTo>
                  <a:lnTo>
                    <a:pt x="647700" y="647700"/>
                  </a:lnTo>
                  <a:lnTo>
                    <a:pt x="19050" y="647700"/>
                  </a:lnTo>
                  <a:lnTo>
                    <a:pt x="19050" y="409575"/>
                  </a:lnTo>
                  <a:lnTo>
                    <a:pt x="134017" y="4095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7ACCA26-05DC-3160-F76C-24A3BF1AB225}"/>
                </a:ext>
              </a:extLst>
            </p:cNvPr>
            <p:cNvSpPr/>
            <p:nvPr/>
          </p:nvSpPr>
          <p:spPr>
            <a:xfrm>
              <a:off x="698500" y="3603625"/>
              <a:ext cx="152400" cy="95250"/>
            </a:xfrm>
            <a:custGeom>
              <a:avLst/>
              <a:gdLst>
                <a:gd name="connsiteX0" fmla="*/ 0 w 152400"/>
                <a:gd name="connsiteY0" fmla="*/ 95250 h 95250"/>
                <a:gd name="connsiteX1" fmla="*/ 152400 w 152400"/>
                <a:gd name="connsiteY1" fmla="*/ 95250 h 95250"/>
                <a:gd name="connsiteX2" fmla="*/ 152400 w 152400"/>
                <a:gd name="connsiteY2" fmla="*/ 0 h 95250"/>
                <a:gd name="connsiteX3" fmla="*/ 0 w 152400"/>
                <a:gd name="connsiteY3" fmla="*/ 0 h 95250"/>
                <a:gd name="connsiteX4" fmla="*/ 133350 w 152400"/>
                <a:gd name="connsiteY4" fmla="*/ 76200 h 95250"/>
                <a:gd name="connsiteX5" fmla="*/ 85725 w 152400"/>
                <a:gd name="connsiteY5" fmla="*/ 76200 h 95250"/>
                <a:gd name="connsiteX6" fmla="*/ 85725 w 152400"/>
                <a:gd name="connsiteY6" fmla="*/ 19050 h 95250"/>
                <a:gd name="connsiteX7" fmla="*/ 133350 w 152400"/>
                <a:gd name="connsiteY7" fmla="*/ 19050 h 95250"/>
                <a:gd name="connsiteX8" fmla="*/ 19050 w 152400"/>
                <a:gd name="connsiteY8" fmla="*/ 19050 h 95250"/>
                <a:gd name="connsiteX9" fmla="*/ 66675 w 152400"/>
                <a:gd name="connsiteY9" fmla="*/ 19050 h 95250"/>
                <a:gd name="connsiteX10" fmla="*/ 66675 w 152400"/>
                <a:gd name="connsiteY10" fmla="*/ 76200 h 95250"/>
                <a:gd name="connsiteX11" fmla="*/ 19050 w 152400"/>
                <a:gd name="connsiteY11" fmla="*/ 7620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2400" h="95250">
                  <a:moveTo>
                    <a:pt x="0" y="95250"/>
                  </a:moveTo>
                  <a:lnTo>
                    <a:pt x="152400" y="95250"/>
                  </a:lnTo>
                  <a:lnTo>
                    <a:pt x="152400" y="0"/>
                  </a:lnTo>
                  <a:lnTo>
                    <a:pt x="0" y="0"/>
                  </a:lnTo>
                  <a:close/>
                  <a:moveTo>
                    <a:pt x="133350" y="76200"/>
                  </a:moveTo>
                  <a:lnTo>
                    <a:pt x="85725" y="76200"/>
                  </a:lnTo>
                  <a:lnTo>
                    <a:pt x="85725" y="19050"/>
                  </a:lnTo>
                  <a:lnTo>
                    <a:pt x="133350" y="19050"/>
                  </a:lnTo>
                  <a:close/>
                  <a:moveTo>
                    <a:pt x="19050" y="19050"/>
                  </a:moveTo>
                  <a:lnTo>
                    <a:pt x="66675" y="19050"/>
                  </a:lnTo>
                  <a:lnTo>
                    <a:pt x="66675" y="76200"/>
                  </a:lnTo>
                  <a:lnTo>
                    <a:pt x="19050" y="762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27D1CE3-74F4-A9D1-481B-46845B301D3B}"/>
                </a:ext>
              </a:extLst>
            </p:cNvPr>
            <p:cNvSpPr/>
            <p:nvPr/>
          </p:nvSpPr>
          <p:spPr>
            <a:xfrm>
              <a:off x="889000" y="3603625"/>
              <a:ext cx="152400" cy="95250"/>
            </a:xfrm>
            <a:custGeom>
              <a:avLst/>
              <a:gdLst>
                <a:gd name="connsiteX0" fmla="*/ 0 w 152400"/>
                <a:gd name="connsiteY0" fmla="*/ 95250 h 95250"/>
                <a:gd name="connsiteX1" fmla="*/ 152400 w 152400"/>
                <a:gd name="connsiteY1" fmla="*/ 95250 h 95250"/>
                <a:gd name="connsiteX2" fmla="*/ 152400 w 152400"/>
                <a:gd name="connsiteY2" fmla="*/ 0 h 95250"/>
                <a:gd name="connsiteX3" fmla="*/ 0 w 152400"/>
                <a:gd name="connsiteY3" fmla="*/ 0 h 95250"/>
                <a:gd name="connsiteX4" fmla="*/ 133350 w 152400"/>
                <a:gd name="connsiteY4" fmla="*/ 76200 h 95250"/>
                <a:gd name="connsiteX5" fmla="*/ 85725 w 152400"/>
                <a:gd name="connsiteY5" fmla="*/ 76200 h 95250"/>
                <a:gd name="connsiteX6" fmla="*/ 85725 w 152400"/>
                <a:gd name="connsiteY6" fmla="*/ 19050 h 95250"/>
                <a:gd name="connsiteX7" fmla="*/ 133350 w 152400"/>
                <a:gd name="connsiteY7" fmla="*/ 19050 h 95250"/>
                <a:gd name="connsiteX8" fmla="*/ 19050 w 152400"/>
                <a:gd name="connsiteY8" fmla="*/ 19050 h 95250"/>
                <a:gd name="connsiteX9" fmla="*/ 66675 w 152400"/>
                <a:gd name="connsiteY9" fmla="*/ 19050 h 95250"/>
                <a:gd name="connsiteX10" fmla="*/ 66675 w 152400"/>
                <a:gd name="connsiteY10" fmla="*/ 76200 h 95250"/>
                <a:gd name="connsiteX11" fmla="*/ 19050 w 152400"/>
                <a:gd name="connsiteY11" fmla="*/ 7620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2400" h="95250">
                  <a:moveTo>
                    <a:pt x="0" y="95250"/>
                  </a:moveTo>
                  <a:lnTo>
                    <a:pt x="152400" y="95250"/>
                  </a:lnTo>
                  <a:lnTo>
                    <a:pt x="152400" y="0"/>
                  </a:lnTo>
                  <a:lnTo>
                    <a:pt x="0" y="0"/>
                  </a:lnTo>
                  <a:close/>
                  <a:moveTo>
                    <a:pt x="133350" y="76200"/>
                  </a:moveTo>
                  <a:lnTo>
                    <a:pt x="85725" y="76200"/>
                  </a:lnTo>
                  <a:lnTo>
                    <a:pt x="85725" y="19050"/>
                  </a:lnTo>
                  <a:lnTo>
                    <a:pt x="133350" y="19050"/>
                  </a:lnTo>
                  <a:close/>
                  <a:moveTo>
                    <a:pt x="19050" y="19050"/>
                  </a:moveTo>
                  <a:lnTo>
                    <a:pt x="66675" y="19050"/>
                  </a:lnTo>
                  <a:lnTo>
                    <a:pt x="66675" y="76200"/>
                  </a:lnTo>
                  <a:lnTo>
                    <a:pt x="19050" y="762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D7F8182-FCFE-1283-F637-3DED83BBB3BD}"/>
                </a:ext>
              </a:extLst>
            </p:cNvPr>
            <p:cNvSpPr/>
            <p:nvPr/>
          </p:nvSpPr>
          <p:spPr>
            <a:xfrm>
              <a:off x="1079500" y="3603625"/>
              <a:ext cx="152400" cy="95250"/>
            </a:xfrm>
            <a:custGeom>
              <a:avLst/>
              <a:gdLst>
                <a:gd name="connsiteX0" fmla="*/ 152400 w 152400"/>
                <a:gd name="connsiteY0" fmla="*/ 0 h 95250"/>
                <a:gd name="connsiteX1" fmla="*/ 0 w 152400"/>
                <a:gd name="connsiteY1" fmla="*/ 0 h 95250"/>
                <a:gd name="connsiteX2" fmla="*/ 0 w 152400"/>
                <a:gd name="connsiteY2" fmla="*/ 95250 h 95250"/>
                <a:gd name="connsiteX3" fmla="*/ 152400 w 152400"/>
                <a:gd name="connsiteY3" fmla="*/ 95250 h 95250"/>
                <a:gd name="connsiteX4" fmla="*/ 19050 w 152400"/>
                <a:gd name="connsiteY4" fmla="*/ 19050 h 95250"/>
                <a:gd name="connsiteX5" fmla="*/ 66675 w 152400"/>
                <a:gd name="connsiteY5" fmla="*/ 19050 h 95250"/>
                <a:gd name="connsiteX6" fmla="*/ 66675 w 152400"/>
                <a:gd name="connsiteY6" fmla="*/ 76200 h 95250"/>
                <a:gd name="connsiteX7" fmla="*/ 19050 w 152400"/>
                <a:gd name="connsiteY7" fmla="*/ 76200 h 95250"/>
                <a:gd name="connsiteX8" fmla="*/ 133350 w 152400"/>
                <a:gd name="connsiteY8" fmla="*/ 76200 h 95250"/>
                <a:gd name="connsiteX9" fmla="*/ 85725 w 152400"/>
                <a:gd name="connsiteY9" fmla="*/ 76200 h 95250"/>
                <a:gd name="connsiteX10" fmla="*/ 85725 w 152400"/>
                <a:gd name="connsiteY10" fmla="*/ 19050 h 95250"/>
                <a:gd name="connsiteX11" fmla="*/ 133350 w 152400"/>
                <a:gd name="connsiteY11" fmla="*/ 190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2400" h="95250">
                  <a:moveTo>
                    <a:pt x="152400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52400" y="95250"/>
                  </a:lnTo>
                  <a:close/>
                  <a:moveTo>
                    <a:pt x="19050" y="19050"/>
                  </a:moveTo>
                  <a:lnTo>
                    <a:pt x="66675" y="19050"/>
                  </a:lnTo>
                  <a:lnTo>
                    <a:pt x="66675" y="76200"/>
                  </a:lnTo>
                  <a:lnTo>
                    <a:pt x="19050" y="76200"/>
                  </a:lnTo>
                  <a:close/>
                  <a:moveTo>
                    <a:pt x="133350" y="76200"/>
                  </a:moveTo>
                  <a:lnTo>
                    <a:pt x="85725" y="76200"/>
                  </a:lnTo>
                  <a:lnTo>
                    <a:pt x="85725" y="19050"/>
                  </a:lnTo>
                  <a:lnTo>
                    <a:pt x="13335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36" name="Graphic 34" descr="Tools outline">
            <a:extLst>
              <a:ext uri="{FF2B5EF4-FFF2-40B4-BE49-F238E27FC236}">
                <a16:creationId xmlns:a16="http://schemas.microsoft.com/office/drawing/2014/main" id="{D9D506A4-EE74-2404-1688-282190417507}"/>
              </a:ext>
            </a:extLst>
          </p:cNvPr>
          <p:cNvGrpSpPr/>
          <p:nvPr/>
        </p:nvGrpSpPr>
        <p:grpSpPr>
          <a:xfrm>
            <a:off x="609526" y="4457626"/>
            <a:ext cx="775093" cy="775821"/>
            <a:chOff x="609526" y="4457626"/>
            <a:chExt cx="775093" cy="775821"/>
          </a:xfrm>
          <a:solidFill>
            <a:schemeClr val="bg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B65852B-407D-6F65-DE01-4A9138002EBC}"/>
                </a:ext>
              </a:extLst>
            </p:cNvPr>
            <p:cNvSpPr/>
            <p:nvPr/>
          </p:nvSpPr>
          <p:spPr>
            <a:xfrm>
              <a:off x="1020359" y="4869030"/>
              <a:ext cx="364083" cy="363883"/>
            </a:xfrm>
            <a:custGeom>
              <a:avLst/>
              <a:gdLst>
                <a:gd name="connsiteX0" fmla="*/ 99060 w 364083"/>
                <a:gd name="connsiteY0" fmla="*/ 0 h 363883"/>
                <a:gd name="connsiteX1" fmla="*/ 85592 w 364083"/>
                <a:gd name="connsiteY1" fmla="*/ 13478 h 363883"/>
                <a:gd name="connsiteX2" fmla="*/ 336661 w 364083"/>
                <a:gd name="connsiteY2" fmla="*/ 263985 h 363883"/>
                <a:gd name="connsiteX3" fmla="*/ 330470 w 364083"/>
                <a:gd name="connsiteY3" fmla="*/ 329908 h 363883"/>
                <a:gd name="connsiteX4" fmla="*/ 294370 w 364083"/>
                <a:gd name="connsiteY4" fmla="*/ 344843 h 363883"/>
                <a:gd name="connsiteX5" fmla="*/ 265576 w 364083"/>
                <a:gd name="connsiteY5" fmla="*/ 335566 h 363883"/>
                <a:gd name="connsiteX6" fmla="*/ 260423 w 364083"/>
                <a:gd name="connsiteY6" fmla="*/ 331756 h 363883"/>
                <a:gd name="connsiteX7" fmla="*/ 258337 w 364083"/>
                <a:gd name="connsiteY7" fmla="*/ 329851 h 363883"/>
                <a:gd name="connsiteX8" fmla="*/ 13468 w 364083"/>
                <a:gd name="connsiteY8" fmla="*/ 85592 h 363883"/>
                <a:gd name="connsiteX9" fmla="*/ 0 w 364083"/>
                <a:gd name="connsiteY9" fmla="*/ 99060 h 363883"/>
                <a:gd name="connsiteX10" fmla="*/ 245297 w 364083"/>
                <a:gd name="connsiteY10" fmla="*/ 343262 h 363883"/>
                <a:gd name="connsiteX11" fmla="*/ 254403 w 364083"/>
                <a:gd name="connsiteY11" fmla="*/ 350987 h 363883"/>
                <a:gd name="connsiteX12" fmla="*/ 294408 w 364083"/>
                <a:gd name="connsiteY12" fmla="*/ 363884 h 363883"/>
                <a:gd name="connsiteX13" fmla="*/ 343938 w 364083"/>
                <a:gd name="connsiteY13" fmla="*/ 343367 h 363883"/>
                <a:gd name="connsiteX14" fmla="*/ 351558 w 364083"/>
                <a:gd name="connsiteY14" fmla="*/ 251927 h 363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4083" h="363883">
                  <a:moveTo>
                    <a:pt x="99060" y="0"/>
                  </a:moveTo>
                  <a:lnTo>
                    <a:pt x="85592" y="13478"/>
                  </a:lnTo>
                  <a:lnTo>
                    <a:pt x="336661" y="263985"/>
                  </a:lnTo>
                  <a:cubicBezTo>
                    <a:pt x="349742" y="284832"/>
                    <a:pt x="347203" y="311862"/>
                    <a:pt x="330470" y="329908"/>
                  </a:cubicBezTo>
                  <a:cubicBezTo>
                    <a:pt x="320870" y="339441"/>
                    <a:pt x="307899" y="344806"/>
                    <a:pt x="294370" y="344843"/>
                  </a:cubicBezTo>
                  <a:cubicBezTo>
                    <a:pt x="284032" y="344879"/>
                    <a:pt x="273949" y="341630"/>
                    <a:pt x="265576" y="335566"/>
                  </a:cubicBezTo>
                  <a:cubicBezTo>
                    <a:pt x="265576" y="335566"/>
                    <a:pt x="262414" y="333413"/>
                    <a:pt x="260423" y="331756"/>
                  </a:cubicBezTo>
                  <a:cubicBezTo>
                    <a:pt x="259861" y="331299"/>
                    <a:pt x="258337" y="329851"/>
                    <a:pt x="258337" y="329851"/>
                  </a:cubicBezTo>
                  <a:lnTo>
                    <a:pt x="13468" y="85592"/>
                  </a:lnTo>
                  <a:lnTo>
                    <a:pt x="0" y="99060"/>
                  </a:lnTo>
                  <a:lnTo>
                    <a:pt x="245297" y="343262"/>
                  </a:lnTo>
                  <a:lnTo>
                    <a:pt x="254403" y="350987"/>
                  </a:lnTo>
                  <a:cubicBezTo>
                    <a:pt x="266038" y="359410"/>
                    <a:pt x="280045" y="363926"/>
                    <a:pt x="294408" y="363884"/>
                  </a:cubicBezTo>
                  <a:cubicBezTo>
                    <a:pt x="312983" y="363869"/>
                    <a:pt x="330795" y="356491"/>
                    <a:pt x="343938" y="343367"/>
                  </a:cubicBezTo>
                  <a:cubicBezTo>
                    <a:pt x="367606" y="318445"/>
                    <a:pt x="370774" y="280423"/>
                    <a:pt x="351558" y="2519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4DAE264-A1E6-EEAD-0D2B-C2433024011B}"/>
                </a:ext>
              </a:extLst>
            </p:cNvPr>
            <p:cNvSpPr/>
            <p:nvPr/>
          </p:nvSpPr>
          <p:spPr>
            <a:xfrm>
              <a:off x="609526" y="4457626"/>
              <a:ext cx="775093" cy="775821"/>
            </a:xfrm>
            <a:custGeom>
              <a:avLst/>
              <a:gdLst>
                <a:gd name="connsiteX0" fmla="*/ 644909 w 775093"/>
                <a:gd name="connsiteY0" fmla="*/ 274320 h 775821"/>
                <a:gd name="connsiteX1" fmla="*/ 775092 w 775093"/>
                <a:gd name="connsiteY1" fmla="*/ 145311 h 775821"/>
                <a:gd name="connsiteX2" fmla="*/ 766201 w 775093"/>
                <a:gd name="connsiteY2" fmla="*/ 97546 h 775821"/>
                <a:gd name="connsiteX3" fmla="*/ 689048 w 775093"/>
                <a:gd name="connsiteY3" fmla="*/ 174698 h 775821"/>
                <a:gd name="connsiteX4" fmla="*/ 628088 w 775093"/>
                <a:gd name="connsiteY4" fmla="*/ 158506 h 775821"/>
                <a:gd name="connsiteX5" fmla="*/ 612848 w 775093"/>
                <a:gd name="connsiteY5" fmla="*/ 98498 h 775821"/>
                <a:gd name="connsiteX6" fmla="*/ 690001 w 775093"/>
                <a:gd name="connsiteY6" fmla="*/ 21346 h 775821"/>
                <a:gd name="connsiteX7" fmla="*/ 644900 w 775093"/>
                <a:gd name="connsiteY7" fmla="*/ 13183 h 775821"/>
                <a:gd name="connsiteX8" fmla="*/ 556651 w 775093"/>
                <a:gd name="connsiteY8" fmla="*/ 47063 h 775821"/>
                <a:gd name="connsiteX9" fmla="*/ 518551 w 775093"/>
                <a:gd name="connsiteY9" fmla="*/ 177556 h 775821"/>
                <a:gd name="connsiteX10" fmla="*/ 368265 w 775093"/>
                <a:gd name="connsiteY10" fmla="*/ 327841 h 775821"/>
                <a:gd name="connsiteX11" fmla="*/ 159639 w 775093"/>
                <a:gd name="connsiteY11" fmla="*/ 119453 h 775821"/>
                <a:gd name="connsiteX12" fmla="*/ 135579 w 775093"/>
                <a:gd name="connsiteY12" fmla="*/ 72304 h 775821"/>
                <a:gd name="connsiteX13" fmla="*/ 45415 w 775093"/>
                <a:gd name="connsiteY13" fmla="*/ 0 h 775821"/>
                <a:gd name="connsiteX14" fmla="*/ 0 w 775093"/>
                <a:gd name="connsiteY14" fmla="*/ 45415 h 775821"/>
                <a:gd name="connsiteX15" fmla="*/ 72390 w 775093"/>
                <a:gd name="connsiteY15" fmla="*/ 135588 h 775821"/>
                <a:gd name="connsiteX16" fmla="*/ 119453 w 775093"/>
                <a:gd name="connsiteY16" fmla="*/ 159639 h 775821"/>
                <a:gd name="connsiteX17" fmla="*/ 328051 w 775093"/>
                <a:gd name="connsiteY17" fmla="*/ 367989 h 775821"/>
                <a:gd name="connsiteX18" fmla="*/ 32776 w 775093"/>
                <a:gd name="connsiteY18" fmla="*/ 663331 h 775821"/>
                <a:gd name="connsiteX19" fmla="*/ 14678 w 775093"/>
                <a:gd name="connsiteY19" fmla="*/ 727148 h 775821"/>
                <a:gd name="connsiteX20" fmla="*/ 61351 w 775093"/>
                <a:gd name="connsiteY20" fmla="*/ 773821 h 775821"/>
                <a:gd name="connsiteX21" fmla="*/ 125168 w 775093"/>
                <a:gd name="connsiteY21" fmla="*/ 755723 h 775821"/>
                <a:gd name="connsiteX22" fmla="*/ 610943 w 775093"/>
                <a:gd name="connsiteY22" fmla="*/ 269948 h 775821"/>
                <a:gd name="connsiteX23" fmla="*/ 644909 w 775093"/>
                <a:gd name="connsiteY23" fmla="*/ 274320 h 775821"/>
                <a:gd name="connsiteX24" fmla="*/ 131893 w 775093"/>
                <a:gd name="connsiteY24" fmla="*/ 145104 h 775821"/>
                <a:gd name="connsiteX25" fmla="*/ 84639 w 775093"/>
                <a:gd name="connsiteY25" fmla="*/ 120472 h 775821"/>
                <a:gd name="connsiteX26" fmla="*/ 25584 w 775093"/>
                <a:gd name="connsiteY26" fmla="*/ 46806 h 775821"/>
                <a:gd name="connsiteX27" fmla="*/ 46844 w 775093"/>
                <a:gd name="connsiteY27" fmla="*/ 25546 h 775821"/>
                <a:gd name="connsiteX28" fmla="*/ 120510 w 775093"/>
                <a:gd name="connsiteY28" fmla="*/ 84601 h 775821"/>
                <a:gd name="connsiteX29" fmla="*/ 144037 w 775093"/>
                <a:gd name="connsiteY29" fmla="*/ 130883 h 775821"/>
                <a:gd name="connsiteX30" fmla="*/ 354768 w 775093"/>
                <a:gd name="connsiteY30" fmla="*/ 341290 h 775821"/>
                <a:gd name="connsiteX31" fmla="*/ 341567 w 775093"/>
                <a:gd name="connsiteY31" fmla="*/ 354492 h 775821"/>
                <a:gd name="connsiteX32" fmla="*/ 597475 w 775093"/>
                <a:gd name="connsiteY32" fmla="*/ 256480 h 775821"/>
                <a:gd name="connsiteX33" fmla="*/ 111700 w 775093"/>
                <a:gd name="connsiteY33" fmla="*/ 742255 h 775821"/>
                <a:gd name="connsiteX34" fmla="*/ 77543 w 775093"/>
                <a:gd name="connsiteY34" fmla="*/ 756771 h 775821"/>
                <a:gd name="connsiteX35" fmla="*/ 65980 w 775093"/>
                <a:gd name="connsiteY35" fmla="*/ 755333 h 775821"/>
                <a:gd name="connsiteX36" fmla="*/ 33166 w 775093"/>
                <a:gd name="connsiteY36" fmla="*/ 722528 h 775821"/>
                <a:gd name="connsiteX37" fmla="*/ 45863 w 775093"/>
                <a:gd name="connsiteY37" fmla="*/ 677180 h 775821"/>
                <a:gd name="connsiteX38" fmla="*/ 46063 w 775093"/>
                <a:gd name="connsiteY38" fmla="*/ 676989 h 775821"/>
                <a:gd name="connsiteX39" fmla="*/ 46253 w 775093"/>
                <a:gd name="connsiteY39" fmla="*/ 676799 h 775821"/>
                <a:gd name="connsiteX40" fmla="*/ 532028 w 775093"/>
                <a:gd name="connsiteY40" fmla="*/ 191024 h 775821"/>
                <a:gd name="connsiteX41" fmla="*/ 539744 w 775093"/>
                <a:gd name="connsiteY41" fmla="*/ 183318 h 775821"/>
                <a:gd name="connsiteX42" fmla="*/ 536991 w 775093"/>
                <a:gd name="connsiteY42" fmla="*/ 172793 h 775821"/>
                <a:gd name="connsiteX43" fmla="*/ 569376 w 775093"/>
                <a:gd name="connsiteY43" fmla="*/ 61293 h 775821"/>
                <a:gd name="connsiteX44" fmla="*/ 651748 w 775093"/>
                <a:gd name="connsiteY44" fmla="*/ 32471 h 775821"/>
                <a:gd name="connsiteX45" fmla="*/ 651815 w 775093"/>
                <a:gd name="connsiteY45" fmla="*/ 32642 h 775821"/>
                <a:gd name="connsiteX46" fmla="*/ 591722 w 775093"/>
                <a:gd name="connsiteY46" fmla="*/ 92688 h 775821"/>
                <a:gd name="connsiteX47" fmla="*/ 612381 w 775093"/>
                <a:gd name="connsiteY47" fmla="*/ 174041 h 775821"/>
                <a:gd name="connsiteX48" fmla="*/ 694763 w 775093"/>
                <a:gd name="connsiteY48" fmla="*/ 195948 h 775821"/>
                <a:gd name="connsiteX49" fmla="*/ 755428 w 775093"/>
                <a:gd name="connsiteY49" fmla="*/ 135274 h 775821"/>
                <a:gd name="connsiteX50" fmla="*/ 755599 w 775093"/>
                <a:gd name="connsiteY50" fmla="*/ 135341 h 775821"/>
                <a:gd name="connsiteX51" fmla="*/ 727424 w 775093"/>
                <a:gd name="connsiteY51" fmla="*/ 218961 h 775821"/>
                <a:gd name="connsiteX52" fmla="*/ 644909 w 775093"/>
                <a:gd name="connsiteY52" fmla="*/ 255289 h 775821"/>
                <a:gd name="connsiteX53" fmla="*/ 615734 w 775093"/>
                <a:gd name="connsiteY53" fmla="*/ 251479 h 775821"/>
                <a:gd name="connsiteX54" fmla="*/ 605180 w 775093"/>
                <a:gd name="connsiteY54" fmla="*/ 248736 h 77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775093" h="775821">
                  <a:moveTo>
                    <a:pt x="644909" y="274320"/>
                  </a:moveTo>
                  <a:cubicBezTo>
                    <a:pt x="716483" y="274644"/>
                    <a:pt x="774767" y="216885"/>
                    <a:pt x="775092" y="145311"/>
                  </a:cubicBezTo>
                  <a:cubicBezTo>
                    <a:pt x="775165" y="128971"/>
                    <a:pt x="772149" y="112765"/>
                    <a:pt x="766201" y="97546"/>
                  </a:cubicBezTo>
                  <a:lnTo>
                    <a:pt x="689048" y="174698"/>
                  </a:lnTo>
                  <a:lnTo>
                    <a:pt x="628088" y="158506"/>
                  </a:lnTo>
                  <a:lnTo>
                    <a:pt x="612848" y="98498"/>
                  </a:lnTo>
                  <a:lnTo>
                    <a:pt x="690001" y="21346"/>
                  </a:lnTo>
                  <a:cubicBezTo>
                    <a:pt x="675579" y="15938"/>
                    <a:pt x="660302" y="13173"/>
                    <a:pt x="644900" y="13183"/>
                  </a:cubicBezTo>
                  <a:cubicBezTo>
                    <a:pt x="612320" y="13255"/>
                    <a:pt x="580908" y="25315"/>
                    <a:pt x="556651" y="47063"/>
                  </a:cubicBezTo>
                  <a:cubicBezTo>
                    <a:pt x="520639" y="80070"/>
                    <a:pt x="505957" y="130357"/>
                    <a:pt x="518551" y="177556"/>
                  </a:cubicBezTo>
                  <a:lnTo>
                    <a:pt x="368265" y="327841"/>
                  </a:lnTo>
                  <a:lnTo>
                    <a:pt x="159639" y="119453"/>
                  </a:lnTo>
                  <a:lnTo>
                    <a:pt x="135579" y="72304"/>
                  </a:lnTo>
                  <a:lnTo>
                    <a:pt x="45415" y="0"/>
                  </a:lnTo>
                  <a:lnTo>
                    <a:pt x="0" y="45415"/>
                  </a:lnTo>
                  <a:lnTo>
                    <a:pt x="72390" y="135588"/>
                  </a:lnTo>
                  <a:lnTo>
                    <a:pt x="119453" y="159639"/>
                  </a:lnTo>
                  <a:lnTo>
                    <a:pt x="328051" y="367989"/>
                  </a:lnTo>
                  <a:lnTo>
                    <a:pt x="32776" y="663331"/>
                  </a:lnTo>
                  <a:cubicBezTo>
                    <a:pt x="15727" y="679814"/>
                    <a:pt x="8820" y="704169"/>
                    <a:pt x="14678" y="727148"/>
                  </a:cubicBezTo>
                  <a:cubicBezTo>
                    <a:pt x="20482" y="750098"/>
                    <a:pt x="38401" y="768017"/>
                    <a:pt x="61351" y="773821"/>
                  </a:cubicBezTo>
                  <a:cubicBezTo>
                    <a:pt x="84328" y="779587"/>
                    <a:pt x="108638" y="772693"/>
                    <a:pt x="125168" y="755723"/>
                  </a:cubicBezTo>
                  <a:lnTo>
                    <a:pt x="610943" y="269948"/>
                  </a:lnTo>
                  <a:cubicBezTo>
                    <a:pt x="622034" y="272841"/>
                    <a:pt x="633448" y="274310"/>
                    <a:pt x="644909" y="274320"/>
                  </a:cubicBezTo>
                  <a:close/>
                  <a:moveTo>
                    <a:pt x="131893" y="145104"/>
                  </a:moveTo>
                  <a:lnTo>
                    <a:pt x="84639" y="120472"/>
                  </a:lnTo>
                  <a:lnTo>
                    <a:pt x="25584" y="46806"/>
                  </a:lnTo>
                  <a:lnTo>
                    <a:pt x="46844" y="25546"/>
                  </a:lnTo>
                  <a:lnTo>
                    <a:pt x="120510" y="84601"/>
                  </a:lnTo>
                  <a:lnTo>
                    <a:pt x="144037" y="130883"/>
                  </a:lnTo>
                  <a:lnTo>
                    <a:pt x="354768" y="341290"/>
                  </a:lnTo>
                  <a:lnTo>
                    <a:pt x="341567" y="354492"/>
                  </a:lnTo>
                  <a:close/>
                  <a:moveTo>
                    <a:pt x="597475" y="256480"/>
                  </a:moveTo>
                  <a:lnTo>
                    <a:pt x="111700" y="742255"/>
                  </a:lnTo>
                  <a:cubicBezTo>
                    <a:pt x="102708" y="751458"/>
                    <a:pt x="90409" y="756684"/>
                    <a:pt x="77543" y="756771"/>
                  </a:cubicBezTo>
                  <a:cubicBezTo>
                    <a:pt x="73644" y="756771"/>
                    <a:pt x="69760" y="756287"/>
                    <a:pt x="65980" y="755333"/>
                  </a:cubicBezTo>
                  <a:cubicBezTo>
                    <a:pt x="49881" y="751195"/>
                    <a:pt x="37308" y="738626"/>
                    <a:pt x="33166" y="722528"/>
                  </a:cubicBezTo>
                  <a:cubicBezTo>
                    <a:pt x="29042" y="706230"/>
                    <a:pt x="33876" y="688967"/>
                    <a:pt x="45863" y="677180"/>
                  </a:cubicBezTo>
                  <a:lnTo>
                    <a:pt x="46063" y="676989"/>
                  </a:lnTo>
                  <a:lnTo>
                    <a:pt x="46253" y="676799"/>
                  </a:lnTo>
                  <a:lnTo>
                    <a:pt x="532028" y="191024"/>
                  </a:lnTo>
                  <a:lnTo>
                    <a:pt x="539744" y="183318"/>
                  </a:lnTo>
                  <a:lnTo>
                    <a:pt x="536991" y="172793"/>
                  </a:lnTo>
                  <a:cubicBezTo>
                    <a:pt x="526005" y="132494"/>
                    <a:pt x="538510" y="89437"/>
                    <a:pt x="569376" y="61293"/>
                  </a:cubicBezTo>
                  <a:cubicBezTo>
                    <a:pt x="591870" y="41051"/>
                    <a:pt x="621541" y="30669"/>
                    <a:pt x="651748" y="32471"/>
                  </a:cubicBezTo>
                  <a:lnTo>
                    <a:pt x="651815" y="32642"/>
                  </a:lnTo>
                  <a:lnTo>
                    <a:pt x="591722" y="92688"/>
                  </a:lnTo>
                  <a:lnTo>
                    <a:pt x="612381" y="174041"/>
                  </a:lnTo>
                  <a:lnTo>
                    <a:pt x="694763" y="195948"/>
                  </a:lnTo>
                  <a:lnTo>
                    <a:pt x="755428" y="135274"/>
                  </a:lnTo>
                  <a:cubicBezTo>
                    <a:pt x="755513" y="135188"/>
                    <a:pt x="755590" y="135217"/>
                    <a:pt x="755599" y="135341"/>
                  </a:cubicBezTo>
                  <a:cubicBezTo>
                    <a:pt x="757972" y="165886"/>
                    <a:pt x="747798" y="196080"/>
                    <a:pt x="727424" y="218961"/>
                  </a:cubicBezTo>
                  <a:cubicBezTo>
                    <a:pt x="706294" y="242194"/>
                    <a:pt x="676314" y="255393"/>
                    <a:pt x="644909" y="255289"/>
                  </a:cubicBezTo>
                  <a:cubicBezTo>
                    <a:pt x="635062" y="255262"/>
                    <a:pt x="625258" y="253982"/>
                    <a:pt x="615734" y="251479"/>
                  </a:cubicBezTo>
                  <a:lnTo>
                    <a:pt x="605180" y="2487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2F421A4-11F0-2CFD-798E-47C04E39DED4}"/>
                </a:ext>
              </a:extLst>
            </p:cNvPr>
            <p:cNvSpPr/>
            <p:nvPr/>
          </p:nvSpPr>
          <p:spPr>
            <a:xfrm>
              <a:off x="666105" y="5145722"/>
              <a:ext cx="43586" cy="43586"/>
            </a:xfrm>
            <a:custGeom>
              <a:avLst/>
              <a:gdLst>
                <a:gd name="connsiteX0" fmla="*/ 21803 w 43586"/>
                <a:gd name="connsiteY0" fmla="*/ 0 h 43586"/>
                <a:gd name="connsiteX1" fmla="*/ 0 w 43586"/>
                <a:gd name="connsiteY1" fmla="*/ 21784 h 43586"/>
                <a:gd name="connsiteX2" fmla="*/ 21784 w 43586"/>
                <a:gd name="connsiteY2" fmla="*/ 43586 h 43586"/>
                <a:gd name="connsiteX3" fmla="*/ 43586 w 43586"/>
                <a:gd name="connsiteY3" fmla="*/ 21803 h 43586"/>
                <a:gd name="connsiteX4" fmla="*/ 43586 w 43586"/>
                <a:gd name="connsiteY4" fmla="*/ 21793 h 43586"/>
                <a:gd name="connsiteX5" fmla="*/ 21803 w 43586"/>
                <a:gd name="connsiteY5" fmla="*/ 0 h 43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586" h="43586">
                  <a:moveTo>
                    <a:pt x="21803" y="0"/>
                  </a:moveTo>
                  <a:cubicBezTo>
                    <a:pt x="9767" y="-5"/>
                    <a:pt x="6" y="9748"/>
                    <a:pt x="0" y="21784"/>
                  </a:cubicBezTo>
                  <a:cubicBezTo>
                    <a:pt x="-6" y="33819"/>
                    <a:pt x="9748" y="43581"/>
                    <a:pt x="21784" y="43586"/>
                  </a:cubicBezTo>
                  <a:cubicBezTo>
                    <a:pt x="33819" y="43592"/>
                    <a:pt x="43581" y="33838"/>
                    <a:pt x="43586" y="21803"/>
                  </a:cubicBezTo>
                  <a:cubicBezTo>
                    <a:pt x="43586" y="21800"/>
                    <a:pt x="43586" y="21796"/>
                    <a:pt x="43586" y="21793"/>
                  </a:cubicBezTo>
                  <a:cubicBezTo>
                    <a:pt x="43586" y="9761"/>
                    <a:pt x="33835" y="6"/>
                    <a:pt x="2180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42" name="Graphic 40" descr="Brain outline">
            <a:extLst>
              <a:ext uri="{FF2B5EF4-FFF2-40B4-BE49-F238E27FC236}">
                <a16:creationId xmlns:a16="http://schemas.microsoft.com/office/drawing/2014/main" id="{64229763-08B4-5045-9A84-C4562FFC2064}"/>
              </a:ext>
            </a:extLst>
          </p:cNvPr>
          <p:cNvGrpSpPr/>
          <p:nvPr/>
        </p:nvGrpSpPr>
        <p:grpSpPr>
          <a:xfrm>
            <a:off x="610246" y="5847174"/>
            <a:ext cx="761780" cy="648875"/>
            <a:chOff x="610246" y="5847174"/>
            <a:chExt cx="761780" cy="648875"/>
          </a:xfrm>
          <a:solidFill>
            <a:schemeClr val="bg1"/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380BCBD-DABF-7D75-9129-6CEE60CBBE24}"/>
                </a:ext>
              </a:extLst>
            </p:cNvPr>
            <p:cNvSpPr/>
            <p:nvPr/>
          </p:nvSpPr>
          <p:spPr>
            <a:xfrm>
              <a:off x="610246" y="5847174"/>
              <a:ext cx="761780" cy="648875"/>
            </a:xfrm>
            <a:custGeom>
              <a:avLst/>
              <a:gdLst>
                <a:gd name="connsiteX0" fmla="*/ 737541 w 761780"/>
                <a:gd name="connsiteY0" fmla="*/ 260255 h 648875"/>
                <a:gd name="connsiteX1" fmla="*/ 743256 w 761780"/>
                <a:gd name="connsiteY1" fmla="*/ 225965 h 648875"/>
                <a:gd name="connsiteX2" fmla="*/ 651816 w 761780"/>
                <a:gd name="connsiteY2" fmla="*/ 115475 h 648875"/>
                <a:gd name="connsiteX3" fmla="*/ 543231 w 761780"/>
                <a:gd name="connsiteY3" fmla="*/ 38323 h 648875"/>
                <a:gd name="connsiteX4" fmla="*/ 516561 w 761780"/>
                <a:gd name="connsiteY4" fmla="*/ 41180 h 648875"/>
                <a:gd name="connsiteX5" fmla="*/ 436551 w 761780"/>
                <a:gd name="connsiteY5" fmla="*/ 223 h 648875"/>
                <a:gd name="connsiteX6" fmla="*/ 429276 w 761780"/>
                <a:gd name="connsiteY6" fmla="*/ 2 h 648875"/>
                <a:gd name="connsiteX7" fmla="*/ 351778 w 761780"/>
                <a:gd name="connsiteY7" fmla="*/ 29750 h 648875"/>
                <a:gd name="connsiteX8" fmla="*/ 285597 w 761780"/>
                <a:gd name="connsiteY8" fmla="*/ 9358 h 648875"/>
                <a:gd name="connsiteX9" fmla="*/ 178423 w 761780"/>
                <a:gd name="connsiteY9" fmla="*/ 84995 h 648875"/>
                <a:gd name="connsiteX10" fmla="*/ 171756 w 761780"/>
                <a:gd name="connsiteY10" fmla="*/ 84995 h 648875"/>
                <a:gd name="connsiteX11" fmla="*/ 57456 w 761780"/>
                <a:gd name="connsiteY11" fmla="*/ 197390 h 648875"/>
                <a:gd name="connsiteX12" fmla="*/ 57456 w 761780"/>
                <a:gd name="connsiteY12" fmla="*/ 203105 h 648875"/>
                <a:gd name="connsiteX13" fmla="*/ 306 w 761780"/>
                <a:gd name="connsiteY13" fmla="*/ 308833 h 648875"/>
                <a:gd name="connsiteX14" fmla="*/ 118416 w 761780"/>
                <a:gd name="connsiteY14" fmla="*/ 413608 h 648875"/>
                <a:gd name="connsiteX15" fmla="*/ 266053 w 761780"/>
                <a:gd name="connsiteY15" fmla="*/ 413608 h 648875"/>
                <a:gd name="connsiteX16" fmla="*/ 381306 w 761780"/>
                <a:gd name="connsiteY16" fmla="*/ 526955 h 648875"/>
                <a:gd name="connsiteX17" fmla="*/ 381306 w 761780"/>
                <a:gd name="connsiteY17" fmla="*/ 648875 h 648875"/>
                <a:gd name="connsiteX18" fmla="*/ 400356 w 761780"/>
                <a:gd name="connsiteY18" fmla="*/ 648722 h 648875"/>
                <a:gd name="connsiteX19" fmla="*/ 400356 w 761780"/>
                <a:gd name="connsiteY19" fmla="*/ 526667 h 648875"/>
                <a:gd name="connsiteX20" fmla="*/ 266053 w 761780"/>
                <a:gd name="connsiteY20" fmla="*/ 394558 h 648875"/>
                <a:gd name="connsiteX21" fmla="*/ 118416 w 761780"/>
                <a:gd name="connsiteY21" fmla="*/ 394558 h 648875"/>
                <a:gd name="connsiteX22" fmla="*/ 19316 w 761780"/>
                <a:gd name="connsiteY22" fmla="*/ 307594 h 648875"/>
                <a:gd name="connsiteX23" fmla="*/ 66636 w 761780"/>
                <a:gd name="connsiteY23" fmla="*/ 219798 h 648875"/>
                <a:gd name="connsiteX24" fmla="*/ 76506 w 761780"/>
                <a:gd name="connsiteY24" fmla="*/ 214368 h 648875"/>
                <a:gd name="connsiteX25" fmla="*/ 76506 w 761780"/>
                <a:gd name="connsiteY25" fmla="*/ 203105 h 648875"/>
                <a:gd name="connsiteX26" fmla="*/ 76506 w 761780"/>
                <a:gd name="connsiteY26" fmla="*/ 197676 h 648875"/>
                <a:gd name="connsiteX27" fmla="*/ 171756 w 761780"/>
                <a:gd name="connsiteY27" fmla="*/ 104045 h 648875"/>
                <a:gd name="connsiteX28" fmla="*/ 191798 w 761780"/>
                <a:gd name="connsiteY28" fmla="*/ 104045 h 648875"/>
                <a:gd name="connsiteX29" fmla="*/ 196341 w 761780"/>
                <a:gd name="connsiteY29" fmla="*/ 91465 h 648875"/>
                <a:gd name="connsiteX30" fmla="*/ 285597 w 761780"/>
                <a:gd name="connsiteY30" fmla="*/ 28409 h 648875"/>
                <a:gd name="connsiteX31" fmla="*/ 341094 w 761780"/>
                <a:gd name="connsiteY31" fmla="*/ 45523 h 648875"/>
                <a:gd name="connsiteX32" fmla="*/ 353555 w 761780"/>
                <a:gd name="connsiteY32" fmla="*/ 53964 h 648875"/>
                <a:gd name="connsiteX33" fmla="*/ 364650 w 761780"/>
                <a:gd name="connsiteY33" fmla="*/ 43795 h 648875"/>
                <a:gd name="connsiteX34" fmla="*/ 429276 w 761780"/>
                <a:gd name="connsiteY34" fmla="*/ 19052 h 648875"/>
                <a:gd name="connsiteX35" fmla="*/ 435087 w 761780"/>
                <a:gd name="connsiteY35" fmla="*/ 19219 h 648875"/>
                <a:gd name="connsiteX36" fmla="*/ 501974 w 761780"/>
                <a:gd name="connsiteY36" fmla="*/ 53433 h 648875"/>
                <a:gd name="connsiteX37" fmla="*/ 509408 w 761780"/>
                <a:gd name="connsiteY37" fmla="*/ 62284 h 648875"/>
                <a:gd name="connsiteX38" fmla="*/ 520693 w 761780"/>
                <a:gd name="connsiteY38" fmla="*/ 59777 h 648875"/>
                <a:gd name="connsiteX39" fmla="*/ 543231 w 761780"/>
                <a:gd name="connsiteY39" fmla="*/ 57373 h 648875"/>
                <a:gd name="connsiteX40" fmla="*/ 633818 w 761780"/>
                <a:gd name="connsiteY40" fmla="*/ 121720 h 648875"/>
                <a:gd name="connsiteX41" fmla="*/ 637391 w 761780"/>
                <a:gd name="connsiteY41" fmla="*/ 132019 h 648875"/>
                <a:gd name="connsiteX42" fmla="*/ 648080 w 761780"/>
                <a:gd name="connsiteY42" fmla="*/ 134157 h 648875"/>
                <a:gd name="connsiteX43" fmla="*/ 724206 w 761780"/>
                <a:gd name="connsiteY43" fmla="*/ 225965 h 648875"/>
                <a:gd name="connsiteX44" fmla="*/ 719469 w 761780"/>
                <a:gd name="connsiteY44" fmla="*/ 254229 h 648875"/>
                <a:gd name="connsiteX45" fmla="*/ 716190 w 761780"/>
                <a:gd name="connsiteY45" fmla="*/ 264065 h 648875"/>
                <a:gd name="connsiteX46" fmla="*/ 722667 w 761780"/>
                <a:gd name="connsiteY46" fmla="*/ 272161 h 648875"/>
                <a:gd name="connsiteX47" fmla="*/ 726629 w 761780"/>
                <a:gd name="connsiteY47" fmla="*/ 381836 h 648875"/>
                <a:gd name="connsiteX48" fmla="*/ 723396 w 761780"/>
                <a:gd name="connsiteY48" fmla="*/ 386520 h 648875"/>
                <a:gd name="connsiteX49" fmla="*/ 723261 w 761780"/>
                <a:gd name="connsiteY49" fmla="*/ 392210 h 648875"/>
                <a:gd name="connsiteX50" fmla="*/ 723236 w 761780"/>
                <a:gd name="connsiteY50" fmla="*/ 393792 h 648875"/>
                <a:gd name="connsiteX51" fmla="*/ 722683 w 761780"/>
                <a:gd name="connsiteY51" fmla="*/ 401259 h 648875"/>
                <a:gd name="connsiteX52" fmla="*/ 632016 w 761780"/>
                <a:gd name="connsiteY52" fmla="*/ 497990 h 648875"/>
                <a:gd name="connsiteX53" fmla="*/ 631260 w 761780"/>
                <a:gd name="connsiteY53" fmla="*/ 498154 h 648875"/>
                <a:gd name="connsiteX54" fmla="*/ 551327 w 761780"/>
                <a:gd name="connsiteY54" fmla="*/ 629825 h 648875"/>
                <a:gd name="connsiteX55" fmla="*/ 550515 w 761780"/>
                <a:gd name="connsiteY55" fmla="*/ 648875 h 648875"/>
                <a:gd name="connsiteX56" fmla="*/ 569901 w 761780"/>
                <a:gd name="connsiteY56" fmla="*/ 648875 h 648875"/>
                <a:gd name="connsiteX57" fmla="*/ 636576 w 761780"/>
                <a:gd name="connsiteY57" fmla="*/ 516478 h 648875"/>
                <a:gd name="connsiteX58" fmla="*/ 741351 w 761780"/>
                <a:gd name="connsiteY58" fmla="*/ 405035 h 648875"/>
                <a:gd name="connsiteX59" fmla="*/ 742303 w 761780"/>
                <a:gd name="connsiteY59" fmla="*/ 392653 h 648875"/>
                <a:gd name="connsiteX60" fmla="*/ 737541 w 761780"/>
                <a:gd name="connsiteY60" fmla="*/ 260255 h 64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761780" h="648875">
                  <a:moveTo>
                    <a:pt x="737541" y="260255"/>
                  </a:moveTo>
                  <a:cubicBezTo>
                    <a:pt x="741287" y="249209"/>
                    <a:pt x="743217" y="237629"/>
                    <a:pt x="743256" y="225965"/>
                  </a:cubicBezTo>
                  <a:cubicBezTo>
                    <a:pt x="742970" y="172061"/>
                    <a:pt x="704715" y="125836"/>
                    <a:pt x="651816" y="115475"/>
                  </a:cubicBezTo>
                  <a:cubicBezTo>
                    <a:pt x="636005" y="69063"/>
                    <a:pt x="592261" y="37981"/>
                    <a:pt x="543231" y="38323"/>
                  </a:cubicBezTo>
                  <a:cubicBezTo>
                    <a:pt x="534265" y="38331"/>
                    <a:pt x="525325" y="39288"/>
                    <a:pt x="516561" y="41180"/>
                  </a:cubicBezTo>
                  <a:cubicBezTo>
                    <a:pt x="496248" y="17623"/>
                    <a:pt x="467539" y="2927"/>
                    <a:pt x="436551" y="223"/>
                  </a:cubicBezTo>
                  <a:cubicBezTo>
                    <a:pt x="434119" y="76"/>
                    <a:pt x="431694" y="3"/>
                    <a:pt x="429276" y="2"/>
                  </a:cubicBezTo>
                  <a:cubicBezTo>
                    <a:pt x="400627" y="-153"/>
                    <a:pt x="372966" y="10466"/>
                    <a:pt x="351778" y="29750"/>
                  </a:cubicBezTo>
                  <a:cubicBezTo>
                    <a:pt x="332245" y="16505"/>
                    <a:pt x="309197" y="9403"/>
                    <a:pt x="285597" y="9358"/>
                  </a:cubicBezTo>
                  <a:cubicBezTo>
                    <a:pt x="237470" y="9365"/>
                    <a:pt x="194554" y="39652"/>
                    <a:pt x="178423" y="84995"/>
                  </a:cubicBezTo>
                  <a:lnTo>
                    <a:pt x="171756" y="84995"/>
                  </a:lnTo>
                  <a:cubicBezTo>
                    <a:pt x="109216" y="84619"/>
                    <a:pt x="58131" y="134854"/>
                    <a:pt x="57456" y="197390"/>
                  </a:cubicBezTo>
                  <a:lnTo>
                    <a:pt x="57456" y="203105"/>
                  </a:lnTo>
                  <a:cubicBezTo>
                    <a:pt x="19408" y="224177"/>
                    <a:pt x="-2906" y="265458"/>
                    <a:pt x="306" y="308833"/>
                  </a:cubicBezTo>
                  <a:cubicBezTo>
                    <a:pt x="4116" y="368840"/>
                    <a:pt x="57456" y="413608"/>
                    <a:pt x="118416" y="413608"/>
                  </a:cubicBezTo>
                  <a:lnTo>
                    <a:pt x="266053" y="413608"/>
                  </a:lnTo>
                  <a:cubicBezTo>
                    <a:pt x="328967" y="413605"/>
                    <a:pt x="380260" y="464050"/>
                    <a:pt x="381306" y="526955"/>
                  </a:cubicBezTo>
                  <a:lnTo>
                    <a:pt x="381306" y="648875"/>
                  </a:lnTo>
                  <a:lnTo>
                    <a:pt x="400356" y="648722"/>
                  </a:lnTo>
                  <a:lnTo>
                    <a:pt x="400356" y="526667"/>
                  </a:lnTo>
                  <a:cubicBezTo>
                    <a:pt x="398891" y="453466"/>
                    <a:pt x="339268" y="394817"/>
                    <a:pt x="266053" y="394558"/>
                  </a:cubicBezTo>
                  <a:lnTo>
                    <a:pt x="118416" y="394558"/>
                  </a:lnTo>
                  <a:cubicBezTo>
                    <a:pt x="65941" y="394558"/>
                    <a:pt x="22413" y="356372"/>
                    <a:pt x="19316" y="307594"/>
                  </a:cubicBezTo>
                  <a:cubicBezTo>
                    <a:pt x="16502" y="271580"/>
                    <a:pt x="35006" y="237248"/>
                    <a:pt x="66636" y="219798"/>
                  </a:cubicBezTo>
                  <a:lnTo>
                    <a:pt x="76506" y="214368"/>
                  </a:lnTo>
                  <a:lnTo>
                    <a:pt x="76506" y="203105"/>
                  </a:lnTo>
                  <a:lnTo>
                    <a:pt x="76506" y="197676"/>
                  </a:lnTo>
                  <a:cubicBezTo>
                    <a:pt x="76953" y="145518"/>
                    <a:pt x="119598" y="103598"/>
                    <a:pt x="171756" y="104045"/>
                  </a:cubicBezTo>
                  <a:lnTo>
                    <a:pt x="191798" y="104045"/>
                  </a:lnTo>
                  <a:lnTo>
                    <a:pt x="196341" y="91465"/>
                  </a:lnTo>
                  <a:cubicBezTo>
                    <a:pt x="209746" y="53671"/>
                    <a:pt x="245496" y="28415"/>
                    <a:pt x="285597" y="28409"/>
                  </a:cubicBezTo>
                  <a:cubicBezTo>
                    <a:pt x="305394" y="28415"/>
                    <a:pt x="324732" y="34377"/>
                    <a:pt x="341094" y="45523"/>
                  </a:cubicBezTo>
                  <a:lnTo>
                    <a:pt x="353555" y="53964"/>
                  </a:lnTo>
                  <a:lnTo>
                    <a:pt x="364650" y="43795"/>
                  </a:lnTo>
                  <a:cubicBezTo>
                    <a:pt x="382328" y="27735"/>
                    <a:pt x="405393" y="18904"/>
                    <a:pt x="429276" y="19052"/>
                  </a:cubicBezTo>
                  <a:cubicBezTo>
                    <a:pt x="431208" y="19052"/>
                    <a:pt x="433144" y="19108"/>
                    <a:pt x="435087" y="19219"/>
                  </a:cubicBezTo>
                  <a:cubicBezTo>
                    <a:pt x="460977" y="21513"/>
                    <a:pt x="484962" y="33782"/>
                    <a:pt x="501974" y="53433"/>
                  </a:cubicBezTo>
                  <a:lnTo>
                    <a:pt x="509408" y="62284"/>
                  </a:lnTo>
                  <a:lnTo>
                    <a:pt x="520693" y="59777"/>
                  </a:lnTo>
                  <a:cubicBezTo>
                    <a:pt x="528101" y="58192"/>
                    <a:pt x="535654" y="57387"/>
                    <a:pt x="543231" y="57373"/>
                  </a:cubicBezTo>
                  <a:cubicBezTo>
                    <a:pt x="584160" y="56991"/>
                    <a:pt x="620701" y="82947"/>
                    <a:pt x="633818" y="121720"/>
                  </a:cubicBezTo>
                  <a:lnTo>
                    <a:pt x="637391" y="132019"/>
                  </a:lnTo>
                  <a:lnTo>
                    <a:pt x="648080" y="134157"/>
                  </a:lnTo>
                  <a:cubicBezTo>
                    <a:pt x="692039" y="142797"/>
                    <a:pt x="723854" y="181166"/>
                    <a:pt x="724206" y="225965"/>
                  </a:cubicBezTo>
                  <a:cubicBezTo>
                    <a:pt x="724158" y="235580"/>
                    <a:pt x="722558" y="245124"/>
                    <a:pt x="719469" y="254229"/>
                  </a:cubicBezTo>
                  <a:lnTo>
                    <a:pt x="716190" y="264065"/>
                  </a:lnTo>
                  <a:lnTo>
                    <a:pt x="722667" y="272161"/>
                  </a:lnTo>
                  <a:cubicBezTo>
                    <a:pt x="747860" y="303908"/>
                    <a:pt x="749465" y="348354"/>
                    <a:pt x="726629" y="381836"/>
                  </a:cubicBezTo>
                  <a:lnTo>
                    <a:pt x="723396" y="386520"/>
                  </a:lnTo>
                  <a:lnTo>
                    <a:pt x="723261" y="392210"/>
                  </a:lnTo>
                  <a:lnTo>
                    <a:pt x="723236" y="393792"/>
                  </a:lnTo>
                  <a:cubicBezTo>
                    <a:pt x="723280" y="396292"/>
                    <a:pt x="723095" y="398792"/>
                    <a:pt x="722683" y="401259"/>
                  </a:cubicBezTo>
                  <a:cubicBezTo>
                    <a:pt x="709810" y="464764"/>
                    <a:pt x="647584" y="493795"/>
                    <a:pt x="632016" y="497990"/>
                  </a:cubicBezTo>
                  <a:lnTo>
                    <a:pt x="631260" y="498154"/>
                  </a:lnTo>
                  <a:cubicBezTo>
                    <a:pt x="602942" y="504177"/>
                    <a:pt x="556534" y="529495"/>
                    <a:pt x="551327" y="629825"/>
                  </a:cubicBezTo>
                  <a:lnTo>
                    <a:pt x="550515" y="648875"/>
                  </a:lnTo>
                  <a:lnTo>
                    <a:pt x="569901" y="648875"/>
                  </a:lnTo>
                  <a:cubicBezTo>
                    <a:pt x="569901" y="525050"/>
                    <a:pt x="628956" y="518383"/>
                    <a:pt x="636576" y="516478"/>
                  </a:cubicBezTo>
                  <a:cubicBezTo>
                    <a:pt x="661341" y="509810"/>
                    <a:pt x="727063" y="475520"/>
                    <a:pt x="741351" y="405035"/>
                  </a:cubicBezTo>
                  <a:cubicBezTo>
                    <a:pt x="742061" y="400947"/>
                    <a:pt x="742380" y="396801"/>
                    <a:pt x="742303" y="392653"/>
                  </a:cubicBezTo>
                  <a:cubicBezTo>
                    <a:pt x="769936" y="352255"/>
                    <a:pt x="768005" y="298563"/>
                    <a:pt x="737541" y="2602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234AFB7-3D83-6EF0-6260-B4FCDE1198DA}"/>
                </a:ext>
              </a:extLst>
            </p:cNvPr>
            <p:cNvSpPr/>
            <p:nvPr/>
          </p:nvSpPr>
          <p:spPr>
            <a:xfrm>
              <a:off x="715357" y="5922167"/>
              <a:ext cx="569330" cy="573882"/>
            </a:xfrm>
            <a:custGeom>
              <a:avLst/>
              <a:gdLst>
                <a:gd name="connsiteX0" fmla="*/ 512530 w 569330"/>
                <a:gd name="connsiteY0" fmla="*/ 228064 h 573882"/>
                <a:gd name="connsiteX1" fmla="*/ 547430 w 569330"/>
                <a:gd name="connsiteY1" fmla="*/ 197870 h 573882"/>
                <a:gd name="connsiteX2" fmla="*/ 569262 w 569330"/>
                <a:gd name="connsiteY2" fmla="*/ 134719 h 573882"/>
                <a:gd name="connsiteX3" fmla="*/ 560938 w 569330"/>
                <a:gd name="connsiteY3" fmla="*/ 124127 h 573882"/>
                <a:gd name="connsiteX4" fmla="*/ 550346 w 569330"/>
                <a:gd name="connsiteY4" fmla="*/ 132451 h 573882"/>
                <a:gd name="connsiteX5" fmla="*/ 532166 w 569330"/>
                <a:gd name="connsiteY5" fmla="*/ 186469 h 573882"/>
                <a:gd name="connsiteX6" fmla="*/ 512436 w 569330"/>
                <a:gd name="connsiteY6" fmla="*/ 204847 h 573882"/>
                <a:gd name="connsiteX7" fmla="*/ 473133 w 569330"/>
                <a:gd name="connsiteY7" fmla="*/ 124703 h 573882"/>
                <a:gd name="connsiteX8" fmla="*/ 432762 w 569330"/>
                <a:gd name="connsiteY8" fmla="*/ 99252 h 573882"/>
                <a:gd name="connsiteX9" fmla="*/ 444437 w 569330"/>
                <a:gd name="connsiteY9" fmla="*/ 75927 h 573882"/>
                <a:gd name="connsiteX10" fmla="*/ 473412 w 569330"/>
                <a:gd name="connsiteY10" fmla="*/ 58029 h 573882"/>
                <a:gd name="connsiteX11" fmla="*/ 480284 w 569330"/>
                <a:gd name="connsiteY11" fmla="*/ 46443 h 573882"/>
                <a:gd name="connsiteX12" fmla="*/ 468699 w 569330"/>
                <a:gd name="connsiteY12" fmla="*/ 39571 h 573882"/>
                <a:gd name="connsiteX13" fmla="*/ 468546 w 569330"/>
                <a:gd name="connsiteY13" fmla="*/ 39611 h 573882"/>
                <a:gd name="connsiteX14" fmla="*/ 429893 w 569330"/>
                <a:gd name="connsiteY14" fmla="*/ 63622 h 573882"/>
                <a:gd name="connsiteX15" fmla="*/ 415041 w 569330"/>
                <a:gd name="connsiteY15" fmla="*/ 92101 h 573882"/>
                <a:gd name="connsiteX16" fmla="*/ 395755 w 569330"/>
                <a:gd name="connsiteY16" fmla="*/ 85815 h 573882"/>
                <a:gd name="connsiteX17" fmla="*/ 343861 w 569330"/>
                <a:gd name="connsiteY17" fmla="*/ 63907 h 573882"/>
                <a:gd name="connsiteX18" fmla="*/ 321909 w 569330"/>
                <a:gd name="connsiteY18" fmla="*/ 22647 h 573882"/>
                <a:gd name="connsiteX19" fmla="*/ 322151 w 569330"/>
                <a:gd name="connsiteY19" fmla="*/ 9610 h 573882"/>
                <a:gd name="connsiteX20" fmla="*/ 312711 w 569330"/>
                <a:gd name="connsiteY20" fmla="*/ 0 h 573882"/>
                <a:gd name="connsiteX21" fmla="*/ 303101 w 569330"/>
                <a:gd name="connsiteY21" fmla="*/ 9441 h 573882"/>
                <a:gd name="connsiteX22" fmla="*/ 302868 w 569330"/>
                <a:gd name="connsiteY22" fmla="*/ 22124 h 573882"/>
                <a:gd name="connsiteX23" fmla="*/ 332829 w 569330"/>
                <a:gd name="connsiteY23" fmla="*/ 79440 h 573882"/>
                <a:gd name="connsiteX24" fmla="*/ 345688 w 569330"/>
                <a:gd name="connsiteY24" fmla="*/ 87258 h 573882"/>
                <a:gd name="connsiteX25" fmla="*/ 304676 w 569330"/>
                <a:gd name="connsiteY25" fmla="*/ 97365 h 573882"/>
                <a:gd name="connsiteX26" fmla="*/ 192375 w 569330"/>
                <a:gd name="connsiteY26" fmla="*/ 94498 h 573882"/>
                <a:gd name="connsiteX27" fmla="*/ 131080 w 569330"/>
                <a:gd name="connsiteY27" fmla="*/ 43043 h 573882"/>
                <a:gd name="connsiteX28" fmla="*/ 118211 w 569330"/>
                <a:gd name="connsiteY28" fmla="*/ 39062 h 573882"/>
                <a:gd name="connsiteX29" fmla="*/ 114126 w 569330"/>
                <a:gd name="connsiteY29" fmla="*/ 51726 h 573882"/>
                <a:gd name="connsiteX30" fmla="*/ 186660 w 569330"/>
                <a:gd name="connsiteY30" fmla="*/ 112674 h 573882"/>
                <a:gd name="connsiteX31" fmla="*/ 189569 w 569330"/>
                <a:gd name="connsiteY31" fmla="*/ 113441 h 573882"/>
                <a:gd name="connsiteX32" fmla="*/ 153703 w 569330"/>
                <a:gd name="connsiteY32" fmla="*/ 141924 h 573882"/>
                <a:gd name="connsiteX33" fmla="*/ 53749 w 569330"/>
                <a:gd name="connsiteY33" fmla="*/ 156878 h 573882"/>
                <a:gd name="connsiteX34" fmla="*/ 15797 w 569330"/>
                <a:gd name="connsiteY34" fmla="*/ 137883 h 573882"/>
                <a:gd name="connsiteX35" fmla="*/ 2357 w 569330"/>
                <a:gd name="connsiteY35" fmla="*/ 138780 h 573882"/>
                <a:gd name="connsiteX36" fmla="*/ 3184 w 569330"/>
                <a:gd name="connsiteY36" fmla="*/ 152159 h 573882"/>
                <a:gd name="connsiteX37" fmla="*/ 50009 w 569330"/>
                <a:gd name="connsiteY37" fmla="*/ 175556 h 573882"/>
                <a:gd name="connsiteX38" fmla="*/ 79124 w 569330"/>
                <a:gd name="connsiteY38" fmla="*/ 178293 h 573882"/>
                <a:gd name="connsiteX39" fmla="*/ 48991 w 569330"/>
                <a:gd name="connsiteY39" fmla="*/ 202582 h 573882"/>
                <a:gd name="connsiteX40" fmla="*/ 17591 w 569330"/>
                <a:gd name="connsiteY40" fmla="*/ 278435 h 573882"/>
                <a:gd name="connsiteX41" fmla="*/ 27116 w 569330"/>
                <a:gd name="connsiteY41" fmla="*/ 287876 h 573882"/>
                <a:gd name="connsiteX42" fmla="*/ 27143 w 569330"/>
                <a:gd name="connsiteY42" fmla="*/ 287876 h 573882"/>
                <a:gd name="connsiteX43" fmla="*/ 36641 w 569330"/>
                <a:gd name="connsiteY43" fmla="*/ 278343 h 573882"/>
                <a:gd name="connsiteX44" fmla="*/ 63341 w 569330"/>
                <a:gd name="connsiteY44" fmla="*/ 215097 h 573882"/>
                <a:gd name="connsiteX45" fmla="*/ 129876 w 569330"/>
                <a:gd name="connsiteY45" fmla="*/ 171553 h 573882"/>
                <a:gd name="connsiteX46" fmla="*/ 162942 w 569330"/>
                <a:gd name="connsiteY46" fmla="*/ 158593 h 573882"/>
                <a:gd name="connsiteX47" fmla="*/ 211581 w 569330"/>
                <a:gd name="connsiteY47" fmla="*/ 118569 h 573882"/>
                <a:gd name="connsiteX48" fmla="*/ 211621 w 569330"/>
                <a:gd name="connsiteY48" fmla="*/ 118507 h 573882"/>
                <a:gd name="connsiteX49" fmla="*/ 251565 w 569330"/>
                <a:gd name="connsiteY49" fmla="*/ 121974 h 573882"/>
                <a:gd name="connsiteX50" fmla="*/ 302211 w 569330"/>
                <a:gd name="connsiteY50" fmla="*/ 117274 h 573882"/>
                <a:gd name="connsiteX51" fmla="*/ 283815 w 569330"/>
                <a:gd name="connsiteY51" fmla="*/ 174785 h 573882"/>
                <a:gd name="connsiteX52" fmla="*/ 290952 w 569330"/>
                <a:gd name="connsiteY52" fmla="*/ 219208 h 573882"/>
                <a:gd name="connsiteX53" fmla="*/ 253318 w 569330"/>
                <a:gd name="connsiteY53" fmla="*/ 211411 h 573882"/>
                <a:gd name="connsiteX54" fmla="*/ 226042 w 569330"/>
                <a:gd name="connsiteY54" fmla="*/ 198641 h 573882"/>
                <a:gd name="connsiteX55" fmla="*/ 212897 w 569330"/>
                <a:gd name="connsiteY55" fmla="*/ 201594 h 573882"/>
                <a:gd name="connsiteX56" fmla="*/ 215850 w 569330"/>
                <a:gd name="connsiteY56" fmla="*/ 214739 h 573882"/>
                <a:gd name="connsiteX57" fmla="*/ 247635 w 569330"/>
                <a:gd name="connsiteY57" fmla="*/ 229598 h 573882"/>
                <a:gd name="connsiteX58" fmla="*/ 299334 w 569330"/>
                <a:gd name="connsiteY58" fmla="*/ 239825 h 573882"/>
                <a:gd name="connsiteX59" fmla="*/ 306784 w 569330"/>
                <a:gd name="connsiteY59" fmla="*/ 252475 h 573882"/>
                <a:gd name="connsiteX60" fmla="*/ 326755 w 569330"/>
                <a:gd name="connsiteY60" fmla="*/ 275464 h 573882"/>
                <a:gd name="connsiteX61" fmla="*/ 340209 w 569330"/>
                <a:gd name="connsiteY61" fmla="*/ 274726 h 573882"/>
                <a:gd name="connsiteX62" fmla="*/ 339471 w 569330"/>
                <a:gd name="connsiteY62" fmla="*/ 261272 h 573882"/>
                <a:gd name="connsiteX63" fmla="*/ 322286 w 569330"/>
                <a:gd name="connsiteY63" fmla="*/ 241394 h 573882"/>
                <a:gd name="connsiteX64" fmla="*/ 302865 w 569330"/>
                <a:gd name="connsiteY64" fmla="*/ 174785 h 573882"/>
                <a:gd name="connsiteX65" fmla="*/ 329477 w 569330"/>
                <a:gd name="connsiteY65" fmla="*/ 111101 h 573882"/>
                <a:gd name="connsiteX66" fmla="*/ 373753 w 569330"/>
                <a:gd name="connsiteY66" fmla="*/ 99429 h 573882"/>
                <a:gd name="connsiteX67" fmla="*/ 374479 w 569330"/>
                <a:gd name="connsiteY67" fmla="*/ 99061 h 573882"/>
                <a:gd name="connsiteX68" fmla="*/ 390157 w 569330"/>
                <a:gd name="connsiteY68" fmla="*/ 104022 h 573882"/>
                <a:gd name="connsiteX69" fmla="*/ 416779 w 569330"/>
                <a:gd name="connsiteY69" fmla="*/ 112926 h 573882"/>
                <a:gd name="connsiteX70" fmla="*/ 460455 w 569330"/>
                <a:gd name="connsiteY70" fmla="*/ 138920 h 573882"/>
                <a:gd name="connsiteX71" fmla="*/ 493844 w 569330"/>
                <a:gd name="connsiteY71" fmla="*/ 212053 h 573882"/>
                <a:gd name="connsiteX72" fmla="*/ 491261 w 569330"/>
                <a:gd name="connsiteY72" fmla="*/ 244620 h 573882"/>
                <a:gd name="connsiteX73" fmla="*/ 448897 w 569330"/>
                <a:gd name="connsiteY73" fmla="*/ 233681 h 573882"/>
                <a:gd name="connsiteX74" fmla="*/ 410100 w 569330"/>
                <a:gd name="connsiteY74" fmla="*/ 233621 h 573882"/>
                <a:gd name="connsiteX75" fmla="*/ 401233 w 569330"/>
                <a:gd name="connsiteY75" fmla="*/ 243762 h 573882"/>
                <a:gd name="connsiteX76" fmla="*/ 411374 w 569330"/>
                <a:gd name="connsiteY76" fmla="*/ 252629 h 573882"/>
                <a:gd name="connsiteX77" fmla="*/ 446396 w 569330"/>
                <a:gd name="connsiteY77" fmla="*/ 252569 h 573882"/>
                <a:gd name="connsiteX78" fmla="*/ 486767 w 569330"/>
                <a:gd name="connsiteY78" fmla="*/ 263196 h 573882"/>
                <a:gd name="connsiteX79" fmla="*/ 462980 w 569330"/>
                <a:gd name="connsiteY79" fmla="*/ 305576 h 573882"/>
                <a:gd name="connsiteX80" fmla="*/ 431586 w 569330"/>
                <a:gd name="connsiteY80" fmla="*/ 330886 h 573882"/>
                <a:gd name="connsiteX81" fmla="*/ 365591 w 569330"/>
                <a:gd name="connsiteY81" fmla="*/ 404686 h 573882"/>
                <a:gd name="connsiteX82" fmla="*/ 360638 w 569330"/>
                <a:gd name="connsiteY82" fmla="*/ 452915 h 573882"/>
                <a:gd name="connsiteX83" fmla="*/ 360500 w 569330"/>
                <a:gd name="connsiteY83" fmla="*/ 573883 h 573882"/>
                <a:gd name="connsiteX84" fmla="*/ 379550 w 569330"/>
                <a:gd name="connsiteY84" fmla="*/ 573883 h 573882"/>
                <a:gd name="connsiteX85" fmla="*/ 379688 w 569330"/>
                <a:gd name="connsiteY85" fmla="*/ 452915 h 573882"/>
                <a:gd name="connsiteX86" fmla="*/ 383974 w 569330"/>
                <a:gd name="connsiteY86" fmla="*/ 409699 h 573882"/>
                <a:gd name="connsiteX87" fmla="*/ 442514 w 569330"/>
                <a:gd name="connsiteY87" fmla="*/ 346492 h 573882"/>
                <a:gd name="connsiteX88" fmla="*/ 475852 w 569330"/>
                <a:gd name="connsiteY88" fmla="*/ 319605 h 573882"/>
                <a:gd name="connsiteX89" fmla="*/ 499240 w 569330"/>
                <a:gd name="connsiteY89" fmla="*/ 343608 h 573882"/>
                <a:gd name="connsiteX90" fmla="*/ 525890 w 569330"/>
                <a:gd name="connsiteY90" fmla="*/ 363174 h 573882"/>
                <a:gd name="connsiteX91" fmla="*/ 539109 w 569330"/>
                <a:gd name="connsiteY91" fmla="*/ 360589 h 573882"/>
                <a:gd name="connsiteX92" fmla="*/ 536567 w 569330"/>
                <a:gd name="connsiteY92" fmla="*/ 347398 h 573882"/>
                <a:gd name="connsiteX93" fmla="*/ 511304 w 569330"/>
                <a:gd name="connsiteY93" fmla="*/ 328864 h 573882"/>
                <a:gd name="connsiteX94" fmla="*/ 487735 w 569330"/>
                <a:gd name="connsiteY94" fmla="*/ 304171 h 573882"/>
                <a:gd name="connsiteX95" fmla="*/ 512489 w 569330"/>
                <a:gd name="connsiteY95" fmla="*/ 228085 h 57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569330" h="573882">
                  <a:moveTo>
                    <a:pt x="512530" y="228064"/>
                  </a:moveTo>
                  <a:cubicBezTo>
                    <a:pt x="525585" y="219771"/>
                    <a:pt x="537345" y="209596"/>
                    <a:pt x="547430" y="197870"/>
                  </a:cubicBezTo>
                  <a:cubicBezTo>
                    <a:pt x="564238" y="175369"/>
                    <a:pt x="569062" y="136367"/>
                    <a:pt x="569262" y="134719"/>
                  </a:cubicBezTo>
                  <a:cubicBezTo>
                    <a:pt x="569888" y="129496"/>
                    <a:pt x="566161" y="124754"/>
                    <a:pt x="560938" y="124127"/>
                  </a:cubicBezTo>
                  <a:cubicBezTo>
                    <a:pt x="555714" y="123502"/>
                    <a:pt x="550973" y="127228"/>
                    <a:pt x="550346" y="132451"/>
                  </a:cubicBezTo>
                  <a:cubicBezTo>
                    <a:pt x="550299" y="132807"/>
                    <a:pt x="545909" y="168075"/>
                    <a:pt x="532166" y="186469"/>
                  </a:cubicBezTo>
                  <a:cubicBezTo>
                    <a:pt x="526414" y="193426"/>
                    <a:pt x="519781" y="199602"/>
                    <a:pt x="512436" y="204847"/>
                  </a:cubicBezTo>
                  <a:cubicBezTo>
                    <a:pt x="510226" y="174045"/>
                    <a:pt x="496133" y="145308"/>
                    <a:pt x="473133" y="124703"/>
                  </a:cubicBezTo>
                  <a:cubicBezTo>
                    <a:pt x="460692" y="114704"/>
                    <a:pt x="447146" y="106165"/>
                    <a:pt x="432762" y="99252"/>
                  </a:cubicBezTo>
                  <a:cubicBezTo>
                    <a:pt x="435096" y="90791"/>
                    <a:pt x="439062" y="82867"/>
                    <a:pt x="444437" y="75927"/>
                  </a:cubicBezTo>
                  <a:cubicBezTo>
                    <a:pt x="452347" y="67510"/>
                    <a:pt x="462344" y="61335"/>
                    <a:pt x="473412" y="58029"/>
                  </a:cubicBezTo>
                  <a:cubicBezTo>
                    <a:pt x="478508" y="56727"/>
                    <a:pt x="481586" y="51540"/>
                    <a:pt x="480284" y="46443"/>
                  </a:cubicBezTo>
                  <a:cubicBezTo>
                    <a:pt x="478983" y="41346"/>
                    <a:pt x="473795" y="38269"/>
                    <a:pt x="468699" y="39571"/>
                  </a:cubicBezTo>
                  <a:cubicBezTo>
                    <a:pt x="468648" y="39583"/>
                    <a:pt x="468597" y="39597"/>
                    <a:pt x="468546" y="39611"/>
                  </a:cubicBezTo>
                  <a:cubicBezTo>
                    <a:pt x="453703" y="43918"/>
                    <a:pt x="440331" y="52225"/>
                    <a:pt x="429893" y="63622"/>
                  </a:cubicBezTo>
                  <a:cubicBezTo>
                    <a:pt x="423175" y="72083"/>
                    <a:pt x="418134" y="81750"/>
                    <a:pt x="415041" y="92101"/>
                  </a:cubicBezTo>
                  <a:cubicBezTo>
                    <a:pt x="408630" y="89878"/>
                    <a:pt x="402145" y="87784"/>
                    <a:pt x="395755" y="85815"/>
                  </a:cubicBezTo>
                  <a:cubicBezTo>
                    <a:pt x="377425" y="81249"/>
                    <a:pt x="359918" y="73858"/>
                    <a:pt x="343861" y="63907"/>
                  </a:cubicBezTo>
                  <a:cubicBezTo>
                    <a:pt x="330761" y="54112"/>
                    <a:pt x="322714" y="38984"/>
                    <a:pt x="321909" y="22647"/>
                  </a:cubicBezTo>
                  <a:cubicBezTo>
                    <a:pt x="322099" y="15961"/>
                    <a:pt x="322151" y="9610"/>
                    <a:pt x="322151" y="9610"/>
                  </a:cubicBezTo>
                  <a:cubicBezTo>
                    <a:pt x="322197" y="4349"/>
                    <a:pt x="317971" y="47"/>
                    <a:pt x="312711" y="0"/>
                  </a:cubicBezTo>
                  <a:cubicBezTo>
                    <a:pt x="307450" y="-46"/>
                    <a:pt x="303147" y="4180"/>
                    <a:pt x="303101" y="9441"/>
                  </a:cubicBezTo>
                  <a:cubicBezTo>
                    <a:pt x="303101" y="9441"/>
                    <a:pt x="303045" y="15617"/>
                    <a:pt x="302868" y="22124"/>
                  </a:cubicBezTo>
                  <a:cubicBezTo>
                    <a:pt x="303524" y="44816"/>
                    <a:pt x="314570" y="65950"/>
                    <a:pt x="332829" y="79440"/>
                  </a:cubicBezTo>
                  <a:cubicBezTo>
                    <a:pt x="336936" y="82331"/>
                    <a:pt x="341231" y="84942"/>
                    <a:pt x="345688" y="87258"/>
                  </a:cubicBezTo>
                  <a:cubicBezTo>
                    <a:pt x="332413" y="90758"/>
                    <a:pt x="316141" y="94909"/>
                    <a:pt x="304676" y="97365"/>
                  </a:cubicBezTo>
                  <a:cubicBezTo>
                    <a:pt x="267569" y="105583"/>
                    <a:pt x="229014" y="104599"/>
                    <a:pt x="192375" y="94498"/>
                  </a:cubicBezTo>
                  <a:cubicBezTo>
                    <a:pt x="166443" y="85236"/>
                    <a:pt x="144694" y="66978"/>
                    <a:pt x="131080" y="43043"/>
                  </a:cubicBezTo>
                  <a:cubicBezTo>
                    <a:pt x="128626" y="38390"/>
                    <a:pt x="122864" y="36608"/>
                    <a:pt x="118211" y="39062"/>
                  </a:cubicBezTo>
                  <a:cubicBezTo>
                    <a:pt x="113638" y="41475"/>
                    <a:pt x="111825" y="47096"/>
                    <a:pt x="114126" y="51726"/>
                  </a:cubicBezTo>
                  <a:cubicBezTo>
                    <a:pt x="129970" y="80284"/>
                    <a:pt x="155800" y="101986"/>
                    <a:pt x="186660" y="112674"/>
                  </a:cubicBezTo>
                  <a:cubicBezTo>
                    <a:pt x="187629" y="112978"/>
                    <a:pt x="188600" y="113150"/>
                    <a:pt x="189569" y="113441"/>
                  </a:cubicBezTo>
                  <a:cubicBezTo>
                    <a:pt x="178681" y="124205"/>
                    <a:pt x="166654" y="133756"/>
                    <a:pt x="153703" y="141924"/>
                  </a:cubicBezTo>
                  <a:cubicBezTo>
                    <a:pt x="122814" y="157382"/>
                    <a:pt x="87810" y="162619"/>
                    <a:pt x="53749" y="156878"/>
                  </a:cubicBezTo>
                  <a:cubicBezTo>
                    <a:pt x="39812" y="153534"/>
                    <a:pt x="26828" y="147035"/>
                    <a:pt x="15797" y="137883"/>
                  </a:cubicBezTo>
                  <a:cubicBezTo>
                    <a:pt x="11839" y="134419"/>
                    <a:pt x="5821" y="134821"/>
                    <a:pt x="2357" y="138780"/>
                  </a:cubicBezTo>
                  <a:cubicBezTo>
                    <a:pt x="-1084" y="142712"/>
                    <a:pt x="-714" y="148681"/>
                    <a:pt x="3184" y="152159"/>
                  </a:cubicBezTo>
                  <a:cubicBezTo>
                    <a:pt x="16723" y="163550"/>
                    <a:pt x="32771" y="171568"/>
                    <a:pt x="50009" y="175556"/>
                  </a:cubicBezTo>
                  <a:cubicBezTo>
                    <a:pt x="59604" y="177400"/>
                    <a:pt x="69354" y="178316"/>
                    <a:pt x="79124" y="178293"/>
                  </a:cubicBezTo>
                  <a:cubicBezTo>
                    <a:pt x="68075" y="185058"/>
                    <a:pt x="57947" y="193222"/>
                    <a:pt x="48991" y="202582"/>
                  </a:cubicBezTo>
                  <a:cubicBezTo>
                    <a:pt x="30177" y="223544"/>
                    <a:pt x="19097" y="250309"/>
                    <a:pt x="17591" y="278435"/>
                  </a:cubicBezTo>
                  <a:cubicBezTo>
                    <a:pt x="17630" y="283666"/>
                    <a:pt x="21885" y="287884"/>
                    <a:pt x="27116" y="287876"/>
                  </a:cubicBezTo>
                  <a:lnTo>
                    <a:pt x="27143" y="287876"/>
                  </a:lnTo>
                  <a:cubicBezTo>
                    <a:pt x="32394" y="287854"/>
                    <a:pt x="36638" y="283593"/>
                    <a:pt x="36641" y="278343"/>
                  </a:cubicBezTo>
                  <a:cubicBezTo>
                    <a:pt x="38298" y="254887"/>
                    <a:pt x="47689" y="232644"/>
                    <a:pt x="63341" y="215097"/>
                  </a:cubicBezTo>
                  <a:cubicBezTo>
                    <a:pt x="80253" y="195712"/>
                    <a:pt x="127730" y="172592"/>
                    <a:pt x="129876" y="171553"/>
                  </a:cubicBezTo>
                  <a:cubicBezTo>
                    <a:pt x="141374" y="168562"/>
                    <a:pt x="152474" y="164211"/>
                    <a:pt x="162942" y="158593"/>
                  </a:cubicBezTo>
                  <a:cubicBezTo>
                    <a:pt x="180626" y="147147"/>
                    <a:pt x="196945" y="133719"/>
                    <a:pt x="211581" y="118569"/>
                  </a:cubicBezTo>
                  <a:lnTo>
                    <a:pt x="211621" y="118507"/>
                  </a:lnTo>
                  <a:cubicBezTo>
                    <a:pt x="224813" y="120791"/>
                    <a:pt x="238177" y="121951"/>
                    <a:pt x="251565" y="121974"/>
                  </a:cubicBezTo>
                  <a:cubicBezTo>
                    <a:pt x="268555" y="121946"/>
                    <a:pt x="285506" y="120373"/>
                    <a:pt x="302211" y="117274"/>
                  </a:cubicBezTo>
                  <a:cubicBezTo>
                    <a:pt x="291198" y="134527"/>
                    <a:pt x="284860" y="154344"/>
                    <a:pt x="283815" y="174785"/>
                  </a:cubicBezTo>
                  <a:cubicBezTo>
                    <a:pt x="283921" y="189870"/>
                    <a:pt x="286328" y="204849"/>
                    <a:pt x="290952" y="219208"/>
                  </a:cubicBezTo>
                  <a:cubicBezTo>
                    <a:pt x="278274" y="217299"/>
                    <a:pt x="265710" y="214696"/>
                    <a:pt x="253318" y="211411"/>
                  </a:cubicBezTo>
                  <a:cubicBezTo>
                    <a:pt x="243778" y="208185"/>
                    <a:pt x="234628" y="203903"/>
                    <a:pt x="226042" y="198641"/>
                  </a:cubicBezTo>
                  <a:cubicBezTo>
                    <a:pt x="221596" y="195827"/>
                    <a:pt x="215712" y="197149"/>
                    <a:pt x="212897" y="201594"/>
                  </a:cubicBezTo>
                  <a:cubicBezTo>
                    <a:pt x="210083" y="206039"/>
                    <a:pt x="211405" y="211924"/>
                    <a:pt x="215850" y="214739"/>
                  </a:cubicBezTo>
                  <a:cubicBezTo>
                    <a:pt x="225840" y="220896"/>
                    <a:pt x="236505" y="225881"/>
                    <a:pt x="247635" y="229598"/>
                  </a:cubicBezTo>
                  <a:cubicBezTo>
                    <a:pt x="264666" y="233960"/>
                    <a:pt x="281925" y="237375"/>
                    <a:pt x="299334" y="239825"/>
                  </a:cubicBezTo>
                  <a:cubicBezTo>
                    <a:pt x="301497" y="244222"/>
                    <a:pt x="303988" y="248450"/>
                    <a:pt x="306784" y="252475"/>
                  </a:cubicBezTo>
                  <a:cubicBezTo>
                    <a:pt x="312653" y="260788"/>
                    <a:pt x="319345" y="268490"/>
                    <a:pt x="326755" y="275464"/>
                  </a:cubicBezTo>
                  <a:cubicBezTo>
                    <a:pt x="330674" y="278976"/>
                    <a:pt x="336697" y="278646"/>
                    <a:pt x="340209" y="274726"/>
                  </a:cubicBezTo>
                  <a:cubicBezTo>
                    <a:pt x="343720" y="270807"/>
                    <a:pt x="343390" y="264784"/>
                    <a:pt x="339471" y="261272"/>
                  </a:cubicBezTo>
                  <a:cubicBezTo>
                    <a:pt x="333109" y="255222"/>
                    <a:pt x="327353" y="248564"/>
                    <a:pt x="322286" y="241394"/>
                  </a:cubicBezTo>
                  <a:cubicBezTo>
                    <a:pt x="309666" y="221464"/>
                    <a:pt x="302934" y="198375"/>
                    <a:pt x="302865" y="174785"/>
                  </a:cubicBezTo>
                  <a:cubicBezTo>
                    <a:pt x="302865" y="143792"/>
                    <a:pt x="329081" y="111582"/>
                    <a:pt x="329477" y="111101"/>
                  </a:cubicBezTo>
                  <a:cubicBezTo>
                    <a:pt x="350298" y="105915"/>
                    <a:pt x="372496" y="99778"/>
                    <a:pt x="373753" y="99429"/>
                  </a:cubicBezTo>
                  <a:cubicBezTo>
                    <a:pt x="374026" y="99353"/>
                    <a:pt x="374219" y="99158"/>
                    <a:pt x="374479" y="99061"/>
                  </a:cubicBezTo>
                  <a:cubicBezTo>
                    <a:pt x="379707" y="100797"/>
                    <a:pt x="384957" y="102422"/>
                    <a:pt x="390157" y="104022"/>
                  </a:cubicBezTo>
                  <a:cubicBezTo>
                    <a:pt x="399528" y="106903"/>
                    <a:pt x="408379" y="109626"/>
                    <a:pt x="416779" y="112926"/>
                  </a:cubicBezTo>
                  <a:cubicBezTo>
                    <a:pt x="432420" y="119628"/>
                    <a:pt x="447106" y="128368"/>
                    <a:pt x="460455" y="138920"/>
                  </a:cubicBezTo>
                  <a:cubicBezTo>
                    <a:pt x="481326" y="157552"/>
                    <a:pt x="493436" y="184077"/>
                    <a:pt x="493844" y="212053"/>
                  </a:cubicBezTo>
                  <a:cubicBezTo>
                    <a:pt x="494011" y="222965"/>
                    <a:pt x="493147" y="233871"/>
                    <a:pt x="491261" y="244620"/>
                  </a:cubicBezTo>
                  <a:cubicBezTo>
                    <a:pt x="477432" y="239925"/>
                    <a:pt x="463271" y="236268"/>
                    <a:pt x="448897" y="233681"/>
                  </a:cubicBezTo>
                  <a:cubicBezTo>
                    <a:pt x="435983" y="232715"/>
                    <a:pt x="423017" y="232695"/>
                    <a:pt x="410100" y="233621"/>
                  </a:cubicBezTo>
                  <a:cubicBezTo>
                    <a:pt x="404851" y="233972"/>
                    <a:pt x="400881" y="238513"/>
                    <a:pt x="401233" y="243762"/>
                  </a:cubicBezTo>
                  <a:cubicBezTo>
                    <a:pt x="401585" y="249011"/>
                    <a:pt x="406125" y="252982"/>
                    <a:pt x="411374" y="252629"/>
                  </a:cubicBezTo>
                  <a:cubicBezTo>
                    <a:pt x="423031" y="251765"/>
                    <a:pt x="434736" y="251745"/>
                    <a:pt x="446396" y="252569"/>
                  </a:cubicBezTo>
                  <a:cubicBezTo>
                    <a:pt x="460092" y="255130"/>
                    <a:pt x="473584" y="258682"/>
                    <a:pt x="486767" y="263196"/>
                  </a:cubicBezTo>
                  <a:cubicBezTo>
                    <a:pt x="481670" y="278735"/>
                    <a:pt x="473590" y="293130"/>
                    <a:pt x="462980" y="305576"/>
                  </a:cubicBezTo>
                  <a:cubicBezTo>
                    <a:pt x="453523" y="315191"/>
                    <a:pt x="442990" y="323684"/>
                    <a:pt x="431586" y="330886"/>
                  </a:cubicBezTo>
                  <a:cubicBezTo>
                    <a:pt x="405012" y="349487"/>
                    <a:pt x="374892" y="370567"/>
                    <a:pt x="365591" y="404686"/>
                  </a:cubicBezTo>
                  <a:cubicBezTo>
                    <a:pt x="362720" y="420614"/>
                    <a:pt x="361063" y="436737"/>
                    <a:pt x="360638" y="452915"/>
                  </a:cubicBezTo>
                  <a:cubicBezTo>
                    <a:pt x="360638" y="459583"/>
                    <a:pt x="360527" y="551338"/>
                    <a:pt x="360500" y="573883"/>
                  </a:cubicBezTo>
                  <a:lnTo>
                    <a:pt x="379550" y="573883"/>
                  </a:lnTo>
                  <a:cubicBezTo>
                    <a:pt x="379577" y="551291"/>
                    <a:pt x="379688" y="459576"/>
                    <a:pt x="379688" y="452915"/>
                  </a:cubicBezTo>
                  <a:cubicBezTo>
                    <a:pt x="380114" y="438428"/>
                    <a:pt x="381546" y="423988"/>
                    <a:pt x="383974" y="409699"/>
                  </a:cubicBezTo>
                  <a:cubicBezTo>
                    <a:pt x="391467" y="382224"/>
                    <a:pt x="418586" y="363242"/>
                    <a:pt x="442514" y="346492"/>
                  </a:cubicBezTo>
                  <a:cubicBezTo>
                    <a:pt x="454550" y="338739"/>
                    <a:pt x="465726" y="329725"/>
                    <a:pt x="475852" y="319605"/>
                  </a:cubicBezTo>
                  <a:cubicBezTo>
                    <a:pt x="483038" y="328179"/>
                    <a:pt x="490855" y="336202"/>
                    <a:pt x="499240" y="343608"/>
                  </a:cubicBezTo>
                  <a:cubicBezTo>
                    <a:pt x="509932" y="352354"/>
                    <a:pt x="525243" y="362737"/>
                    <a:pt x="525890" y="363174"/>
                  </a:cubicBezTo>
                  <a:cubicBezTo>
                    <a:pt x="530254" y="366111"/>
                    <a:pt x="536173" y="364954"/>
                    <a:pt x="539109" y="360589"/>
                  </a:cubicBezTo>
                  <a:cubicBezTo>
                    <a:pt x="542036" y="356241"/>
                    <a:pt x="540899" y="350347"/>
                    <a:pt x="536567" y="347398"/>
                  </a:cubicBezTo>
                  <a:cubicBezTo>
                    <a:pt x="536419" y="347296"/>
                    <a:pt x="521318" y="337055"/>
                    <a:pt x="511304" y="328864"/>
                  </a:cubicBezTo>
                  <a:cubicBezTo>
                    <a:pt x="502854" y="321221"/>
                    <a:pt x="494977" y="312967"/>
                    <a:pt x="487735" y="304171"/>
                  </a:cubicBezTo>
                  <a:cubicBezTo>
                    <a:pt x="502769" y="281539"/>
                    <a:pt x="511328" y="255229"/>
                    <a:pt x="512489" y="2280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78C21FC-C79F-A95C-525D-960513BF929E}"/>
              </a:ext>
            </a:extLst>
          </p:cNvPr>
          <p:cNvSpPr txBox="1"/>
          <p:nvPr/>
        </p:nvSpPr>
        <p:spPr>
          <a:xfrm>
            <a:off x="5838824" y="342900"/>
            <a:ext cx="6257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Managing asynchronous work</a:t>
            </a:r>
            <a:endParaRPr lang="en-CA" sz="2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177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711525-6C23-348F-1FBD-C72780CC6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2" y="637762"/>
            <a:ext cx="2190782" cy="5576770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Thank you!</a:t>
            </a:r>
            <a:endParaRPr lang="en-CA" sz="36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491E7-0ECB-3ADE-0453-6FE51E419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732" y="850052"/>
            <a:ext cx="6390623" cy="5326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Read more at </a:t>
            </a:r>
          </a:p>
          <a:p>
            <a:pPr marL="0" indent="0">
              <a:buNone/>
            </a:pPr>
            <a:r>
              <a:rPr lang="en-CA" sz="2400" dirty="0">
                <a:hlinkClick r:id="rId2"/>
              </a:rPr>
              <a:t>https://apolitical.co/solution-articles/en/five-tips-for-leading-asynchronous-teams</a:t>
            </a:r>
            <a:endParaRPr lang="en-CA" sz="2400" dirty="0"/>
          </a:p>
          <a:p>
            <a:pPr marL="0" indent="0">
              <a:buNone/>
            </a:pPr>
            <a:endParaRPr lang="en-CA" sz="2400" dirty="0"/>
          </a:p>
        </p:txBody>
      </p:sp>
      <p:pic>
        <p:nvPicPr>
          <p:cNvPr id="14" name="Graphic 13" descr="Woman with hands together">
            <a:extLst>
              <a:ext uri="{FF2B5EF4-FFF2-40B4-BE49-F238E27FC236}">
                <a16:creationId xmlns:a16="http://schemas.microsoft.com/office/drawing/2014/main" id="{CEE23835-1079-F1E7-ED3A-7114CD742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9362" y="2822407"/>
            <a:ext cx="2258428" cy="208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960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34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Office Theme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is this guy?</dc:title>
  <dc:creator>Carolan, Ciaran</dc:creator>
  <cp:lastModifiedBy>Carolan, Ciaran</cp:lastModifiedBy>
  <cp:revision>7</cp:revision>
  <dcterms:created xsi:type="dcterms:W3CDTF">2023-11-24T18:56:11Z</dcterms:created>
  <dcterms:modified xsi:type="dcterms:W3CDTF">2023-11-30T01:12:25Z</dcterms:modified>
</cp:coreProperties>
</file>