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0" r:id="rId4"/>
  </p:sldMasterIdLst>
  <p:notesMasterIdLst>
    <p:notesMasterId r:id="rId7"/>
  </p:notesMasterIdLst>
  <p:sldIdLst>
    <p:sldId id="2145706954" r:id="rId5"/>
    <p:sldId id="2145706952" r:id="rId6"/>
  </p:sldIdLst>
  <p:sldSz cx="9144000" cy="5143500" type="screen16x9"/>
  <p:notesSz cx="6858000" cy="9144000"/>
  <p:embeddedFontLst>
    <p:embeddedFont>
      <p:font typeface="Proxima Nova" panose="020B0604020202020204" charset="0"/>
      <p:regular r:id="rId8"/>
      <p:bold r:id="rId9"/>
      <p:italic r:id="rId10"/>
      <p:boldItalic r:id="rId11"/>
    </p:embeddedFont>
  </p:embeddedFontLst>
  <p:custDataLst>
    <p:tags r:id="rId1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2">
          <p15:clr>
            <a:srgbClr val="9AA0A6"/>
          </p15:clr>
        </p15:guide>
        <p15:guide id="2" orient="horz" pos="182">
          <p15:clr>
            <a:srgbClr val="9AA0A6"/>
          </p15:clr>
        </p15:guide>
        <p15:guide id="3" pos="2880">
          <p15:clr>
            <a:srgbClr val="A4A3A4"/>
          </p15:clr>
        </p15:guide>
        <p15:guide id="4" orient="horz" pos="1983">
          <p15:clr>
            <a:srgbClr val="9AA0A6"/>
          </p15:clr>
        </p15:guide>
        <p15:guide id="5" pos="993">
          <p15:clr>
            <a:srgbClr val="9AA0A6"/>
          </p15:clr>
        </p15:guide>
        <p15:guide id="6" orient="horz" pos="1224">
          <p15:clr>
            <a:srgbClr val="9AA0A6"/>
          </p15:clr>
        </p15:guide>
        <p15:guide id="7" orient="horz" pos="1824">
          <p15:clr>
            <a:srgbClr val="9AA0A6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gTeej3c+6hkjlB2J8+PCFowv1j0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0AF53C-2654-3753-7ED2-FBE9A83D083C}" name="ROLSTON, Rachel" initials="RR" userId="S::Rachel.ROLSTON@EDUCATION.GOV.UK::7dfff682-b846-4282-beca-e9fbcd8a26ca" providerId="AD"/>
  <p188:author id="{CABA224A-40DB-A3D9-3AA8-97A7E03BB13D}" name="SHEPPARD, Naomi" initials="SN" userId="S::Naomi.SHEPPARD@EDUCATION.GOV.UK::b66bf90a-d4e8-4a75-b8c0-b58e1e6d144f" providerId="AD"/>
  <p188:author id="{5E072C68-6C5C-270F-3E3D-63397943864D}" name="WHITAKER, Sam" initials="WS" userId="S::Sam.WHITAKER@education.gov.uk::3100b82e-583d-4f09-9434-5a89f7d8cdcc" providerId="AD"/>
  <p188:author id="{4F6A61E8-6386-FFFC-870A-4D911CBF3718}" name="MEHMI, Jaskiran" initials="MJ" userId="S::Jaskiran.MEHMI@EDUCATION.GOV.UK::c4ee9250-b6ac-458e-90aa-0813d8cf84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AAB6"/>
    <a:srgbClr val="007F8C"/>
    <a:srgbClr val="F3F3F3"/>
    <a:srgbClr val="B0DEE4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60" y="165"/>
      </p:cViewPr>
      <p:guideLst>
        <p:guide orient="horz" pos="332"/>
        <p:guide orient="horz" pos="182"/>
        <p:guide pos="2880"/>
        <p:guide orient="horz" pos="1983"/>
        <p:guide pos="993"/>
        <p:guide orient="horz" pos="1224"/>
        <p:guide orient="horz" pos="1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gs" Target="tags/tag1.xml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font" Target="fonts/font3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56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CKSHAW, Kate" userId="be6cd24e-e8ef-41bd-b88d-81aff1d26bff" providerId="ADAL" clId="{6EAE32B5-02E4-49EA-A7F6-F17A89452B34}"/>
    <pc:docChg chg="undo custSel addSld delSld modSld sldOrd">
      <pc:chgData name="BRUCKSHAW, Kate" userId="be6cd24e-e8ef-41bd-b88d-81aff1d26bff" providerId="ADAL" clId="{6EAE32B5-02E4-49EA-A7F6-F17A89452B34}" dt="2023-06-26T12:59:47.151" v="3098" actId="20577"/>
      <pc:docMkLst>
        <pc:docMk/>
      </pc:docMkLst>
      <pc:sldChg chg="del">
        <pc:chgData name="BRUCKSHAW, Kate" userId="be6cd24e-e8ef-41bd-b88d-81aff1d26bff" providerId="ADAL" clId="{6EAE32B5-02E4-49EA-A7F6-F17A89452B34}" dt="2023-06-26T11:30:55.179" v="901" actId="47"/>
        <pc:sldMkLst>
          <pc:docMk/>
          <pc:sldMk cId="1755883886" sldId="2145706947"/>
        </pc:sldMkLst>
      </pc:sldChg>
      <pc:sldChg chg="del">
        <pc:chgData name="BRUCKSHAW, Kate" userId="be6cd24e-e8ef-41bd-b88d-81aff1d26bff" providerId="ADAL" clId="{6EAE32B5-02E4-49EA-A7F6-F17A89452B34}" dt="2023-06-26T11:50:25.355" v="1257" actId="47"/>
        <pc:sldMkLst>
          <pc:docMk/>
          <pc:sldMk cId="2576341613" sldId="2145706948"/>
        </pc:sldMkLst>
      </pc:sldChg>
      <pc:sldChg chg="del ord">
        <pc:chgData name="BRUCKSHAW, Kate" userId="be6cd24e-e8ef-41bd-b88d-81aff1d26bff" providerId="ADAL" clId="{6EAE32B5-02E4-49EA-A7F6-F17A89452B34}" dt="2023-06-26T11:43:17.198" v="1243" actId="47"/>
        <pc:sldMkLst>
          <pc:docMk/>
          <pc:sldMk cId="3885252900" sldId="2145706950"/>
        </pc:sldMkLst>
      </pc:sldChg>
      <pc:sldChg chg="delSp modSp add del mod ord">
        <pc:chgData name="BRUCKSHAW, Kate" userId="be6cd24e-e8ef-41bd-b88d-81aff1d26bff" providerId="ADAL" clId="{6EAE32B5-02E4-49EA-A7F6-F17A89452B34}" dt="2023-06-26T12:39:43.318" v="2201" actId="47"/>
        <pc:sldMkLst>
          <pc:docMk/>
          <pc:sldMk cId="2369100020" sldId="2145706951"/>
        </pc:sldMkLst>
        <pc:spChg chg="mod">
          <ac:chgData name="BRUCKSHAW, Kate" userId="be6cd24e-e8ef-41bd-b88d-81aff1d26bff" providerId="ADAL" clId="{6EAE32B5-02E4-49EA-A7F6-F17A89452B34}" dt="2023-06-26T11:10:07.045" v="326" actId="20577"/>
          <ac:spMkLst>
            <pc:docMk/>
            <pc:sldMk cId="2369100020" sldId="2145706951"/>
            <ac:spMk id="2" creationId="{849B8D97-AA60-C3D1-036D-08286DC56E28}"/>
          </ac:spMkLst>
        </pc:spChg>
        <pc:spChg chg="mod">
          <ac:chgData name="BRUCKSHAW, Kate" userId="be6cd24e-e8ef-41bd-b88d-81aff1d26bff" providerId="ADAL" clId="{6EAE32B5-02E4-49EA-A7F6-F17A89452B34}" dt="2023-06-26T12:21:20.343" v="1652" actId="20577"/>
          <ac:spMkLst>
            <pc:docMk/>
            <pc:sldMk cId="2369100020" sldId="2145706951"/>
            <ac:spMk id="3" creationId="{5C93735A-F5DD-D313-BBAA-E20A1C7AA996}"/>
          </ac:spMkLst>
        </pc:spChg>
        <pc:spChg chg="del">
          <ac:chgData name="BRUCKSHAW, Kate" userId="be6cd24e-e8ef-41bd-b88d-81aff1d26bff" providerId="ADAL" clId="{6EAE32B5-02E4-49EA-A7F6-F17A89452B34}" dt="2023-06-26T11:02:45.710" v="19" actId="478"/>
          <ac:spMkLst>
            <pc:docMk/>
            <pc:sldMk cId="2369100020" sldId="2145706951"/>
            <ac:spMk id="4" creationId="{0526E6C9-9B8A-F736-FE95-0516B53B017B}"/>
          </ac:spMkLst>
        </pc:spChg>
        <pc:spChg chg="del">
          <ac:chgData name="BRUCKSHAW, Kate" userId="be6cd24e-e8ef-41bd-b88d-81aff1d26bff" providerId="ADAL" clId="{6EAE32B5-02E4-49EA-A7F6-F17A89452B34}" dt="2023-06-26T11:02:47.850" v="20" actId="478"/>
          <ac:spMkLst>
            <pc:docMk/>
            <pc:sldMk cId="2369100020" sldId="2145706951"/>
            <ac:spMk id="5" creationId="{22550E23-0C10-3AD0-BAAA-D0BCCEE861AC}"/>
          </ac:spMkLst>
        </pc:spChg>
        <pc:spChg chg="del">
          <ac:chgData name="BRUCKSHAW, Kate" userId="be6cd24e-e8ef-41bd-b88d-81aff1d26bff" providerId="ADAL" clId="{6EAE32B5-02E4-49EA-A7F6-F17A89452B34}" dt="2023-06-26T11:02:57.529" v="23" actId="478"/>
          <ac:spMkLst>
            <pc:docMk/>
            <pc:sldMk cId="2369100020" sldId="2145706951"/>
            <ac:spMk id="6" creationId="{1761445D-72C8-3D2F-B572-D5AE0ADD4BFD}"/>
          </ac:spMkLst>
        </pc:spChg>
        <pc:spChg chg="del">
          <ac:chgData name="BRUCKSHAW, Kate" userId="be6cd24e-e8ef-41bd-b88d-81aff1d26bff" providerId="ADAL" clId="{6EAE32B5-02E4-49EA-A7F6-F17A89452B34}" dt="2023-06-26T11:02:42.785" v="18" actId="478"/>
          <ac:spMkLst>
            <pc:docMk/>
            <pc:sldMk cId="2369100020" sldId="2145706951"/>
            <ac:spMk id="8" creationId="{E7BA0475-9CEF-BAC3-7F19-D2065FA18E48}"/>
          </ac:spMkLst>
        </pc:spChg>
        <pc:spChg chg="del">
          <ac:chgData name="BRUCKSHAW, Kate" userId="be6cd24e-e8ef-41bd-b88d-81aff1d26bff" providerId="ADAL" clId="{6EAE32B5-02E4-49EA-A7F6-F17A89452B34}" dt="2023-06-26T11:02:50.737" v="21" actId="478"/>
          <ac:spMkLst>
            <pc:docMk/>
            <pc:sldMk cId="2369100020" sldId="2145706951"/>
            <ac:spMk id="11" creationId="{E02A1850-CE57-93C6-81A0-8C81DC9E6FD7}"/>
          </ac:spMkLst>
        </pc:spChg>
        <pc:spChg chg="del">
          <ac:chgData name="BRUCKSHAW, Kate" userId="be6cd24e-e8ef-41bd-b88d-81aff1d26bff" providerId="ADAL" clId="{6EAE32B5-02E4-49EA-A7F6-F17A89452B34}" dt="2023-06-26T11:02:55.645" v="22" actId="478"/>
          <ac:spMkLst>
            <pc:docMk/>
            <pc:sldMk cId="2369100020" sldId="2145706951"/>
            <ac:spMk id="12" creationId="{DA9AEB45-38FF-8625-9308-47612B3A6093}"/>
          </ac:spMkLst>
        </pc:spChg>
        <pc:spChg chg="mod">
          <ac:chgData name="BRUCKSHAW, Kate" userId="be6cd24e-e8ef-41bd-b88d-81aff1d26bff" providerId="ADAL" clId="{6EAE32B5-02E4-49EA-A7F6-F17A89452B34}" dt="2023-06-26T11:10:33.340" v="412" actId="20577"/>
          <ac:spMkLst>
            <pc:docMk/>
            <pc:sldMk cId="2369100020" sldId="2145706951"/>
            <ac:spMk id="13" creationId="{31485533-5EA3-1D4E-9248-7C1DFEC39FEA}"/>
          </ac:spMkLst>
        </pc:spChg>
        <pc:spChg chg="mod">
          <ac:chgData name="BRUCKSHAW, Kate" userId="be6cd24e-e8ef-41bd-b88d-81aff1d26bff" providerId="ADAL" clId="{6EAE32B5-02E4-49EA-A7F6-F17A89452B34}" dt="2023-06-26T11:09:30.234" v="265" actId="113"/>
          <ac:spMkLst>
            <pc:docMk/>
            <pc:sldMk cId="2369100020" sldId="2145706951"/>
            <ac:spMk id="130" creationId="{00000000-0000-0000-0000-000000000000}"/>
          </ac:spMkLst>
        </pc:spChg>
      </pc:sldChg>
      <pc:sldChg chg="modSp add mod">
        <pc:chgData name="BRUCKSHAW, Kate" userId="be6cd24e-e8ef-41bd-b88d-81aff1d26bff" providerId="ADAL" clId="{6EAE32B5-02E4-49EA-A7F6-F17A89452B34}" dt="2023-06-26T12:01:47.547" v="1405" actId="5793"/>
        <pc:sldMkLst>
          <pc:docMk/>
          <pc:sldMk cId="3504805981" sldId="2145706952"/>
        </pc:sldMkLst>
        <pc:spChg chg="mod">
          <ac:chgData name="BRUCKSHAW, Kate" userId="be6cd24e-e8ef-41bd-b88d-81aff1d26bff" providerId="ADAL" clId="{6EAE32B5-02E4-49EA-A7F6-F17A89452B34}" dt="2023-06-26T11:43:37.777" v="1256" actId="20577"/>
          <ac:spMkLst>
            <pc:docMk/>
            <pc:sldMk cId="3504805981" sldId="2145706952"/>
            <ac:spMk id="2" creationId="{849B8D97-AA60-C3D1-036D-08286DC56E28}"/>
          </ac:spMkLst>
        </pc:spChg>
        <pc:spChg chg="mod">
          <ac:chgData name="BRUCKSHAW, Kate" userId="be6cd24e-e8ef-41bd-b88d-81aff1d26bff" providerId="ADAL" clId="{6EAE32B5-02E4-49EA-A7F6-F17A89452B34}" dt="2023-06-26T11:59:23.745" v="1388" actId="20577"/>
          <ac:spMkLst>
            <pc:docMk/>
            <pc:sldMk cId="3504805981" sldId="2145706952"/>
            <ac:spMk id="3" creationId="{5C93735A-F5DD-D313-BBAA-E20A1C7AA996}"/>
          </ac:spMkLst>
        </pc:spChg>
        <pc:spChg chg="mod">
          <ac:chgData name="BRUCKSHAW, Kate" userId="be6cd24e-e8ef-41bd-b88d-81aff1d26bff" providerId="ADAL" clId="{6EAE32B5-02E4-49EA-A7F6-F17A89452B34}" dt="2023-06-26T12:01:47.547" v="1405" actId="5793"/>
          <ac:spMkLst>
            <pc:docMk/>
            <pc:sldMk cId="3504805981" sldId="2145706952"/>
            <ac:spMk id="13" creationId="{31485533-5EA3-1D4E-9248-7C1DFEC39FEA}"/>
          </ac:spMkLst>
        </pc:spChg>
        <pc:spChg chg="mod">
          <ac:chgData name="BRUCKSHAW, Kate" userId="be6cd24e-e8ef-41bd-b88d-81aff1d26bff" providerId="ADAL" clId="{6EAE32B5-02E4-49EA-A7F6-F17A89452B34}" dt="2023-06-26T11:43:29.531" v="1250" actId="20577"/>
          <ac:spMkLst>
            <pc:docMk/>
            <pc:sldMk cId="3504805981" sldId="2145706952"/>
            <ac:spMk id="130" creationId="{00000000-0000-0000-0000-000000000000}"/>
          </ac:spMkLst>
        </pc:spChg>
      </pc:sldChg>
      <pc:sldChg chg="modSp add del mod">
        <pc:chgData name="BRUCKSHAW, Kate" userId="be6cd24e-e8ef-41bd-b88d-81aff1d26bff" providerId="ADAL" clId="{6EAE32B5-02E4-49EA-A7F6-F17A89452B34}" dt="2023-06-26T12:50:33.446" v="2471" actId="47"/>
        <pc:sldMkLst>
          <pc:docMk/>
          <pc:sldMk cId="823787998" sldId="2145706953"/>
        </pc:sldMkLst>
        <pc:spChg chg="mod">
          <ac:chgData name="BRUCKSHAW, Kate" userId="be6cd24e-e8ef-41bd-b88d-81aff1d26bff" providerId="ADAL" clId="{6EAE32B5-02E4-49EA-A7F6-F17A89452B34}" dt="2023-06-26T12:49:10.903" v="2345" actId="20577"/>
          <ac:spMkLst>
            <pc:docMk/>
            <pc:sldMk cId="823787998" sldId="2145706953"/>
            <ac:spMk id="3" creationId="{5C93735A-F5DD-D313-BBAA-E20A1C7AA996}"/>
          </ac:spMkLst>
        </pc:spChg>
      </pc:sldChg>
      <pc:sldChg chg="modSp add mod">
        <pc:chgData name="BRUCKSHAW, Kate" userId="be6cd24e-e8ef-41bd-b88d-81aff1d26bff" providerId="ADAL" clId="{6EAE32B5-02E4-49EA-A7F6-F17A89452B34}" dt="2023-06-26T12:59:47.151" v="3098" actId="20577"/>
        <pc:sldMkLst>
          <pc:docMk/>
          <pc:sldMk cId="889991920" sldId="2145706954"/>
        </pc:sldMkLst>
        <pc:spChg chg="mod">
          <ac:chgData name="BRUCKSHAW, Kate" userId="be6cd24e-e8ef-41bd-b88d-81aff1d26bff" providerId="ADAL" clId="{6EAE32B5-02E4-49EA-A7F6-F17A89452B34}" dt="2023-06-26T12:53:27.941" v="2591" actId="20577"/>
          <ac:spMkLst>
            <pc:docMk/>
            <pc:sldMk cId="889991920" sldId="2145706954"/>
            <ac:spMk id="2" creationId="{849B8D97-AA60-C3D1-036D-08286DC56E28}"/>
          </ac:spMkLst>
        </pc:spChg>
        <pc:spChg chg="mod">
          <ac:chgData name="BRUCKSHAW, Kate" userId="be6cd24e-e8ef-41bd-b88d-81aff1d26bff" providerId="ADAL" clId="{6EAE32B5-02E4-49EA-A7F6-F17A89452B34}" dt="2023-06-26T12:57:36.697" v="2984" actId="20577"/>
          <ac:spMkLst>
            <pc:docMk/>
            <pc:sldMk cId="889991920" sldId="2145706954"/>
            <ac:spMk id="3" creationId="{5C93735A-F5DD-D313-BBAA-E20A1C7AA996}"/>
          </ac:spMkLst>
        </pc:spChg>
        <pc:spChg chg="mod">
          <ac:chgData name="BRUCKSHAW, Kate" userId="be6cd24e-e8ef-41bd-b88d-81aff1d26bff" providerId="ADAL" clId="{6EAE32B5-02E4-49EA-A7F6-F17A89452B34}" dt="2023-06-26T12:59:47.151" v="3098" actId="20577"/>
          <ac:spMkLst>
            <pc:docMk/>
            <pc:sldMk cId="889991920" sldId="2145706954"/>
            <ac:spMk id="13" creationId="{31485533-5EA3-1D4E-9248-7C1DFEC39FE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3d7471e8da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3d7471e8da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881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3d7471e8da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3d7471e8da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2670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43434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ctrTitle"/>
          </p:nvPr>
        </p:nvSpPr>
        <p:spPr>
          <a:xfrm>
            <a:off x="311700" y="1433400"/>
            <a:ext cx="85206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Proxima Nova"/>
              <a:buNone/>
              <a:defRPr sz="45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311700" y="2139150"/>
            <a:ext cx="85206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roxima Nova"/>
              <a:buNone/>
              <a:defRPr sz="26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Proxima Nova"/>
              <a:buNone/>
              <a:defRPr sz="26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56" name="Google Shape;5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4622225"/>
            <a:ext cx="494349" cy="292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248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96">
          <p15:clr>
            <a:srgbClr val="FA7B17"/>
          </p15:clr>
        </p15:guide>
        <p15:guide id="2" orient="horz" pos="2894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4" name="Google Shape;94;p23"/>
          <p:cNvSpPr txBox="1">
            <a:spLocks noGrp="1"/>
          </p:cNvSpPr>
          <p:nvPr>
            <p:ph type="title"/>
          </p:nvPr>
        </p:nvSpPr>
        <p:spPr>
          <a:xfrm>
            <a:off x="314250" y="1233175"/>
            <a:ext cx="4045200" cy="148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Font typeface="Proxima Nova"/>
              <a:buNone/>
              <a:defRPr sz="4200" b="1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ubTitle" idx="1"/>
          </p:nvPr>
        </p:nvSpPr>
        <p:spPr>
          <a:xfrm>
            <a:off x="314250" y="2803075"/>
            <a:ext cx="4045200" cy="123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roxima Nova"/>
              <a:buNone/>
              <a:defRPr sz="2100" b="1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2"/>
          </p:nvPr>
        </p:nvSpPr>
        <p:spPr>
          <a:xfrm>
            <a:off x="4831075" y="724075"/>
            <a:ext cx="3945300" cy="3695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pic>
        <p:nvPicPr>
          <p:cNvPr id="97" name="Google Shape;97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30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1">
          <p15:clr>
            <a:srgbClr val="FA7B17"/>
          </p15:clr>
        </p15:guide>
        <p15:guide id="2" pos="2963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7591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 column">
  <p:cSld name="3 column"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5" descr="DfE logo b&amp;w.pdf"/>
          <p:cNvPicPr preferRelativeResize="0"/>
          <p:nvPr/>
        </p:nvPicPr>
        <p:blipFill rotWithShape="1">
          <a:blip r:embed="rId2">
            <a:alphaModFix/>
          </a:blip>
          <a:srcRect l="6533" t="4950" b="52810"/>
          <a:stretch/>
        </p:blipFill>
        <p:spPr>
          <a:xfrm>
            <a:off x="306063" y="4586276"/>
            <a:ext cx="563706" cy="32168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>
            <a:spLocks noGrp="1"/>
          </p:cNvSpPr>
          <p:nvPr>
            <p:ph type="body" idx="1"/>
          </p:nvPr>
        </p:nvSpPr>
        <p:spPr>
          <a:xfrm>
            <a:off x="336676" y="1400344"/>
            <a:ext cx="84882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1pPr>
            <a:lvl2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3pPr>
            <a:lvl4pPr marL="182880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4pPr>
            <a:lvl5pPr marL="228600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5pPr>
            <a:lvl6pPr marL="274320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6pPr>
            <a:lvl7pPr marL="320040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7pPr>
            <a:lvl8pPr marL="365760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8pPr>
            <a:lvl9pPr marL="411480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2"/>
          </p:nvPr>
        </p:nvSpPr>
        <p:spPr>
          <a:xfrm>
            <a:off x="328786" y="191456"/>
            <a:ext cx="38382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3D3D"/>
              </a:buClr>
              <a:buSzPts val="3100"/>
              <a:buFont typeface="Proxima Nova"/>
              <a:buChar char="●"/>
              <a:defRPr sz="3100" b="1">
                <a:solidFill>
                  <a:srgbClr val="3D3D3D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3pPr>
            <a:lvl4pPr marL="182880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4pPr>
            <a:lvl5pPr marL="228600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5pPr>
            <a:lvl6pPr marL="274320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6pPr>
            <a:lvl7pPr marL="320040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7pPr>
            <a:lvl8pPr marL="365760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8pPr>
            <a:lvl9pPr marL="411480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3"/>
          </p:nvPr>
        </p:nvSpPr>
        <p:spPr>
          <a:xfrm>
            <a:off x="336676" y="719370"/>
            <a:ext cx="57717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D3D3D"/>
              </a:buClr>
              <a:buSzPts val="1700"/>
              <a:buFont typeface="Proxima Nova"/>
              <a:buChar char="●"/>
              <a:defRPr sz="1700" b="1">
                <a:solidFill>
                  <a:srgbClr val="3D3D3D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3pPr>
            <a:lvl4pPr marL="182880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4pPr>
            <a:lvl5pPr marL="228600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5pPr>
            <a:lvl6pPr marL="274320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6pPr>
            <a:lvl7pPr marL="320040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  <a:defRPr/>
            </a:lvl7pPr>
            <a:lvl8pPr marL="365760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  <a:defRPr/>
            </a:lvl8pPr>
            <a:lvl9pPr marL="411480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4247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07" name="Google Shape;107;p26" descr="Imag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1700" y="4697175"/>
            <a:ext cx="481275" cy="282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35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 txBox="1">
            <a:spLocks noGrp="1"/>
          </p:cNvSpPr>
          <p:nvPr>
            <p:ph type="title"/>
          </p:nvPr>
        </p:nvSpPr>
        <p:spPr>
          <a:xfrm>
            <a:off x="311700" y="247675"/>
            <a:ext cx="549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None/>
              <a:defRPr sz="2400" b="1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1"/>
          </p:nvPr>
        </p:nvSpPr>
        <p:spPr>
          <a:xfrm>
            <a:off x="311700" y="1029925"/>
            <a:ext cx="8619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111" name="Google Shape;111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097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4">
          <p15:clr>
            <a:srgbClr val="FA7B17"/>
          </p15:clr>
        </p15:guide>
        <p15:guide id="2" orient="horz" pos="648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(DARK)">
  <p:cSld name="Title and four columns (DARK)">
    <p:bg>
      <p:bgPr>
        <a:solidFill>
          <a:srgbClr val="434343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8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77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"/>
              <a:buNone/>
              <a:defRPr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body" idx="1"/>
          </p:nvPr>
        </p:nvSpPr>
        <p:spPr>
          <a:xfrm>
            <a:off x="31170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body" idx="2"/>
          </p:nvPr>
        </p:nvSpPr>
        <p:spPr>
          <a:xfrm>
            <a:off x="250735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3"/>
          </p:nvPr>
        </p:nvSpPr>
        <p:spPr>
          <a:xfrm>
            <a:off x="470300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body" idx="4"/>
          </p:nvPr>
        </p:nvSpPr>
        <p:spPr>
          <a:xfrm>
            <a:off x="689865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●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○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roxima Nova"/>
              <a:buChar char="■"/>
              <a:defRPr sz="1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118" name="Google Shape;118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4622225"/>
            <a:ext cx="494349" cy="292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3215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0">
          <p15:clr>
            <a:srgbClr val="FA7B17"/>
          </p15:clr>
        </p15:guide>
        <p15:guide id="2" pos="2960">
          <p15:clr>
            <a:srgbClr val="FA7B17"/>
          </p15:clr>
        </p15:guide>
        <p15:guide id="3" pos="1418">
          <p15:clr>
            <a:srgbClr val="FA7B17"/>
          </p15:clr>
        </p15:guide>
        <p15:guide id="4" pos="1579">
          <p15:clr>
            <a:srgbClr val="FA7B17"/>
          </p15:clr>
        </p15:guide>
        <p15:guide id="5" pos="4187">
          <p15:clr>
            <a:srgbClr val="FA7B17"/>
          </p15:clr>
        </p15:guide>
        <p15:guide id="6" pos="4348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tart">
  <p:cSld name="Section start">
    <p:bg>
      <p:bgPr>
        <a:solidFill>
          <a:srgbClr val="434343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311700" y="1433400"/>
            <a:ext cx="85206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Proxima Nova"/>
              <a:buNone/>
              <a:defRPr sz="45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Font typeface="Proxima Nova"/>
              <a:buNone/>
              <a:defRPr sz="52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59" name="Google Shape;5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4622225"/>
            <a:ext cx="494349" cy="292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1076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96">
          <p15:clr>
            <a:srgbClr val="FA7B17"/>
          </p15:clr>
        </p15:guide>
        <p15:guide id="2" orient="horz" pos="289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>
            <a:off x="311700" y="1315750"/>
            <a:ext cx="8520600" cy="315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●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○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■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●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○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■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●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○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Font typeface="Proxima Nova"/>
              <a:buChar char="■"/>
              <a:defRPr sz="24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63" name="Google Shape;63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404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311700" y="1315750"/>
            <a:ext cx="41328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2"/>
          </p:nvPr>
        </p:nvSpPr>
        <p:spPr>
          <a:xfrm>
            <a:off x="4699500" y="1315750"/>
            <a:ext cx="41328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68" name="Google Shape;68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6777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0">
          <p15:clr>
            <a:srgbClr val="FA7B17"/>
          </p15:clr>
        </p15:guide>
        <p15:guide id="2" pos="2960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77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31170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2"/>
          </p:nvPr>
        </p:nvSpPr>
        <p:spPr>
          <a:xfrm>
            <a:off x="250735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73" name="Google Shape;7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8"/>
          <p:cNvSpPr txBox="1">
            <a:spLocks noGrp="1"/>
          </p:cNvSpPr>
          <p:nvPr>
            <p:ph type="body" idx="3"/>
          </p:nvPr>
        </p:nvSpPr>
        <p:spPr>
          <a:xfrm>
            <a:off x="470300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4"/>
          </p:nvPr>
        </p:nvSpPr>
        <p:spPr>
          <a:xfrm>
            <a:off x="6898650" y="1315750"/>
            <a:ext cx="19389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14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0">
          <p15:clr>
            <a:srgbClr val="FA7B17"/>
          </p15:clr>
        </p15:guide>
        <p15:guide id="2" pos="2960">
          <p15:clr>
            <a:srgbClr val="FA7B17"/>
          </p15:clr>
        </p15:guide>
        <p15:guide id="3" pos="1418">
          <p15:clr>
            <a:srgbClr val="FA7B17"/>
          </p15:clr>
        </p15:guide>
        <p15:guide id="4" pos="1579">
          <p15:clr>
            <a:srgbClr val="FA7B17"/>
          </p15:clr>
        </p15:guide>
        <p15:guide id="5" pos="4187">
          <p15:clr>
            <a:srgbClr val="FA7B17"/>
          </p15:clr>
        </p15:guide>
        <p15:guide id="6" pos="4348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311700" y="1315750"/>
            <a:ext cx="26598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2"/>
          </p:nvPr>
        </p:nvSpPr>
        <p:spPr>
          <a:xfrm>
            <a:off x="3241575" y="1315750"/>
            <a:ext cx="26598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4404150" y="4663225"/>
            <a:ext cx="331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1" name="Google Shape;8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9"/>
          <p:cNvSpPr txBox="1">
            <a:spLocks noGrp="1"/>
          </p:cNvSpPr>
          <p:nvPr>
            <p:ph type="body" idx="3"/>
          </p:nvPr>
        </p:nvSpPr>
        <p:spPr>
          <a:xfrm>
            <a:off x="6171450" y="1315750"/>
            <a:ext cx="2659800" cy="31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○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■"/>
              <a:defRPr sz="10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5804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72">
          <p15:clr>
            <a:srgbClr val="FA7B17"/>
          </p15:clr>
        </p15:guide>
        <p15:guide id="2" pos="2042">
          <p15:clr>
            <a:srgbClr val="FA7B17"/>
          </p15:clr>
        </p15:guide>
        <p15:guide id="3" pos="3718">
          <p15:clr>
            <a:srgbClr val="FA7B17"/>
          </p15:clr>
        </p15:guide>
        <p15:guide id="4" pos="3888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058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311700" y="1485900"/>
            <a:ext cx="8520600" cy="30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Proxima Nova"/>
              <a:buNone/>
              <a:defRPr sz="4800" b="1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87" name="Google Shape;87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405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ghts and image">
  <p:cSld name="Insights and imag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title"/>
          </p:nvPr>
        </p:nvSpPr>
        <p:spPr>
          <a:xfrm>
            <a:off x="314250" y="182880"/>
            <a:ext cx="4045200" cy="148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Font typeface="Proxima Nova"/>
              <a:buNone/>
              <a:defRPr b="1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>
            <a:off x="314250" y="1315750"/>
            <a:ext cx="3945300" cy="327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pic>
        <p:nvPicPr>
          <p:cNvPr id="91" name="Google Shape;9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250" y="4615850"/>
            <a:ext cx="494724" cy="292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337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0">
          <p15:clr>
            <a:srgbClr val="FA7B17"/>
          </p15:clr>
        </p15:guide>
        <p15:guide id="2" pos="2960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1828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315750"/>
            <a:ext cx="85206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●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○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Proxima Nova"/>
              <a:buChar char="■"/>
              <a:defRPr sz="1000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43525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196">
          <p15:clr>
            <a:srgbClr val="EA4335"/>
          </p15:clr>
        </p15:guide>
        <p15:guide id="2" pos="5564">
          <p15:clr>
            <a:srgbClr val="EA4335"/>
          </p15:clr>
        </p15:guide>
        <p15:guide id="3" orient="horz" pos="182">
          <p15:clr>
            <a:srgbClr val="EA4335"/>
          </p15:clr>
        </p15:guide>
        <p15:guide id="4" orient="horz" pos="3024">
          <p15:clr>
            <a:srgbClr val="EA4335"/>
          </p15:clr>
        </p15:guide>
        <p15:guide id="5" orient="horz" pos="3092">
          <p15:clr>
            <a:srgbClr val="EA4335"/>
          </p15:clr>
        </p15:guide>
        <p15:guide id="6" orient="horz" pos="2889">
          <p15:clr>
            <a:srgbClr val="EA4335"/>
          </p15:clr>
        </p15:guide>
        <p15:guide id="7" pos="2880">
          <p15:clr>
            <a:srgbClr val="EA4335"/>
          </p15:clr>
        </p15:guide>
        <p15:guide id="8" orient="horz" pos="829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>
            <a:spLocks noGrp="1"/>
          </p:cNvSpPr>
          <p:nvPr>
            <p:ph type="title"/>
          </p:nvPr>
        </p:nvSpPr>
        <p:spPr>
          <a:xfrm>
            <a:off x="215500" y="23698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/>
              <a:t>UCD: </a:t>
            </a:r>
            <a:r>
              <a:rPr lang="en-GB" sz="3500" b="0" dirty="0"/>
              <a:t>5 whys     </a:t>
            </a:r>
            <a:r>
              <a:rPr lang="en-GB" sz="3500" b="0" dirty="0">
                <a:highlight>
                  <a:srgbClr val="FFFF00"/>
                </a:highlight>
              </a:rPr>
              <a:t>  </a:t>
            </a:r>
            <a:r>
              <a:rPr lang="en-GB" sz="4400" b="0" dirty="0">
                <a:highlight>
                  <a:srgbClr val="FFFF00"/>
                </a:highlight>
              </a:rPr>
              <a:t>  </a:t>
            </a:r>
            <a:r>
              <a:rPr lang="en-GB" sz="4000" b="0" dirty="0">
                <a:highlight>
                  <a:srgbClr val="FFFF00"/>
                </a:highlight>
              </a:rPr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0" dirty="0"/>
          </a:p>
        </p:txBody>
      </p:sp>
      <p:sp>
        <p:nvSpPr>
          <p:cNvPr id="2" name="Google Shape;135;p30">
            <a:extLst>
              <a:ext uri="{FF2B5EF4-FFF2-40B4-BE49-F238E27FC236}">
                <a16:creationId xmlns:a16="http://schemas.microsoft.com/office/drawing/2014/main" id="{849B8D97-AA60-C3D1-036D-08286DC56E28}"/>
              </a:ext>
            </a:extLst>
          </p:cNvPr>
          <p:cNvSpPr txBox="1"/>
          <p:nvPr/>
        </p:nvSpPr>
        <p:spPr>
          <a:xfrm>
            <a:off x="598430" y="847809"/>
            <a:ext cx="726067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            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Why and how a UCD approach can add value to policymaking* </a:t>
            </a:r>
            <a:r>
              <a:rPr lang="en-GB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GB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60000"/>
                  <a:lumOff val="40000"/>
                </a:schemeClr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" name="Google Shape;134;p30">
            <a:extLst>
              <a:ext uri="{FF2B5EF4-FFF2-40B4-BE49-F238E27FC236}">
                <a16:creationId xmlns:a16="http://schemas.microsoft.com/office/drawing/2014/main" id="{5C93735A-F5DD-D313-BBAA-E20A1C7AA996}"/>
              </a:ext>
            </a:extLst>
          </p:cNvPr>
          <p:cNvSpPr txBox="1"/>
          <p:nvPr/>
        </p:nvSpPr>
        <p:spPr>
          <a:xfrm>
            <a:off x="598430" y="1424213"/>
            <a:ext cx="8031029" cy="2708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2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Reduce risks: on time, on money, on outcomes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lang="en-GB" sz="5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Be more inclusive…you probably have a lot of users    </a:t>
            </a:r>
            <a:endParaRPr kumimoji="0" lang="en-GB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GB" sz="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Learn quickly, know more, build (hmmm, ‘iterate’) better   </a:t>
            </a:r>
            <a:endParaRPr kumimoji="0" lang="en-GB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GB" sz="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Have greater surety in ideas and solutions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lang="en-GB" sz="5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Have greater impact from better insight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GB" sz="1800" dirty="0">
                <a:latin typeface="Proxima Nova"/>
                <a:ea typeface="Proxima Nova"/>
                <a:cs typeface="Proxima Nova"/>
                <a:sym typeface="Proxima Nova"/>
              </a:rPr>
              <a:t> 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      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       </a:t>
            </a:r>
            <a:endParaRPr kumimoji="0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485533-5EA3-1D4E-9248-7C1DFEC39FEA}"/>
              </a:ext>
            </a:extLst>
          </p:cNvPr>
          <p:cNvSpPr txBox="1"/>
          <p:nvPr/>
        </p:nvSpPr>
        <p:spPr>
          <a:xfrm>
            <a:off x="545109" y="4295691"/>
            <a:ext cx="8137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Proxima Nova" panose="020B0604020202020204" charset="0"/>
              </a:rPr>
              <a:t>* Of course, there’s a LOT of stuff out there, making the case for UCD in policymaking. But it can get a bit abstract, a bit academic even. From experience – and lots of mistakes – having understanding and empathy with policymakers goes a long way and these are the things that seem to make the difference if you’re looking to persuade people to take a UCD approach.      </a:t>
            </a:r>
          </a:p>
        </p:txBody>
      </p:sp>
    </p:spTree>
    <p:extLst>
      <p:ext uri="{BB962C8B-B14F-4D97-AF65-F5344CB8AC3E}">
        <p14:creationId xmlns:p14="http://schemas.microsoft.com/office/powerpoint/2010/main" val="88999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>
            <a:spLocks noGrp="1"/>
          </p:cNvSpPr>
          <p:nvPr>
            <p:ph type="title"/>
          </p:nvPr>
        </p:nvSpPr>
        <p:spPr>
          <a:xfrm>
            <a:off x="215500" y="23698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/>
              <a:t>Practical stuff: </a:t>
            </a:r>
            <a:r>
              <a:rPr lang="en-GB" sz="3500" b="0" dirty="0"/>
              <a:t>hints + tips    </a:t>
            </a:r>
            <a:r>
              <a:rPr lang="en-GB" sz="3500" b="0" dirty="0">
                <a:highlight>
                  <a:srgbClr val="FFFF00"/>
                </a:highlight>
              </a:rPr>
              <a:t>  </a:t>
            </a:r>
            <a:r>
              <a:rPr lang="en-GB" sz="4400" b="0" dirty="0">
                <a:highlight>
                  <a:srgbClr val="FFFF00"/>
                </a:highlight>
              </a:rPr>
              <a:t>  </a:t>
            </a:r>
            <a:r>
              <a:rPr lang="en-GB" sz="4000" b="0" dirty="0">
                <a:highlight>
                  <a:srgbClr val="FFFF00"/>
                </a:highlight>
              </a:rPr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0" dirty="0"/>
          </a:p>
        </p:txBody>
      </p:sp>
      <p:sp>
        <p:nvSpPr>
          <p:cNvPr id="2" name="Google Shape;135;p30">
            <a:extLst>
              <a:ext uri="{FF2B5EF4-FFF2-40B4-BE49-F238E27FC236}">
                <a16:creationId xmlns:a16="http://schemas.microsoft.com/office/drawing/2014/main" id="{849B8D97-AA60-C3D1-036D-08286DC56E28}"/>
              </a:ext>
            </a:extLst>
          </p:cNvPr>
          <p:cNvSpPr txBox="1"/>
          <p:nvPr/>
        </p:nvSpPr>
        <p:spPr>
          <a:xfrm>
            <a:off x="598430" y="847809"/>
            <a:ext cx="726067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         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A</a:t>
            </a:r>
            <a:r>
              <a:rPr lang="en-GB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ka some of the things I wish I’d known about much earlier* 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GB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GB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60000"/>
                  <a:lumOff val="40000"/>
                </a:schemeClr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" name="Google Shape;134;p30">
            <a:extLst>
              <a:ext uri="{FF2B5EF4-FFF2-40B4-BE49-F238E27FC236}">
                <a16:creationId xmlns:a16="http://schemas.microsoft.com/office/drawing/2014/main" id="{5C93735A-F5DD-D313-BBAA-E20A1C7AA996}"/>
              </a:ext>
            </a:extLst>
          </p:cNvPr>
          <p:cNvSpPr txBox="1"/>
          <p:nvPr/>
        </p:nvSpPr>
        <p:spPr>
          <a:xfrm>
            <a:off x="598430" y="1428087"/>
            <a:ext cx="8031029" cy="33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2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People over process…pretty much always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lang="en-GB" sz="5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On which: try to junk any jargon</a:t>
            </a:r>
            <a:endParaRPr kumimoji="0" lang="en-GB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GB" sz="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Th</a:t>
            </a: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ink slow and act fast 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GB" sz="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Have a delivery goal…but stay flexible on how you get there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lang="en-GB" sz="5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Show value: quickly and often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lang="en-GB" sz="5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lang="en-GB" sz="2200">
                <a:latin typeface="Proxima Nova"/>
                <a:ea typeface="Proxima Nova"/>
                <a:cs typeface="Proxima Nova"/>
                <a:sym typeface="Proxima Nova"/>
              </a:rPr>
              <a:t>The G-word…don’t </a:t>
            </a: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avoid the governance challenge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GB" sz="22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GB" sz="1800" dirty="0">
                <a:latin typeface="Proxima Nova"/>
                <a:ea typeface="Proxima Nova"/>
                <a:cs typeface="Proxima Nova"/>
                <a:sym typeface="Proxima Nova"/>
              </a:rPr>
              <a:t> 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      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       </a:t>
            </a:r>
            <a:endParaRPr kumimoji="0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485533-5EA3-1D4E-9248-7C1DFEC39FEA}"/>
              </a:ext>
            </a:extLst>
          </p:cNvPr>
          <p:cNvSpPr txBox="1"/>
          <p:nvPr/>
        </p:nvSpPr>
        <p:spPr>
          <a:xfrm>
            <a:off x="598430" y="4626053"/>
            <a:ext cx="8169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Proxima Nova" panose="020B0604020202020204" charset="0"/>
              </a:rPr>
              <a:t>* Much of this is adopted and adapted from experience of working with some brilliant people in and out of government      </a:t>
            </a:r>
          </a:p>
        </p:txBody>
      </p:sp>
    </p:spTree>
    <p:extLst>
      <p:ext uri="{BB962C8B-B14F-4D97-AF65-F5344CB8AC3E}">
        <p14:creationId xmlns:p14="http://schemas.microsoft.com/office/powerpoint/2010/main" val="35048059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1_TP&amp;SD Templa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Folder" ma:contentTypeID="0x012000671E2B1E079EA7488EBDDE77E334CE4C" ma:contentTypeVersion="0" ma:contentTypeDescription="Create a new folder." ma:contentTypeScope="" ma:versionID="613da320d9ad0de9a7c0da73dc1b3271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51014dae61cc99f9ffdb2503fba242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ItemChildCount" minOccurs="0"/>
                <xsd:element ref="ns1:FolderChild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temChildCount" ma:index="3" nillable="true" ma:displayName="Item Child Count" ma:hidden="true" ma:list="Docs" ma:internalName="ItemChildCount" ma:readOnly="true" ma:showField="ItemChildCount">
      <xsd:simpleType>
        <xsd:restriction base="dms:Lookup"/>
      </xsd:simpleType>
    </xsd:element>
    <xsd:element name="FolderChildCount" ma:index="4" nillable="true" ma:displayName="Folder Child Count" ma:hidden="true" ma:list="Docs" ma:internalName="FolderChildCount" ma:readOnly="true" ma:showField="FolderChildCount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ListForm</Display>
  <Edit>ListForm</Edit>
  <New>ListForm</New>
</FormTemplates>
</file>

<file path=customXml/itemProps1.xml><?xml version="1.0" encoding="utf-8"?>
<ds:datastoreItem xmlns:ds="http://schemas.openxmlformats.org/officeDocument/2006/customXml" ds:itemID="{D20DDED9-C9B6-4AB1-9445-2BC894AF4C42}">
  <ds:schemaRefs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E3C13E3-0693-491D-A121-C1A04ED70711}">
  <ds:schemaRefs>
    <ds:schemaRef ds:uri="http://purl.org/dc/dcmitype/"/>
    <ds:schemaRef ds:uri="http://schemas.microsoft.com/office/2006/documentManagement/types"/>
    <ds:schemaRef ds:uri="http://schemas.microsoft.com/sharepoint/v3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AF0D4B7-61DA-448D-80D1-9ABAE5F768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233</Words>
  <Application>Microsoft Office PowerPoint</Application>
  <PresentationFormat>On-screen Show (16:9)</PresentationFormat>
  <Paragraphs>35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Proxima Nova</vt:lpstr>
      <vt:lpstr>1_TP&amp;SD Template</vt:lpstr>
      <vt:lpstr>UCD: 5 whys               </vt:lpstr>
      <vt:lpstr>Practical stuff: hints + tips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User-Centred Policy Design team</dc:title>
  <dc:creator>SHEPPARD, Naomi</dc:creator>
  <cp:lastModifiedBy>BRUCKSHAW, Kate</cp:lastModifiedBy>
  <cp:revision>6</cp:revision>
  <dcterms:modified xsi:type="dcterms:W3CDTF">2023-06-26T13:05:49Z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196800.000000000</vt:lpwstr>
  </property>
  <property fmtid="{D5CDD505-2E9C-101B-9397-08002B2CF9AE}" pid="3" name="ContentTypeId">
    <vt:lpwstr>0x012000671E2B1E079EA7488EBDDE77E334CE4C</vt:lpwstr>
  </property>
  <property fmtid="{D5CDD505-2E9C-101B-9397-08002B2CF9AE}" pid="4" name="MediaLengthInSeconds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SharedWithUsers">
    <vt:lpwstr>138;#HOPCROFT, Samuel;#19;#SHEPPARD, Naomi;#139;#BATTEN, Matthew;#140;#RAPP, Anna;#146;#PANDIT, Nishant</vt:lpwstr>
  </property>
</Properties>
</file>