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4"/>
    <p:sldMasterId id="2147483689" r:id="rId5"/>
  </p:sldMasterIdLst>
  <p:notesMasterIdLst>
    <p:notesMasterId r:id="rId19"/>
  </p:notesMasterIdLst>
  <p:sldIdLst>
    <p:sldId id="256" r:id="rId6"/>
    <p:sldId id="364" r:id="rId7"/>
    <p:sldId id="273" r:id="rId8"/>
    <p:sldId id="272" r:id="rId9"/>
    <p:sldId id="293" r:id="rId10"/>
    <p:sldId id="365" r:id="rId11"/>
    <p:sldId id="282" r:id="rId12"/>
    <p:sldId id="366" r:id="rId13"/>
    <p:sldId id="367" r:id="rId14"/>
    <p:sldId id="291" r:id="rId15"/>
    <p:sldId id="368" r:id="rId16"/>
    <p:sldId id="369" r:id="rId17"/>
    <p:sldId id="359" r:id="rId18"/>
  </p:sldIdLst>
  <p:sldSz cx="19007138"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4" userDrawn="1">
          <p15:clr>
            <a:srgbClr val="A4A3A4"/>
          </p15:clr>
        </p15:guide>
        <p15:guide id="4" orient="horz" pos="1031" userDrawn="1">
          <p15:clr>
            <a:srgbClr val="A4A3A4"/>
          </p15:clr>
        </p15:guide>
        <p15:guide id="5" orient="horz" pos="2370" userDrawn="1">
          <p15:clr>
            <a:srgbClr val="A4A3A4"/>
          </p15:clr>
        </p15:guide>
        <p15:guide id="6" pos="598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kene, Urte" initials="MU" lastIdx="2" clrIdx="0">
    <p:extLst>
      <p:ext uri="{19B8F6BF-5375-455C-9EA6-DF929625EA0E}">
        <p15:presenceInfo xmlns:p15="http://schemas.microsoft.com/office/powerpoint/2012/main" userId="S::Urte.Macikene@healthwatch.co.uk::02d3484a-0c52-4a47-a930-c401858d91c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6B"/>
    <a:srgbClr val="001E26"/>
    <a:srgbClr val="9CC141"/>
    <a:srgbClr val="E07FB3"/>
    <a:srgbClr val="8FC0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8538A4-395E-4A84-B815-1AA0D644D16C}" v="21" dt="2022-10-18T14:01:27.7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966" autoAdjust="0"/>
  </p:normalViewPr>
  <p:slideViewPr>
    <p:cSldViewPr snapToGrid="0">
      <p:cViewPr varScale="1">
        <p:scale>
          <a:sx n="58" d="100"/>
          <a:sy n="58" d="100"/>
        </p:scale>
        <p:origin x="1368" y="90"/>
      </p:cViewPr>
      <p:guideLst>
        <p:guide orient="horz" pos="374"/>
        <p:guide orient="horz" pos="1031"/>
        <p:guide orient="horz" pos="2370"/>
        <p:guide pos="59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cikene, Urte" userId="02d3484a-0c52-4a47-a930-c401858d91c0" providerId="ADAL" clId="{ACD50691-E65A-49AE-ABB5-F2216FCA741F}"/>
    <pc:docChg chg="undo custSel addSld delSld modSld sldOrd">
      <pc:chgData name="Macikene, Urte" userId="02d3484a-0c52-4a47-a930-c401858d91c0" providerId="ADAL" clId="{ACD50691-E65A-49AE-ABB5-F2216FCA741F}" dt="2022-06-13T08:30:14.548" v="592" actId="20577"/>
      <pc:docMkLst>
        <pc:docMk/>
      </pc:docMkLst>
      <pc:sldChg chg="del">
        <pc:chgData name="Macikene, Urte" userId="02d3484a-0c52-4a47-a930-c401858d91c0" providerId="ADAL" clId="{ACD50691-E65A-49AE-ABB5-F2216FCA741F}" dt="2022-06-13T08:14:44.199" v="27" actId="2696"/>
        <pc:sldMkLst>
          <pc:docMk/>
          <pc:sldMk cId="2339977554" sldId="257"/>
        </pc:sldMkLst>
      </pc:sldChg>
      <pc:sldChg chg="del">
        <pc:chgData name="Macikene, Urte" userId="02d3484a-0c52-4a47-a930-c401858d91c0" providerId="ADAL" clId="{ACD50691-E65A-49AE-ABB5-F2216FCA741F}" dt="2022-06-13T08:14:44.129" v="22" actId="2696"/>
        <pc:sldMkLst>
          <pc:docMk/>
          <pc:sldMk cId="4121855957" sldId="261"/>
        </pc:sldMkLst>
      </pc:sldChg>
      <pc:sldChg chg="del">
        <pc:chgData name="Macikene, Urte" userId="02d3484a-0c52-4a47-a930-c401858d91c0" providerId="ADAL" clId="{ACD50691-E65A-49AE-ABB5-F2216FCA741F}" dt="2022-06-13T08:14:44.152" v="24" actId="2696"/>
        <pc:sldMkLst>
          <pc:docMk/>
          <pc:sldMk cId="1270387696" sldId="271"/>
        </pc:sldMkLst>
      </pc:sldChg>
      <pc:sldChg chg="modSp">
        <pc:chgData name="Macikene, Urte" userId="02d3484a-0c52-4a47-a930-c401858d91c0" providerId="ADAL" clId="{ACD50691-E65A-49AE-ABB5-F2216FCA741F}" dt="2022-06-13T08:29:59.820" v="588" actId="20577"/>
        <pc:sldMkLst>
          <pc:docMk/>
          <pc:sldMk cId="3704810882" sldId="273"/>
        </pc:sldMkLst>
        <pc:spChg chg="mod">
          <ac:chgData name="Macikene, Urte" userId="02d3484a-0c52-4a47-a930-c401858d91c0" providerId="ADAL" clId="{ACD50691-E65A-49AE-ABB5-F2216FCA741F}" dt="2022-06-13T08:29:59.820" v="588" actId="20577"/>
          <ac:spMkLst>
            <pc:docMk/>
            <pc:sldMk cId="3704810882" sldId="273"/>
            <ac:spMk id="4" creationId="{C0FD4DE9-ACF4-433E-B467-5B0F5B3C4FD9}"/>
          </ac:spMkLst>
        </pc:spChg>
        <pc:spChg chg="mod">
          <ac:chgData name="Macikene, Urte" userId="02d3484a-0c52-4a47-a930-c401858d91c0" providerId="ADAL" clId="{ACD50691-E65A-49AE-ABB5-F2216FCA741F}" dt="2022-06-13T08:27:36.578" v="347" actId="20577"/>
          <ac:spMkLst>
            <pc:docMk/>
            <pc:sldMk cId="3704810882" sldId="273"/>
            <ac:spMk id="16" creationId="{8D2DFB5C-8483-9441-9507-A9716C32D769}"/>
          </ac:spMkLst>
        </pc:spChg>
      </pc:sldChg>
      <pc:sldChg chg="del">
        <pc:chgData name="Macikene, Urte" userId="02d3484a-0c52-4a47-a930-c401858d91c0" providerId="ADAL" clId="{ACD50691-E65A-49AE-ABB5-F2216FCA741F}" dt="2022-06-13T08:14:37.322" v="20" actId="2696"/>
        <pc:sldMkLst>
          <pc:docMk/>
          <pc:sldMk cId="1633801617" sldId="285"/>
        </pc:sldMkLst>
      </pc:sldChg>
      <pc:sldChg chg="del">
        <pc:chgData name="Macikene, Urte" userId="02d3484a-0c52-4a47-a930-c401858d91c0" providerId="ADAL" clId="{ACD50691-E65A-49AE-ABB5-F2216FCA741F}" dt="2022-06-13T08:14:37.343" v="21" actId="2696"/>
        <pc:sldMkLst>
          <pc:docMk/>
          <pc:sldMk cId="2173647770" sldId="287"/>
        </pc:sldMkLst>
      </pc:sldChg>
      <pc:sldChg chg="del">
        <pc:chgData name="Macikene, Urte" userId="02d3484a-0c52-4a47-a930-c401858d91c0" providerId="ADAL" clId="{ACD50691-E65A-49AE-ABB5-F2216FCA741F}" dt="2022-06-13T08:14:44.140" v="23" actId="2696"/>
        <pc:sldMkLst>
          <pc:docMk/>
          <pc:sldMk cId="2579985301" sldId="292"/>
        </pc:sldMkLst>
      </pc:sldChg>
      <pc:sldChg chg="del">
        <pc:chgData name="Macikene, Urte" userId="02d3484a-0c52-4a47-a930-c401858d91c0" providerId="ADAL" clId="{ACD50691-E65A-49AE-ABB5-F2216FCA741F}" dt="2022-06-13T08:14:44.168" v="25" actId="2696"/>
        <pc:sldMkLst>
          <pc:docMk/>
          <pc:sldMk cId="3965160402" sldId="332"/>
        </pc:sldMkLst>
      </pc:sldChg>
      <pc:sldChg chg="del">
        <pc:chgData name="Macikene, Urte" userId="02d3484a-0c52-4a47-a930-c401858d91c0" providerId="ADAL" clId="{ACD50691-E65A-49AE-ABB5-F2216FCA741F}" dt="2022-06-13T08:14:44.184" v="26" actId="2696"/>
        <pc:sldMkLst>
          <pc:docMk/>
          <pc:sldMk cId="3392750236" sldId="334"/>
        </pc:sldMkLst>
      </pc:sldChg>
      <pc:sldChg chg="del">
        <pc:chgData name="Macikene, Urte" userId="02d3484a-0c52-4a47-a930-c401858d91c0" providerId="ADAL" clId="{ACD50691-E65A-49AE-ABB5-F2216FCA741F}" dt="2022-06-13T08:14:44.245" v="30" actId="2696"/>
        <pc:sldMkLst>
          <pc:docMk/>
          <pc:sldMk cId="2590947801" sldId="337"/>
        </pc:sldMkLst>
      </pc:sldChg>
      <pc:sldChg chg="del">
        <pc:chgData name="Macikene, Urte" userId="02d3484a-0c52-4a47-a930-c401858d91c0" providerId="ADAL" clId="{ACD50691-E65A-49AE-ABB5-F2216FCA741F}" dt="2022-06-13T08:14:44.209" v="28" actId="2696"/>
        <pc:sldMkLst>
          <pc:docMk/>
          <pc:sldMk cId="3984686598" sldId="346"/>
        </pc:sldMkLst>
      </pc:sldChg>
      <pc:sldChg chg="del">
        <pc:chgData name="Macikene, Urte" userId="02d3484a-0c52-4a47-a930-c401858d91c0" providerId="ADAL" clId="{ACD50691-E65A-49AE-ABB5-F2216FCA741F}" dt="2022-06-13T08:14:44.235" v="29" actId="2696"/>
        <pc:sldMkLst>
          <pc:docMk/>
          <pc:sldMk cId="4180387787" sldId="347"/>
        </pc:sldMkLst>
      </pc:sldChg>
      <pc:sldChg chg="del">
        <pc:chgData name="Macikene, Urte" userId="02d3484a-0c52-4a47-a930-c401858d91c0" providerId="ADAL" clId="{ACD50691-E65A-49AE-ABB5-F2216FCA741F}" dt="2022-06-13T08:14:44.281" v="33" actId="2696"/>
        <pc:sldMkLst>
          <pc:docMk/>
          <pc:sldMk cId="2970310172" sldId="348"/>
        </pc:sldMkLst>
      </pc:sldChg>
      <pc:sldChg chg="del">
        <pc:chgData name="Macikene, Urte" userId="02d3484a-0c52-4a47-a930-c401858d91c0" providerId="ADAL" clId="{ACD50691-E65A-49AE-ABB5-F2216FCA741F}" dt="2022-06-13T08:14:44.259" v="31" actId="2696"/>
        <pc:sldMkLst>
          <pc:docMk/>
          <pc:sldMk cId="1835188508" sldId="349"/>
        </pc:sldMkLst>
      </pc:sldChg>
      <pc:sldChg chg="del">
        <pc:chgData name="Macikene, Urte" userId="02d3484a-0c52-4a47-a930-c401858d91c0" providerId="ADAL" clId="{ACD50691-E65A-49AE-ABB5-F2216FCA741F}" dt="2022-06-13T08:14:44.272" v="32" actId="2696"/>
        <pc:sldMkLst>
          <pc:docMk/>
          <pc:sldMk cId="3590425034" sldId="350"/>
        </pc:sldMkLst>
      </pc:sldChg>
      <pc:sldChg chg="del">
        <pc:chgData name="Macikene, Urte" userId="02d3484a-0c52-4a47-a930-c401858d91c0" providerId="ADAL" clId="{ACD50691-E65A-49AE-ABB5-F2216FCA741F}" dt="2022-06-13T08:14:44.341" v="34" actId="2696"/>
        <pc:sldMkLst>
          <pc:docMk/>
          <pc:sldMk cId="1224549487" sldId="351"/>
        </pc:sldMkLst>
      </pc:sldChg>
      <pc:sldChg chg="del">
        <pc:chgData name="Macikene, Urte" userId="02d3484a-0c52-4a47-a930-c401858d91c0" providerId="ADAL" clId="{ACD50691-E65A-49AE-ABB5-F2216FCA741F}" dt="2022-06-13T08:14:55.654" v="37" actId="2696"/>
        <pc:sldMkLst>
          <pc:docMk/>
          <pc:sldMk cId="2573261211" sldId="352"/>
        </pc:sldMkLst>
      </pc:sldChg>
      <pc:sldChg chg="modSp modNotesTx">
        <pc:chgData name="Macikene, Urte" userId="02d3484a-0c52-4a47-a930-c401858d91c0" providerId="ADAL" clId="{ACD50691-E65A-49AE-ABB5-F2216FCA741F}" dt="2022-06-13T08:24:35.775" v="298" actId="20577"/>
        <pc:sldMkLst>
          <pc:docMk/>
          <pc:sldMk cId="2424092035" sldId="353"/>
        </pc:sldMkLst>
        <pc:spChg chg="mod">
          <ac:chgData name="Macikene, Urte" userId="02d3484a-0c52-4a47-a930-c401858d91c0" providerId="ADAL" clId="{ACD50691-E65A-49AE-ABB5-F2216FCA741F}" dt="2022-06-13T08:14:25.184" v="19" actId="20578"/>
          <ac:spMkLst>
            <pc:docMk/>
            <pc:sldMk cId="2424092035" sldId="353"/>
            <ac:spMk id="3" creationId="{0FF1435A-43CD-9445-82ED-CBCE78AD9027}"/>
          </ac:spMkLst>
        </pc:spChg>
      </pc:sldChg>
      <pc:sldChg chg="del">
        <pc:chgData name="Macikene, Urte" userId="02d3484a-0c52-4a47-a930-c401858d91c0" providerId="ADAL" clId="{ACD50691-E65A-49AE-ABB5-F2216FCA741F}" dt="2022-06-13T08:14:20.013" v="18" actId="2696"/>
        <pc:sldMkLst>
          <pc:docMk/>
          <pc:sldMk cId="3165053742" sldId="354"/>
        </pc:sldMkLst>
      </pc:sldChg>
      <pc:sldChg chg="ord modNotesTx">
        <pc:chgData name="Macikene, Urte" userId="02d3484a-0c52-4a47-a930-c401858d91c0" providerId="ADAL" clId="{ACD50691-E65A-49AE-ABB5-F2216FCA741F}" dt="2022-06-13T08:24:42.714" v="299" actId="20577"/>
        <pc:sldMkLst>
          <pc:docMk/>
          <pc:sldMk cId="700727574" sldId="358"/>
        </pc:sldMkLst>
      </pc:sldChg>
      <pc:sldChg chg="modSp modNotesTx">
        <pc:chgData name="Macikene, Urte" userId="02d3484a-0c52-4a47-a930-c401858d91c0" providerId="ADAL" clId="{ACD50691-E65A-49AE-ABB5-F2216FCA741F}" dt="2022-06-13T08:27:28.262" v="335" actId="1076"/>
        <pc:sldMkLst>
          <pc:docMk/>
          <pc:sldMk cId="2243275009" sldId="359"/>
        </pc:sldMkLst>
        <pc:spChg chg="mod">
          <ac:chgData name="Macikene, Urte" userId="02d3484a-0c52-4a47-a930-c401858d91c0" providerId="ADAL" clId="{ACD50691-E65A-49AE-ABB5-F2216FCA741F}" dt="2022-06-13T08:27:28.262" v="335" actId="1076"/>
          <ac:spMkLst>
            <pc:docMk/>
            <pc:sldMk cId="2243275009" sldId="359"/>
            <ac:spMk id="3" creationId="{0FF1435A-43CD-9445-82ED-CBCE78AD9027}"/>
          </ac:spMkLst>
        </pc:spChg>
        <pc:spChg chg="mod">
          <ac:chgData name="Macikene, Urte" userId="02d3484a-0c52-4a47-a930-c401858d91c0" providerId="ADAL" clId="{ACD50691-E65A-49AE-ABB5-F2216FCA741F}" dt="2022-06-13T08:15:21.241" v="134" actId="20577"/>
          <ac:spMkLst>
            <pc:docMk/>
            <pc:sldMk cId="2243275009" sldId="359"/>
            <ac:spMk id="16" creationId="{8D2DFB5C-8483-9441-9507-A9716C32D769}"/>
          </ac:spMkLst>
        </pc:spChg>
      </pc:sldChg>
      <pc:sldChg chg="addSp modSp add modNotesTx">
        <pc:chgData name="Macikene, Urte" userId="02d3484a-0c52-4a47-a930-c401858d91c0" providerId="ADAL" clId="{ACD50691-E65A-49AE-ABB5-F2216FCA741F}" dt="2022-06-13T08:26:22.997" v="334" actId="113"/>
        <pc:sldMkLst>
          <pc:docMk/>
          <pc:sldMk cId="3802101465" sldId="360"/>
        </pc:sldMkLst>
        <pc:spChg chg="add mod">
          <ac:chgData name="Macikene, Urte" userId="02d3484a-0c52-4a47-a930-c401858d91c0" providerId="ADAL" clId="{ACD50691-E65A-49AE-ABB5-F2216FCA741F}" dt="2022-06-13T08:26:22.997" v="334" actId="113"/>
          <ac:spMkLst>
            <pc:docMk/>
            <pc:sldMk cId="3802101465" sldId="360"/>
            <ac:spMk id="5" creationId="{6B0C8470-6091-492B-BBAF-C99F92E758E9}"/>
          </ac:spMkLst>
        </pc:spChg>
        <pc:spChg chg="mod">
          <ac:chgData name="Macikene, Urte" userId="02d3484a-0c52-4a47-a930-c401858d91c0" providerId="ADAL" clId="{ACD50691-E65A-49AE-ABB5-F2216FCA741F}" dt="2022-06-13T08:20:05.430" v="139" actId="20577"/>
          <ac:spMkLst>
            <pc:docMk/>
            <pc:sldMk cId="3802101465" sldId="360"/>
            <ac:spMk id="6" creationId="{A055671F-22EA-4CB6-9EEC-B523F52D51F5}"/>
          </ac:spMkLst>
        </pc:spChg>
        <pc:spChg chg="mod">
          <ac:chgData name="Macikene, Urte" userId="02d3484a-0c52-4a47-a930-c401858d91c0" providerId="ADAL" clId="{ACD50691-E65A-49AE-ABB5-F2216FCA741F}" dt="2022-06-13T08:24:33.203" v="297" actId="1076"/>
          <ac:spMkLst>
            <pc:docMk/>
            <pc:sldMk cId="3802101465" sldId="360"/>
            <ac:spMk id="16" creationId="{8D2DFB5C-8483-9441-9507-A9716C32D769}"/>
          </ac:spMkLst>
        </pc:spChg>
        <pc:graphicFrameChg chg="add mod modGraphic">
          <ac:chgData name="Macikene, Urte" userId="02d3484a-0c52-4a47-a930-c401858d91c0" providerId="ADAL" clId="{ACD50691-E65A-49AE-ABB5-F2216FCA741F}" dt="2022-06-13T08:21:44.537" v="219" actId="404"/>
          <ac:graphicFrameMkLst>
            <pc:docMk/>
            <pc:sldMk cId="3802101465" sldId="360"/>
            <ac:graphicFrameMk id="2" creationId="{1DDA16B2-781F-4160-A075-6CC5D0F869D6}"/>
          </ac:graphicFrameMkLst>
        </pc:graphicFrameChg>
      </pc:sldChg>
      <pc:sldChg chg="modSp add del">
        <pc:chgData name="Macikene, Urte" userId="02d3484a-0c52-4a47-a930-c401858d91c0" providerId="ADAL" clId="{ACD50691-E65A-49AE-ABB5-F2216FCA741F}" dt="2022-06-13T08:24:21.704" v="265" actId="2696"/>
        <pc:sldMkLst>
          <pc:docMk/>
          <pc:sldMk cId="1865117756" sldId="361"/>
        </pc:sldMkLst>
        <pc:spChg chg="mod">
          <ac:chgData name="Macikene, Urte" userId="02d3484a-0c52-4a47-a930-c401858d91c0" providerId="ADAL" clId="{ACD50691-E65A-49AE-ABB5-F2216FCA741F}" dt="2022-06-13T08:23:13.530" v="222" actId="20577"/>
          <ac:spMkLst>
            <pc:docMk/>
            <pc:sldMk cId="1865117756" sldId="361"/>
            <ac:spMk id="6" creationId="{A055671F-22EA-4CB6-9EEC-B523F52D51F5}"/>
          </ac:spMkLst>
        </pc:spChg>
        <pc:spChg chg="mod">
          <ac:chgData name="Macikene, Urte" userId="02d3484a-0c52-4a47-a930-c401858d91c0" providerId="ADAL" clId="{ACD50691-E65A-49AE-ABB5-F2216FCA741F}" dt="2022-06-13T08:23:23.144" v="252" actId="20577"/>
          <ac:spMkLst>
            <pc:docMk/>
            <pc:sldMk cId="1865117756" sldId="361"/>
            <ac:spMk id="16" creationId="{8D2DFB5C-8483-9441-9507-A9716C32D769}"/>
          </ac:spMkLst>
        </pc:spChg>
      </pc:sldChg>
      <pc:sldChg chg="modSp add addCm modNotesTx">
        <pc:chgData name="Macikene, Urte" userId="02d3484a-0c52-4a47-a930-c401858d91c0" providerId="ADAL" clId="{ACD50691-E65A-49AE-ABB5-F2216FCA741F}" dt="2022-06-13T08:25:36.360" v="304" actId="1589"/>
        <pc:sldMkLst>
          <pc:docMk/>
          <pc:sldMk cId="726046309" sldId="362"/>
        </pc:sldMkLst>
        <pc:spChg chg="mod">
          <ac:chgData name="Macikene, Urte" userId="02d3484a-0c52-4a47-a930-c401858d91c0" providerId="ADAL" clId="{ACD50691-E65A-49AE-ABB5-F2216FCA741F}" dt="2022-06-13T08:24:30.468" v="296" actId="1076"/>
          <ac:spMkLst>
            <pc:docMk/>
            <pc:sldMk cId="726046309" sldId="362"/>
            <ac:spMk id="16" creationId="{8D2DFB5C-8483-9441-9507-A9716C32D769}"/>
          </ac:spMkLst>
        </pc:spChg>
        <pc:graphicFrameChg chg="mod modGraphic">
          <ac:chgData name="Macikene, Urte" userId="02d3484a-0c52-4a47-a930-c401858d91c0" providerId="ADAL" clId="{ACD50691-E65A-49AE-ABB5-F2216FCA741F}" dt="2022-06-13T08:25:20.023" v="303" actId="1076"/>
          <ac:graphicFrameMkLst>
            <pc:docMk/>
            <pc:sldMk cId="726046309" sldId="362"/>
            <ac:graphicFrameMk id="2" creationId="{1DDA16B2-781F-4160-A075-6CC5D0F869D6}"/>
          </ac:graphicFrameMkLst>
        </pc:graphicFrameChg>
      </pc:sldChg>
      <pc:sldChg chg="addSp delSp modSp add">
        <pc:chgData name="Macikene, Urte" userId="02d3484a-0c52-4a47-a930-c401858d91c0" providerId="ADAL" clId="{ACD50691-E65A-49AE-ABB5-F2216FCA741F}" dt="2022-06-13T08:30:14.548" v="592" actId="20577"/>
        <pc:sldMkLst>
          <pc:docMk/>
          <pc:sldMk cId="2448845415" sldId="363"/>
        </pc:sldMkLst>
        <pc:spChg chg="add mod">
          <ac:chgData name="Macikene, Urte" userId="02d3484a-0c52-4a47-a930-c401858d91c0" providerId="ADAL" clId="{ACD50691-E65A-49AE-ABB5-F2216FCA741F}" dt="2022-06-13T08:30:14.548" v="592" actId="20577"/>
          <ac:spMkLst>
            <pc:docMk/>
            <pc:sldMk cId="2448845415" sldId="363"/>
            <ac:spMk id="4" creationId="{B2E40BBA-9452-40A2-B773-A8D491C35D34}"/>
          </ac:spMkLst>
        </pc:spChg>
        <pc:graphicFrameChg chg="del">
          <ac:chgData name="Macikene, Urte" userId="02d3484a-0c52-4a47-a930-c401858d91c0" providerId="ADAL" clId="{ACD50691-E65A-49AE-ABB5-F2216FCA741F}" dt="2022-06-13T08:28:17.744" v="349" actId="478"/>
          <ac:graphicFrameMkLst>
            <pc:docMk/>
            <pc:sldMk cId="2448845415" sldId="363"/>
            <ac:graphicFrameMk id="2" creationId="{1DDA16B2-781F-4160-A075-6CC5D0F869D6}"/>
          </ac:graphicFrameMkLst>
        </pc:graphicFrameChg>
      </pc:sldChg>
      <pc:sldMasterChg chg="delSldLayout">
        <pc:chgData name="Macikene, Urte" userId="02d3484a-0c52-4a47-a930-c401858d91c0" providerId="ADAL" clId="{ACD50691-E65A-49AE-ABB5-F2216FCA741F}" dt="2022-06-13T08:14:44.348" v="35" actId="2696"/>
        <pc:sldMasterMkLst>
          <pc:docMk/>
          <pc:sldMasterMk cId="4148331644" sldId="2147483689"/>
        </pc:sldMasterMkLst>
        <pc:sldLayoutChg chg="del">
          <pc:chgData name="Macikene, Urte" userId="02d3484a-0c52-4a47-a930-c401858d91c0" providerId="ADAL" clId="{ACD50691-E65A-49AE-ABB5-F2216FCA741F}" dt="2022-06-13T08:14:44.348" v="35" actId="2696"/>
          <pc:sldLayoutMkLst>
            <pc:docMk/>
            <pc:sldMasterMk cId="4148331644" sldId="2147483689"/>
            <pc:sldLayoutMk cId="734593336" sldId="2147483691"/>
          </pc:sldLayoutMkLst>
        </pc:sldLayoutChg>
      </pc:sldMasterChg>
    </pc:docChg>
  </pc:docChgLst>
  <pc:docChgLst>
    <pc:chgData name="Macikene, Urte" userId="02d3484a-0c52-4a47-a930-c401858d91c0" providerId="ADAL" clId="{4D420948-5708-4415-ADC9-BC178FFCF875}"/>
    <pc:docChg chg="custSel modSld">
      <pc:chgData name="Macikene, Urte" userId="02d3484a-0c52-4a47-a930-c401858d91c0" providerId="ADAL" clId="{4D420948-5708-4415-ADC9-BC178FFCF875}" dt="2022-06-13T13:01:15.816" v="147" actId="20577"/>
      <pc:docMkLst>
        <pc:docMk/>
      </pc:docMkLst>
      <pc:sldChg chg="modNotesTx">
        <pc:chgData name="Macikene, Urte" userId="02d3484a-0c52-4a47-a930-c401858d91c0" providerId="ADAL" clId="{4D420948-5708-4415-ADC9-BC178FFCF875}" dt="2022-06-13T12:59:06.248" v="26" actId="20577"/>
        <pc:sldMkLst>
          <pc:docMk/>
          <pc:sldMk cId="3802101465" sldId="360"/>
        </pc:sldMkLst>
      </pc:sldChg>
      <pc:sldChg chg="delCm modNotesTx">
        <pc:chgData name="Macikene, Urte" userId="02d3484a-0c52-4a47-a930-c401858d91c0" providerId="ADAL" clId="{4D420948-5708-4415-ADC9-BC178FFCF875}" dt="2022-06-13T13:01:15.816" v="147" actId="20577"/>
        <pc:sldMkLst>
          <pc:docMk/>
          <pc:sldMk cId="726046309" sldId="362"/>
        </pc:sldMkLst>
      </pc:sldChg>
      <pc:sldChg chg="modNotesTx">
        <pc:chgData name="Macikene, Urte" userId="02d3484a-0c52-4a47-a930-c401858d91c0" providerId="ADAL" clId="{4D420948-5708-4415-ADC9-BC178FFCF875}" dt="2022-06-13T13:00:36.925" v="29" actId="20577"/>
        <pc:sldMkLst>
          <pc:docMk/>
          <pc:sldMk cId="2448845415" sldId="363"/>
        </pc:sldMkLst>
      </pc:sldChg>
    </pc:docChg>
  </pc:docChgLst>
  <pc:docChgLst>
    <pc:chgData name="Macikene, Urte" userId="02d3484a-0c52-4a47-a930-c401858d91c0" providerId="ADAL" clId="{6A8538A4-395E-4A84-B815-1AA0D644D16C}"/>
    <pc:docChg chg="undo custSel addSld delSld modSld sldOrd">
      <pc:chgData name="Macikene, Urte" userId="02d3484a-0c52-4a47-a930-c401858d91c0" providerId="ADAL" clId="{6A8538A4-395E-4A84-B815-1AA0D644D16C}" dt="2022-10-18T14:11:51.747" v="2363" actId="20577"/>
      <pc:docMkLst>
        <pc:docMk/>
      </pc:docMkLst>
      <pc:sldChg chg="modSp">
        <pc:chgData name="Macikene, Urte" userId="02d3484a-0c52-4a47-a930-c401858d91c0" providerId="ADAL" clId="{6A8538A4-395E-4A84-B815-1AA0D644D16C}" dt="2022-10-18T13:58:01.882" v="1800" actId="1076"/>
        <pc:sldMkLst>
          <pc:docMk/>
          <pc:sldMk cId="1020985345" sldId="256"/>
        </pc:sldMkLst>
        <pc:spChg chg="mod">
          <ac:chgData name="Macikene, Urte" userId="02d3484a-0c52-4a47-a930-c401858d91c0" providerId="ADAL" clId="{6A8538A4-395E-4A84-B815-1AA0D644D16C}" dt="2022-10-18T13:58:01.882" v="1800" actId="1076"/>
          <ac:spMkLst>
            <pc:docMk/>
            <pc:sldMk cId="1020985345" sldId="256"/>
            <ac:spMk id="3" creationId="{0FF1435A-43CD-9445-82ED-CBCE78AD9027}"/>
          </ac:spMkLst>
        </pc:spChg>
        <pc:spChg chg="mod">
          <ac:chgData name="Macikene, Urte" userId="02d3484a-0c52-4a47-a930-c401858d91c0" providerId="ADAL" clId="{6A8538A4-395E-4A84-B815-1AA0D644D16C}" dt="2022-10-18T13:57:58.593" v="1799" actId="20577"/>
          <ac:spMkLst>
            <pc:docMk/>
            <pc:sldMk cId="1020985345" sldId="256"/>
            <ac:spMk id="16" creationId="{8D2DFB5C-8483-9441-9507-A9716C32D769}"/>
          </ac:spMkLst>
        </pc:spChg>
      </pc:sldChg>
      <pc:sldChg chg="del ord">
        <pc:chgData name="Macikene, Urte" userId="02d3484a-0c52-4a47-a930-c401858d91c0" providerId="ADAL" clId="{6A8538A4-395E-4A84-B815-1AA0D644D16C}" dt="2022-10-18T13:44:38.595" v="565" actId="2696"/>
        <pc:sldMkLst>
          <pc:docMk/>
          <pc:sldMk cId="3440436789" sldId="268"/>
        </pc:sldMkLst>
      </pc:sldChg>
      <pc:sldChg chg="modSp">
        <pc:chgData name="Macikene, Urte" userId="02d3484a-0c52-4a47-a930-c401858d91c0" providerId="ADAL" clId="{6A8538A4-395E-4A84-B815-1AA0D644D16C}" dt="2022-10-18T13:59:53.420" v="1839" actId="1076"/>
        <pc:sldMkLst>
          <pc:docMk/>
          <pc:sldMk cId="3704810882" sldId="273"/>
        </pc:sldMkLst>
        <pc:spChg chg="mod">
          <ac:chgData name="Macikene, Urte" userId="02d3484a-0c52-4a47-a930-c401858d91c0" providerId="ADAL" clId="{6A8538A4-395E-4A84-B815-1AA0D644D16C}" dt="2022-10-18T13:59:53.420" v="1839" actId="1076"/>
          <ac:spMkLst>
            <pc:docMk/>
            <pc:sldMk cId="3704810882" sldId="273"/>
            <ac:spMk id="4" creationId="{C0FD4DE9-ACF4-433E-B467-5B0F5B3C4FD9}"/>
          </ac:spMkLst>
        </pc:spChg>
        <pc:spChg chg="mod">
          <ac:chgData name="Macikene, Urte" userId="02d3484a-0c52-4a47-a930-c401858d91c0" providerId="ADAL" clId="{6A8538A4-395E-4A84-B815-1AA0D644D16C}" dt="2022-10-18T13:59:49.537" v="1838" actId="1076"/>
          <ac:spMkLst>
            <pc:docMk/>
            <pc:sldMk cId="3704810882" sldId="273"/>
            <ac:spMk id="16" creationId="{8D2DFB5C-8483-9441-9507-A9716C32D769}"/>
          </ac:spMkLst>
        </pc:spChg>
      </pc:sldChg>
      <pc:sldChg chg="del ord">
        <pc:chgData name="Macikene, Urte" userId="02d3484a-0c52-4a47-a930-c401858d91c0" providerId="ADAL" clId="{6A8538A4-395E-4A84-B815-1AA0D644D16C}" dt="2022-10-18T13:44:41.513" v="567" actId="2696"/>
        <pc:sldMkLst>
          <pc:docMk/>
          <pc:sldMk cId="1464333267" sldId="275"/>
        </pc:sldMkLst>
      </pc:sldChg>
      <pc:sldChg chg="modSp ord">
        <pc:chgData name="Macikene, Urte" userId="02d3484a-0c52-4a47-a930-c401858d91c0" providerId="ADAL" clId="{6A8538A4-395E-4A84-B815-1AA0D644D16C}" dt="2022-10-18T13:40:21.329" v="473" actId="20577"/>
        <pc:sldMkLst>
          <pc:docMk/>
          <pc:sldMk cId="628366932" sldId="282"/>
        </pc:sldMkLst>
        <pc:spChg chg="mod">
          <ac:chgData name="Macikene, Urte" userId="02d3484a-0c52-4a47-a930-c401858d91c0" providerId="ADAL" clId="{6A8538A4-395E-4A84-B815-1AA0D644D16C}" dt="2022-10-18T13:40:21.329" v="473" actId="20577"/>
          <ac:spMkLst>
            <pc:docMk/>
            <pc:sldMk cId="628366932" sldId="282"/>
            <ac:spMk id="2" creationId="{C924E07E-F7D3-47E9-A78C-25B0065F9664}"/>
          </ac:spMkLst>
        </pc:spChg>
      </pc:sldChg>
      <pc:sldChg chg="del ord">
        <pc:chgData name="Macikene, Urte" userId="02d3484a-0c52-4a47-a930-c401858d91c0" providerId="ADAL" clId="{6A8538A4-395E-4A84-B815-1AA0D644D16C}" dt="2022-10-18T13:44:38.617" v="566" actId="2696"/>
        <pc:sldMkLst>
          <pc:docMk/>
          <pc:sldMk cId="686686841" sldId="284"/>
        </pc:sldMkLst>
      </pc:sldChg>
      <pc:sldChg chg="del">
        <pc:chgData name="Macikene, Urte" userId="02d3484a-0c52-4a47-a930-c401858d91c0" providerId="ADAL" clId="{6A8538A4-395E-4A84-B815-1AA0D644D16C}" dt="2022-10-18T13:40:42.321" v="476" actId="2696"/>
        <pc:sldMkLst>
          <pc:docMk/>
          <pc:sldMk cId="3760190800" sldId="286"/>
        </pc:sldMkLst>
      </pc:sldChg>
      <pc:sldChg chg="ord">
        <pc:chgData name="Macikene, Urte" userId="02d3484a-0c52-4a47-a930-c401858d91c0" providerId="ADAL" clId="{6A8538A4-395E-4A84-B815-1AA0D644D16C}" dt="2022-10-18T14:01:27.734" v="1982"/>
        <pc:sldMkLst>
          <pc:docMk/>
          <pc:sldMk cId="3162909658" sldId="291"/>
        </pc:sldMkLst>
      </pc:sldChg>
      <pc:sldChg chg="modNotesTx">
        <pc:chgData name="Macikene, Urte" userId="02d3484a-0c52-4a47-a930-c401858d91c0" providerId="ADAL" clId="{6A8538A4-395E-4A84-B815-1AA0D644D16C}" dt="2022-10-18T14:11:32.325" v="2294" actId="20577"/>
        <pc:sldMkLst>
          <pc:docMk/>
          <pc:sldMk cId="1272223303" sldId="293"/>
        </pc:sldMkLst>
      </pc:sldChg>
      <pc:sldChg chg="del">
        <pc:chgData name="Macikene, Urte" userId="02d3484a-0c52-4a47-a930-c401858d91c0" providerId="ADAL" clId="{6A8538A4-395E-4A84-B815-1AA0D644D16C}" dt="2022-10-18T13:41:01.658" v="482" actId="2696"/>
        <pc:sldMkLst>
          <pc:docMk/>
          <pc:sldMk cId="2424092035" sldId="353"/>
        </pc:sldMkLst>
      </pc:sldChg>
      <pc:sldChg chg="del">
        <pc:chgData name="Macikene, Urte" userId="02d3484a-0c52-4a47-a930-c401858d91c0" providerId="ADAL" clId="{6A8538A4-395E-4A84-B815-1AA0D644D16C}" dt="2022-10-18T13:40:07.913" v="442" actId="2696"/>
        <pc:sldMkLst>
          <pc:docMk/>
          <pc:sldMk cId="700727574" sldId="358"/>
        </pc:sldMkLst>
      </pc:sldChg>
      <pc:sldChg chg="addSp delSp modSp">
        <pc:chgData name="Macikene, Urte" userId="02d3484a-0c52-4a47-a930-c401858d91c0" providerId="ADAL" clId="{6A8538A4-395E-4A84-B815-1AA0D644D16C}" dt="2022-10-18T13:43:37.819" v="536"/>
        <pc:sldMkLst>
          <pc:docMk/>
          <pc:sldMk cId="2243275009" sldId="359"/>
        </pc:sldMkLst>
        <pc:spChg chg="del mod">
          <ac:chgData name="Macikene, Urte" userId="02d3484a-0c52-4a47-a930-c401858d91c0" providerId="ADAL" clId="{6A8538A4-395E-4A84-B815-1AA0D644D16C}" dt="2022-10-18T13:41:14.791" v="484" actId="478"/>
          <ac:spMkLst>
            <pc:docMk/>
            <pc:sldMk cId="2243275009" sldId="359"/>
            <ac:spMk id="3" creationId="{0FF1435A-43CD-9445-82ED-CBCE78AD9027}"/>
          </ac:spMkLst>
        </pc:spChg>
        <pc:spChg chg="add del mod">
          <ac:chgData name="Macikene, Urte" userId="02d3484a-0c52-4a47-a930-c401858d91c0" providerId="ADAL" clId="{6A8538A4-395E-4A84-B815-1AA0D644D16C}" dt="2022-10-18T13:41:17.388" v="485" actId="478"/>
          <ac:spMkLst>
            <pc:docMk/>
            <pc:sldMk cId="2243275009" sldId="359"/>
            <ac:spMk id="4" creationId="{A3630BEB-A7EF-46BF-AB79-643FB48C0172}"/>
          </ac:spMkLst>
        </pc:spChg>
        <pc:spChg chg="mod">
          <ac:chgData name="Macikene, Urte" userId="02d3484a-0c52-4a47-a930-c401858d91c0" providerId="ADAL" clId="{6A8538A4-395E-4A84-B815-1AA0D644D16C}" dt="2022-10-18T13:43:37.819" v="536"/>
          <ac:spMkLst>
            <pc:docMk/>
            <pc:sldMk cId="2243275009" sldId="359"/>
            <ac:spMk id="16" creationId="{8D2DFB5C-8483-9441-9507-A9716C32D769}"/>
          </ac:spMkLst>
        </pc:spChg>
      </pc:sldChg>
      <pc:sldChg chg="del">
        <pc:chgData name="Macikene, Urte" userId="02d3484a-0c52-4a47-a930-c401858d91c0" providerId="ADAL" clId="{6A8538A4-395E-4A84-B815-1AA0D644D16C}" dt="2022-10-18T13:41:01.516" v="479" actId="2696"/>
        <pc:sldMkLst>
          <pc:docMk/>
          <pc:sldMk cId="3802101465" sldId="360"/>
        </pc:sldMkLst>
      </pc:sldChg>
      <pc:sldChg chg="del">
        <pc:chgData name="Macikene, Urte" userId="02d3484a-0c52-4a47-a930-c401858d91c0" providerId="ADAL" clId="{6A8538A4-395E-4A84-B815-1AA0D644D16C}" dt="2022-10-18T13:41:01.635" v="481" actId="2696"/>
        <pc:sldMkLst>
          <pc:docMk/>
          <pc:sldMk cId="726046309" sldId="362"/>
        </pc:sldMkLst>
      </pc:sldChg>
      <pc:sldChg chg="del">
        <pc:chgData name="Macikene, Urte" userId="02d3484a-0c52-4a47-a930-c401858d91c0" providerId="ADAL" clId="{6A8538A4-395E-4A84-B815-1AA0D644D16C}" dt="2022-10-18T13:41:01.537" v="480" actId="2696"/>
        <pc:sldMkLst>
          <pc:docMk/>
          <pc:sldMk cId="2448845415" sldId="363"/>
        </pc:sldMkLst>
      </pc:sldChg>
      <pc:sldChg chg="modSp add ord">
        <pc:chgData name="Macikene, Urte" userId="02d3484a-0c52-4a47-a930-c401858d91c0" providerId="ADAL" clId="{6A8538A4-395E-4A84-B815-1AA0D644D16C}" dt="2022-10-18T13:58:28.830" v="1801" actId="1076"/>
        <pc:sldMkLst>
          <pc:docMk/>
          <pc:sldMk cId="2343373481" sldId="364"/>
        </pc:sldMkLst>
        <pc:spChg chg="mod">
          <ac:chgData name="Macikene, Urte" userId="02d3484a-0c52-4a47-a930-c401858d91c0" providerId="ADAL" clId="{6A8538A4-395E-4A84-B815-1AA0D644D16C}" dt="2022-10-18T13:58:28.830" v="1801" actId="1076"/>
          <ac:spMkLst>
            <pc:docMk/>
            <pc:sldMk cId="2343373481" sldId="364"/>
            <ac:spMk id="2" creationId="{800171C0-42F0-4A06-9A90-A3DEF76A3CCD}"/>
          </ac:spMkLst>
        </pc:spChg>
        <pc:spChg chg="mod">
          <ac:chgData name="Macikene, Urte" userId="02d3484a-0c52-4a47-a930-c401858d91c0" providerId="ADAL" clId="{6A8538A4-395E-4A84-B815-1AA0D644D16C}" dt="2022-10-18T13:35:21.447" v="66" actId="27636"/>
          <ac:spMkLst>
            <pc:docMk/>
            <pc:sldMk cId="2343373481" sldId="364"/>
            <ac:spMk id="3" creationId="{6E7DBE03-8B3D-4A18-A52E-EF39E61ECAE8}"/>
          </ac:spMkLst>
        </pc:spChg>
      </pc:sldChg>
      <pc:sldChg chg="modSp add modNotesTx">
        <pc:chgData name="Macikene, Urte" userId="02d3484a-0c52-4a47-a930-c401858d91c0" providerId="ADAL" clId="{6A8538A4-395E-4A84-B815-1AA0D644D16C}" dt="2022-10-18T14:01:10.329" v="1981" actId="20577"/>
        <pc:sldMkLst>
          <pc:docMk/>
          <pc:sldMk cId="3819663705" sldId="365"/>
        </pc:sldMkLst>
        <pc:spChg chg="mod">
          <ac:chgData name="Macikene, Urte" userId="02d3484a-0c52-4a47-a930-c401858d91c0" providerId="ADAL" clId="{6A8538A4-395E-4A84-B815-1AA0D644D16C}" dt="2022-10-18T14:01:10.329" v="1981" actId="20577"/>
          <ac:spMkLst>
            <pc:docMk/>
            <pc:sldMk cId="3819663705" sldId="365"/>
            <ac:spMk id="3" creationId="{0FF1435A-43CD-9445-82ED-CBCE78AD9027}"/>
          </ac:spMkLst>
        </pc:spChg>
        <pc:spChg chg="mod">
          <ac:chgData name="Macikene, Urte" userId="02d3484a-0c52-4a47-a930-c401858d91c0" providerId="ADAL" clId="{6A8538A4-395E-4A84-B815-1AA0D644D16C}" dt="2022-10-18T13:38:40.352" v="203" actId="20577"/>
          <ac:spMkLst>
            <pc:docMk/>
            <pc:sldMk cId="3819663705" sldId="365"/>
            <ac:spMk id="16" creationId="{8D2DFB5C-8483-9441-9507-A9716C32D769}"/>
          </ac:spMkLst>
        </pc:spChg>
      </pc:sldChg>
      <pc:sldChg chg="modSp add">
        <pc:chgData name="Macikene, Urte" userId="02d3484a-0c52-4a47-a930-c401858d91c0" providerId="ADAL" clId="{6A8538A4-395E-4A84-B815-1AA0D644D16C}" dt="2022-10-18T13:50:52.936" v="1756" actId="27636"/>
        <pc:sldMkLst>
          <pc:docMk/>
          <pc:sldMk cId="2850918230" sldId="366"/>
        </pc:sldMkLst>
        <pc:spChg chg="mod">
          <ac:chgData name="Macikene, Urte" userId="02d3484a-0c52-4a47-a930-c401858d91c0" providerId="ADAL" clId="{6A8538A4-395E-4A84-B815-1AA0D644D16C}" dt="2022-10-18T13:50:52.936" v="1756" actId="27636"/>
          <ac:spMkLst>
            <pc:docMk/>
            <pc:sldMk cId="2850918230" sldId="366"/>
            <ac:spMk id="3" creationId="{0FF1435A-43CD-9445-82ED-CBCE78AD9027}"/>
          </ac:spMkLst>
        </pc:spChg>
      </pc:sldChg>
      <pc:sldChg chg="modSp add">
        <pc:chgData name="Macikene, Urte" userId="02d3484a-0c52-4a47-a930-c401858d91c0" providerId="ADAL" clId="{6A8538A4-395E-4A84-B815-1AA0D644D16C}" dt="2022-10-18T14:11:51.747" v="2363" actId="20577"/>
        <pc:sldMkLst>
          <pc:docMk/>
          <pc:sldMk cId="2342163831" sldId="367"/>
        </pc:sldMkLst>
        <pc:spChg chg="mod">
          <ac:chgData name="Macikene, Urte" userId="02d3484a-0c52-4a47-a930-c401858d91c0" providerId="ADAL" clId="{6A8538A4-395E-4A84-B815-1AA0D644D16C}" dt="2022-10-18T14:11:51.747" v="2363" actId="20577"/>
          <ac:spMkLst>
            <pc:docMk/>
            <pc:sldMk cId="2342163831" sldId="367"/>
            <ac:spMk id="3" creationId="{0FF1435A-43CD-9445-82ED-CBCE78AD9027}"/>
          </ac:spMkLst>
        </pc:spChg>
      </pc:sldChg>
      <pc:sldChg chg="modSp add">
        <pc:chgData name="Macikene, Urte" userId="02d3484a-0c52-4a47-a930-c401858d91c0" providerId="ADAL" clId="{6A8538A4-395E-4A84-B815-1AA0D644D16C}" dt="2022-10-18T13:47:27.899" v="1544" actId="20577"/>
        <pc:sldMkLst>
          <pc:docMk/>
          <pc:sldMk cId="665717554" sldId="368"/>
        </pc:sldMkLst>
        <pc:spChg chg="mod">
          <ac:chgData name="Macikene, Urte" userId="02d3484a-0c52-4a47-a930-c401858d91c0" providerId="ADAL" clId="{6A8538A4-395E-4A84-B815-1AA0D644D16C}" dt="2022-10-18T13:45:36.851" v="872" actId="20577"/>
          <ac:spMkLst>
            <pc:docMk/>
            <pc:sldMk cId="665717554" sldId="368"/>
            <ac:spMk id="2" creationId="{C924E07E-F7D3-47E9-A78C-25B0065F9664}"/>
          </ac:spMkLst>
        </pc:spChg>
        <pc:spChg chg="mod">
          <ac:chgData name="Macikene, Urte" userId="02d3484a-0c52-4a47-a930-c401858d91c0" providerId="ADAL" clId="{6A8538A4-395E-4A84-B815-1AA0D644D16C}" dt="2022-10-18T13:47:27.899" v="1544" actId="20577"/>
          <ac:spMkLst>
            <pc:docMk/>
            <pc:sldMk cId="665717554" sldId="368"/>
            <ac:spMk id="3" creationId="{0FF1435A-43CD-9445-82ED-CBCE78AD9027}"/>
          </ac:spMkLst>
        </pc:spChg>
      </pc:sldChg>
      <pc:sldChg chg="modSp add">
        <pc:chgData name="Macikene, Urte" userId="02d3484a-0c52-4a47-a930-c401858d91c0" providerId="ADAL" clId="{6A8538A4-395E-4A84-B815-1AA0D644D16C}" dt="2022-10-18T14:02:41.625" v="2024" actId="404"/>
        <pc:sldMkLst>
          <pc:docMk/>
          <pc:sldMk cId="1836666929" sldId="369"/>
        </pc:sldMkLst>
        <pc:spChg chg="mod">
          <ac:chgData name="Macikene, Urte" userId="02d3484a-0c52-4a47-a930-c401858d91c0" providerId="ADAL" clId="{6A8538A4-395E-4A84-B815-1AA0D644D16C}" dt="2022-10-18T13:46:06.484" v="1057" actId="20577"/>
          <ac:spMkLst>
            <pc:docMk/>
            <pc:sldMk cId="1836666929" sldId="369"/>
            <ac:spMk id="2" creationId="{C924E07E-F7D3-47E9-A78C-25B0065F9664}"/>
          </ac:spMkLst>
        </pc:spChg>
        <pc:spChg chg="mod">
          <ac:chgData name="Macikene, Urte" userId="02d3484a-0c52-4a47-a930-c401858d91c0" providerId="ADAL" clId="{6A8538A4-395E-4A84-B815-1AA0D644D16C}" dt="2022-10-18T14:02:41.625" v="2024" actId="404"/>
          <ac:spMkLst>
            <pc:docMk/>
            <pc:sldMk cId="1836666929" sldId="369"/>
            <ac:spMk id="3" creationId="{0FF1435A-43CD-9445-82ED-CBCE78AD902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CCC00-80A9-4B2A-A626-420CC85113BA}" type="datetimeFigureOut">
              <a:rPr lang="en-GB" smtClean="0"/>
              <a:t>18/10/2022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A34232-6606-4B75-89F2-92F9EFCB108B}" type="slidenum">
              <a:rPr lang="en-GB" smtClean="0"/>
              <a:t>‹#›</a:t>
            </a:fld>
            <a:endParaRPr lang="en-GB"/>
          </a:p>
        </p:txBody>
      </p:sp>
    </p:spTree>
    <p:extLst>
      <p:ext uri="{BB962C8B-B14F-4D97-AF65-F5344CB8AC3E}">
        <p14:creationId xmlns:p14="http://schemas.microsoft.com/office/powerpoint/2010/main" val="1894018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you will know, the Accessible Information Standard came into force in 2016, and it places a legal requirement on health and social care providers to </a:t>
            </a:r>
            <a:r>
              <a:rPr lang="en-US" sz="1200" dirty="0">
                <a:latin typeface="Poppins"/>
                <a:cs typeface="Poppins"/>
              </a:rPr>
              <a:t>ensure people are given information about their health and care in accessible ways.</a:t>
            </a:r>
            <a:br>
              <a:rPr lang="en-US" sz="1200" dirty="0">
                <a:latin typeface="Poppins"/>
                <a:cs typeface="Poppins"/>
              </a:rPr>
            </a:br>
            <a:br>
              <a:rPr lang="en-US" sz="1200" dirty="0">
                <a:latin typeface="Poppins"/>
                <a:cs typeface="Poppins"/>
              </a:rPr>
            </a:br>
            <a:r>
              <a:rPr lang="en-US" sz="1200" dirty="0">
                <a:solidFill>
                  <a:srgbClr val="0E101A"/>
                </a:solidFill>
                <a:latin typeface="Poppins"/>
                <a:cs typeface="Poppins"/>
              </a:rPr>
              <a:t>Since the COVID-19 pandemic began, we’ve heard from many more people who haven’t had the support they needed to communicate with the health service. At the same time the issue was in the media - </a:t>
            </a:r>
            <a:br>
              <a:rPr lang="en-US" sz="1200" dirty="0">
                <a:solidFill>
                  <a:srgbClr val="0E101A"/>
                </a:solidFill>
                <a:latin typeface="Poppins"/>
                <a:cs typeface="Poppins"/>
              </a:rPr>
            </a:br>
            <a:endParaRPr lang="en-US" sz="1200" dirty="0">
              <a:solidFill>
                <a:srgbClr val="0E101A"/>
              </a:solidFill>
              <a:latin typeface="Poppins"/>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Poppins"/>
                <a:cs typeface="Segoe UI"/>
              </a:rPr>
              <a:t>The NHS is currently reviewing the AIS.  We believe now is the right time to influence the standard and ensure services are fully meeting people's rights to accessible information and communication support. </a:t>
            </a:r>
            <a:endParaRPr lang="en-US" sz="1200" dirty="0">
              <a:latin typeface="Poppins"/>
              <a:cs typeface="Poppins"/>
            </a:endParaRPr>
          </a:p>
          <a:p>
            <a:endParaRPr lang="en-GB" dirty="0"/>
          </a:p>
        </p:txBody>
      </p:sp>
      <p:sp>
        <p:nvSpPr>
          <p:cNvPr id="4" name="Slide Number Placeholder 3"/>
          <p:cNvSpPr>
            <a:spLocks noGrp="1"/>
          </p:cNvSpPr>
          <p:nvPr>
            <p:ph type="sldNum" sz="quarter" idx="5"/>
          </p:nvPr>
        </p:nvSpPr>
        <p:spPr/>
        <p:txBody>
          <a:bodyPr/>
          <a:lstStyle/>
          <a:p>
            <a:fld id="{9EA34232-6606-4B75-89F2-92F9EFCB108B}" type="slidenum">
              <a:rPr lang="en-GB" smtClean="0"/>
              <a:t>3</a:t>
            </a:fld>
            <a:endParaRPr lang="en-GB"/>
          </a:p>
        </p:txBody>
      </p:sp>
    </p:spTree>
    <p:extLst>
      <p:ext uri="{BB962C8B-B14F-4D97-AF65-F5344CB8AC3E}">
        <p14:creationId xmlns:p14="http://schemas.microsoft.com/office/powerpoint/2010/main" val="2533648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other partners already doing work on this – because we’re not an issue specific charity – could bring people together </a:t>
            </a:r>
            <a:br>
              <a:rPr lang="en-GB" dirty="0"/>
            </a:br>
            <a:r>
              <a:rPr lang="en-GB" dirty="0" err="1"/>
              <a:t>Signhealth</a:t>
            </a:r>
            <a:r>
              <a:rPr lang="en-GB" dirty="0"/>
              <a:t> – RNIB-D </a:t>
            </a:r>
          </a:p>
        </p:txBody>
      </p:sp>
      <p:sp>
        <p:nvSpPr>
          <p:cNvPr id="4" name="Slide Number Placeholder 3"/>
          <p:cNvSpPr>
            <a:spLocks noGrp="1"/>
          </p:cNvSpPr>
          <p:nvPr>
            <p:ph type="sldNum" sz="quarter" idx="5"/>
          </p:nvPr>
        </p:nvSpPr>
        <p:spPr/>
        <p:txBody>
          <a:bodyPr/>
          <a:lstStyle/>
          <a:p>
            <a:fld id="{9EA34232-6606-4B75-89F2-92F9EFCB108B}" type="slidenum">
              <a:rPr lang="en-GB" smtClean="0"/>
              <a:t>5</a:t>
            </a:fld>
            <a:endParaRPr lang="en-GB"/>
          </a:p>
        </p:txBody>
      </p:sp>
    </p:spTree>
    <p:extLst>
      <p:ext uri="{BB962C8B-B14F-4D97-AF65-F5344CB8AC3E}">
        <p14:creationId xmlns:p14="http://schemas.microsoft.com/office/powerpoint/2010/main" val="1045313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Health and wellbeing boards were established under the Health and Social Care Act 2012 to act as a forum in which key leaders from the local health and care system could work together to improve the health and wellbeing of their local population. </a:t>
            </a:r>
            <a:endParaRPr lang="en-GB" b="0" dirty="0"/>
          </a:p>
        </p:txBody>
      </p:sp>
      <p:sp>
        <p:nvSpPr>
          <p:cNvPr id="4" name="Slide Number Placeholder 3"/>
          <p:cNvSpPr>
            <a:spLocks noGrp="1"/>
          </p:cNvSpPr>
          <p:nvPr>
            <p:ph type="sldNum" sz="quarter" idx="5"/>
          </p:nvPr>
        </p:nvSpPr>
        <p:spPr/>
        <p:txBody>
          <a:bodyPr/>
          <a:lstStyle/>
          <a:p>
            <a:fld id="{9EA34232-6606-4B75-89F2-92F9EFCB108B}" type="slidenum">
              <a:rPr lang="en-GB" smtClean="0"/>
              <a:t>6</a:t>
            </a:fld>
            <a:endParaRPr lang="en-GB"/>
          </a:p>
        </p:txBody>
      </p:sp>
    </p:spTree>
    <p:extLst>
      <p:ext uri="{BB962C8B-B14F-4D97-AF65-F5344CB8AC3E}">
        <p14:creationId xmlns:p14="http://schemas.microsoft.com/office/powerpoint/2010/main" val="244347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EA34232-6606-4B75-89F2-92F9EFCB108B}" type="slidenum">
              <a:rPr lang="en-GB" smtClean="0"/>
              <a:t>7</a:t>
            </a:fld>
            <a:endParaRPr lang="en-GB"/>
          </a:p>
        </p:txBody>
      </p:sp>
    </p:spTree>
    <p:extLst>
      <p:ext uri="{BB962C8B-B14F-4D97-AF65-F5344CB8AC3E}">
        <p14:creationId xmlns:p14="http://schemas.microsoft.com/office/powerpoint/2010/main" val="2624888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EA34232-6606-4B75-89F2-92F9EFCB108B}" type="slidenum">
              <a:rPr lang="en-GB" smtClean="0"/>
              <a:t>8</a:t>
            </a:fld>
            <a:endParaRPr lang="en-GB"/>
          </a:p>
        </p:txBody>
      </p:sp>
    </p:spTree>
    <p:extLst>
      <p:ext uri="{BB962C8B-B14F-4D97-AF65-F5344CB8AC3E}">
        <p14:creationId xmlns:p14="http://schemas.microsoft.com/office/powerpoint/2010/main" val="25272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EA34232-6606-4B75-89F2-92F9EFCB108B}" type="slidenum">
              <a:rPr lang="en-GB" smtClean="0"/>
              <a:t>9</a:t>
            </a:fld>
            <a:endParaRPr lang="en-GB"/>
          </a:p>
        </p:txBody>
      </p:sp>
    </p:spTree>
    <p:extLst>
      <p:ext uri="{BB962C8B-B14F-4D97-AF65-F5344CB8AC3E}">
        <p14:creationId xmlns:p14="http://schemas.microsoft.com/office/powerpoint/2010/main" val="884271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1. Health and care services to be made accountable for fully delivering the standard.  </a:t>
            </a:r>
          </a:p>
          <a:p>
            <a:r>
              <a:rPr lang="en-US" sz="1200" b="1" i="0" kern="1200" dirty="0">
                <a:solidFill>
                  <a:schemeClr val="tx1"/>
                </a:solidFill>
                <a:effectLst/>
                <a:latin typeface="+mn-lt"/>
                <a:ea typeface="+mn-ea"/>
                <a:cs typeface="+mn-cs"/>
              </a:rPr>
              <a:t>Although the AIS is a legal requirement, currently there is very little accountability in the system. We’ve got some clear recommendations for </a:t>
            </a:r>
            <a:r>
              <a:rPr lang="en-US" dirty="0"/>
              <a:t>CQC should take account of AIS compliance as an element of registered provider assessments and ICS assurance processes. Providers should be asked to evidence compliance across the service as part of CQC </a:t>
            </a:r>
            <a:r>
              <a:rPr lang="en-US" dirty="0" err="1"/>
              <a:t>CQC</a:t>
            </a:r>
            <a:r>
              <a:rPr lang="en-US" dirty="0"/>
              <a:t> assessments are effective at holding service providers to account on how they are meeting the Care Quality Commission, NHS England 2 assessments. Compliance data from assessments should be comparable </a:t>
            </a:r>
            <a:r>
              <a:rPr lang="en-US"/>
              <a:t>across providers.</a:t>
            </a:r>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 NHSE CQC to be more robust in assessing compliance. </a:t>
            </a:r>
            <a:r>
              <a:rPr lang="en-US" sz="1200" b="0" i="0" kern="1200" dirty="0">
                <a:solidFill>
                  <a:schemeClr val="tx1"/>
                </a:solidFill>
                <a:effectLst/>
                <a:latin typeface="+mn-lt"/>
                <a:ea typeface="+mn-ea"/>
                <a:cs typeface="+mn-cs"/>
              </a:rPr>
              <a:t>To support this and create clear accountability through the 42 new Integrated Care Systems (ICSs), we recommend that local boards appoint a member of the board responsible for ensuring that services meet communication needs of all their local citizens. This should include a role to gather more and better feedback from users on a continual basis and report back to the board annually.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2. </a:t>
            </a:r>
            <a:r>
              <a:rPr lang="en-US" sz="1200" b="1" i="0" kern="1200" dirty="0">
                <a:solidFill>
                  <a:schemeClr val="tx1"/>
                </a:solidFill>
                <a:effectLst/>
                <a:latin typeface="+mn-lt"/>
                <a:ea typeface="+mn-ea"/>
                <a:cs typeface="+mn-cs"/>
              </a:rPr>
              <a:t>Every health and care service to have an accessibility champion.  </a:t>
            </a:r>
          </a:p>
          <a:p>
            <a:r>
              <a:rPr lang="en-US" sz="1200" b="0" i="0" kern="1200" dirty="0">
                <a:solidFill>
                  <a:schemeClr val="tx1"/>
                </a:solidFill>
                <a:effectLst/>
                <a:latin typeface="+mn-lt"/>
                <a:ea typeface="+mn-ea"/>
                <a:cs typeface="+mn-cs"/>
              </a:rPr>
              <a:t>Every health and care service should appoint an Accessible Information Champion to receive additional training and identify local challenges, barriers and best practices. These champions should report on how services deliver the standard back to ICS board lead. </a:t>
            </a:r>
          </a:p>
          <a:p>
            <a:r>
              <a:rPr lang="en-US" sz="1200" b="1" i="0" kern="1200" dirty="0">
                <a:solidFill>
                  <a:schemeClr val="tx1"/>
                </a:solidFill>
                <a:effectLst/>
                <a:latin typeface="+mn-lt"/>
                <a:ea typeface="+mn-ea"/>
                <a:cs typeface="+mn-cs"/>
              </a:rPr>
              <a:t>Outcomes:</a:t>
            </a:r>
            <a:r>
              <a:rPr lang="en-US" sz="1200" b="0" i="0" kern="1200" dirty="0">
                <a:solidFill>
                  <a:schemeClr val="tx1"/>
                </a:solidFill>
                <a:effectLst/>
                <a:latin typeface="+mn-lt"/>
                <a:ea typeface="+mn-ea"/>
                <a:cs typeface="+mn-cs"/>
              </a:rPr>
              <a:t> Health and social care staff know who is responsible for leading local accessible information policy and delivery. All staff are aware they must comply with the standard.  </a:t>
            </a:r>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3. Better IT systems so that patients can update services with their communication needs.  </a:t>
            </a:r>
          </a:p>
          <a:p>
            <a:r>
              <a:rPr lang="en-US" sz="1200" b="0" i="0" kern="1200" dirty="0">
                <a:solidFill>
                  <a:schemeClr val="tx1"/>
                </a:solidFill>
                <a:effectLst/>
                <a:latin typeface="+mn-lt"/>
                <a:ea typeface="+mn-ea"/>
                <a:cs typeface="+mn-cs"/>
              </a:rPr>
              <a:t>As part of the AIS review, NHS England should review current IT systems and present recommendations to ensure they comply with the AIS. The review should also address barriers to sharing information on patients' communication needs between services. Ultimately, IT systems should store data on patients' communication needs centrally so that services can access it whenever they need it rather than getting it through referrals as they currently do. </a:t>
            </a:r>
          </a:p>
          <a:p>
            <a:r>
              <a:rPr lang="en-US" sz="1200" b="0" i="0" kern="1200" dirty="0">
                <a:solidFill>
                  <a:schemeClr val="tx1"/>
                </a:solidFill>
                <a:effectLst/>
                <a:latin typeface="+mn-lt"/>
                <a:ea typeface="+mn-ea"/>
                <a:cs typeface="+mn-cs"/>
              </a:rPr>
              <a:t>The NHS App should allow people to log their communication needs and update them if they change. </a:t>
            </a:r>
          </a:p>
          <a:p>
            <a:r>
              <a:rPr lang="en-US" sz="1200" b="1" i="0" kern="1200" dirty="0">
                <a:solidFill>
                  <a:schemeClr val="tx1"/>
                </a:solidFill>
                <a:effectLst/>
                <a:latin typeface="+mn-lt"/>
                <a:ea typeface="+mn-ea"/>
                <a:cs typeface="+mn-cs"/>
              </a:rPr>
              <a:t>4. Involving people with communication needs in designing better services  </a:t>
            </a:r>
          </a:p>
          <a:p>
            <a:r>
              <a:rPr lang="en-US" sz="1200" b="0" i="0" kern="1200" dirty="0">
                <a:solidFill>
                  <a:schemeClr val="tx1"/>
                </a:solidFill>
                <a:effectLst/>
                <a:latin typeface="+mn-lt"/>
                <a:ea typeface="+mn-ea"/>
                <a:cs typeface="+mn-cs"/>
              </a:rPr>
              <a:t>People with communication needs are essential to informing and creating change. Each integrated care system should establish a panel representing people with accessible information needs. They should involve the panels in reviewing existing services and monitoring how local services act on the AIS. Only services that include people in implementing the standard should be considered outstanding when assessed by the CQC. </a:t>
            </a:r>
          </a:p>
          <a:p>
            <a:r>
              <a:rPr lang="en-US" sz="1200" b="1" i="0" kern="1200" dirty="0">
                <a:solidFill>
                  <a:schemeClr val="tx1"/>
                </a:solidFill>
                <a:effectLst/>
                <a:latin typeface="+mn-lt"/>
                <a:ea typeface="+mn-ea"/>
                <a:cs typeface="+mn-cs"/>
              </a:rPr>
              <a:t>5. Mandatory training on accessible information for all health and care staff    </a:t>
            </a:r>
          </a:p>
          <a:p>
            <a:r>
              <a:rPr lang="en-US" sz="1200" b="0" i="0" kern="1200" dirty="0">
                <a:solidFill>
                  <a:schemeClr val="tx1"/>
                </a:solidFill>
                <a:effectLst/>
                <a:latin typeface="+mn-lt"/>
                <a:ea typeface="+mn-ea"/>
                <a:cs typeface="+mn-cs"/>
              </a:rPr>
              <a:t>Health and care providers should make detailed training on accessible information mandatory for all staff and recommend improving quality and consistency in delivering it. Training on accessible information should count towards professional development and be part of teaching curricula for students progressing to clinical careers. </a:t>
            </a:r>
          </a:p>
          <a:p>
            <a:endParaRPr lang="en-GB" dirty="0"/>
          </a:p>
        </p:txBody>
      </p:sp>
      <p:sp>
        <p:nvSpPr>
          <p:cNvPr id="4" name="Slide Number Placeholder 3"/>
          <p:cNvSpPr>
            <a:spLocks noGrp="1"/>
          </p:cNvSpPr>
          <p:nvPr>
            <p:ph type="sldNum" sz="quarter" idx="5"/>
          </p:nvPr>
        </p:nvSpPr>
        <p:spPr/>
        <p:txBody>
          <a:bodyPr/>
          <a:lstStyle/>
          <a:p>
            <a:fld id="{9EA34232-6606-4B75-89F2-92F9EFCB108B}" type="slidenum">
              <a:rPr lang="en-GB" smtClean="0"/>
              <a:t>10</a:t>
            </a:fld>
            <a:endParaRPr lang="en-GB"/>
          </a:p>
        </p:txBody>
      </p:sp>
    </p:spTree>
    <p:extLst>
      <p:ext uri="{BB962C8B-B14F-4D97-AF65-F5344CB8AC3E}">
        <p14:creationId xmlns:p14="http://schemas.microsoft.com/office/powerpoint/2010/main" val="3221030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EA34232-6606-4B75-89F2-92F9EFCB108B}" type="slidenum">
              <a:rPr lang="en-GB" smtClean="0"/>
              <a:t>11</a:t>
            </a:fld>
            <a:endParaRPr lang="en-GB"/>
          </a:p>
        </p:txBody>
      </p:sp>
    </p:spTree>
    <p:extLst>
      <p:ext uri="{BB962C8B-B14F-4D97-AF65-F5344CB8AC3E}">
        <p14:creationId xmlns:p14="http://schemas.microsoft.com/office/powerpoint/2010/main" val="1987733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EA34232-6606-4B75-89F2-92F9EFCB108B}" type="slidenum">
              <a:rPr lang="en-GB" smtClean="0"/>
              <a:t>12</a:t>
            </a:fld>
            <a:endParaRPr lang="en-GB"/>
          </a:p>
        </p:txBody>
      </p:sp>
    </p:spTree>
    <p:extLst>
      <p:ext uri="{BB962C8B-B14F-4D97-AF65-F5344CB8AC3E}">
        <p14:creationId xmlns:p14="http://schemas.microsoft.com/office/powerpoint/2010/main" val="339861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EA34232-6606-4B75-89F2-92F9EFCB108B}" type="slidenum">
              <a:rPr lang="en-GB" smtClean="0"/>
              <a:t>13</a:t>
            </a:fld>
            <a:endParaRPr lang="en-GB"/>
          </a:p>
        </p:txBody>
      </p:sp>
    </p:spTree>
    <p:extLst>
      <p:ext uri="{BB962C8B-B14F-4D97-AF65-F5344CB8AC3E}">
        <p14:creationId xmlns:p14="http://schemas.microsoft.com/office/powerpoint/2010/main" val="20331673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8FC0D9"/>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5238" y="1639570"/>
            <a:ext cx="5814039" cy="1488641"/>
          </a:xfrm>
        </p:spPr>
        <p:txBody>
          <a:bodyPr lIns="0" tIns="0" rIns="0" bIns="0" anchor="t" anchorCtr="0">
            <a:noAutofit/>
          </a:bodyPr>
          <a:lstStyle>
            <a:lvl1pPr algn="l">
              <a:lnSpc>
                <a:spcPct val="100000"/>
              </a:lnSpc>
              <a:defRPr sz="4400" b="1" i="0">
                <a:latin typeface="Poppins SemiBold" pitchFamily="2" charset="77"/>
                <a:cs typeface="Poppins SemiBold" pitchFamily="2" charset="77"/>
              </a:defRPr>
            </a:lvl1pPr>
          </a:lstStyle>
          <a:p>
            <a:r>
              <a:rPr lang="en-GB"/>
              <a:t>Click to edit Master title style</a:t>
            </a:r>
            <a:endParaRPr lang="en-US"/>
          </a:p>
        </p:txBody>
      </p:sp>
      <p:sp>
        <p:nvSpPr>
          <p:cNvPr id="5" name="Text Placeholder 4">
            <a:extLst>
              <a:ext uri="{FF2B5EF4-FFF2-40B4-BE49-F238E27FC236}">
                <a16:creationId xmlns:a16="http://schemas.microsoft.com/office/drawing/2014/main" id="{00F0CCF9-86FA-FF49-B96F-F627231BD426}"/>
              </a:ext>
            </a:extLst>
          </p:cNvPr>
          <p:cNvSpPr>
            <a:spLocks noGrp="1"/>
          </p:cNvSpPr>
          <p:nvPr>
            <p:ph type="body" sz="quarter" idx="10"/>
          </p:nvPr>
        </p:nvSpPr>
        <p:spPr>
          <a:xfrm>
            <a:off x="1265238" y="3762375"/>
            <a:ext cx="5814039" cy="2187077"/>
          </a:xfrm>
        </p:spPr>
        <p:txBody>
          <a:bodyPr lIns="0" tIns="0" rIns="0" bIns="0">
            <a:normAutofit/>
          </a:bodyPr>
          <a:lstStyle>
            <a:lvl1pPr marL="0" indent="0">
              <a:buNone/>
              <a:defRPr sz="2800">
                <a:latin typeface="Poppins" pitchFamily="2" charset="77"/>
                <a:cs typeface="Poppins" pitchFamily="2" charset="77"/>
              </a:defRPr>
            </a:lvl1pPr>
            <a:lvl2pPr marL="950322" indent="0">
              <a:buNone/>
              <a:defRPr sz="4023"/>
            </a:lvl2pPr>
            <a:lvl3pPr marL="1900645" indent="0">
              <a:buNone/>
              <a:defRPr sz="4023"/>
            </a:lvl3pPr>
            <a:lvl4pPr marL="2850967" indent="0">
              <a:buNone/>
              <a:defRPr sz="4023"/>
            </a:lvl4pPr>
            <a:lvl5pPr marL="3801292" indent="0">
              <a:buNone/>
              <a:defRPr sz="4023"/>
            </a:lvl5pPr>
          </a:lstStyle>
          <a:p>
            <a:pPr lvl="0"/>
            <a:r>
              <a:rPr lang="en-GB"/>
              <a:t>Click to edit Master text styles</a:t>
            </a:r>
            <a:endParaRPr lang="en-US"/>
          </a:p>
        </p:txBody>
      </p:sp>
      <p:pic>
        <p:nvPicPr>
          <p:cNvPr id="9" name="Picture 8">
            <a:extLst>
              <a:ext uri="{FF2B5EF4-FFF2-40B4-BE49-F238E27FC236}">
                <a16:creationId xmlns:a16="http://schemas.microsoft.com/office/drawing/2014/main" id="{061422A8-2B29-B34D-AFF3-ABC0748F423D}"/>
              </a:ext>
            </a:extLst>
          </p:cNvPr>
          <p:cNvPicPr>
            <a:picLocks noChangeAspect="1"/>
          </p:cNvPicPr>
          <p:nvPr userDrawn="1"/>
        </p:nvPicPr>
        <p:blipFill>
          <a:blip r:embed="rId2"/>
          <a:stretch>
            <a:fillRect/>
          </a:stretch>
        </p:blipFill>
        <p:spPr>
          <a:xfrm>
            <a:off x="1265238" y="630690"/>
            <a:ext cx="2328194" cy="308769"/>
          </a:xfrm>
          <a:prstGeom prst="rect">
            <a:avLst/>
          </a:prstGeom>
        </p:spPr>
      </p:pic>
      <p:sp>
        <p:nvSpPr>
          <p:cNvPr id="12" name="Pentagon 11">
            <a:extLst>
              <a:ext uri="{FF2B5EF4-FFF2-40B4-BE49-F238E27FC236}">
                <a16:creationId xmlns:a16="http://schemas.microsoft.com/office/drawing/2014/main" id="{C2BB1806-751E-4044-B555-458A2547AEB2}"/>
              </a:ext>
            </a:extLst>
          </p:cNvPr>
          <p:cNvSpPr/>
          <p:nvPr userDrawn="1"/>
        </p:nvSpPr>
        <p:spPr>
          <a:xfrm>
            <a:off x="0" y="8705850"/>
            <a:ext cx="5630778" cy="845711"/>
          </a:xfrm>
          <a:prstGeom prst="homePlate">
            <a:avLst>
              <a:gd name="adj" fmla="val 37953"/>
            </a:avLst>
          </a:prstGeom>
          <a:solidFill>
            <a:srgbClr val="004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26"/>
          </a:p>
        </p:txBody>
      </p:sp>
      <p:sp>
        <p:nvSpPr>
          <p:cNvPr id="13" name="Subtitle 2">
            <a:extLst>
              <a:ext uri="{FF2B5EF4-FFF2-40B4-BE49-F238E27FC236}">
                <a16:creationId xmlns:a16="http://schemas.microsoft.com/office/drawing/2014/main" id="{55650A27-5FC7-1D41-8106-CA06A100280C}"/>
              </a:ext>
            </a:extLst>
          </p:cNvPr>
          <p:cNvSpPr txBox="1">
            <a:spLocks/>
          </p:cNvSpPr>
          <p:nvPr userDrawn="1"/>
        </p:nvSpPr>
        <p:spPr>
          <a:xfrm>
            <a:off x="1265237" y="8705850"/>
            <a:ext cx="4365541" cy="845711"/>
          </a:xfrm>
          <a:prstGeom prst="rect">
            <a:avLst/>
          </a:prstGeom>
        </p:spPr>
        <p:txBody>
          <a:bodyPr vert="horz" lIns="0" tIns="0" rIns="0" bIns="0" rtlCol="0" anchor="ctr" anchorCtr="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2800" b="1">
                <a:solidFill>
                  <a:schemeClr val="bg1"/>
                </a:solidFill>
                <a:latin typeface="Poppins SemiBold" pitchFamily="2" charset="77"/>
                <a:cs typeface="Poppins SemiBold" pitchFamily="2" charset="77"/>
              </a:rPr>
              <a:t>#</a:t>
            </a:r>
            <a:r>
              <a:rPr lang="en-US" sz="2800" b="1" err="1">
                <a:solidFill>
                  <a:schemeClr val="bg1"/>
                </a:solidFill>
                <a:latin typeface="Poppins SemiBold" pitchFamily="2" charset="77"/>
                <a:cs typeface="Poppins SemiBold" pitchFamily="2" charset="77"/>
              </a:rPr>
              <a:t>YourCareYourWay</a:t>
            </a:r>
            <a:endParaRPr lang="en-US" sz="2800" b="1">
              <a:solidFill>
                <a:schemeClr val="bg1"/>
              </a:solidFill>
              <a:latin typeface="Poppins SemiBold" pitchFamily="2" charset="77"/>
              <a:cs typeface="Poppins SemiBold" pitchFamily="2" charset="77"/>
            </a:endParaRPr>
          </a:p>
        </p:txBody>
      </p:sp>
      <p:pic>
        <p:nvPicPr>
          <p:cNvPr id="15" name="Picture 14">
            <a:extLst>
              <a:ext uri="{FF2B5EF4-FFF2-40B4-BE49-F238E27FC236}">
                <a16:creationId xmlns:a16="http://schemas.microsoft.com/office/drawing/2014/main" id="{53745725-4329-0947-A80D-23A7597BEA26}"/>
              </a:ext>
            </a:extLst>
          </p:cNvPr>
          <p:cNvPicPr>
            <a:picLocks noChangeAspect="1"/>
          </p:cNvPicPr>
          <p:nvPr userDrawn="1"/>
        </p:nvPicPr>
        <p:blipFill rotWithShape="1">
          <a:blip r:embed="rId3"/>
          <a:srcRect b="7239"/>
          <a:stretch/>
        </p:blipFill>
        <p:spPr>
          <a:xfrm>
            <a:off x="12594069" y="630690"/>
            <a:ext cx="4206401" cy="10061123"/>
          </a:xfrm>
          <a:prstGeom prst="rect">
            <a:avLst/>
          </a:prstGeom>
        </p:spPr>
      </p:pic>
    </p:spTree>
    <p:extLst>
      <p:ext uri="{BB962C8B-B14F-4D97-AF65-F5344CB8AC3E}">
        <p14:creationId xmlns:p14="http://schemas.microsoft.com/office/powerpoint/2010/main" val="910758991"/>
      </p:ext>
    </p:extLst>
  </p:cSld>
  <p:clrMapOvr>
    <a:masterClrMapping/>
  </p:clrMapOvr>
  <p:extLst>
    <p:ext uri="{DCECCB84-F9BA-43D5-87BE-67443E8EF086}">
      <p15:sldGuideLst xmlns:p15="http://schemas.microsoft.com/office/powerpoint/2012/main">
        <p15:guide id="1" pos="797">
          <p15:clr>
            <a:srgbClr val="FBAE40"/>
          </p15:clr>
        </p15:guide>
        <p15:guide id="2" pos="11176">
          <p15:clr>
            <a:srgbClr val="FBAE40"/>
          </p15:clr>
        </p15:guide>
        <p15:guide id="3" orient="horz" pos="1031" userDrawn="1">
          <p15:clr>
            <a:srgbClr val="FBAE40"/>
          </p15:clr>
        </p15:guide>
        <p15:guide id="4" orient="horz" pos="2370">
          <p15:clr>
            <a:srgbClr val="FBAE40"/>
          </p15:clr>
        </p15:guide>
        <p15:guide id="5" orient="horz" pos="374" userDrawn="1">
          <p15:clr>
            <a:srgbClr val="FBAE40"/>
          </p15:clr>
        </p15:guide>
        <p15:guide id="6" pos="598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E07FB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5238" y="1639570"/>
            <a:ext cx="5814039" cy="1488641"/>
          </a:xfrm>
        </p:spPr>
        <p:txBody>
          <a:bodyPr lIns="0" tIns="0" rIns="0" bIns="0" anchor="t" anchorCtr="0">
            <a:noAutofit/>
          </a:bodyPr>
          <a:lstStyle>
            <a:lvl1pPr algn="l">
              <a:lnSpc>
                <a:spcPct val="100000"/>
              </a:lnSpc>
              <a:defRPr sz="4400" b="1" i="0">
                <a:latin typeface="Poppins SemiBold" pitchFamily="2" charset="77"/>
                <a:cs typeface="Poppins SemiBold" pitchFamily="2" charset="77"/>
              </a:defRPr>
            </a:lvl1pPr>
          </a:lstStyle>
          <a:p>
            <a:r>
              <a:rPr lang="en-GB"/>
              <a:t>Click to edit Master title style</a:t>
            </a:r>
            <a:endParaRPr lang="en-US"/>
          </a:p>
        </p:txBody>
      </p:sp>
      <p:sp>
        <p:nvSpPr>
          <p:cNvPr id="5" name="Text Placeholder 4">
            <a:extLst>
              <a:ext uri="{FF2B5EF4-FFF2-40B4-BE49-F238E27FC236}">
                <a16:creationId xmlns:a16="http://schemas.microsoft.com/office/drawing/2014/main" id="{00F0CCF9-86FA-FF49-B96F-F627231BD426}"/>
              </a:ext>
            </a:extLst>
          </p:cNvPr>
          <p:cNvSpPr>
            <a:spLocks noGrp="1"/>
          </p:cNvSpPr>
          <p:nvPr>
            <p:ph type="body" sz="quarter" idx="10"/>
          </p:nvPr>
        </p:nvSpPr>
        <p:spPr>
          <a:xfrm>
            <a:off x="1265238" y="3762375"/>
            <a:ext cx="5814039" cy="2187077"/>
          </a:xfrm>
        </p:spPr>
        <p:txBody>
          <a:bodyPr lIns="0" tIns="0" rIns="0" bIns="0">
            <a:normAutofit/>
          </a:bodyPr>
          <a:lstStyle>
            <a:lvl1pPr marL="0" indent="0">
              <a:buNone/>
              <a:defRPr sz="2800">
                <a:latin typeface="Poppins" pitchFamily="2" charset="77"/>
                <a:cs typeface="Poppins" pitchFamily="2" charset="77"/>
              </a:defRPr>
            </a:lvl1pPr>
            <a:lvl2pPr marL="950322" indent="0">
              <a:buNone/>
              <a:defRPr sz="4023"/>
            </a:lvl2pPr>
            <a:lvl3pPr marL="1900645" indent="0">
              <a:buNone/>
              <a:defRPr sz="4023"/>
            </a:lvl3pPr>
            <a:lvl4pPr marL="2850967" indent="0">
              <a:buNone/>
              <a:defRPr sz="4023"/>
            </a:lvl4pPr>
            <a:lvl5pPr marL="3801292" indent="0">
              <a:buNone/>
              <a:defRPr sz="4023"/>
            </a:lvl5pPr>
          </a:lstStyle>
          <a:p>
            <a:pPr lvl="0"/>
            <a:r>
              <a:rPr lang="en-GB"/>
              <a:t>Click to edit Master text styles</a:t>
            </a:r>
            <a:endParaRPr lang="en-US"/>
          </a:p>
        </p:txBody>
      </p:sp>
      <p:pic>
        <p:nvPicPr>
          <p:cNvPr id="9" name="Picture 8">
            <a:extLst>
              <a:ext uri="{FF2B5EF4-FFF2-40B4-BE49-F238E27FC236}">
                <a16:creationId xmlns:a16="http://schemas.microsoft.com/office/drawing/2014/main" id="{061422A8-2B29-B34D-AFF3-ABC0748F423D}"/>
              </a:ext>
            </a:extLst>
          </p:cNvPr>
          <p:cNvPicPr>
            <a:picLocks noChangeAspect="1"/>
          </p:cNvPicPr>
          <p:nvPr userDrawn="1"/>
        </p:nvPicPr>
        <p:blipFill>
          <a:blip r:embed="rId2"/>
          <a:stretch>
            <a:fillRect/>
          </a:stretch>
        </p:blipFill>
        <p:spPr>
          <a:xfrm>
            <a:off x="1265238" y="630690"/>
            <a:ext cx="2328194" cy="308769"/>
          </a:xfrm>
          <a:prstGeom prst="rect">
            <a:avLst/>
          </a:prstGeom>
        </p:spPr>
      </p:pic>
      <p:pic>
        <p:nvPicPr>
          <p:cNvPr id="10" name="Picture 9" descr="A picture containing text, doll&#10;&#10;Description automatically generated">
            <a:extLst>
              <a:ext uri="{FF2B5EF4-FFF2-40B4-BE49-F238E27FC236}">
                <a16:creationId xmlns:a16="http://schemas.microsoft.com/office/drawing/2014/main" id="{62E94E22-AE6D-434E-B7A9-F95D1742DF04}"/>
              </a:ext>
            </a:extLst>
          </p:cNvPr>
          <p:cNvPicPr>
            <a:picLocks noChangeAspect="1"/>
          </p:cNvPicPr>
          <p:nvPr userDrawn="1"/>
        </p:nvPicPr>
        <p:blipFill rotWithShape="1">
          <a:blip r:embed="rId3"/>
          <a:srcRect b="5737"/>
          <a:stretch/>
        </p:blipFill>
        <p:spPr>
          <a:xfrm>
            <a:off x="11239500" y="395255"/>
            <a:ext cx="6056694" cy="10296558"/>
          </a:xfrm>
          <a:prstGeom prst="rect">
            <a:avLst/>
          </a:prstGeom>
        </p:spPr>
      </p:pic>
      <p:sp>
        <p:nvSpPr>
          <p:cNvPr id="14" name="Pentagon 13">
            <a:extLst>
              <a:ext uri="{FF2B5EF4-FFF2-40B4-BE49-F238E27FC236}">
                <a16:creationId xmlns:a16="http://schemas.microsoft.com/office/drawing/2014/main" id="{1051DCE9-7FE3-7A4F-8901-977F78B98828}"/>
              </a:ext>
            </a:extLst>
          </p:cNvPr>
          <p:cNvSpPr/>
          <p:nvPr userDrawn="1"/>
        </p:nvSpPr>
        <p:spPr>
          <a:xfrm>
            <a:off x="0" y="8705850"/>
            <a:ext cx="5630778" cy="845711"/>
          </a:xfrm>
          <a:prstGeom prst="homePlate">
            <a:avLst>
              <a:gd name="adj" fmla="val 37953"/>
            </a:avLst>
          </a:prstGeom>
          <a:solidFill>
            <a:srgbClr val="004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26"/>
          </a:p>
        </p:txBody>
      </p:sp>
      <p:sp>
        <p:nvSpPr>
          <p:cNvPr id="15" name="Subtitle 2">
            <a:extLst>
              <a:ext uri="{FF2B5EF4-FFF2-40B4-BE49-F238E27FC236}">
                <a16:creationId xmlns:a16="http://schemas.microsoft.com/office/drawing/2014/main" id="{70D1B835-F6B7-1F45-B66D-B4CACF931F28}"/>
              </a:ext>
            </a:extLst>
          </p:cNvPr>
          <p:cNvSpPr txBox="1">
            <a:spLocks/>
          </p:cNvSpPr>
          <p:nvPr userDrawn="1"/>
        </p:nvSpPr>
        <p:spPr>
          <a:xfrm>
            <a:off x="1265237" y="8705850"/>
            <a:ext cx="4365541" cy="845711"/>
          </a:xfrm>
          <a:prstGeom prst="rect">
            <a:avLst/>
          </a:prstGeom>
        </p:spPr>
        <p:txBody>
          <a:bodyPr vert="horz" lIns="0" tIns="0" rIns="0" bIns="0" rtlCol="0" anchor="ctr" anchorCtr="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2800" b="1">
                <a:solidFill>
                  <a:schemeClr val="bg1"/>
                </a:solidFill>
                <a:latin typeface="Poppins SemiBold" pitchFamily="2" charset="77"/>
                <a:cs typeface="Poppins SemiBold" pitchFamily="2" charset="77"/>
              </a:rPr>
              <a:t>#</a:t>
            </a:r>
            <a:r>
              <a:rPr lang="en-US" sz="2800" b="1" err="1">
                <a:solidFill>
                  <a:schemeClr val="bg1"/>
                </a:solidFill>
                <a:latin typeface="Poppins SemiBold" pitchFamily="2" charset="77"/>
                <a:cs typeface="Poppins SemiBold" pitchFamily="2" charset="77"/>
              </a:rPr>
              <a:t>YourCareYourWay</a:t>
            </a:r>
            <a:endParaRPr lang="en-US" sz="2800" b="1">
              <a:solidFill>
                <a:schemeClr val="bg1"/>
              </a:solidFill>
              <a:latin typeface="Poppins SemiBold" pitchFamily="2" charset="77"/>
              <a:cs typeface="Poppins SemiBold" pitchFamily="2" charset="77"/>
            </a:endParaRPr>
          </a:p>
        </p:txBody>
      </p:sp>
    </p:spTree>
    <p:extLst>
      <p:ext uri="{BB962C8B-B14F-4D97-AF65-F5344CB8AC3E}">
        <p14:creationId xmlns:p14="http://schemas.microsoft.com/office/powerpoint/2010/main" val="2308827110"/>
      </p:ext>
    </p:extLst>
  </p:cSld>
  <p:clrMapOvr>
    <a:masterClrMapping/>
  </p:clrMapOvr>
  <p:extLst>
    <p:ext uri="{DCECCB84-F9BA-43D5-87BE-67443E8EF086}">
      <p15:sldGuideLst xmlns:p15="http://schemas.microsoft.com/office/powerpoint/2012/main">
        <p15:guide id="1" pos="797">
          <p15:clr>
            <a:srgbClr val="FBAE40"/>
          </p15:clr>
        </p15:guide>
        <p15:guide id="2" pos="11176">
          <p15:clr>
            <a:srgbClr val="FBAE40"/>
          </p15:clr>
        </p15:guide>
        <p15:guide id="3" orient="horz" pos="1031">
          <p15:clr>
            <a:srgbClr val="FBAE40"/>
          </p15:clr>
        </p15:guide>
        <p15:guide id="4" orient="horz" pos="2370">
          <p15:clr>
            <a:srgbClr val="FBAE40"/>
          </p15:clr>
        </p15:guide>
        <p15:guide id="5" orient="horz" pos="374">
          <p15:clr>
            <a:srgbClr val="FBAE40"/>
          </p15:clr>
        </p15:guide>
        <p15:guide id="6" pos="598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9CC14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5238" y="1639570"/>
            <a:ext cx="5814039" cy="1488641"/>
          </a:xfrm>
        </p:spPr>
        <p:txBody>
          <a:bodyPr lIns="0" tIns="0" rIns="0" bIns="0" anchor="t" anchorCtr="0">
            <a:noAutofit/>
          </a:bodyPr>
          <a:lstStyle>
            <a:lvl1pPr algn="l">
              <a:lnSpc>
                <a:spcPct val="100000"/>
              </a:lnSpc>
              <a:defRPr sz="4400" b="1" i="0">
                <a:latin typeface="Poppins SemiBold" pitchFamily="2" charset="77"/>
                <a:cs typeface="Poppins SemiBold" pitchFamily="2" charset="77"/>
              </a:defRPr>
            </a:lvl1pPr>
          </a:lstStyle>
          <a:p>
            <a:r>
              <a:rPr lang="en-GB"/>
              <a:t>Click to edit Master title style</a:t>
            </a:r>
            <a:endParaRPr lang="en-US"/>
          </a:p>
        </p:txBody>
      </p:sp>
      <p:sp>
        <p:nvSpPr>
          <p:cNvPr id="5" name="Text Placeholder 4">
            <a:extLst>
              <a:ext uri="{FF2B5EF4-FFF2-40B4-BE49-F238E27FC236}">
                <a16:creationId xmlns:a16="http://schemas.microsoft.com/office/drawing/2014/main" id="{00F0CCF9-86FA-FF49-B96F-F627231BD426}"/>
              </a:ext>
            </a:extLst>
          </p:cNvPr>
          <p:cNvSpPr>
            <a:spLocks noGrp="1"/>
          </p:cNvSpPr>
          <p:nvPr>
            <p:ph type="body" sz="quarter" idx="10"/>
          </p:nvPr>
        </p:nvSpPr>
        <p:spPr>
          <a:xfrm>
            <a:off x="1265238" y="3762375"/>
            <a:ext cx="5814039" cy="2187077"/>
          </a:xfrm>
        </p:spPr>
        <p:txBody>
          <a:bodyPr lIns="0" tIns="0" rIns="0" bIns="0">
            <a:normAutofit/>
          </a:bodyPr>
          <a:lstStyle>
            <a:lvl1pPr marL="0" indent="0">
              <a:buNone/>
              <a:defRPr sz="2800">
                <a:latin typeface="Poppins" pitchFamily="2" charset="77"/>
                <a:cs typeface="Poppins" pitchFamily="2" charset="77"/>
              </a:defRPr>
            </a:lvl1pPr>
            <a:lvl2pPr marL="950322" indent="0">
              <a:buNone/>
              <a:defRPr sz="4023"/>
            </a:lvl2pPr>
            <a:lvl3pPr marL="1900645" indent="0">
              <a:buNone/>
              <a:defRPr sz="4023"/>
            </a:lvl3pPr>
            <a:lvl4pPr marL="2850967" indent="0">
              <a:buNone/>
              <a:defRPr sz="4023"/>
            </a:lvl4pPr>
            <a:lvl5pPr marL="3801292" indent="0">
              <a:buNone/>
              <a:defRPr sz="4023"/>
            </a:lvl5pPr>
          </a:lstStyle>
          <a:p>
            <a:pPr lvl="0"/>
            <a:r>
              <a:rPr lang="en-GB"/>
              <a:t>Click to edit Master text styles</a:t>
            </a:r>
            <a:endParaRPr lang="en-US"/>
          </a:p>
        </p:txBody>
      </p:sp>
      <p:pic>
        <p:nvPicPr>
          <p:cNvPr id="9" name="Picture 8">
            <a:extLst>
              <a:ext uri="{FF2B5EF4-FFF2-40B4-BE49-F238E27FC236}">
                <a16:creationId xmlns:a16="http://schemas.microsoft.com/office/drawing/2014/main" id="{061422A8-2B29-B34D-AFF3-ABC0748F423D}"/>
              </a:ext>
            </a:extLst>
          </p:cNvPr>
          <p:cNvPicPr>
            <a:picLocks noChangeAspect="1"/>
          </p:cNvPicPr>
          <p:nvPr userDrawn="1"/>
        </p:nvPicPr>
        <p:blipFill>
          <a:blip r:embed="rId2"/>
          <a:stretch>
            <a:fillRect/>
          </a:stretch>
        </p:blipFill>
        <p:spPr>
          <a:xfrm>
            <a:off x="1265238" y="630690"/>
            <a:ext cx="2328194" cy="308769"/>
          </a:xfrm>
          <a:prstGeom prst="rect">
            <a:avLst/>
          </a:prstGeom>
        </p:spPr>
      </p:pic>
      <p:sp>
        <p:nvSpPr>
          <p:cNvPr id="12" name="Pentagon 11">
            <a:extLst>
              <a:ext uri="{FF2B5EF4-FFF2-40B4-BE49-F238E27FC236}">
                <a16:creationId xmlns:a16="http://schemas.microsoft.com/office/drawing/2014/main" id="{10F9EC03-7C5F-9F49-8935-F907B71A9ECE}"/>
              </a:ext>
            </a:extLst>
          </p:cNvPr>
          <p:cNvSpPr/>
          <p:nvPr userDrawn="1"/>
        </p:nvSpPr>
        <p:spPr>
          <a:xfrm>
            <a:off x="0" y="8705850"/>
            <a:ext cx="5630778" cy="845711"/>
          </a:xfrm>
          <a:prstGeom prst="homePlate">
            <a:avLst>
              <a:gd name="adj" fmla="val 37953"/>
            </a:avLst>
          </a:prstGeom>
          <a:solidFill>
            <a:srgbClr val="004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26"/>
          </a:p>
        </p:txBody>
      </p:sp>
      <p:sp>
        <p:nvSpPr>
          <p:cNvPr id="13" name="Subtitle 2">
            <a:extLst>
              <a:ext uri="{FF2B5EF4-FFF2-40B4-BE49-F238E27FC236}">
                <a16:creationId xmlns:a16="http://schemas.microsoft.com/office/drawing/2014/main" id="{68B1F31B-BC59-6E45-89F8-15CD215337A4}"/>
              </a:ext>
            </a:extLst>
          </p:cNvPr>
          <p:cNvSpPr txBox="1">
            <a:spLocks/>
          </p:cNvSpPr>
          <p:nvPr userDrawn="1"/>
        </p:nvSpPr>
        <p:spPr>
          <a:xfrm>
            <a:off x="1265237" y="8705850"/>
            <a:ext cx="4365541" cy="845711"/>
          </a:xfrm>
          <a:prstGeom prst="rect">
            <a:avLst/>
          </a:prstGeom>
        </p:spPr>
        <p:txBody>
          <a:bodyPr vert="horz" lIns="0" tIns="0" rIns="0" bIns="0" rtlCol="0" anchor="ctr" anchorCtr="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2800" b="1">
                <a:solidFill>
                  <a:schemeClr val="bg1"/>
                </a:solidFill>
                <a:latin typeface="Poppins SemiBold" pitchFamily="2" charset="77"/>
                <a:cs typeface="Poppins SemiBold" pitchFamily="2" charset="77"/>
              </a:rPr>
              <a:t>#</a:t>
            </a:r>
            <a:r>
              <a:rPr lang="en-US" sz="2800" b="1" err="1">
                <a:solidFill>
                  <a:schemeClr val="bg1"/>
                </a:solidFill>
                <a:latin typeface="Poppins SemiBold" pitchFamily="2" charset="77"/>
                <a:cs typeface="Poppins SemiBold" pitchFamily="2" charset="77"/>
              </a:rPr>
              <a:t>YourCareYourWay</a:t>
            </a:r>
            <a:endParaRPr lang="en-US" sz="2800" b="1">
              <a:solidFill>
                <a:schemeClr val="bg1"/>
              </a:solidFill>
              <a:latin typeface="Poppins SemiBold" pitchFamily="2" charset="77"/>
              <a:cs typeface="Poppins SemiBold" pitchFamily="2" charset="77"/>
            </a:endParaRPr>
          </a:p>
        </p:txBody>
      </p:sp>
      <p:pic>
        <p:nvPicPr>
          <p:cNvPr id="11" name="Picture 10">
            <a:extLst>
              <a:ext uri="{FF2B5EF4-FFF2-40B4-BE49-F238E27FC236}">
                <a16:creationId xmlns:a16="http://schemas.microsoft.com/office/drawing/2014/main" id="{415C90CF-333F-314C-8BAB-91343E8EC702}"/>
              </a:ext>
            </a:extLst>
          </p:cNvPr>
          <p:cNvPicPr>
            <a:picLocks noChangeAspect="1"/>
          </p:cNvPicPr>
          <p:nvPr userDrawn="1"/>
        </p:nvPicPr>
        <p:blipFill rotWithShape="1">
          <a:blip r:embed="rId3"/>
          <a:srcRect b="7343"/>
          <a:stretch/>
        </p:blipFill>
        <p:spPr>
          <a:xfrm>
            <a:off x="10874166" y="785074"/>
            <a:ext cx="6867734" cy="9906739"/>
          </a:xfrm>
          <a:prstGeom prst="rect">
            <a:avLst/>
          </a:prstGeom>
        </p:spPr>
      </p:pic>
    </p:spTree>
    <p:extLst>
      <p:ext uri="{BB962C8B-B14F-4D97-AF65-F5344CB8AC3E}">
        <p14:creationId xmlns:p14="http://schemas.microsoft.com/office/powerpoint/2010/main" val="3330733022"/>
      </p:ext>
    </p:extLst>
  </p:cSld>
  <p:clrMapOvr>
    <a:masterClrMapping/>
  </p:clrMapOvr>
  <p:extLst>
    <p:ext uri="{DCECCB84-F9BA-43D5-87BE-67443E8EF086}">
      <p15:sldGuideLst xmlns:p15="http://schemas.microsoft.com/office/powerpoint/2012/main">
        <p15:guide id="1" pos="797">
          <p15:clr>
            <a:srgbClr val="FBAE40"/>
          </p15:clr>
        </p15:guide>
        <p15:guide id="2" pos="11176">
          <p15:clr>
            <a:srgbClr val="FBAE40"/>
          </p15:clr>
        </p15:guide>
        <p15:guide id="3" orient="horz" pos="1031">
          <p15:clr>
            <a:srgbClr val="FBAE40"/>
          </p15:clr>
        </p15:guide>
        <p15:guide id="4" orient="horz" pos="2370">
          <p15:clr>
            <a:srgbClr val="FBAE40"/>
          </p15:clr>
        </p15:guide>
        <p15:guide id="5" orient="horz" pos="374" userDrawn="1">
          <p15:clr>
            <a:srgbClr val="FBAE40"/>
          </p15:clr>
        </p15:guide>
        <p15:guide id="6" pos="598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50357" y="3218857"/>
            <a:ext cx="17106424" cy="6760168"/>
          </a:xfrm>
        </p:spPr>
        <p:txBody>
          <a:bodyPr numCol="2">
            <a:normAutofit/>
          </a:bodyPr>
          <a:lstStyle>
            <a:lvl1pPr marL="0" indent="0" algn="l">
              <a:spcBef>
                <a:spcPts val="0"/>
              </a:spcBef>
              <a:buNone/>
              <a:defRPr sz="2806" kern="1200">
                <a:solidFill>
                  <a:schemeClr val="tx1"/>
                </a:solidFill>
                <a:latin typeface="Arial"/>
              </a:defRPr>
            </a:lvl1pPr>
            <a:lvl2pPr marL="712775" indent="0" algn="ctr">
              <a:buNone/>
              <a:defRPr>
                <a:solidFill>
                  <a:schemeClr val="tx1">
                    <a:tint val="75000"/>
                  </a:schemeClr>
                </a:solidFill>
              </a:defRPr>
            </a:lvl2pPr>
            <a:lvl3pPr marL="1425550" indent="0" algn="ctr">
              <a:buNone/>
              <a:defRPr>
                <a:solidFill>
                  <a:schemeClr val="tx1">
                    <a:tint val="75000"/>
                  </a:schemeClr>
                </a:solidFill>
              </a:defRPr>
            </a:lvl3pPr>
            <a:lvl4pPr marL="2138324" indent="0" algn="ctr">
              <a:buNone/>
              <a:defRPr>
                <a:solidFill>
                  <a:schemeClr val="tx1">
                    <a:tint val="75000"/>
                  </a:schemeClr>
                </a:solidFill>
              </a:defRPr>
            </a:lvl4pPr>
            <a:lvl5pPr marL="2851099" indent="0" algn="ctr">
              <a:buNone/>
              <a:defRPr>
                <a:solidFill>
                  <a:schemeClr val="tx1">
                    <a:tint val="75000"/>
                  </a:schemeClr>
                </a:solidFill>
              </a:defRPr>
            </a:lvl5pPr>
            <a:lvl6pPr marL="3563874" indent="0" algn="ctr">
              <a:buNone/>
              <a:defRPr>
                <a:solidFill>
                  <a:schemeClr val="tx1">
                    <a:tint val="75000"/>
                  </a:schemeClr>
                </a:solidFill>
              </a:defRPr>
            </a:lvl6pPr>
            <a:lvl7pPr marL="4276649" indent="0" algn="ctr">
              <a:buNone/>
              <a:defRPr>
                <a:solidFill>
                  <a:schemeClr val="tx1">
                    <a:tint val="75000"/>
                  </a:schemeClr>
                </a:solidFill>
              </a:defRPr>
            </a:lvl7pPr>
            <a:lvl8pPr marL="4989424" indent="0" algn="ctr">
              <a:buNone/>
              <a:defRPr>
                <a:solidFill>
                  <a:schemeClr val="tx1">
                    <a:tint val="75000"/>
                  </a:schemeClr>
                </a:solidFill>
              </a:defRPr>
            </a:lvl8pPr>
            <a:lvl9pPr marL="5702198" indent="0" algn="ctr">
              <a:buNone/>
              <a:defRPr>
                <a:solidFill>
                  <a:schemeClr val="tx1">
                    <a:tint val="75000"/>
                  </a:schemeClr>
                </a:solidFill>
              </a:defRPr>
            </a:lvl9pPr>
          </a:lstStyle>
          <a:p>
            <a:r>
              <a:rPr lang="en-GB"/>
              <a:t>Click to edit Master subtitle style</a:t>
            </a:r>
            <a:endParaRPr lang="en-US" dirty="0"/>
          </a:p>
        </p:txBody>
      </p:sp>
      <p:sp>
        <p:nvSpPr>
          <p:cNvPr id="11" name="Title 10"/>
          <p:cNvSpPr>
            <a:spLocks noGrp="1"/>
          </p:cNvSpPr>
          <p:nvPr>
            <p:ph type="title"/>
          </p:nvPr>
        </p:nvSpPr>
        <p:spPr>
          <a:xfrm>
            <a:off x="950357" y="1727523"/>
            <a:ext cx="17106424" cy="1302886"/>
          </a:xfrm>
        </p:spPr>
        <p:txBody>
          <a:bodyPr anchor="b">
            <a:normAutofit/>
          </a:bodyPr>
          <a:lstStyle>
            <a:lvl1pPr algn="l">
              <a:defRPr sz="3742" b="1" i="0">
                <a:latin typeface=""/>
              </a:defRPr>
            </a:lvl1pPr>
          </a:lstStyle>
          <a:p>
            <a:r>
              <a:rPr lang="en-GB"/>
              <a:t>Click to edit Master title style</a:t>
            </a:r>
            <a:endParaRPr lang="en-US" dirty="0"/>
          </a:p>
        </p:txBody>
      </p:sp>
    </p:spTree>
    <p:extLst>
      <p:ext uri="{BB962C8B-B14F-4D97-AF65-F5344CB8AC3E}">
        <p14:creationId xmlns:p14="http://schemas.microsoft.com/office/powerpoint/2010/main" val="9465482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741" y="569241"/>
            <a:ext cx="16393657"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1306741" y="2846200"/>
            <a:ext cx="16393657"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1306741" y="9909727"/>
            <a:ext cx="4276606"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699FACF0-9040-D047-9A35-8E25D37ABBC8}" type="datetimeFigureOut">
              <a:rPr lang="en-US" smtClean="0"/>
              <a:t>10/18/2022</a:t>
            </a:fld>
            <a:endParaRPr lang="en-US"/>
          </a:p>
        </p:txBody>
      </p:sp>
      <p:sp>
        <p:nvSpPr>
          <p:cNvPr id="5" name="Footer Placeholder 4"/>
          <p:cNvSpPr>
            <a:spLocks noGrp="1"/>
          </p:cNvSpPr>
          <p:nvPr>
            <p:ph type="ftr" sz="quarter" idx="3"/>
          </p:nvPr>
        </p:nvSpPr>
        <p:spPr>
          <a:xfrm>
            <a:off x="6296115" y="9909727"/>
            <a:ext cx="6414909"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3423791" y="9909727"/>
            <a:ext cx="4276606"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63450B5C-5428-BD41-B401-C358F4225315}" type="slidenum">
              <a:rPr lang="en-US" smtClean="0"/>
              <a:t>‹#›</a:t>
            </a:fld>
            <a:endParaRPr lang="en-US"/>
          </a:p>
        </p:txBody>
      </p:sp>
    </p:spTree>
    <p:extLst>
      <p:ext uri="{BB962C8B-B14F-4D97-AF65-F5344CB8AC3E}">
        <p14:creationId xmlns:p14="http://schemas.microsoft.com/office/powerpoint/2010/main" val="38761712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Lst>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9007138" cy="2081340"/>
          </a:xfrm>
          <a:prstGeom prst="rect">
            <a:avLst/>
          </a:prstGeom>
        </p:spPr>
      </p:pic>
      <p:sp>
        <p:nvSpPr>
          <p:cNvPr id="2050" name="Title Placeholder 1"/>
          <p:cNvSpPr>
            <a:spLocks noGrp="1"/>
          </p:cNvSpPr>
          <p:nvPr>
            <p:ph type="title"/>
          </p:nvPr>
        </p:nvSpPr>
        <p:spPr bwMode="auto">
          <a:xfrm>
            <a:off x="950357" y="428168"/>
            <a:ext cx="17106424" cy="1781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a:p>
        </p:txBody>
      </p:sp>
      <p:sp>
        <p:nvSpPr>
          <p:cNvPr id="2051" name="Text Placeholder 2"/>
          <p:cNvSpPr>
            <a:spLocks noGrp="1"/>
          </p:cNvSpPr>
          <p:nvPr>
            <p:ph type="body" idx="1"/>
          </p:nvPr>
        </p:nvSpPr>
        <p:spPr bwMode="auto">
          <a:xfrm>
            <a:off x="950357" y="2494757"/>
            <a:ext cx="17106424" cy="7056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950357" y="9909727"/>
            <a:ext cx="4434999" cy="569240"/>
          </a:xfrm>
          <a:prstGeom prst="rect">
            <a:avLst/>
          </a:prstGeom>
        </p:spPr>
        <p:txBody>
          <a:bodyPr vert="horz" lIns="91440" tIns="45720" rIns="91440" bIns="45720" rtlCol="0" anchor="ctr"/>
          <a:lstStyle>
            <a:lvl1pPr algn="l" fontAlgn="auto">
              <a:spcBef>
                <a:spcPts val="0"/>
              </a:spcBef>
              <a:spcAft>
                <a:spcPts val="0"/>
              </a:spcAft>
              <a:defRPr sz="1871">
                <a:solidFill>
                  <a:schemeClr val="tx1">
                    <a:tint val="75000"/>
                  </a:schemeClr>
                </a:solidFill>
                <a:latin typeface=""/>
                <a:ea typeface="+mn-ea"/>
                <a:cs typeface="+mn-cs"/>
              </a:defRPr>
            </a:lvl1pPr>
          </a:lstStyle>
          <a:p>
            <a:pPr>
              <a:defRPr/>
            </a:pPr>
            <a:fld id="{35EDB368-969F-1447-BDC0-E4C7503ED069}" type="datetimeFigureOut">
              <a:rPr lang="en-US"/>
              <a:pPr>
                <a:defRPr/>
              </a:pPr>
              <a:t>10/18/2022</a:t>
            </a:fld>
            <a:endParaRPr lang="en-US"/>
          </a:p>
        </p:txBody>
      </p:sp>
      <p:sp>
        <p:nvSpPr>
          <p:cNvPr id="5" name="Footer Placeholder 4"/>
          <p:cNvSpPr>
            <a:spLocks noGrp="1"/>
          </p:cNvSpPr>
          <p:nvPr>
            <p:ph type="ftr" sz="quarter" idx="3"/>
          </p:nvPr>
        </p:nvSpPr>
        <p:spPr>
          <a:xfrm>
            <a:off x="6494106" y="9909727"/>
            <a:ext cx="6018927" cy="569240"/>
          </a:xfrm>
          <a:prstGeom prst="rect">
            <a:avLst/>
          </a:prstGeom>
        </p:spPr>
        <p:txBody>
          <a:bodyPr vert="horz" lIns="91440" tIns="45720" rIns="91440" bIns="45720" rtlCol="0" anchor="ctr"/>
          <a:lstStyle>
            <a:lvl1pPr algn="ctr" fontAlgn="auto">
              <a:spcBef>
                <a:spcPts val="0"/>
              </a:spcBef>
              <a:spcAft>
                <a:spcPts val="0"/>
              </a:spcAft>
              <a:defRPr sz="1871">
                <a:solidFill>
                  <a:schemeClr val="tx1">
                    <a:tint val="75000"/>
                  </a:schemeClr>
                </a:solidFill>
                <a:latin typeface=""/>
                <a:ea typeface="+mn-ea"/>
                <a:cs typeface="+mn-cs"/>
              </a:defRPr>
            </a:lvl1pPr>
          </a:lstStyle>
          <a:p>
            <a:pPr>
              <a:defRPr/>
            </a:pPr>
            <a:endParaRPr lang="en-US"/>
          </a:p>
        </p:txBody>
      </p:sp>
      <p:sp>
        <p:nvSpPr>
          <p:cNvPr id="6" name="Slide Number Placeholder 5"/>
          <p:cNvSpPr>
            <a:spLocks noGrp="1"/>
          </p:cNvSpPr>
          <p:nvPr>
            <p:ph type="sldNum" sz="quarter" idx="4"/>
          </p:nvPr>
        </p:nvSpPr>
        <p:spPr>
          <a:xfrm>
            <a:off x="13621782" y="9909727"/>
            <a:ext cx="4434999" cy="569240"/>
          </a:xfrm>
          <a:prstGeom prst="rect">
            <a:avLst/>
          </a:prstGeom>
        </p:spPr>
        <p:txBody>
          <a:bodyPr vert="horz" lIns="91440" tIns="45720" rIns="91440" bIns="45720" rtlCol="0" anchor="ctr"/>
          <a:lstStyle>
            <a:lvl1pPr algn="r" fontAlgn="auto">
              <a:spcBef>
                <a:spcPts val="0"/>
              </a:spcBef>
              <a:spcAft>
                <a:spcPts val="0"/>
              </a:spcAft>
              <a:defRPr sz="1871">
                <a:solidFill>
                  <a:schemeClr val="tx1">
                    <a:tint val="75000"/>
                  </a:schemeClr>
                </a:solidFill>
                <a:latin typeface=""/>
                <a:ea typeface="+mn-ea"/>
                <a:cs typeface="+mn-cs"/>
              </a:defRPr>
            </a:lvl1pPr>
          </a:lstStyle>
          <a:p>
            <a:pPr>
              <a:defRPr/>
            </a:pPr>
            <a:fld id="{BF488000-1832-E544-B903-E7F3D7DF60FA}" type="slidenum">
              <a:rPr lang="en-US"/>
              <a:pPr>
                <a:defRPr/>
              </a:pPr>
              <a:t>‹#›</a:t>
            </a:fld>
            <a:endParaRPr lang="en-US"/>
          </a:p>
        </p:txBody>
      </p:sp>
    </p:spTree>
    <p:extLst>
      <p:ext uri="{BB962C8B-B14F-4D97-AF65-F5344CB8AC3E}">
        <p14:creationId xmlns:p14="http://schemas.microsoft.com/office/powerpoint/2010/main" val="4148331644"/>
      </p:ext>
    </p:extLst>
  </p:cSld>
  <p:clrMap bg1="lt1" tx1="dk1" bg2="lt2" tx2="dk2" accent1="accent1" accent2="accent2" accent3="accent3" accent4="accent4" accent5="accent5" accent6="accent6" hlink="hlink" folHlink="folHlink"/>
  <p:sldLayoutIdLst>
    <p:sldLayoutId id="2147483690" r:id="rId1"/>
  </p:sldLayoutIdLst>
  <p:txStyles>
    <p:titleStyle>
      <a:lvl1pPr algn="ctr" defTabSz="712775" rtl="0" eaLnBrk="0" fontAlgn="base" hangingPunct="0">
        <a:spcBef>
          <a:spcPct val="0"/>
        </a:spcBef>
        <a:spcAft>
          <a:spcPct val="0"/>
        </a:spcAft>
        <a:defRPr sz="6860" kern="1200">
          <a:solidFill>
            <a:schemeClr val="tx1"/>
          </a:solidFill>
          <a:latin typeface="Arial" charset="0"/>
          <a:ea typeface="ＭＳ Ｐゴシック" charset="0"/>
          <a:cs typeface="ＭＳ Ｐゴシック" charset="0"/>
        </a:defRPr>
      </a:lvl1pPr>
      <a:lvl2pPr algn="ctr" defTabSz="712775" rtl="0" eaLnBrk="0" fontAlgn="base" hangingPunct="0">
        <a:spcBef>
          <a:spcPct val="0"/>
        </a:spcBef>
        <a:spcAft>
          <a:spcPct val="0"/>
        </a:spcAft>
        <a:defRPr sz="6860">
          <a:solidFill>
            <a:schemeClr val="tx1"/>
          </a:solidFill>
          <a:latin typeface="Arial" charset="0"/>
          <a:ea typeface="ＭＳ Ｐゴシック" charset="0"/>
          <a:cs typeface="ＭＳ Ｐゴシック" charset="0"/>
        </a:defRPr>
      </a:lvl2pPr>
      <a:lvl3pPr algn="ctr" defTabSz="712775" rtl="0" eaLnBrk="0" fontAlgn="base" hangingPunct="0">
        <a:spcBef>
          <a:spcPct val="0"/>
        </a:spcBef>
        <a:spcAft>
          <a:spcPct val="0"/>
        </a:spcAft>
        <a:defRPr sz="6860">
          <a:solidFill>
            <a:schemeClr val="tx1"/>
          </a:solidFill>
          <a:latin typeface="Arial" charset="0"/>
          <a:ea typeface="ＭＳ Ｐゴシック" charset="0"/>
          <a:cs typeface="ＭＳ Ｐゴシック" charset="0"/>
        </a:defRPr>
      </a:lvl3pPr>
      <a:lvl4pPr algn="ctr" defTabSz="712775" rtl="0" eaLnBrk="0" fontAlgn="base" hangingPunct="0">
        <a:spcBef>
          <a:spcPct val="0"/>
        </a:spcBef>
        <a:spcAft>
          <a:spcPct val="0"/>
        </a:spcAft>
        <a:defRPr sz="6860">
          <a:solidFill>
            <a:schemeClr val="tx1"/>
          </a:solidFill>
          <a:latin typeface="Arial" charset="0"/>
          <a:ea typeface="ＭＳ Ｐゴシック" charset="0"/>
          <a:cs typeface="ＭＳ Ｐゴシック" charset="0"/>
        </a:defRPr>
      </a:lvl4pPr>
      <a:lvl5pPr algn="ctr" defTabSz="712775" rtl="0" eaLnBrk="0" fontAlgn="base" hangingPunct="0">
        <a:spcBef>
          <a:spcPct val="0"/>
        </a:spcBef>
        <a:spcAft>
          <a:spcPct val="0"/>
        </a:spcAft>
        <a:defRPr sz="6860">
          <a:solidFill>
            <a:schemeClr val="tx1"/>
          </a:solidFill>
          <a:latin typeface="Arial" charset="0"/>
          <a:ea typeface="ＭＳ Ｐゴシック" charset="0"/>
          <a:cs typeface="ＭＳ Ｐゴシック" charset="0"/>
        </a:defRPr>
      </a:lvl5pPr>
      <a:lvl6pPr marL="712775" algn="ctr" defTabSz="712775" rtl="0" fontAlgn="base">
        <a:spcBef>
          <a:spcPct val="0"/>
        </a:spcBef>
        <a:spcAft>
          <a:spcPct val="0"/>
        </a:spcAft>
        <a:defRPr sz="6860">
          <a:solidFill>
            <a:schemeClr val="tx1"/>
          </a:solidFill>
          <a:latin typeface="Arial" charset="0"/>
          <a:ea typeface="ＭＳ Ｐゴシック" charset="0"/>
          <a:cs typeface="ＭＳ Ｐゴシック" charset="0"/>
        </a:defRPr>
      </a:lvl6pPr>
      <a:lvl7pPr marL="1425550" algn="ctr" defTabSz="712775" rtl="0" fontAlgn="base">
        <a:spcBef>
          <a:spcPct val="0"/>
        </a:spcBef>
        <a:spcAft>
          <a:spcPct val="0"/>
        </a:spcAft>
        <a:defRPr sz="6860">
          <a:solidFill>
            <a:schemeClr val="tx1"/>
          </a:solidFill>
          <a:latin typeface="Arial" charset="0"/>
          <a:ea typeface="ＭＳ Ｐゴシック" charset="0"/>
          <a:cs typeface="ＭＳ Ｐゴシック" charset="0"/>
        </a:defRPr>
      </a:lvl7pPr>
      <a:lvl8pPr marL="2138324" algn="ctr" defTabSz="712775" rtl="0" fontAlgn="base">
        <a:spcBef>
          <a:spcPct val="0"/>
        </a:spcBef>
        <a:spcAft>
          <a:spcPct val="0"/>
        </a:spcAft>
        <a:defRPr sz="6860">
          <a:solidFill>
            <a:schemeClr val="tx1"/>
          </a:solidFill>
          <a:latin typeface="Arial" charset="0"/>
          <a:ea typeface="ＭＳ Ｐゴシック" charset="0"/>
          <a:cs typeface="ＭＳ Ｐゴシック" charset="0"/>
        </a:defRPr>
      </a:lvl8pPr>
      <a:lvl9pPr marL="2851099" algn="ctr" defTabSz="712775" rtl="0" fontAlgn="base">
        <a:spcBef>
          <a:spcPct val="0"/>
        </a:spcBef>
        <a:spcAft>
          <a:spcPct val="0"/>
        </a:spcAft>
        <a:defRPr sz="6860">
          <a:solidFill>
            <a:schemeClr val="tx1"/>
          </a:solidFill>
          <a:latin typeface="Arial" charset="0"/>
          <a:ea typeface="ＭＳ Ｐゴシック" charset="0"/>
          <a:cs typeface="ＭＳ Ｐゴシック" charset="0"/>
        </a:defRPr>
      </a:lvl9pPr>
    </p:titleStyle>
    <p:bodyStyle>
      <a:lvl1pPr marL="534581" indent="-534581" algn="l" defTabSz="712775" rtl="0" eaLnBrk="0" fontAlgn="base" hangingPunct="0">
        <a:spcBef>
          <a:spcPct val="20000"/>
        </a:spcBef>
        <a:spcAft>
          <a:spcPct val="0"/>
        </a:spcAft>
        <a:buFont typeface="Arial" charset="0"/>
        <a:buChar char="•"/>
        <a:defRPr sz="4989" kern="1200">
          <a:solidFill>
            <a:schemeClr val="tx1"/>
          </a:solidFill>
          <a:latin typeface="Arial" charset="0"/>
          <a:ea typeface="ＭＳ Ｐゴシック" charset="0"/>
          <a:cs typeface="ＭＳ Ｐゴシック" charset="0"/>
        </a:defRPr>
      </a:lvl1pPr>
      <a:lvl2pPr marL="1158259" indent="-445484" algn="l" defTabSz="712775" rtl="0" eaLnBrk="0" fontAlgn="base" hangingPunct="0">
        <a:spcBef>
          <a:spcPct val="20000"/>
        </a:spcBef>
        <a:spcAft>
          <a:spcPct val="0"/>
        </a:spcAft>
        <a:buFont typeface="Arial" charset="0"/>
        <a:buChar char="–"/>
        <a:defRPr sz="4365" kern="1200">
          <a:solidFill>
            <a:schemeClr val="tx1"/>
          </a:solidFill>
          <a:latin typeface="Arial" charset="0"/>
          <a:ea typeface="ＭＳ Ｐゴシック" charset="0"/>
          <a:cs typeface="+mn-cs"/>
        </a:defRPr>
      </a:lvl2pPr>
      <a:lvl3pPr marL="1781937" indent="-356387" algn="l" defTabSz="712775" rtl="0" eaLnBrk="0" fontAlgn="base" hangingPunct="0">
        <a:spcBef>
          <a:spcPct val="20000"/>
        </a:spcBef>
        <a:spcAft>
          <a:spcPct val="0"/>
        </a:spcAft>
        <a:buFont typeface="Arial" charset="0"/>
        <a:buChar char="•"/>
        <a:defRPr sz="3742" kern="1200">
          <a:solidFill>
            <a:schemeClr val="tx1"/>
          </a:solidFill>
          <a:latin typeface="Arial" charset="0"/>
          <a:ea typeface="ＭＳ Ｐゴシック" charset="0"/>
          <a:cs typeface="+mn-cs"/>
        </a:defRPr>
      </a:lvl3pPr>
      <a:lvl4pPr marL="2494712" indent="-356387" algn="l" defTabSz="712775" rtl="0" eaLnBrk="0" fontAlgn="base" hangingPunct="0">
        <a:spcBef>
          <a:spcPct val="20000"/>
        </a:spcBef>
        <a:spcAft>
          <a:spcPct val="0"/>
        </a:spcAft>
        <a:buFont typeface="Arial" charset="0"/>
        <a:buChar char="–"/>
        <a:defRPr sz="3118" kern="1200">
          <a:solidFill>
            <a:schemeClr val="tx1"/>
          </a:solidFill>
          <a:latin typeface="Arial" charset="0"/>
          <a:ea typeface="ＭＳ Ｐゴシック" charset="0"/>
          <a:cs typeface="+mn-cs"/>
        </a:defRPr>
      </a:lvl4pPr>
      <a:lvl5pPr marL="3207487" indent="-356387" algn="l" defTabSz="712775" rtl="0" eaLnBrk="0" fontAlgn="base" hangingPunct="0">
        <a:spcBef>
          <a:spcPct val="20000"/>
        </a:spcBef>
        <a:spcAft>
          <a:spcPct val="0"/>
        </a:spcAft>
        <a:buFont typeface="Arial" charset="0"/>
        <a:buChar char="»"/>
        <a:defRPr sz="3118" kern="1200">
          <a:solidFill>
            <a:schemeClr val="tx1"/>
          </a:solidFill>
          <a:latin typeface="Arial" charset="0"/>
          <a:ea typeface="ＭＳ Ｐゴシック" charset="0"/>
          <a:cs typeface="+mn-cs"/>
        </a:defRPr>
      </a:lvl5pPr>
      <a:lvl6pPr marL="3920261" indent="-356387" algn="l" defTabSz="712775" rtl="0" eaLnBrk="1" latinLnBrk="0" hangingPunct="1">
        <a:spcBef>
          <a:spcPct val="20000"/>
        </a:spcBef>
        <a:buFont typeface="Arial"/>
        <a:buChar char="•"/>
        <a:defRPr sz="3118" kern="1200">
          <a:solidFill>
            <a:schemeClr val="tx1"/>
          </a:solidFill>
          <a:latin typeface="+mn-lt"/>
          <a:ea typeface="+mn-ea"/>
          <a:cs typeface="+mn-cs"/>
        </a:defRPr>
      </a:lvl6pPr>
      <a:lvl7pPr marL="4633036" indent="-356387" algn="l" defTabSz="712775" rtl="0" eaLnBrk="1" latinLnBrk="0" hangingPunct="1">
        <a:spcBef>
          <a:spcPct val="20000"/>
        </a:spcBef>
        <a:buFont typeface="Arial"/>
        <a:buChar char="•"/>
        <a:defRPr sz="3118" kern="1200">
          <a:solidFill>
            <a:schemeClr val="tx1"/>
          </a:solidFill>
          <a:latin typeface="+mn-lt"/>
          <a:ea typeface="+mn-ea"/>
          <a:cs typeface="+mn-cs"/>
        </a:defRPr>
      </a:lvl7pPr>
      <a:lvl8pPr marL="5345811" indent="-356387" algn="l" defTabSz="712775" rtl="0" eaLnBrk="1" latinLnBrk="0" hangingPunct="1">
        <a:spcBef>
          <a:spcPct val="20000"/>
        </a:spcBef>
        <a:buFont typeface="Arial"/>
        <a:buChar char="•"/>
        <a:defRPr sz="3118" kern="1200">
          <a:solidFill>
            <a:schemeClr val="tx1"/>
          </a:solidFill>
          <a:latin typeface="+mn-lt"/>
          <a:ea typeface="+mn-ea"/>
          <a:cs typeface="+mn-cs"/>
        </a:defRPr>
      </a:lvl8pPr>
      <a:lvl9pPr marL="6058586" indent="-356387" algn="l" defTabSz="712775" rtl="0" eaLnBrk="1" latinLnBrk="0" hangingPunct="1">
        <a:spcBef>
          <a:spcPct val="20000"/>
        </a:spcBef>
        <a:buFont typeface="Arial"/>
        <a:buChar char="•"/>
        <a:defRPr sz="3118" kern="1200">
          <a:solidFill>
            <a:schemeClr val="tx1"/>
          </a:solidFill>
          <a:latin typeface="+mn-lt"/>
          <a:ea typeface="+mn-ea"/>
          <a:cs typeface="+mn-cs"/>
        </a:defRPr>
      </a:lvl9pPr>
    </p:bodyStyle>
    <p:otherStyle>
      <a:defPPr>
        <a:defRPr lang="en-US"/>
      </a:defPPr>
      <a:lvl1pPr marL="0" algn="l" defTabSz="712775" rtl="0" eaLnBrk="1" latinLnBrk="0" hangingPunct="1">
        <a:defRPr sz="2806" kern="1200">
          <a:solidFill>
            <a:schemeClr val="tx1"/>
          </a:solidFill>
          <a:latin typeface="+mn-lt"/>
          <a:ea typeface="+mn-ea"/>
          <a:cs typeface="+mn-cs"/>
        </a:defRPr>
      </a:lvl1pPr>
      <a:lvl2pPr marL="712775" algn="l" defTabSz="712775" rtl="0" eaLnBrk="1" latinLnBrk="0" hangingPunct="1">
        <a:defRPr sz="2806" kern="1200">
          <a:solidFill>
            <a:schemeClr val="tx1"/>
          </a:solidFill>
          <a:latin typeface="+mn-lt"/>
          <a:ea typeface="+mn-ea"/>
          <a:cs typeface="+mn-cs"/>
        </a:defRPr>
      </a:lvl2pPr>
      <a:lvl3pPr marL="1425550" algn="l" defTabSz="712775" rtl="0" eaLnBrk="1" latinLnBrk="0" hangingPunct="1">
        <a:defRPr sz="2806" kern="1200">
          <a:solidFill>
            <a:schemeClr val="tx1"/>
          </a:solidFill>
          <a:latin typeface="+mn-lt"/>
          <a:ea typeface="+mn-ea"/>
          <a:cs typeface="+mn-cs"/>
        </a:defRPr>
      </a:lvl3pPr>
      <a:lvl4pPr marL="2138324" algn="l" defTabSz="712775" rtl="0" eaLnBrk="1" latinLnBrk="0" hangingPunct="1">
        <a:defRPr sz="2806" kern="1200">
          <a:solidFill>
            <a:schemeClr val="tx1"/>
          </a:solidFill>
          <a:latin typeface="+mn-lt"/>
          <a:ea typeface="+mn-ea"/>
          <a:cs typeface="+mn-cs"/>
        </a:defRPr>
      </a:lvl4pPr>
      <a:lvl5pPr marL="2851099" algn="l" defTabSz="712775" rtl="0" eaLnBrk="1" latinLnBrk="0" hangingPunct="1">
        <a:defRPr sz="2806" kern="1200">
          <a:solidFill>
            <a:schemeClr val="tx1"/>
          </a:solidFill>
          <a:latin typeface="+mn-lt"/>
          <a:ea typeface="+mn-ea"/>
          <a:cs typeface="+mn-cs"/>
        </a:defRPr>
      </a:lvl5pPr>
      <a:lvl6pPr marL="3563874" algn="l" defTabSz="712775" rtl="0" eaLnBrk="1" latinLnBrk="0" hangingPunct="1">
        <a:defRPr sz="2806" kern="1200">
          <a:solidFill>
            <a:schemeClr val="tx1"/>
          </a:solidFill>
          <a:latin typeface="+mn-lt"/>
          <a:ea typeface="+mn-ea"/>
          <a:cs typeface="+mn-cs"/>
        </a:defRPr>
      </a:lvl6pPr>
      <a:lvl7pPr marL="4276649" algn="l" defTabSz="712775" rtl="0" eaLnBrk="1" latinLnBrk="0" hangingPunct="1">
        <a:defRPr sz="2806" kern="1200">
          <a:solidFill>
            <a:schemeClr val="tx1"/>
          </a:solidFill>
          <a:latin typeface="+mn-lt"/>
          <a:ea typeface="+mn-ea"/>
          <a:cs typeface="+mn-cs"/>
        </a:defRPr>
      </a:lvl7pPr>
      <a:lvl8pPr marL="4989424" algn="l" defTabSz="712775" rtl="0" eaLnBrk="1" latinLnBrk="0" hangingPunct="1">
        <a:defRPr sz="2806" kern="1200">
          <a:solidFill>
            <a:schemeClr val="tx1"/>
          </a:solidFill>
          <a:latin typeface="+mn-lt"/>
          <a:ea typeface="+mn-ea"/>
          <a:cs typeface="+mn-cs"/>
        </a:defRPr>
      </a:lvl8pPr>
      <a:lvl9pPr marL="5702198" algn="l" defTabSz="712775"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1357084" y="1222329"/>
            <a:ext cx="10680006" cy="2540046"/>
          </a:xfrm>
        </p:spPr>
        <p:txBody>
          <a:bodyPr/>
          <a:lstStyle/>
          <a:p>
            <a:br>
              <a:rPr lang="en-US" dirty="0"/>
            </a:br>
            <a:br>
              <a:rPr lang="en-US" dirty="0"/>
            </a:br>
            <a:r>
              <a:rPr lang="en-US" dirty="0">
                <a:solidFill>
                  <a:srgbClr val="004F6B"/>
                </a:solidFill>
              </a:rPr>
              <a:t>Stakeholder engagement in practice</a:t>
            </a:r>
            <a:br>
              <a:rPr lang="en-US" dirty="0">
                <a:solidFill>
                  <a:srgbClr val="004F6B"/>
                </a:solidFill>
              </a:rPr>
            </a:br>
            <a:br>
              <a:rPr lang="en-US" dirty="0">
                <a:solidFill>
                  <a:srgbClr val="004F6B"/>
                </a:solidFill>
              </a:rPr>
            </a:br>
            <a:r>
              <a:rPr lang="en-US" dirty="0">
                <a:solidFill>
                  <a:srgbClr val="004F6B"/>
                </a:solidFill>
              </a:rPr>
              <a:t>Healthwatch &amp; the “Your Care, Your Way” accessible information campaign</a:t>
            </a:r>
            <a:br>
              <a:rPr lang="en-US" dirty="0"/>
            </a:br>
            <a:br>
              <a:rPr lang="en-US" dirty="0"/>
            </a:br>
            <a:endParaRPr lang="en-US" dirty="0"/>
          </a:p>
        </p:txBody>
      </p:sp>
      <p:sp>
        <p:nvSpPr>
          <p:cNvPr id="3" name="Subtitle 2">
            <a:extLst>
              <a:ext uri="{FF2B5EF4-FFF2-40B4-BE49-F238E27FC236}">
                <a16:creationId xmlns:a16="http://schemas.microsoft.com/office/drawing/2014/main" id="{0FF1435A-43CD-9445-82ED-CBCE78AD9027}"/>
              </a:ext>
            </a:extLst>
          </p:cNvPr>
          <p:cNvSpPr>
            <a:spLocks noGrp="1"/>
          </p:cNvSpPr>
          <p:nvPr>
            <p:ph type="subTitle" idx="10"/>
          </p:nvPr>
        </p:nvSpPr>
        <p:spPr>
          <a:xfrm>
            <a:off x="1357084" y="4427393"/>
            <a:ext cx="8412637" cy="2980257"/>
          </a:xfrm>
        </p:spPr>
        <p:txBody>
          <a:bodyPr>
            <a:normAutofit/>
          </a:bodyPr>
          <a:lstStyle/>
          <a:p>
            <a:pPr lvl="0"/>
            <a:endParaRPr lang="en-US" dirty="0"/>
          </a:p>
          <a:p>
            <a:pPr lvl="0"/>
            <a:endParaRPr lang="en-US" dirty="0"/>
          </a:p>
          <a:p>
            <a:pPr lvl="0"/>
            <a:endParaRPr lang="en-US" dirty="0"/>
          </a:p>
          <a:p>
            <a:pPr lvl="0"/>
            <a:r>
              <a:rPr lang="en-US" sz="3200" dirty="0"/>
              <a:t>Urte Macikene – Policy &amp; External Affairs Manager </a:t>
            </a:r>
          </a:p>
          <a:p>
            <a:endParaRPr lang="en-US" dirty="0"/>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Tree>
    <p:extLst>
      <p:ext uri="{BB962C8B-B14F-4D97-AF65-F5344CB8AC3E}">
        <p14:creationId xmlns:p14="http://schemas.microsoft.com/office/powerpoint/2010/main" val="1020985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171C0-42F0-4A06-9A90-A3DEF76A3CCD}"/>
              </a:ext>
            </a:extLst>
          </p:cNvPr>
          <p:cNvSpPr>
            <a:spLocks noGrp="1"/>
          </p:cNvSpPr>
          <p:nvPr>
            <p:ph type="ctrTitle"/>
          </p:nvPr>
        </p:nvSpPr>
        <p:spPr>
          <a:xfrm>
            <a:off x="1079770" y="1308829"/>
            <a:ext cx="5814039" cy="1488641"/>
          </a:xfrm>
        </p:spPr>
        <p:txBody>
          <a:bodyPr/>
          <a:lstStyle/>
          <a:p>
            <a:r>
              <a:rPr lang="en-GB" dirty="0"/>
              <a:t>What is Healthwatch? </a:t>
            </a:r>
          </a:p>
        </p:txBody>
      </p:sp>
      <p:sp>
        <p:nvSpPr>
          <p:cNvPr id="3" name="Text Placeholder 2">
            <a:extLst>
              <a:ext uri="{FF2B5EF4-FFF2-40B4-BE49-F238E27FC236}">
                <a16:creationId xmlns:a16="http://schemas.microsoft.com/office/drawing/2014/main" id="{6E7DBE03-8B3D-4A18-A52E-EF39E61ECAE8}"/>
              </a:ext>
            </a:extLst>
          </p:cNvPr>
          <p:cNvSpPr>
            <a:spLocks noGrp="1"/>
          </p:cNvSpPr>
          <p:nvPr>
            <p:ph type="body" sz="quarter" idx="10"/>
          </p:nvPr>
        </p:nvSpPr>
        <p:spPr>
          <a:xfrm>
            <a:off x="1079770" y="2393003"/>
            <a:ext cx="9387192" cy="6089515"/>
          </a:xfrm>
        </p:spPr>
        <p:txBody>
          <a:bodyPr>
            <a:normAutofit/>
          </a:bodyPr>
          <a:lstStyle/>
          <a:p>
            <a:r>
              <a:rPr lang="en-US" dirty="0"/>
              <a:t>We are the independent statutory champion for people who use health and care services. Our job is to make sure that those who run local health and care services understand and act on what really matters to people.</a:t>
            </a:r>
          </a:p>
          <a:p>
            <a:r>
              <a:rPr lang="en-US" dirty="0"/>
              <a:t>A local Healthwatch exists in every area of England. We support them to find out what people want from health and care services and to advocate for services that work for local communities. Local Healthwatch also act as our eyes and ears on the ground, telling us what people think about local health and social care services.</a:t>
            </a:r>
          </a:p>
          <a:p>
            <a:r>
              <a:rPr lang="en-US" dirty="0"/>
              <a:t>We use the information the network shares with us and our statutory powers to ensure the voice of the public is strengthened and heard by those who design, commission, deliver and regulate health and care services.</a:t>
            </a:r>
          </a:p>
          <a:p>
            <a:endParaRPr lang="en-GB" sz="2400" dirty="0"/>
          </a:p>
        </p:txBody>
      </p:sp>
    </p:spTree>
    <p:extLst>
      <p:ext uri="{BB962C8B-B14F-4D97-AF65-F5344CB8AC3E}">
        <p14:creationId xmlns:p14="http://schemas.microsoft.com/office/powerpoint/2010/main" val="2343373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1265238" y="1328300"/>
            <a:ext cx="10662625" cy="2122805"/>
          </a:xfrm>
        </p:spPr>
        <p:txBody>
          <a:bodyPr/>
          <a:lstStyle/>
          <a:p>
            <a:r>
              <a:rPr lang="en-US" dirty="0">
                <a:solidFill>
                  <a:srgbClr val="004F6B"/>
                </a:solidFill>
                <a:latin typeface="Poppins SemiBold"/>
                <a:cs typeface="Poppins SemiBold"/>
              </a:rPr>
              <a:t>Why did we launch the campaign? </a:t>
            </a:r>
            <a:br>
              <a:rPr lang="en-US" dirty="0"/>
            </a:br>
            <a:endParaRPr lang="en-GB" sz="2800" b="0" dirty="0">
              <a:latin typeface="Poppins SemiBold"/>
              <a:cs typeface="Poppins SemiBold"/>
            </a:endParaRPr>
          </a:p>
          <a:p>
            <a:endParaRPr lang="en-US" dirty="0"/>
          </a:p>
        </p:txBody>
      </p:sp>
      <p:sp>
        <p:nvSpPr>
          <p:cNvPr id="3" name="Subtitle 2">
            <a:extLst>
              <a:ext uri="{FF2B5EF4-FFF2-40B4-BE49-F238E27FC236}">
                <a16:creationId xmlns:a16="http://schemas.microsoft.com/office/drawing/2014/main" id="{0FF1435A-43CD-9445-82ED-CBCE78AD9027}"/>
              </a:ext>
            </a:extLst>
          </p:cNvPr>
          <p:cNvSpPr>
            <a:spLocks noGrp="1"/>
          </p:cNvSpPr>
          <p:nvPr>
            <p:ph type="subTitle" idx="10"/>
          </p:nvPr>
        </p:nvSpPr>
        <p:spPr>
          <a:xfrm>
            <a:off x="1265238" y="3762375"/>
            <a:ext cx="5814040" cy="2980257"/>
          </a:xfrm>
        </p:spPr>
        <p:txBody>
          <a:bodyPr>
            <a:normAutofit/>
          </a:bodyPr>
          <a:lstStyle/>
          <a:p>
            <a:pPr lvl="0"/>
            <a:endParaRPr lang="en-US" dirty="0"/>
          </a:p>
          <a:p>
            <a:pPr lvl="0"/>
            <a:endParaRPr lang="en-US" dirty="0"/>
          </a:p>
          <a:p>
            <a:pPr lvl="0"/>
            <a:endParaRPr lang="en-US" dirty="0"/>
          </a:p>
          <a:p>
            <a:endParaRPr lang="en-US" dirty="0"/>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
        <p:nvSpPr>
          <p:cNvPr id="4" name="TextBox 3">
            <a:extLst>
              <a:ext uri="{FF2B5EF4-FFF2-40B4-BE49-F238E27FC236}">
                <a16:creationId xmlns:a16="http://schemas.microsoft.com/office/drawing/2014/main" id="{C0FD4DE9-ACF4-433E-B467-5B0F5B3C4FD9}"/>
              </a:ext>
            </a:extLst>
          </p:cNvPr>
          <p:cNvSpPr txBox="1"/>
          <p:nvPr/>
        </p:nvSpPr>
        <p:spPr>
          <a:xfrm>
            <a:off x="1265238" y="2140322"/>
            <a:ext cx="11137353" cy="74174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Poppins"/>
                <a:cs typeface="Poppins"/>
              </a:rPr>
              <a:t>By law, all publicly funded health and social care providers must ensure people are given information about their health and care in accessible ways.</a:t>
            </a:r>
            <a:r>
              <a:rPr lang="en-US" sz="2800" dirty="0">
                <a:solidFill>
                  <a:srgbClr val="000000"/>
                </a:solidFill>
                <a:latin typeface="Poppins"/>
                <a:cs typeface="Poppins"/>
              </a:rPr>
              <a:t> </a:t>
            </a:r>
            <a:br>
              <a:rPr lang="en-US" sz="2800" dirty="0">
                <a:solidFill>
                  <a:srgbClr val="0E101A"/>
                </a:solidFill>
                <a:latin typeface="Poppins"/>
                <a:cs typeface="Poppins"/>
              </a:rPr>
            </a:br>
            <a:endParaRPr lang="en-US" sz="2800" dirty="0">
              <a:solidFill>
                <a:srgbClr val="0E101A"/>
              </a:solidFill>
              <a:latin typeface="Poppins"/>
              <a:cs typeface="Poppins"/>
            </a:endParaRPr>
          </a:p>
          <a:p>
            <a:r>
              <a:rPr lang="en-US" sz="2800" dirty="0">
                <a:solidFill>
                  <a:srgbClr val="0E101A"/>
                </a:solidFill>
                <a:latin typeface="Poppins"/>
                <a:cs typeface="Poppins"/>
              </a:rPr>
              <a:t>Since the COVID-19 pandemic began, we heard from many more people who haven’t had the support they needed to communicate with the health service.</a:t>
            </a:r>
          </a:p>
          <a:p>
            <a:endParaRPr lang="en-US" sz="2800" dirty="0">
              <a:solidFill>
                <a:srgbClr val="0E101A"/>
              </a:solidFill>
              <a:latin typeface="Poppins"/>
              <a:cs typeface="Poppins"/>
            </a:endParaRPr>
          </a:p>
          <a:p>
            <a:r>
              <a:rPr lang="en-GB" sz="2800" dirty="0">
                <a:latin typeface="Poppins"/>
                <a:cs typeface="Segoe UI"/>
              </a:rPr>
              <a:t>The NHS was reviewing the AIS in 2022. We thought this was the right time to influence the standard and ensure services were fully meeting people's rights to accessible information and communication support. </a:t>
            </a:r>
            <a:br>
              <a:rPr lang="en-GB" sz="2800" dirty="0">
                <a:latin typeface="Poppins"/>
                <a:cs typeface="Segoe UI"/>
              </a:rPr>
            </a:br>
            <a:br>
              <a:rPr lang="en-GB" sz="2800" dirty="0">
                <a:latin typeface="Poppins"/>
                <a:cs typeface="Segoe UI"/>
              </a:rPr>
            </a:br>
            <a:r>
              <a:rPr lang="en-GB" sz="2800" dirty="0">
                <a:latin typeface="Poppins"/>
                <a:cs typeface="Segoe UI"/>
              </a:rPr>
              <a:t>The transition to Integrated Care Systems also offers opportunities to </a:t>
            </a:r>
            <a:r>
              <a:rPr lang="en-US" sz="2800" dirty="0">
                <a:latin typeface="Poppins"/>
                <a:cs typeface="Segoe UI"/>
              </a:rPr>
              <a:t>ensure a</a:t>
            </a:r>
            <a:r>
              <a:rPr lang="en-US" sz="2800" dirty="0"/>
              <a:t>ccountability for implementation of the AIS is embedded at ICS level.</a:t>
            </a:r>
            <a:endParaRPr lang="en-US" sz="2800" dirty="0">
              <a:latin typeface="Poppins"/>
              <a:cs typeface="Poppins"/>
            </a:endParaRPr>
          </a:p>
          <a:p>
            <a:br>
              <a:rPr lang="en-US" sz="2800" dirty="0">
                <a:solidFill>
                  <a:srgbClr val="0E101A"/>
                </a:solidFill>
                <a:latin typeface="Poppins"/>
                <a:cs typeface="Poppins"/>
              </a:rPr>
            </a:br>
            <a:endParaRPr lang="en-US" sz="2800" dirty="0">
              <a:solidFill>
                <a:srgbClr val="0E101A"/>
              </a:solidFill>
              <a:latin typeface="Poppins"/>
              <a:cs typeface="Poppins"/>
            </a:endParaRPr>
          </a:p>
        </p:txBody>
      </p:sp>
    </p:spTree>
    <p:extLst>
      <p:ext uri="{BB962C8B-B14F-4D97-AF65-F5344CB8AC3E}">
        <p14:creationId xmlns:p14="http://schemas.microsoft.com/office/powerpoint/2010/main" val="3704810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1357083" y="1486968"/>
            <a:ext cx="11811985" cy="2275407"/>
          </a:xfrm>
        </p:spPr>
        <p:txBody>
          <a:bodyPr/>
          <a:lstStyle/>
          <a:p>
            <a:r>
              <a:rPr lang="en-US" dirty="0">
                <a:solidFill>
                  <a:srgbClr val="004F6B"/>
                </a:solidFill>
                <a:latin typeface="Poppins SemiBold"/>
                <a:cs typeface="Poppins SemiBold"/>
              </a:rPr>
              <a:t>Campaign vision </a:t>
            </a:r>
            <a:br>
              <a:rPr lang="en-US" dirty="0"/>
            </a:br>
            <a:r>
              <a:rPr lang="en-US" sz="2800" b="0" i="1" dirty="0">
                <a:latin typeface="Poppins SemiBold"/>
                <a:cs typeface="Poppins SemiBold"/>
              </a:rPr>
              <a:t>Health and care information that is accessible to all. </a:t>
            </a:r>
            <a:r>
              <a:rPr lang="pl-PL" sz="2800" b="0" i="1" dirty="0">
                <a:latin typeface="Poppins SemiBold"/>
                <a:cs typeface="Poppins SemiBold"/>
              </a:rPr>
              <a:t>This means that </a:t>
            </a:r>
            <a:r>
              <a:rPr lang="en-GB" sz="2800" b="0" i="1" dirty="0">
                <a:latin typeface="Poppins SemiBold"/>
                <a:cs typeface="Poppins SemiBold"/>
              </a:rPr>
              <a:t>no matter my abilities, I can get the information and support I need, to make decisions about my health and care.</a:t>
            </a:r>
            <a:br>
              <a:rPr lang="en-GB" dirty="0"/>
            </a:br>
            <a:br>
              <a:rPr lang="en-US" dirty="0"/>
            </a:br>
            <a:endParaRPr lang="en-US" dirty="0"/>
          </a:p>
        </p:txBody>
      </p:sp>
      <p:sp>
        <p:nvSpPr>
          <p:cNvPr id="3" name="Subtitle 2">
            <a:extLst>
              <a:ext uri="{FF2B5EF4-FFF2-40B4-BE49-F238E27FC236}">
                <a16:creationId xmlns:a16="http://schemas.microsoft.com/office/drawing/2014/main" id="{0FF1435A-43CD-9445-82ED-CBCE78AD9027}"/>
              </a:ext>
            </a:extLst>
          </p:cNvPr>
          <p:cNvSpPr>
            <a:spLocks noGrp="1"/>
          </p:cNvSpPr>
          <p:nvPr>
            <p:ph type="subTitle" idx="10"/>
          </p:nvPr>
        </p:nvSpPr>
        <p:spPr>
          <a:xfrm>
            <a:off x="1197980" y="3762375"/>
            <a:ext cx="10940061" cy="4705763"/>
          </a:xfrm>
        </p:spPr>
        <p:txBody>
          <a:bodyPr>
            <a:normAutofit/>
          </a:bodyPr>
          <a:lstStyle/>
          <a:p>
            <a:pPr lvl="0"/>
            <a:r>
              <a:rPr lang="en-US" b="1" dirty="0"/>
              <a:t>Objectives: </a:t>
            </a:r>
          </a:p>
          <a:p>
            <a:pPr marL="457200" indent="-457200" fontAlgn="base">
              <a:buFont typeface="Wingdings" panose="05000000000000000000" pitchFamily="2" charset="2"/>
              <a:buChar char="Ø"/>
            </a:pPr>
            <a:r>
              <a:rPr lang="en-US" dirty="0"/>
              <a:t>Raise public awareness on why accessible health information is important to ensure support​</a:t>
            </a:r>
          </a:p>
          <a:p>
            <a:pPr marL="457200" indent="-457200" fontAlgn="base">
              <a:buFont typeface="Wingdings" panose="05000000000000000000" pitchFamily="2" charset="2"/>
              <a:buChar char="Ø"/>
            </a:pPr>
            <a:r>
              <a:rPr lang="en-US" dirty="0"/>
              <a:t>Set out how the current system is not meeting people's needs and provide recommendations​</a:t>
            </a:r>
          </a:p>
          <a:p>
            <a:pPr marL="457200" indent="-457200" fontAlgn="base">
              <a:buFont typeface="Wingdings" panose="05000000000000000000" pitchFamily="2" charset="2"/>
              <a:buChar char="Ø"/>
            </a:pPr>
            <a:r>
              <a:rPr lang="en-US" dirty="0"/>
              <a:t>Launch campaign and position as long-term partnership committed to making change happen​</a:t>
            </a:r>
          </a:p>
          <a:p>
            <a:pPr marL="457200" indent="-457200" fontAlgn="base">
              <a:buFont typeface="Wingdings" panose="05000000000000000000" pitchFamily="2" charset="2"/>
              <a:buChar char="Ø"/>
            </a:pPr>
            <a:r>
              <a:rPr lang="en-US" dirty="0"/>
              <a:t>Engage other groups disadvantaged by inaccessible information to understand their experiences and ideas to make things better</a:t>
            </a:r>
            <a:endParaRPr lang="en-GB" dirty="0"/>
          </a:p>
          <a:p>
            <a:pPr lvl="0"/>
            <a:endParaRPr lang="en-US" dirty="0"/>
          </a:p>
          <a:p>
            <a:pPr lvl="0"/>
            <a:endParaRPr lang="en-US" dirty="0"/>
          </a:p>
          <a:p>
            <a:endParaRPr lang="en-US" dirty="0"/>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Tree>
    <p:extLst>
      <p:ext uri="{BB962C8B-B14F-4D97-AF65-F5344CB8AC3E}">
        <p14:creationId xmlns:p14="http://schemas.microsoft.com/office/powerpoint/2010/main" val="1592049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1357083" y="1486968"/>
            <a:ext cx="11811985" cy="1040101"/>
          </a:xfrm>
        </p:spPr>
        <p:txBody>
          <a:bodyPr/>
          <a:lstStyle/>
          <a:p>
            <a:r>
              <a:rPr lang="en-US" dirty="0">
                <a:solidFill>
                  <a:srgbClr val="004F6B"/>
                </a:solidFill>
                <a:latin typeface="Poppins SemiBold"/>
                <a:cs typeface="Poppins SemiBold"/>
              </a:rPr>
              <a:t>Partners</a:t>
            </a:r>
            <a:br>
              <a:rPr lang="en-GB" dirty="0"/>
            </a:br>
            <a:br>
              <a:rPr lang="en-US" dirty="0"/>
            </a:br>
            <a:endParaRPr lang="en-US" dirty="0"/>
          </a:p>
        </p:txBody>
      </p:sp>
      <p:sp>
        <p:nvSpPr>
          <p:cNvPr id="3" name="Subtitle 2">
            <a:extLst>
              <a:ext uri="{FF2B5EF4-FFF2-40B4-BE49-F238E27FC236}">
                <a16:creationId xmlns:a16="http://schemas.microsoft.com/office/drawing/2014/main" id="{0FF1435A-43CD-9445-82ED-CBCE78AD9027}"/>
              </a:ext>
            </a:extLst>
          </p:cNvPr>
          <p:cNvSpPr>
            <a:spLocks noGrp="1"/>
          </p:cNvSpPr>
          <p:nvPr>
            <p:ph type="subTitle" idx="10"/>
          </p:nvPr>
        </p:nvSpPr>
        <p:spPr>
          <a:xfrm>
            <a:off x="1197981" y="2527069"/>
            <a:ext cx="6981744" cy="5941069"/>
          </a:xfrm>
        </p:spPr>
        <p:txBody>
          <a:bodyPr>
            <a:normAutofit/>
          </a:bodyPr>
          <a:lstStyle/>
          <a:p>
            <a:pPr marL="457200" indent="-457200">
              <a:buFont typeface="Arial" panose="020B0604020202020204" pitchFamily="34" charset="0"/>
              <a:buChar char="•"/>
            </a:pPr>
            <a:r>
              <a:rPr lang="en-US" dirty="0"/>
              <a:t>British Deaf Association</a:t>
            </a:r>
          </a:p>
          <a:p>
            <a:pPr marL="457200" indent="-457200">
              <a:buFont typeface="Arial" panose="020B0604020202020204" pitchFamily="34" charset="0"/>
              <a:buChar char="•"/>
            </a:pPr>
            <a:r>
              <a:rPr lang="en-US" dirty="0"/>
              <a:t>Disability Rights UK</a:t>
            </a:r>
          </a:p>
          <a:p>
            <a:pPr marL="457200" indent="-457200">
              <a:buFont typeface="Arial" panose="020B0604020202020204" pitchFamily="34" charset="0"/>
              <a:buChar char="•"/>
            </a:pPr>
            <a:r>
              <a:rPr lang="en-US" dirty="0"/>
              <a:t>Doctors of the World </a:t>
            </a:r>
          </a:p>
          <a:p>
            <a:pPr marL="457200" indent="-457200">
              <a:buFont typeface="Arial" panose="020B0604020202020204" pitchFamily="34" charset="0"/>
              <a:buChar char="•"/>
            </a:pPr>
            <a:r>
              <a:rPr lang="en-US" dirty="0"/>
              <a:t>Learning Disability England </a:t>
            </a:r>
          </a:p>
          <a:p>
            <a:pPr marL="457200" indent="-457200">
              <a:buFont typeface="Arial" panose="020B0604020202020204" pitchFamily="34" charset="0"/>
              <a:buChar char="•"/>
            </a:pPr>
            <a:r>
              <a:rPr lang="en-US" dirty="0"/>
              <a:t>Mencap </a:t>
            </a:r>
          </a:p>
          <a:p>
            <a:pPr marL="457200" indent="-457200">
              <a:buFont typeface="Arial" panose="020B0604020202020204" pitchFamily="34" charset="0"/>
              <a:buChar char="•"/>
            </a:pPr>
            <a:r>
              <a:rPr lang="en-US" dirty="0"/>
              <a:t>National Voices</a:t>
            </a:r>
          </a:p>
          <a:p>
            <a:pPr marL="457200" indent="-457200">
              <a:buFont typeface="Arial" panose="020B0604020202020204" pitchFamily="34" charset="0"/>
              <a:buChar char="•"/>
            </a:pPr>
            <a:r>
              <a:rPr lang="en-US" dirty="0"/>
              <a:t>Richmond Group</a:t>
            </a:r>
          </a:p>
          <a:p>
            <a:pPr marL="457200" indent="-457200">
              <a:buFont typeface="Arial" panose="020B0604020202020204" pitchFamily="34" charset="0"/>
              <a:buChar char="•"/>
            </a:pPr>
            <a:r>
              <a:rPr lang="en-US" dirty="0"/>
              <a:t>RNIB</a:t>
            </a:r>
          </a:p>
          <a:p>
            <a:pPr marL="457200" indent="-457200">
              <a:buFont typeface="Arial" panose="020B0604020202020204" pitchFamily="34" charset="0"/>
              <a:buChar char="•"/>
            </a:pPr>
            <a:r>
              <a:rPr lang="en-US" dirty="0"/>
              <a:t>RNID</a:t>
            </a:r>
          </a:p>
          <a:p>
            <a:pPr marL="457200" indent="-457200">
              <a:buFont typeface="Arial" panose="020B0604020202020204" pitchFamily="34" charset="0"/>
              <a:buChar char="•"/>
            </a:pPr>
            <a:r>
              <a:rPr lang="en-US" dirty="0" err="1"/>
              <a:t>SignHealth</a:t>
            </a:r>
            <a:endParaRPr lang="en-US" dirty="0"/>
          </a:p>
          <a:p>
            <a:pPr lvl="0"/>
            <a:endParaRPr lang="en-US" dirty="0"/>
          </a:p>
          <a:p>
            <a:pPr lvl="0"/>
            <a:endParaRPr lang="en-US" dirty="0"/>
          </a:p>
          <a:p>
            <a:endParaRPr lang="en-US" dirty="0"/>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Tree>
    <p:extLst>
      <p:ext uri="{BB962C8B-B14F-4D97-AF65-F5344CB8AC3E}">
        <p14:creationId xmlns:p14="http://schemas.microsoft.com/office/powerpoint/2010/main" val="1272223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1357083" y="1486968"/>
            <a:ext cx="11811985" cy="1040101"/>
          </a:xfrm>
        </p:spPr>
        <p:txBody>
          <a:bodyPr/>
          <a:lstStyle/>
          <a:p>
            <a:r>
              <a:rPr lang="en-US" dirty="0"/>
              <a:t>Stakeholders to influence</a:t>
            </a:r>
          </a:p>
        </p:txBody>
      </p:sp>
      <p:sp>
        <p:nvSpPr>
          <p:cNvPr id="3" name="Subtitle 2">
            <a:extLst>
              <a:ext uri="{FF2B5EF4-FFF2-40B4-BE49-F238E27FC236}">
                <a16:creationId xmlns:a16="http://schemas.microsoft.com/office/drawing/2014/main" id="{0FF1435A-43CD-9445-82ED-CBCE78AD9027}"/>
              </a:ext>
            </a:extLst>
          </p:cNvPr>
          <p:cNvSpPr>
            <a:spLocks noGrp="1"/>
          </p:cNvSpPr>
          <p:nvPr>
            <p:ph type="subTitle" idx="10"/>
          </p:nvPr>
        </p:nvSpPr>
        <p:spPr>
          <a:xfrm>
            <a:off x="1197981" y="2527069"/>
            <a:ext cx="6981744" cy="5941069"/>
          </a:xfrm>
        </p:spPr>
        <p:txBody>
          <a:bodyPr>
            <a:normAutofit/>
          </a:bodyPr>
          <a:lstStyle/>
          <a:p>
            <a:pPr marL="457200" indent="-457200">
              <a:buFont typeface="Arial" panose="020B0604020202020204" pitchFamily="34" charset="0"/>
              <a:buChar char="•"/>
            </a:pPr>
            <a:r>
              <a:rPr lang="en-US" dirty="0"/>
              <a:t>NHS England </a:t>
            </a:r>
          </a:p>
          <a:p>
            <a:pPr marL="457200" indent="-457200">
              <a:buFont typeface="Arial" panose="020B0604020202020204" pitchFamily="34" charset="0"/>
              <a:buChar char="•"/>
            </a:pPr>
            <a:r>
              <a:rPr lang="en-US" dirty="0"/>
              <a:t>Care Quality Commission </a:t>
            </a:r>
          </a:p>
          <a:p>
            <a:pPr marL="457200" indent="-457200">
              <a:buFont typeface="Arial" panose="020B0604020202020204" pitchFamily="34" charset="0"/>
              <a:buChar char="•"/>
            </a:pPr>
            <a:r>
              <a:rPr lang="en-US" dirty="0"/>
              <a:t>Integrated Care System leaders </a:t>
            </a:r>
          </a:p>
          <a:p>
            <a:pPr marL="457200" indent="-457200">
              <a:buFont typeface="Arial" panose="020B0604020202020204" pitchFamily="34" charset="0"/>
              <a:buChar char="•"/>
            </a:pPr>
            <a:r>
              <a:rPr lang="en-US" dirty="0"/>
              <a:t>NHS managers </a:t>
            </a:r>
          </a:p>
          <a:p>
            <a:pPr marL="457200" indent="-457200">
              <a:buFont typeface="Arial" panose="020B0604020202020204" pitchFamily="34" charset="0"/>
              <a:buChar char="•"/>
            </a:pPr>
            <a:r>
              <a:rPr lang="en-US" dirty="0"/>
              <a:t>Local authorities </a:t>
            </a:r>
          </a:p>
          <a:p>
            <a:pPr marL="457200" indent="-457200">
              <a:buFont typeface="Arial" panose="020B0604020202020204" pitchFamily="34" charset="0"/>
              <a:buChar char="•"/>
            </a:pPr>
            <a:r>
              <a:rPr lang="en-US" dirty="0"/>
              <a:t>Health and wellbeing boards</a:t>
            </a:r>
          </a:p>
          <a:p>
            <a:pPr marL="457200" indent="-457200">
              <a:buFont typeface="Arial" panose="020B0604020202020204" pitchFamily="34" charset="0"/>
              <a:buChar char="•"/>
            </a:pPr>
            <a:r>
              <a:rPr lang="en-US" dirty="0"/>
              <a:t>Equalities managers at services </a:t>
            </a:r>
          </a:p>
          <a:p>
            <a:pPr marL="457200" indent="-457200">
              <a:buFont typeface="Arial" panose="020B0604020202020204" pitchFamily="34" charset="0"/>
              <a:buChar char="•"/>
            </a:pPr>
            <a:r>
              <a:rPr lang="en-US" dirty="0"/>
              <a:t>Clinicians </a:t>
            </a:r>
          </a:p>
          <a:p>
            <a:pPr marL="457200" indent="-457200">
              <a:buFont typeface="Arial" panose="020B0604020202020204" pitchFamily="34" charset="0"/>
              <a:buChar char="•"/>
            </a:pPr>
            <a:r>
              <a:rPr lang="en-US" dirty="0"/>
              <a:t>Local Healthwatch </a:t>
            </a:r>
          </a:p>
          <a:p>
            <a:pPr marL="457200" indent="-457200">
              <a:buFont typeface="Arial" panose="020B0604020202020204" pitchFamily="34" charset="0"/>
              <a:buChar char="•"/>
            </a:pPr>
            <a:r>
              <a:rPr lang="en-US" dirty="0"/>
              <a:t>Local charities &amp; campaign groups </a:t>
            </a:r>
          </a:p>
          <a:p>
            <a:pPr lvl="0"/>
            <a:endParaRPr lang="en-US" dirty="0"/>
          </a:p>
          <a:p>
            <a:endParaRPr lang="en-US" dirty="0"/>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Tree>
    <p:extLst>
      <p:ext uri="{BB962C8B-B14F-4D97-AF65-F5344CB8AC3E}">
        <p14:creationId xmlns:p14="http://schemas.microsoft.com/office/powerpoint/2010/main" val="3819663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1265238" y="1639570"/>
            <a:ext cx="8955532" cy="2122805"/>
          </a:xfrm>
        </p:spPr>
        <p:txBody>
          <a:bodyPr/>
          <a:lstStyle/>
          <a:p>
            <a:br>
              <a:rPr lang="en-US"/>
            </a:br>
            <a:br>
              <a:rPr lang="en-US"/>
            </a:br>
            <a:endParaRPr lang="en-US"/>
          </a:p>
        </p:txBody>
      </p:sp>
      <p:sp>
        <p:nvSpPr>
          <p:cNvPr id="3" name="Subtitle 2">
            <a:extLst>
              <a:ext uri="{FF2B5EF4-FFF2-40B4-BE49-F238E27FC236}">
                <a16:creationId xmlns:a16="http://schemas.microsoft.com/office/drawing/2014/main" id="{0FF1435A-43CD-9445-82ED-CBCE78AD9027}"/>
              </a:ext>
            </a:extLst>
          </p:cNvPr>
          <p:cNvSpPr>
            <a:spLocks noGrp="1"/>
          </p:cNvSpPr>
          <p:nvPr>
            <p:ph type="subTitle" idx="10"/>
          </p:nvPr>
        </p:nvSpPr>
        <p:spPr>
          <a:xfrm>
            <a:off x="813308" y="3171283"/>
            <a:ext cx="11402696" cy="4780672"/>
          </a:xfrm>
        </p:spPr>
        <p:txBody>
          <a:bodyPr vert="horz" lIns="0" tIns="0" rIns="0" bIns="0" rtlCol="0" anchor="t">
            <a:normAutofit fontScale="32500" lnSpcReduction="20000"/>
          </a:bodyPr>
          <a:lstStyle/>
          <a:p>
            <a:pPr lvl="0"/>
            <a:endParaRPr lang="en-US" dirty="0"/>
          </a:p>
          <a:p>
            <a:pPr marL="1143000" indent="-1143000" fontAlgn="base">
              <a:lnSpc>
                <a:spcPct val="120000"/>
              </a:lnSpc>
              <a:buFont typeface="Wingdings" panose="020B0604020202020204" pitchFamily="34" charset="0"/>
              <a:buChar char="Ø"/>
            </a:pPr>
            <a:r>
              <a:rPr lang="en-US" sz="11200" dirty="0">
                <a:latin typeface="Poppins"/>
                <a:cs typeface="Poppins"/>
              </a:rPr>
              <a:t>We reviewed the stories that 6,200 people shared with us between April 2019 and September 2021 to determine how well the NHS is delivering the Accessible Information Standard.  </a:t>
            </a:r>
          </a:p>
          <a:p>
            <a:pPr marL="1143000" indent="-1143000" fontAlgn="base">
              <a:lnSpc>
                <a:spcPct val="120000"/>
              </a:lnSpc>
              <a:buFont typeface="Wingdings" panose="020B0604020202020204" pitchFamily="34" charset="0"/>
              <a:buChar char="Ø"/>
            </a:pPr>
            <a:r>
              <a:rPr lang="en-US" sz="11200" dirty="0">
                <a:latin typeface="Poppins"/>
                <a:cs typeface="Poppins"/>
              </a:rPr>
              <a:t>While some people experience good communications support from services, we found that many more are not. </a:t>
            </a:r>
          </a:p>
          <a:p>
            <a:pPr lvl="0"/>
            <a:endParaRPr lang="en-US" dirty="0"/>
          </a:p>
          <a:p>
            <a:endParaRPr lang="en-US" dirty="0"/>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
        <p:nvSpPr>
          <p:cNvPr id="2" name="TextBox 1">
            <a:extLst>
              <a:ext uri="{FF2B5EF4-FFF2-40B4-BE49-F238E27FC236}">
                <a16:creationId xmlns:a16="http://schemas.microsoft.com/office/drawing/2014/main" id="{C924E07E-F7D3-47E9-A78C-25B0065F9664}"/>
              </a:ext>
            </a:extLst>
          </p:cNvPr>
          <p:cNvSpPr txBox="1"/>
          <p:nvPr/>
        </p:nvSpPr>
        <p:spPr>
          <a:xfrm>
            <a:off x="1265909" y="1731903"/>
            <a:ext cx="9374737" cy="769441"/>
          </a:xfrm>
          <a:prstGeom prst="rect">
            <a:avLst/>
          </a:prstGeom>
          <a:noFill/>
        </p:spPr>
        <p:txBody>
          <a:bodyPr wrap="square" lIns="91440" tIns="45720" rIns="91440" bIns="45720" rtlCol="0" anchor="t">
            <a:spAutoFit/>
          </a:bodyPr>
          <a:lstStyle/>
          <a:p>
            <a:r>
              <a:rPr lang="en-GB" sz="4400" b="1" dirty="0">
                <a:latin typeface="Poppins"/>
              </a:rPr>
              <a:t>What we did</a:t>
            </a:r>
          </a:p>
        </p:txBody>
      </p:sp>
    </p:spTree>
    <p:extLst>
      <p:ext uri="{BB962C8B-B14F-4D97-AF65-F5344CB8AC3E}">
        <p14:creationId xmlns:p14="http://schemas.microsoft.com/office/powerpoint/2010/main" val="628366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1265238" y="1639570"/>
            <a:ext cx="8955532" cy="2122805"/>
          </a:xfrm>
        </p:spPr>
        <p:txBody>
          <a:bodyPr/>
          <a:lstStyle/>
          <a:p>
            <a:br>
              <a:rPr lang="en-US"/>
            </a:br>
            <a:br>
              <a:rPr lang="en-US"/>
            </a:br>
            <a:endParaRPr lang="en-US"/>
          </a:p>
        </p:txBody>
      </p:sp>
      <p:sp>
        <p:nvSpPr>
          <p:cNvPr id="3" name="Subtitle 2">
            <a:extLst>
              <a:ext uri="{FF2B5EF4-FFF2-40B4-BE49-F238E27FC236}">
                <a16:creationId xmlns:a16="http://schemas.microsoft.com/office/drawing/2014/main" id="{0FF1435A-43CD-9445-82ED-CBCE78AD9027}"/>
              </a:ext>
            </a:extLst>
          </p:cNvPr>
          <p:cNvSpPr>
            <a:spLocks noGrp="1"/>
          </p:cNvSpPr>
          <p:nvPr>
            <p:ph type="subTitle" idx="10"/>
          </p:nvPr>
        </p:nvSpPr>
        <p:spPr>
          <a:xfrm>
            <a:off x="813308" y="3171283"/>
            <a:ext cx="11402696" cy="4780672"/>
          </a:xfrm>
        </p:spPr>
        <p:txBody>
          <a:bodyPr vert="horz" lIns="0" tIns="0" rIns="0" bIns="0" rtlCol="0" anchor="t">
            <a:normAutofit fontScale="32500" lnSpcReduction="20000"/>
          </a:bodyPr>
          <a:lstStyle/>
          <a:p>
            <a:pPr marL="1143000" indent="-1143000" fontAlgn="base">
              <a:lnSpc>
                <a:spcPct val="120000"/>
              </a:lnSpc>
              <a:buFont typeface="Wingdings" panose="020B0604020202020204" pitchFamily="34" charset="0"/>
              <a:buChar char="Ø"/>
            </a:pPr>
            <a:r>
              <a:rPr lang="en-US" sz="11200" dirty="0"/>
              <a:t>We submitted Freedom of Information (</a:t>
            </a:r>
            <a:r>
              <a:rPr lang="en-US" sz="11200" dirty="0" err="1"/>
              <a:t>FoI</a:t>
            </a:r>
            <a:r>
              <a:rPr lang="en-US" sz="11200" dirty="0"/>
              <a:t>) Act requests to NHS trusts asking how well they are meeting the AIS. </a:t>
            </a:r>
          </a:p>
          <a:p>
            <a:pPr marL="1143000" indent="-1143000" fontAlgn="base">
              <a:lnSpc>
                <a:spcPct val="120000"/>
              </a:lnSpc>
              <a:buFont typeface="Wingdings" panose="020B0604020202020204" pitchFamily="34" charset="0"/>
              <a:buChar char="Ø"/>
            </a:pPr>
            <a:r>
              <a:rPr lang="en-US" sz="11200" dirty="0"/>
              <a:t>Around 150 NHS </a:t>
            </a:r>
            <a:r>
              <a:rPr lang="en-US" sz="11200" dirty="0" err="1"/>
              <a:t>organisations</a:t>
            </a:r>
            <a:r>
              <a:rPr lang="en-US" sz="11200" dirty="0"/>
              <a:t> responded and only a third (35%) claimed to fully meet the standard.  </a:t>
            </a:r>
            <a:br>
              <a:rPr lang="en-US" sz="11200" dirty="0"/>
            </a:br>
            <a:endParaRPr lang="en-US" sz="11200" dirty="0"/>
          </a:p>
          <a:p>
            <a:pPr lvl="0"/>
            <a:endParaRPr lang="en-US" dirty="0"/>
          </a:p>
          <a:p>
            <a:endParaRPr lang="en-US" dirty="0"/>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
        <p:nvSpPr>
          <p:cNvPr id="2" name="TextBox 1">
            <a:extLst>
              <a:ext uri="{FF2B5EF4-FFF2-40B4-BE49-F238E27FC236}">
                <a16:creationId xmlns:a16="http://schemas.microsoft.com/office/drawing/2014/main" id="{C924E07E-F7D3-47E9-A78C-25B0065F9664}"/>
              </a:ext>
            </a:extLst>
          </p:cNvPr>
          <p:cNvSpPr txBox="1"/>
          <p:nvPr/>
        </p:nvSpPr>
        <p:spPr>
          <a:xfrm>
            <a:off x="1265909" y="1731903"/>
            <a:ext cx="9374737" cy="769441"/>
          </a:xfrm>
          <a:prstGeom prst="rect">
            <a:avLst/>
          </a:prstGeom>
          <a:noFill/>
        </p:spPr>
        <p:txBody>
          <a:bodyPr wrap="square" lIns="91440" tIns="45720" rIns="91440" bIns="45720" rtlCol="0" anchor="t">
            <a:spAutoFit/>
          </a:bodyPr>
          <a:lstStyle/>
          <a:p>
            <a:r>
              <a:rPr lang="en-GB" sz="4400" b="1" dirty="0">
                <a:latin typeface="Poppins"/>
              </a:rPr>
              <a:t>What we did</a:t>
            </a:r>
          </a:p>
        </p:txBody>
      </p:sp>
    </p:spTree>
    <p:extLst>
      <p:ext uri="{BB962C8B-B14F-4D97-AF65-F5344CB8AC3E}">
        <p14:creationId xmlns:p14="http://schemas.microsoft.com/office/powerpoint/2010/main" val="2850918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1265238" y="1639570"/>
            <a:ext cx="8955532" cy="2122805"/>
          </a:xfrm>
        </p:spPr>
        <p:txBody>
          <a:bodyPr/>
          <a:lstStyle/>
          <a:p>
            <a:br>
              <a:rPr lang="en-US"/>
            </a:br>
            <a:br>
              <a:rPr lang="en-US"/>
            </a:br>
            <a:endParaRPr lang="en-US"/>
          </a:p>
        </p:txBody>
      </p:sp>
      <p:sp>
        <p:nvSpPr>
          <p:cNvPr id="3" name="Subtitle 2">
            <a:extLst>
              <a:ext uri="{FF2B5EF4-FFF2-40B4-BE49-F238E27FC236}">
                <a16:creationId xmlns:a16="http://schemas.microsoft.com/office/drawing/2014/main" id="{0FF1435A-43CD-9445-82ED-CBCE78AD9027}"/>
              </a:ext>
            </a:extLst>
          </p:cNvPr>
          <p:cNvSpPr>
            <a:spLocks noGrp="1"/>
          </p:cNvSpPr>
          <p:nvPr>
            <p:ph type="subTitle" idx="10"/>
          </p:nvPr>
        </p:nvSpPr>
        <p:spPr>
          <a:xfrm>
            <a:off x="780057" y="2896218"/>
            <a:ext cx="11402696" cy="5200377"/>
          </a:xfrm>
        </p:spPr>
        <p:txBody>
          <a:bodyPr vert="horz" lIns="0" tIns="0" rIns="0" bIns="0" rtlCol="0" anchor="t">
            <a:normAutofit fontScale="25000" lnSpcReduction="20000"/>
          </a:bodyPr>
          <a:lstStyle/>
          <a:p>
            <a:pPr lvl="0"/>
            <a:endParaRPr lang="en-US" dirty="0"/>
          </a:p>
          <a:p>
            <a:pPr marL="1143000" indent="-1143000" fontAlgn="base">
              <a:lnSpc>
                <a:spcPct val="120000"/>
              </a:lnSpc>
              <a:buFont typeface="Wingdings" panose="020B0604020202020204" pitchFamily="34" charset="0"/>
              <a:buChar char="Ø"/>
            </a:pPr>
            <a:r>
              <a:rPr lang="en-US" sz="11200" dirty="0"/>
              <a:t>Collected evidence to show the scale of the problem</a:t>
            </a:r>
          </a:p>
          <a:p>
            <a:pPr marL="1143000" indent="-1143000" fontAlgn="base">
              <a:lnSpc>
                <a:spcPct val="120000"/>
              </a:lnSpc>
              <a:buFont typeface="Wingdings" panose="020B0604020202020204" pitchFamily="34" charset="0"/>
              <a:buChar char="Ø"/>
            </a:pPr>
            <a:r>
              <a:rPr lang="en-US" sz="11200" dirty="0"/>
              <a:t>Presented powerful stories and case studies of people’s experiences</a:t>
            </a:r>
          </a:p>
          <a:p>
            <a:pPr marL="1143000" indent="-1143000" fontAlgn="base">
              <a:lnSpc>
                <a:spcPct val="120000"/>
              </a:lnSpc>
              <a:buFont typeface="Wingdings" panose="020B0604020202020204" pitchFamily="34" charset="0"/>
              <a:buChar char="Ø"/>
            </a:pPr>
            <a:r>
              <a:rPr lang="en-US" sz="11200" dirty="0"/>
              <a:t>Amplified additional evidence from </a:t>
            </a:r>
            <a:r>
              <a:rPr lang="en-US" sz="11200"/>
              <a:t>our coalition</a:t>
            </a:r>
            <a:endParaRPr lang="en-US" sz="11200" dirty="0"/>
          </a:p>
          <a:p>
            <a:pPr marL="1143000" indent="-1143000" fontAlgn="base">
              <a:lnSpc>
                <a:spcPct val="120000"/>
              </a:lnSpc>
              <a:buFont typeface="Wingdings" panose="020B0604020202020204" pitchFamily="34" charset="0"/>
              <a:buChar char="Ø"/>
            </a:pPr>
            <a:r>
              <a:rPr lang="en-US" sz="11200" dirty="0"/>
              <a:t>Worked with stakeholder coalition to develop our recommendations </a:t>
            </a:r>
          </a:p>
          <a:p>
            <a:pPr marL="1143000" indent="-1143000" fontAlgn="base">
              <a:lnSpc>
                <a:spcPct val="120000"/>
              </a:lnSpc>
              <a:buFont typeface="Wingdings" panose="020B0604020202020204" pitchFamily="34" charset="0"/>
              <a:buChar char="Ø"/>
            </a:pPr>
            <a:r>
              <a:rPr lang="en-US" sz="11200" dirty="0"/>
              <a:t>Participated formally in the NHSE review of the Accessible Information Standard </a:t>
            </a:r>
          </a:p>
          <a:p>
            <a:pPr marL="1143000" indent="-1143000" fontAlgn="base">
              <a:lnSpc>
                <a:spcPct val="120000"/>
              </a:lnSpc>
              <a:buFont typeface="Wingdings" panose="020B0604020202020204" pitchFamily="34" charset="0"/>
              <a:buChar char="Ø"/>
            </a:pPr>
            <a:r>
              <a:rPr lang="en-US" sz="11200" dirty="0"/>
              <a:t>Helped to convene lived experience groups to feed into the NHS England review </a:t>
            </a:r>
          </a:p>
          <a:p>
            <a:pPr marL="1143000" indent="-1143000" fontAlgn="base">
              <a:lnSpc>
                <a:spcPct val="120000"/>
              </a:lnSpc>
              <a:buFont typeface="Wingdings" panose="020B0604020202020204" pitchFamily="34" charset="0"/>
              <a:buChar char="Ø"/>
            </a:pPr>
            <a:r>
              <a:rPr lang="en-US" sz="11200" dirty="0"/>
              <a:t>Ran good practice events for clinicians</a:t>
            </a:r>
            <a:br>
              <a:rPr lang="en-US" sz="11200" dirty="0"/>
            </a:br>
            <a:endParaRPr lang="en-US" sz="11200" dirty="0"/>
          </a:p>
          <a:p>
            <a:pPr lvl="0"/>
            <a:endParaRPr lang="en-US" dirty="0"/>
          </a:p>
          <a:p>
            <a:endParaRPr lang="en-US" dirty="0"/>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
        <p:nvSpPr>
          <p:cNvPr id="2" name="TextBox 1">
            <a:extLst>
              <a:ext uri="{FF2B5EF4-FFF2-40B4-BE49-F238E27FC236}">
                <a16:creationId xmlns:a16="http://schemas.microsoft.com/office/drawing/2014/main" id="{C924E07E-F7D3-47E9-A78C-25B0065F9664}"/>
              </a:ext>
            </a:extLst>
          </p:cNvPr>
          <p:cNvSpPr txBox="1"/>
          <p:nvPr/>
        </p:nvSpPr>
        <p:spPr>
          <a:xfrm>
            <a:off x="1265909" y="1731903"/>
            <a:ext cx="9374737" cy="769441"/>
          </a:xfrm>
          <a:prstGeom prst="rect">
            <a:avLst/>
          </a:prstGeom>
          <a:noFill/>
        </p:spPr>
        <p:txBody>
          <a:bodyPr wrap="square" lIns="91440" tIns="45720" rIns="91440" bIns="45720" rtlCol="0" anchor="t">
            <a:spAutoFit/>
          </a:bodyPr>
          <a:lstStyle/>
          <a:p>
            <a:r>
              <a:rPr lang="en-GB" sz="4400" b="1" dirty="0">
                <a:latin typeface="Poppins"/>
              </a:rPr>
              <a:t>What we did</a:t>
            </a:r>
          </a:p>
        </p:txBody>
      </p:sp>
    </p:spTree>
    <p:extLst>
      <p:ext uri="{BB962C8B-B14F-4D97-AF65-F5344CB8AC3E}">
        <p14:creationId xmlns:p14="http://schemas.microsoft.com/office/powerpoint/2010/main" val="2342163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1188125" y="1225977"/>
            <a:ext cx="10662625" cy="2122805"/>
          </a:xfrm>
        </p:spPr>
        <p:txBody>
          <a:bodyPr/>
          <a:lstStyle/>
          <a:p>
            <a:r>
              <a:rPr lang="en-US">
                <a:solidFill>
                  <a:srgbClr val="004F6B"/>
                </a:solidFill>
              </a:rPr>
              <a:t>Our recommendations </a:t>
            </a:r>
            <a:br>
              <a:rPr lang="en-US"/>
            </a:br>
            <a:br>
              <a:rPr lang="en-US"/>
            </a:br>
            <a:endParaRPr lang="en-US"/>
          </a:p>
        </p:txBody>
      </p:sp>
      <p:sp>
        <p:nvSpPr>
          <p:cNvPr id="3" name="Subtitle 2">
            <a:extLst>
              <a:ext uri="{FF2B5EF4-FFF2-40B4-BE49-F238E27FC236}">
                <a16:creationId xmlns:a16="http://schemas.microsoft.com/office/drawing/2014/main" id="{0FF1435A-43CD-9445-82ED-CBCE78AD9027}"/>
              </a:ext>
            </a:extLst>
          </p:cNvPr>
          <p:cNvSpPr>
            <a:spLocks noGrp="1"/>
          </p:cNvSpPr>
          <p:nvPr>
            <p:ph type="subTitle" idx="10"/>
          </p:nvPr>
        </p:nvSpPr>
        <p:spPr>
          <a:xfrm>
            <a:off x="1265238" y="3762375"/>
            <a:ext cx="5814040" cy="2980257"/>
          </a:xfrm>
        </p:spPr>
        <p:txBody>
          <a:bodyPr>
            <a:normAutofit/>
          </a:bodyPr>
          <a:lstStyle/>
          <a:p>
            <a:pPr lvl="0"/>
            <a:endParaRPr lang="en-US"/>
          </a:p>
          <a:p>
            <a:pPr lvl="0"/>
            <a:endParaRPr lang="en-US"/>
          </a:p>
          <a:p>
            <a:pPr lvl="0"/>
            <a:endParaRPr lang="en-US"/>
          </a:p>
          <a:p>
            <a:endParaRPr lang="en-US"/>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
        <p:nvSpPr>
          <p:cNvPr id="6" name="Subtitle 2">
            <a:extLst>
              <a:ext uri="{FF2B5EF4-FFF2-40B4-BE49-F238E27FC236}">
                <a16:creationId xmlns:a16="http://schemas.microsoft.com/office/drawing/2014/main" id="{A055671F-22EA-4CB6-9EEC-B523F52D51F5}"/>
              </a:ext>
            </a:extLst>
          </p:cNvPr>
          <p:cNvSpPr txBox="1">
            <a:spLocks/>
          </p:cNvSpPr>
          <p:nvPr/>
        </p:nvSpPr>
        <p:spPr>
          <a:xfrm>
            <a:off x="1188124" y="2729433"/>
            <a:ext cx="10662625" cy="826145"/>
          </a:xfrm>
          <a:prstGeom prst="rect">
            <a:avLst/>
          </a:prstGeom>
        </p:spPr>
        <p:txBody>
          <a:bodyPr vert="horz" lIns="0" tIns="0" rIns="0" bIns="0" rtlCol="0">
            <a:normAutofit fontScale="25000" lnSpcReduction="20000"/>
          </a:bodyPr>
          <a:lstStyle>
            <a:lvl1pPr marL="0" indent="0" algn="l" defTabSz="1425550" rtl="0" eaLnBrk="1" latinLnBrk="0" hangingPunct="1">
              <a:lnSpc>
                <a:spcPct val="90000"/>
              </a:lnSpc>
              <a:spcBef>
                <a:spcPts val="1559"/>
              </a:spcBef>
              <a:buFont typeface="Arial" panose="020B0604020202020204" pitchFamily="34" charset="0"/>
              <a:buNone/>
              <a:defRPr sz="2800" kern="1200">
                <a:solidFill>
                  <a:schemeClr val="tx1"/>
                </a:solidFill>
                <a:latin typeface="Poppins" pitchFamily="2" charset="77"/>
                <a:ea typeface="+mn-ea"/>
                <a:cs typeface="Poppins" pitchFamily="2" charset="77"/>
              </a:defRPr>
            </a:lvl1pPr>
            <a:lvl2pPr marL="950322" indent="0" algn="l" defTabSz="1425550" rtl="0" eaLnBrk="1" latinLnBrk="0" hangingPunct="1">
              <a:lnSpc>
                <a:spcPct val="90000"/>
              </a:lnSpc>
              <a:spcBef>
                <a:spcPts val="780"/>
              </a:spcBef>
              <a:buFont typeface="Arial" panose="020B0604020202020204" pitchFamily="34" charset="0"/>
              <a:buNone/>
              <a:defRPr sz="4023" kern="1200">
                <a:solidFill>
                  <a:schemeClr val="tx1"/>
                </a:solidFill>
                <a:latin typeface="+mn-lt"/>
                <a:ea typeface="+mn-ea"/>
                <a:cs typeface="+mn-cs"/>
              </a:defRPr>
            </a:lvl2pPr>
            <a:lvl3pPr marL="1900645" indent="0" algn="l" defTabSz="1425550" rtl="0" eaLnBrk="1" latinLnBrk="0" hangingPunct="1">
              <a:lnSpc>
                <a:spcPct val="90000"/>
              </a:lnSpc>
              <a:spcBef>
                <a:spcPts val="780"/>
              </a:spcBef>
              <a:buFont typeface="Arial" panose="020B0604020202020204" pitchFamily="34" charset="0"/>
              <a:buNone/>
              <a:defRPr sz="4023" kern="1200">
                <a:solidFill>
                  <a:schemeClr val="tx1"/>
                </a:solidFill>
                <a:latin typeface="+mn-lt"/>
                <a:ea typeface="+mn-ea"/>
                <a:cs typeface="+mn-cs"/>
              </a:defRPr>
            </a:lvl3pPr>
            <a:lvl4pPr marL="2850967" indent="0" algn="l" defTabSz="1425550" rtl="0" eaLnBrk="1" latinLnBrk="0" hangingPunct="1">
              <a:lnSpc>
                <a:spcPct val="90000"/>
              </a:lnSpc>
              <a:spcBef>
                <a:spcPts val="780"/>
              </a:spcBef>
              <a:buFont typeface="Arial" panose="020B0604020202020204" pitchFamily="34" charset="0"/>
              <a:buNone/>
              <a:defRPr sz="4023" kern="1200">
                <a:solidFill>
                  <a:schemeClr val="tx1"/>
                </a:solidFill>
                <a:latin typeface="+mn-lt"/>
                <a:ea typeface="+mn-ea"/>
                <a:cs typeface="+mn-cs"/>
              </a:defRPr>
            </a:lvl4pPr>
            <a:lvl5pPr marL="3801292" indent="0" algn="l" defTabSz="1425550" rtl="0" eaLnBrk="1" latinLnBrk="0" hangingPunct="1">
              <a:lnSpc>
                <a:spcPct val="90000"/>
              </a:lnSpc>
              <a:spcBef>
                <a:spcPts val="780"/>
              </a:spcBef>
              <a:buFont typeface="Arial" panose="020B0604020202020204" pitchFamily="34" charset="0"/>
              <a:buNone/>
              <a:defRPr sz="4023"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a:lstStyle>
          <a:p>
            <a:pPr lvl="0">
              <a:spcAft>
                <a:spcPts val="600"/>
              </a:spcAft>
            </a:pPr>
            <a:r>
              <a:rPr lang="en-GB" sz="16000"/>
              <a:t>1. Health and care services to be made more accountable for delivering the standard. </a:t>
            </a:r>
          </a:p>
          <a:p>
            <a:pPr lvl="0">
              <a:spcAft>
                <a:spcPts val="600"/>
              </a:spcAft>
            </a:pPr>
            <a:r>
              <a:rPr lang="en-GB" sz="16000"/>
              <a:t>2. Every health and care service to have an accessibility champion. </a:t>
            </a:r>
          </a:p>
          <a:p>
            <a:pPr lvl="0">
              <a:spcAft>
                <a:spcPts val="600"/>
              </a:spcAft>
            </a:pPr>
            <a:r>
              <a:rPr lang="en-GB" sz="16000"/>
              <a:t>3. Better IT systems so you can tell services your support needs. </a:t>
            </a:r>
          </a:p>
          <a:p>
            <a:pPr lvl="0">
              <a:spcAft>
                <a:spcPts val="600"/>
              </a:spcAft>
            </a:pPr>
            <a:r>
              <a:rPr lang="en-GB" sz="16000"/>
              <a:t>4. People with communication needs to be involved in designing better services. </a:t>
            </a:r>
          </a:p>
          <a:p>
            <a:pPr lvl="0">
              <a:spcAft>
                <a:spcPts val="600"/>
              </a:spcAft>
            </a:pPr>
            <a:r>
              <a:rPr lang="en-GB" sz="16000"/>
              <a:t>5. Compulsory accessibility training for NHS staff.  </a:t>
            </a:r>
            <a:endParaRPr lang="en-US" sz="9600"/>
          </a:p>
          <a:p>
            <a:endParaRPr lang="en-US" sz="9600"/>
          </a:p>
          <a:p>
            <a:endParaRPr lang="en-US"/>
          </a:p>
        </p:txBody>
      </p:sp>
    </p:spTree>
    <p:extLst>
      <p:ext uri="{BB962C8B-B14F-4D97-AF65-F5344CB8AC3E}">
        <p14:creationId xmlns:p14="http://schemas.microsoft.com/office/powerpoint/2010/main" val="3162909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1265238" y="1639570"/>
            <a:ext cx="8955532" cy="2122805"/>
          </a:xfrm>
        </p:spPr>
        <p:txBody>
          <a:bodyPr/>
          <a:lstStyle/>
          <a:p>
            <a:br>
              <a:rPr lang="en-US"/>
            </a:br>
            <a:br>
              <a:rPr lang="en-US"/>
            </a:br>
            <a:endParaRPr lang="en-US"/>
          </a:p>
        </p:txBody>
      </p:sp>
      <p:sp>
        <p:nvSpPr>
          <p:cNvPr id="3" name="Subtitle 2">
            <a:extLst>
              <a:ext uri="{FF2B5EF4-FFF2-40B4-BE49-F238E27FC236}">
                <a16:creationId xmlns:a16="http://schemas.microsoft.com/office/drawing/2014/main" id="{0FF1435A-43CD-9445-82ED-CBCE78AD9027}"/>
              </a:ext>
            </a:extLst>
          </p:cNvPr>
          <p:cNvSpPr>
            <a:spLocks noGrp="1"/>
          </p:cNvSpPr>
          <p:nvPr>
            <p:ph type="subTitle" idx="10"/>
          </p:nvPr>
        </p:nvSpPr>
        <p:spPr>
          <a:xfrm>
            <a:off x="813308" y="3171283"/>
            <a:ext cx="11402696" cy="4780672"/>
          </a:xfrm>
        </p:spPr>
        <p:txBody>
          <a:bodyPr vert="horz" lIns="0" tIns="0" rIns="0" bIns="0" rtlCol="0" anchor="t">
            <a:normAutofit fontScale="25000" lnSpcReduction="20000"/>
          </a:bodyPr>
          <a:lstStyle/>
          <a:p>
            <a:pPr lvl="0"/>
            <a:endParaRPr lang="en-US" dirty="0"/>
          </a:p>
          <a:p>
            <a:pPr marL="1143000" indent="-1143000" fontAlgn="base">
              <a:lnSpc>
                <a:spcPct val="120000"/>
              </a:lnSpc>
              <a:buFont typeface="Wingdings" panose="020B0604020202020204" pitchFamily="34" charset="0"/>
              <a:buChar char="Ø"/>
            </a:pPr>
            <a:r>
              <a:rPr lang="en-US" sz="11200" dirty="0"/>
              <a:t>Almost all of our recommendations included in the recommendations of the NHS England review </a:t>
            </a:r>
          </a:p>
          <a:p>
            <a:pPr marL="1143000" indent="-1143000" fontAlgn="base">
              <a:lnSpc>
                <a:spcPct val="120000"/>
              </a:lnSpc>
              <a:buFont typeface="Wingdings" panose="020B0604020202020204" pitchFamily="34" charset="0"/>
              <a:buChar char="Ø"/>
            </a:pPr>
            <a:r>
              <a:rPr lang="en-US" sz="11200" dirty="0"/>
              <a:t>Involved in CQC group to develop universal metrics for measuring performance to the AIS </a:t>
            </a:r>
          </a:p>
          <a:p>
            <a:pPr marL="1143000" indent="-1143000" fontAlgn="base">
              <a:lnSpc>
                <a:spcPct val="120000"/>
              </a:lnSpc>
              <a:buFont typeface="Wingdings" panose="020B0604020202020204" pitchFamily="34" charset="0"/>
              <a:buChar char="Ø"/>
            </a:pPr>
            <a:r>
              <a:rPr lang="en-US" sz="11200" dirty="0"/>
              <a:t>Ensured views of people with lived experience were central to review </a:t>
            </a:r>
          </a:p>
          <a:p>
            <a:pPr marL="1143000" indent="-1143000" fontAlgn="base">
              <a:lnSpc>
                <a:spcPct val="120000"/>
              </a:lnSpc>
              <a:buFont typeface="Wingdings" panose="020B0604020202020204" pitchFamily="34" charset="0"/>
              <a:buChar char="Ø"/>
            </a:pPr>
            <a:r>
              <a:rPr lang="en-US" sz="11200" dirty="0"/>
              <a:t>Raised awareness of AIS nationally and supported local Healthwatch and partners to hold services accountable locally</a:t>
            </a:r>
            <a:br>
              <a:rPr lang="en-US" sz="11200" dirty="0"/>
            </a:br>
            <a:endParaRPr lang="en-US" sz="11200" dirty="0"/>
          </a:p>
          <a:p>
            <a:pPr lvl="0"/>
            <a:endParaRPr lang="en-US" dirty="0"/>
          </a:p>
          <a:p>
            <a:endParaRPr lang="en-US" dirty="0"/>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
        <p:nvSpPr>
          <p:cNvPr id="2" name="TextBox 1">
            <a:extLst>
              <a:ext uri="{FF2B5EF4-FFF2-40B4-BE49-F238E27FC236}">
                <a16:creationId xmlns:a16="http://schemas.microsoft.com/office/drawing/2014/main" id="{C924E07E-F7D3-47E9-A78C-25B0065F9664}"/>
              </a:ext>
            </a:extLst>
          </p:cNvPr>
          <p:cNvSpPr txBox="1"/>
          <p:nvPr/>
        </p:nvSpPr>
        <p:spPr>
          <a:xfrm>
            <a:off x="1265909" y="1731903"/>
            <a:ext cx="9374737" cy="769441"/>
          </a:xfrm>
          <a:prstGeom prst="rect">
            <a:avLst/>
          </a:prstGeom>
          <a:noFill/>
        </p:spPr>
        <p:txBody>
          <a:bodyPr wrap="square" lIns="91440" tIns="45720" rIns="91440" bIns="45720" rtlCol="0" anchor="t">
            <a:spAutoFit/>
          </a:bodyPr>
          <a:lstStyle/>
          <a:p>
            <a:r>
              <a:rPr lang="en-GB" sz="4400" b="1" dirty="0">
                <a:latin typeface="Poppins"/>
              </a:rPr>
              <a:t>Outcomes </a:t>
            </a:r>
          </a:p>
        </p:txBody>
      </p:sp>
    </p:spTree>
    <p:extLst>
      <p:ext uri="{BB962C8B-B14F-4D97-AF65-F5344CB8AC3E}">
        <p14:creationId xmlns:p14="http://schemas.microsoft.com/office/powerpoint/2010/main" val="665717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1265238" y="1639570"/>
            <a:ext cx="8955532" cy="2122805"/>
          </a:xfrm>
        </p:spPr>
        <p:txBody>
          <a:bodyPr/>
          <a:lstStyle/>
          <a:p>
            <a:br>
              <a:rPr lang="en-US"/>
            </a:br>
            <a:br>
              <a:rPr lang="en-US"/>
            </a:br>
            <a:endParaRPr lang="en-US"/>
          </a:p>
        </p:txBody>
      </p:sp>
      <p:sp>
        <p:nvSpPr>
          <p:cNvPr id="3" name="Subtitle 2">
            <a:extLst>
              <a:ext uri="{FF2B5EF4-FFF2-40B4-BE49-F238E27FC236}">
                <a16:creationId xmlns:a16="http://schemas.microsoft.com/office/drawing/2014/main" id="{0FF1435A-43CD-9445-82ED-CBCE78AD9027}"/>
              </a:ext>
            </a:extLst>
          </p:cNvPr>
          <p:cNvSpPr>
            <a:spLocks noGrp="1"/>
          </p:cNvSpPr>
          <p:nvPr>
            <p:ph type="subTitle" idx="10"/>
          </p:nvPr>
        </p:nvSpPr>
        <p:spPr>
          <a:xfrm>
            <a:off x="813308" y="3171283"/>
            <a:ext cx="11402696" cy="4780672"/>
          </a:xfrm>
        </p:spPr>
        <p:txBody>
          <a:bodyPr vert="horz" lIns="0" tIns="0" rIns="0" bIns="0" rtlCol="0" anchor="t">
            <a:normAutofit fontScale="55000" lnSpcReduction="20000"/>
          </a:bodyPr>
          <a:lstStyle/>
          <a:p>
            <a:pPr lvl="0"/>
            <a:endParaRPr lang="en-US" sz="2300" dirty="0"/>
          </a:p>
          <a:p>
            <a:pPr marL="1143000" indent="-1143000" fontAlgn="base">
              <a:lnSpc>
                <a:spcPct val="120000"/>
              </a:lnSpc>
              <a:buFont typeface="Wingdings" panose="020B0604020202020204" pitchFamily="34" charset="0"/>
              <a:buChar char="Ø"/>
            </a:pPr>
            <a:r>
              <a:rPr lang="en-US" sz="6500" dirty="0"/>
              <a:t>Unclear timeline for publication of review </a:t>
            </a:r>
          </a:p>
          <a:p>
            <a:pPr marL="1143000" indent="-1143000" fontAlgn="base">
              <a:lnSpc>
                <a:spcPct val="120000"/>
              </a:lnSpc>
              <a:buFont typeface="Wingdings" panose="020B0604020202020204" pitchFamily="34" charset="0"/>
              <a:buChar char="Ø"/>
            </a:pPr>
            <a:r>
              <a:rPr lang="en-US" sz="6500" dirty="0"/>
              <a:t>Lack of urgency and political will</a:t>
            </a:r>
          </a:p>
          <a:p>
            <a:pPr marL="1143000" indent="-1143000" fontAlgn="base">
              <a:lnSpc>
                <a:spcPct val="120000"/>
              </a:lnSpc>
              <a:buFont typeface="Wingdings" panose="020B0604020202020204" pitchFamily="34" charset="0"/>
              <a:buChar char="Ø"/>
            </a:pPr>
            <a:r>
              <a:rPr lang="en-US" sz="6500" dirty="0"/>
              <a:t>Lack of resource for implementation</a:t>
            </a:r>
          </a:p>
          <a:p>
            <a:pPr marL="1143000" indent="-1143000" fontAlgn="base">
              <a:lnSpc>
                <a:spcPct val="120000"/>
              </a:lnSpc>
              <a:buFont typeface="Wingdings" panose="020B0604020202020204" pitchFamily="34" charset="0"/>
              <a:buChar char="Ø"/>
            </a:pPr>
            <a:r>
              <a:rPr lang="en-US" sz="6500" dirty="0"/>
              <a:t>Different appetites for risk/public challenge in our coalition</a:t>
            </a:r>
            <a:br>
              <a:rPr lang="en-US" sz="8700" dirty="0"/>
            </a:br>
            <a:endParaRPr lang="en-US" sz="8700" dirty="0"/>
          </a:p>
          <a:p>
            <a:pPr lvl="0"/>
            <a:endParaRPr lang="en-US" dirty="0"/>
          </a:p>
          <a:p>
            <a:endParaRPr lang="en-US" dirty="0"/>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
        <p:nvSpPr>
          <p:cNvPr id="2" name="TextBox 1">
            <a:extLst>
              <a:ext uri="{FF2B5EF4-FFF2-40B4-BE49-F238E27FC236}">
                <a16:creationId xmlns:a16="http://schemas.microsoft.com/office/drawing/2014/main" id="{C924E07E-F7D3-47E9-A78C-25B0065F9664}"/>
              </a:ext>
            </a:extLst>
          </p:cNvPr>
          <p:cNvSpPr txBox="1"/>
          <p:nvPr/>
        </p:nvSpPr>
        <p:spPr>
          <a:xfrm>
            <a:off x="1265909" y="1731903"/>
            <a:ext cx="9374737" cy="769441"/>
          </a:xfrm>
          <a:prstGeom prst="rect">
            <a:avLst/>
          </a:prstGeom>
          <a:noFill/>
        </p:spPr>
        <p:txBody>
          <a:bodyPr wrap="square" lIns="91440" tIns="45720" rIns="91440" bIns="45720" rtlCol="0" anchor="t">
            <a:spAutoFit/>
          </a:bodyPr>
          <a:lstStyle/>
          <a:p>
            <a:r>
              <a:rPr lang="en-GB" sz="4400" b="1" dirty="0">
                <a:latin typeface="Poppins"/>
              </a:rPr>
              <a:t>Challenges </a:t>
            </a:r>
          </a:p>
        </p:txBody>
      </p:sp>
    </p:spTree>
    <p:extLst>
      <p:ext uri="{BB962C8B-B14F-4D97-AF65-F5344CB8AC3E}">
        <p14:creationId xmlns:p14="http://schemas.microsoft.com/office/powerpoint/2010/main" val="1836666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FC0D9"/>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D2DFB5C-8483-9441-9507-A9716C32D769}"/>
              </a:ext>
            </a:extLst>
          </p:cNvPr>
          <p:cNvSpPr>
            <a:spLocks noGrp="1"/>
          </p:cNvSpPr>
          <p:nvPr>
            <p:ph type="ctrTitle"/>
          </p:nvPr>
        </p:nvSpPr>
        <p:spPr>
          <a:xfrm>
            <a:off x="995933" y="1274641"/>
            <a:ext cx="10662625" cy="1060901"/>
          </a:xfrm>
        </p:spPr>
        <p:txBody>
          <a:bodyPr/>
          <a:lstStyle/>
          <a:p>
            <a:pPr fontAlgn="base"/>
            <a:br>
              <a:rPr lang="en-US" dirty="0"/>
            </a:br>
            <a:br>
              <a:rPr lang="en-US" dirty="0"/>
            </a:br>
            <a:br>
              <a:rPr lang="en-US" dirty="0"/>
            </a:br>
            <a:br>
              <a:rPr lang="en-US" dirty="0"/>
            </a:br>
            <a:r>
              <a:rPr lang="en-US" dirty="0"/>
              <a:t>Learn more about the campaign at: </a:t>
            </a:r>
            <a:br>
              <a:rPr lang="en-US" dirty="0"/>
            </a:br>
            <a:r>
              <a:rPr lang="en-US" sz="3200" dirty="0"/>
              <a:t>https://www.healthwatch.co.uk/your-care-your-way</a:t>
            </a:r>
            <a:br>
              <a:rPr lang="en-US" dirty="0"/>
            </a:br>
            <a:br>
              <a:rPr lang="en-US" dirty="0"/>
            </a:br>
            <a:r>
              <a:rPr lang="en-US" dirty="0"/>
              <a:t>Contact me at urte.macikene@healthwatch.co.uk</a:t>
            </a:r>
          </a:p>
        </p:txBody>
      </p:sp>
      <p:sp>
        <p:nvSpPr>
          <p:cNvPr id="10" name="Title 1">
            <a:extLst>
              <a:ext uri="{FF2B5EF4-FFF2-40B4-BE49-F238E27FC236}">
                <a16:creationId xmlns:a16="http://schemas.microsoft.com/office/drawing/2014/main" id="{5324CBC4-E2BF-8845-B705-236E8CF2D3F6}"/>
              </a:ext>
            </a:extLst>
          </p:cNvPr>
          <p:cNvSpPr txBox="1">
            <a:spLocks/>
          </p:cNvSpPr>
          <p:nvPr/>
        </p:nvSpPr>
        <p:spPr>
          <a:xfrm>
            <a:off x="9028590" y="-6602405"/>
            <a:ext cx="8713269" cy="661248"/>
          </a:xfrm>
          <a:prstGeom prst="rect">
            <a:avLst/>
          </a:prstGeom>
        </p:spPr>
        <p:txBody>
          <a:bodyPr vert="horz" lIns="0" tIns="0" rIns="0" bIns="0" rtlCol="0" anchor="ctr" anchorCtr="0">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r"/>
            <a:r>
              <a:rPr lang="en-US" sz="3017" b="1" err="1">
                <a:solidFill>
                  <a:schemeClr val="bg1"/>
                </a:solidFill>
                <a:latin typeface="Poppins SemiBold" pitchFamily="2" charset="77"/>
                <a:cs typeface="Poppins SemiBold" pitchFamily="2" charset="77"/>
              </a:rPr>
              <a:t>www.healthwatch.co.uk</a:t>
            </a:r>
            <a:r>
              <a:rPr lang="en-US" sz="3017" b="1">
                <a:solidFill>
                  <a:schemeClr val="bg1"/>
                </a:solidFill>
                <a:latin typeface="Poppins SemiBold" pitchFamily="2" charset="77"/>
                <a:cs typeface="Poppins SemiBold" pitchFamily="2" charset="77"/>
              </a:rPr>
              <a:t>/</a:t>
            </a:r>
            <a:r>
              <a:rPr lang="en-US" sz="3017" b="1" err="1">
                <a:solidFill>
                  <a:schemeClr val="bg1"/>
                </a:solidFill>
                <a:latin typeface="Poppins SemiBold" pitchFamily="2" charset="77"/>
                <a:cs typeface="Poppins SemiBold" pitchFamily="2" charset="77"/>
              </a:rPr>
              <a:t>yourcareyourway</a:t>
            </a:r>
            <a:endParaRPr lang="en-US" sz="3017" b="1">
              <a:solidFill>
                <a:schemeClr val="bg1"/>
              </a:solidFill>
              <a:latin typeface="Poppins SemiBold" pitchFamily="2" charset="77"/>
              <a:cs typeface="Poppins SemiBold" pitchFamily="2" charset="77"/>
            </a:endParaRPr>
          </a:p>
        </p:txBody>
      </p:sp>
      <p:sp>
        <p:nvSpPr>
          <p:cNvPr id="17" name="Subtitle 2">
            <a:extLst>
              <a:ext uri="{FF2B5EF4-FFF2-40B4-BE49-F238E27FC236}">
                <a16:creationId xmlns:a16="http://schemas.microsoft.com/office/drawing/2014/main" id="{AC0FF117-CE5B-9B47-B95B-405C9DE1ED1F}"/>
              </a:ext>
            </a:extLst>
          </p:cNvPr>
          <p:cNvSpPr txBox="1">
            <a:spLocks/>
          </p:cNvSpPr>
          <p:nvPr/>
        </p:nvSpPr>
        <p:spPr>
          <a:xfrm>
            <a:off x="1357084" y="14990087"/>
            <a:ext cx="5722194" cy="956437"/>
          </a:xfrm>
          <a:prstGeom prst="rect">
            <a:avLst/>
          </a:prstGeom>
        </p:spPr>
        <p:txBody>
          <a:bodyPr vert="horz" lIns="0" tIns="0" rIns="0" bIns="0" rtlCol="0" anchor="ctr" anchorCtr="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3771" b="1">
                <a:solidFill>
                  <a:schemeClr val="bg1"/>
                </a:solidFill>
                <a:latin typeface="Poppins SemiBold" pitchFamily="2" charset="77"/>
                <a:cs typeface="Poppins SemiBold" pitchFamily="2" charset="77"/>
              </a:rPr>
              <a:t>#</a:t>
            </a:r>
            <a:r>
              <a:rPr lang="en-US" sz="3771" b="1" err="1">
                <a:solidFill>
                  <a:schemeClr val="bg1"/>
                </a:solidFill>
                <a:latin typeface="Poppins SemiBold" pitchFamily="2" charset="77"/>
                <a:cs typeface="Poppins SemiBold" pitchFamily="2" charset="77"/>
              </a:rPr>
              <a:t>YourCareYourWay</a:t>
            </a:r>
            <a:endParaRPr lang="en-US" sz="3771" b="1">
              <a:solidFill>
                <a:schemeClr val="bg1"/>
              </a:solidFill>
              <a:latin typeface="Poppins SemiBold" pitchFamily="2" charset="77"/>
              <a:cs typeface="Poppins SemiBold" pitchFamily="2" charset="77"/>
            </a:endParaRPr>
          </a:p>
        </p:txBody>
      </p:sp>
    </p:spTree>
    <p:extLst>
      <p:ext uri="{BB962C8B-B14F-4D97-AF65-F5344CB8AC3E}">
        <p14:creationId xmlns:p14="http://schemas.microsoft.com/office/powerpoint/2010/main" val="224327500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THT INN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6E5D66418114E4592652515D2F1F0B6" ma:contentTypeVersion="13" ma:contentTypeDescription="Create a new document." ma:contentTypeScope="" ma:versionID="be571f16ca1fb0e79677a7384051a4dd">
  <xsd:schema xmlns:xsd="http://www.w3.org/2001/XMLSchema" xmlns:xs="http://www.w3.org/2001/XMLSchema" xmlns:p="http://schemas.microsoft.com/office/2006/metadata/properties" xmlns:ns3="d9468de6-4407-434b-b8f6-f42db591a42a" xmlns:ns4="ede15123-fc61-4db1-9e2e-d74ae524ba93" targetNamespace="http://schemas.microsoft.com/office/2006/metadata/properties" ma:root="true" ma:fieldsID="289668baf6815fb435f03bc5d10d0552" ns3:_="" ns4:_="">
    <xsd:import namespace="d9468de6-4407-434b-b8f6-f42db591a42a"/>
    <xsd:import namespace="ede15123-fc61-4db1-9e2e-d74ae524ba9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468de6-4407-434b-b8f6-f42db591a4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de15123-fc61-4db1-9e2e-d74ae524ba9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BEA4EE-5C00-48D6-8CAF-5B5DFC513CB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2E5D070-B81E-4300-AB7F-3DEC816B4B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468de6-4407-434b-b8f6-f42db591a42a"/>
    <ds:schemaRef ds:uri="ede15123-fc61-4db1-9e2e-d74ae524b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C20084E-EC0D-4EF1-80BE-73C695D707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1529</TotalTime>
  <Words>1665</Words>
  <Application>Microsoft Office PowerPoint</Application>
  <PresentationFormat>Custom</PresentationFormat>
  <Paragraphs>140</Paragraphs>
  <Slides>13</Slides>
  <Notes>10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Arial</vt:lpstr>
      <vt:lpstr>Calibri</vt:lpstr>
      <vt:lpstr>Calibri Light</vt:lpstr>
      <vt:lpstr>Poppins</vt:lpstr>
      <vt:lpstr>Poppins SemiBold</vt:lpstr>
      <vt:lpstr>Wingdings</vt:lpstr>
      <vt:lpstr>Office Theme</vt:lpstr>
      <vt:lpstr>LTHT INNER</vt:lpstr>
      <vt:lpstr>  Stakeholder engagement in practice  Healthwatch &amp; the “Your Care, Your Way” accessible information campaign  </vt:lpstr>
      <vt:lpstr>What is Healthwatch? </vt:lpstr>
      <vt:lpstr>Why did we launch the campaign?   </vt:lpstr>
      <vt:lpstr>Campaign vision  Health and care information that is accessible to all. This means that no matter my abilities, I can get the information and support I need, to make decisions about my health and care.  </vt:lpstr>
      <vt:lpstr>Partners  </vt:lpstr>
      <vt:lpstr>Stakeholders to influence</vt:lpstr>
      <vt:lpstr>  </vt:lpstr>
      <vt:lpstr>  </vt:lpstr>
      <vt:lpstr>  </vt:lpstr>
      <vt:lpstr>Our recommendations   </vt:lpstr>
      <vt:lpstr>  </vt:lpstr>
      <vt:lpstr>  </vt:lpstr>
      <vt:lpstr>    Learn more about the campaign at:  https://www.healthwatch.co.uk/your-care-your-way  Contact me at urte.macikene@healthwatch.co.uk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should be given healthcare information in the way you need it.</dc:title>
  <dc:creator>Gabriele De Faveri</dc:creator>
  <cp:lastModifiedBy>Macikene, Urte</cp:lastModifiedBy>
  <cp:revision>1</cp:revision>
  <dcterms:created xsi:type="dcterms:W3CDTF">2022-01-31T10:53:24Z</dcterms:created>
  <dcterms:modified xsi:type="dcterms:W3CDTF">2022-10-18T14:11:52Z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policyId">
    <vt:lpwstr>0x0101000B267686D9B2A6409978F8B188742049|991229732</vt:lpwstr>
  </property>
  <property fmtid="{D5CDD505-2E9C-101B-9397-08002B2CF9AE}" pid="3" name="ContentTypeId">
    <vt:lpwstr>0x01010036E5D66418114E4592652515D2F1F0B6</vt:lpwstr>
  </property>
  <property fmtid="{D5CDD505-2E9C-101B-9397-08002B2CF9AE}" pid="4" name="ItemRetentionFormula">
    <vt:lpwstr>&lt;formula id="Microsoft.Office.RecordsManagement.PolicyFeatures.Expiration.Formula.BuiltIn"&gt;&lt;number&gt;5&lt;/number&gt;&lt;property&gt;Modified&lt;/property&gt;&lt;propertyId&gt;28cf69c5-fa48-462a-b5cd-27b6f9d2bd5f&lt;/propertyId&gt;&lt;period&gt;years&lt;/period&gt;&lt;/formula&gt;</vt:lpwstr>
  </property>
</Properties>
</file>