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301B2-40E4-45EB-85A9-81FC268F7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E33E60-D2D7-4CE9-9686-1260D34FE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DBFB6-FB04-40FE-B236-31D4BAA3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C5203-FF6E-4A25-8515-81B781B2E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79D4A-8AEC-4AC4-9B07-3162A1DB6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1532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228E4-62F8-49B5-A374-EA033D510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FEA41C-0EF8-423A-AAFD-BB6BB3FEC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9A2BC-019F-4C69-A6F5-AA06BFE8F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C4AF2-9003-4A2B-B4D0-5BB972514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87514-37F7-4497-80B8-E7D80AFF9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1098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E3D96-4C2E-480E-9170-BE4210B56D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A81AEA-B361-4B12-8D61-42107E5952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0C24E-B18B-4714-92C4-D082EDCAE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B3CA0-4E4D-4214-B6A2-EF0BC1FF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482AD-5629-4927-A742-D8E7B09E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970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0FE1-C3E7-4CF6-84AE-30FD67992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2CACA-6870-4CFD-8D0F-4ACF7503C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D00AC-A8AA-4EE7-83F2-A246190C2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5B8E5-0C48-4701-8617-B0A1420D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77702-C686-46CD-AF51-B85736449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1008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C3DBF-A680-4BC3-A7BC-E119E1002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59B66-E4C7-4AEE-82EA-8570167DC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B9AA0-A028-477B-999F-7AC034A1E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96237-4FC5-4A5A-B2BB-3573A5DB8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77663-0EF5-4036-BB59-7BBCAEF15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6698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B7B50-0A62-4487-895C-78575CFF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44793-0F1C-4A27-A05F-CFCE7471E0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625833-D716-4004-AE5A-7B5F075C1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EE5F5-F7B8-4A0A-9BE0-9775E6277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E0F650-1466-484E-B609-E243BA88F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29296F-3C34-4AF4-8B74-B89D5E83A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611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3A145-536E-44E5-B59D-12A082D3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17C61-86A1-4C17-8971-6FA938F5E1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54C68-D248-4C5C-80E1-A2E9396DE2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C84CC-4569-4B18-93C2-3DF397986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68C431-9D9D-4E9E-B821-2EF5BABA3C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9F6AB3-5BB1-46EC-BB95-B239F39CA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68096A-38F0-4A54-9DDB-B8491571A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764063-C79F-455B-A396-18C40AD69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435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19A1E-6FA7-4F6E-9B78-234A52AD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D2987-11BF-4CF9-B961-784480637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5327F-70CD-400F-939C-AE914EA3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235E93-7A0C-49C5-955A-F8F53F774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255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FE0D84-EF3C-405B-AA18-F0DCEA3A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0DBE80-8691-4959-9C0B-E59E88B0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D24B3-6380-45FE-9865-701DC5B67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2076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7A74D-714E-4A45-908D-7FAB10FE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3604-52E1-46C9-A952-F8680C0710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A30C64-4984-43E3-9089-3593A09991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0A09-D56F-4C81-994D-630DEF282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DC9791-3E5E-405F-9904-B12D1BB57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40A14F-F043-4A6A-875D-A3752A48D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14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1FF68-8351-4AAB-BFDB-739EE43F9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1C4388-0A7A-4269-98CB-28AF98BB08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6FD963-C98B-41EA-A657-9F83D0074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EE445-F779-45A1-B723-F3A123B08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00ED11-82E5-45BC-91AB-82C44C2FF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53D274-B9C7-429E-9577-2FBDC3D6E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507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773980-3668-41CF-8609-F21400808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E7EB9-34E2-4B67-9E88-394BEC140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1DC19-BEA9-406F-8B3D-A41634860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D94CF-E2E1-4AA1-A00B-D138FE04CC74}" type="datetimeFigureOut">
              <a:rPr lang="en-CA" smtClean="0"/>
              <a:t>2022-05-04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451DE-7045-4B3F-AD4B-54BFC13A1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D018C-2547-44F0-BD35-DFEB0D673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832FE-2E54-4DB0-8CBA-9AA720AF30D3}" type="slidenum">
              <a:rPr lang="en-CA" smtClean="0"/>
              <a:t>‹#›</a:t>
            </a:fld>
            <a:endParaRPr lang="en-CA"/>
          </a:p>
        </p:txBody>
      </p:sp>
      <p:sp>
        <p:nvSpPr>
          <p:cNvPr id="7" name="MSIPCMContentMarking" descr="{&quot;HashCode&quot;:-1880398799,&quot;Placement&quot;:&quot;Header&quot;,&quot;Top&quot;:0.0,&quot;Left&quot;:742.444458,&quot;SlideWidth&quot;:960,&quot;SlideHeight&quot;:540}">
            <a:extLst>
              <a:ext uri="{FF2B5EF4-FFF2-40B4-BE49-F238E27FC236}">
                <a16:creationId xmlns:a16="http://schemas.microsoft.com/office/drawing/2014/main" id="{E32A72B6-3B89-447A-9ECB-991E82EA637A}"/>
              </a:ext>
            </a:extLst>
          </p:cNvPr>
          <p:cNvSpPr txBox="1"/>
          <p:nvPr userDrawn="1"/>
        </p:nvSpPr>
        <p:spPr>
          <a:xfrm>
            <a:off x="9429045" y="0"/>
            <a:ext cx="2762954" cy="28074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CA" sz="1200">
                <a:solidFill>
                  <a:srgbClr val="000000"/>
                </a:solidFill>
                <a:latin typeface="Arial" panose="020B0604020202020204" pitchFamily="34" charset="0"/>
              </a:rPr>
              <a:t>UNCLASSIFIED / NON CLASSIFIÉ</a:t>
            </a:r>
          </a:p>
        </p:txBody>
      </p:sp>
    </p:spTree>
    <p:extLst>
      <p:ext uri="{BB962C8B-B14F-4D97-AF65-F5344CB8AC3E}">
        <p14:creationId xmlns:p14="http://schemas.microsoft.com/office/powerpoint/2010/main" val="86623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21DE3C-CD74-4FF0-BB1B-075398927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98" y="496594"/>
            <a:ext cx="9902603" cy="586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16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163916-9219-441A-8C66-6EA594408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84" y="304800"/>
            <a:ext cx="11297632" cy="540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624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B9537B-E4EB-42C3-B742-A5DC615F1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25" y="579120"/>
            <a:ext cx="11438149" cy="544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20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564828-0F87-49A0-8587-3A30B3835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65" y="440169"/>
            <a:ext cx="11701670" cy="566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665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756366|-13593164|-13155766|-3334100|-3351552|Treasury Board&quot;,&quot;Id&quot;:&quot;627283f737343308ac67a42c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,&quot;LinkedSharePointSlideMergeSources&quot;:{}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O'Byrne, Gray</dc:creator>
  <cp:lastModifiedBy>O'Byrne, Gray</cp:lastModifiedBy>
  <cp:revision>2</cp:revision>
  <dcterms:created xsi:type="dcterms:W3CDTF">2022-05-04T13:31:22Z</dcterms:created>
  <dcterms:modified xsi:type="dcterms:W3CDTF">2022-05-04T13:47:41Z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d0ca00b-3f0e-465a-aac7-1a6a22fcea40_Enabled">
    <vt:lpwstr>true</vt:lpwstr>
  </property>
  <property fmtid="{D5CDD505-2E9C-101B-9397-08002B2CF9AE}" pid="3" name="MSIP_Label_3d0ca00b-3f0e-465a-aac7-1a6a22fcea40_SetDate">
    <vt:lpwstr>2022-05-04T13:47:40Z</vt:lpwstr>
  </property>
  <property fmtid="{D5CDD505-2E9C-101B-9397-08002B2CF9AE}" pid="4" name="MSIP_Label_3d0ca00b-3f0e-465a-aac7-1a6a22fcea40_Method">
    <vt:lpwstr>Privileged</vt:lpwstr>
  </property>
  <property fmtid="{D5CDD505-2E9C-101B-9397-08002B2CF9AE}" pid="5" name="MSIP_Label_3d0ca00b-3f0e-465a-aac7-1a6a22fcea40_Name">
    <vt:lpwstr>3d0ca00b-3f0e-465a-aac7-1a6a22fcea40</vt:lpwstr>
  </property>
  <property fmtid="{D5CDD505-2E9C-101B-9397-08002B2CF9AE}" pid="6" name="MSIP_Label_3d0ca00b-3f0e-465a-aac7-1a6a22fcea40_SiteId">
    <vt:lpwstr>6397df10-4595-4047-9c4f-03311282152b</vt:lpwstr>
  </property>
  <property fmtid="{D5CDD505-2E9C-101B-9397-08002B2CF9AE}" pid="7" name="MSIP_Label_3d0ca00b-3f0e-465a-aac7-1a6a22fcea40_ActionId">
    <vt:lpwstr>3bb27fc6-87a8-4259-a62e-07250d6e2453</vt:lpwstr>
  </property>
  <property fmtid="{D5CDD505-2E9C-101B-9397-08002B2CF9AE}" pid="8" name="MSIP_Label_3d0ca00b-3f0e-465a-aac7-1a6a22fcea40_ContentBits">
    <vt:lpwstr>1</vt:lpwstr>
  </property>
</Properties>
</file>