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12"/>
  </p:notesMasterIdLst>
  <p:sldIdLst>
    <p:sldId id="278" r:id="rId2"/>
    <p:sldId id="334" r:id="rId3"/>
    <p:sldId id="291" r:id="rId4"/>
    <p:sldId id="289" r:id="rId5"/>
    <p:sldId id="281" r:id="rId6"/>
    <p:sldId id="297" r:id="rId7"/>
    <p:sldId id="296" r:id="rId8"/>
    <p:sldId id="284" r:id="rId9"/>
    <p:sldId id="282" r:id="rId10"/>
    <p:sldId id="293" r:id="rId11"/>
  </p:sldIdLst>
  <p:sldSz cx="12192000" cy="6858000"/>
  <p:notesSz cx="13716000" cy="2438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userDrawn="1">
          <p15:clr>
            <a:srgbClr val="A4A3A4"/>
          </p15:clr>
        </p15:guide>
        <p15:guide id="2" pos="456" userDrawn="1">
          <p15:clr>
            <a:srgbClr val="A4A3A4"/>
          </p15:clr>
        </p15:guide>
        <p15:guide id="3" orient="horz" pos="2616" userDrawn="1">
          <p15:clr>
            <a:srgbClr val="A4A3A4"/>
          </p15:clr>
        </p15:guide>
        <p15:guide id="4" orient="horz" pos="3264" userDrawn="1">
          <p15:clr>
            <a:srgbClr val="A4A3A4"/>
          </p15:clr>
        </p15:guide>
        <p15:guide id="5" pos="6912" userDrawn="1">
          <p15:clr>
            <a:srgbClr val="A4A3A4"/>
          </p15:clr>
        </p15:guide>
        <p15:guide id="6" orient="horz" pos="2136" userDrawn="1">
          <p15:clr>
            <a:srgbClr val="A4A3A4"/>
          </p15:clr>
        </p15:guide>
        <p15:guide id="7" orient="horz" pos="4008" userDrawn="1">
          <p15:clr>
            <a:srgbClr val="A4A3A4"/>
          </p15:clr>
        </p15:guide>
        <p15:guide id="8" orient="horz" pos="1152" userDrawn="1">
          <p15:clr>
            <a:srgbClr val="A4A3A4"/>
          </p15:clr>
        </p15:guide>
        <p15:guide id="9" orient="horz" pos="2352" userDrawn="1">
          <p15:clr>
            <a:srgbClr val="A4A3A4"/>
          </p15:clr>
        </p15:guide>
        <p15:guide id="10" orient="horz" pos="1512" userDrawn="1">
          <p15:clr>
            <a:srgbClr val="A4A3A4"/>
          </p15:clr>
        </p15:guide>
        <p15:guide id="11" pos="7680" userDrawn="1">
          <p15:clr>
            <a:srgbClr val="A4A3A4"/>
          </p15:clr>
        </p15:guide>
        <p15:guide id="12" pos="6696" userDrawn="1">
          <p15:clr>
            <a:srgbClr val="A4A3A4"/>
          </p15:clr>
        </p15:guide>
        <p15:guide id="13" pos="1008" userDrawn="1">
          <p15:clr>
            <a:srgbClr val="A4A3A4"/>
          </p15:clr>
        </p15:guide>
        <p15:guide id="14" pos="1584" userDrawn="1">
          <p15:clr>
            <a:srgbClr val="A4A3A4"/>
          </p15:clr>
        </p15:guide>
        <p15:guide id="15" pos="2136" userDrawn="1">
          <p15:clr>
            <a:srgbClr val="A4A3A4"/>
          </p15:clr>
        </p15:guide>
        <p15:guide id="16" pos="2760" userDrawn="1">
          <p15:clr>
            <a:srgbClr val="A4A3A4"/>
          </p15:clr>
        </p15:guide>
        <p15:guide id="17" pos="3288" userDrawn="1">
          <p15:clr>
            <a:srgbClr val="A4A3A4"/>
          </p15:clr>
        </p15:guide>
        <p15:guide id="18" pos="4032" userDrawn="1">
          <p15:clr>
            <a:srgbClr val="A4A3A4"/>
          </p15:clr>
        </p15:guide>
        <p15:guide id="19" pos="4392" userDrawn="1">
          <p15:clr>
            <a:srgbClr val="A4A3A4"/>
          </p15:clr>
        </p15:guide>
        <p15:guide id="20" pos="4944" userDrawn="1">
          <p15:clr>
            <a:srgbClr val="A4A3A4"/>
          </p15:clr>
        </p15:guide>
        <p15:guide id="21" pos="5544" userDrawn="1">
          <p15:clr>
            <a:srgbClr val="A4A3A4"/>
          </p15:clr>
        </p15:guide>
        <p15:guide id="22" pos="6072" userDrawn="1">
          <p15:clr>
            <a:srgbClr val="A4A3A4"/>
          </p15:clr>
        </p15:guide>
        <p15:guide id="23" orient="horz" pos="2448" userDrawn="1">
          <p15:clr>
            <a:srgbClr val="A4A3A4"/>
          </p15:clr>
        </p15:guide>
        <p15:guide id="24" orient="horz" pos="960" userDrawn="1">
          <p15:clr>
            <a:srgbClr val="A4A3A4"/>
          </p15:clr>
        </p15:guide>
        <p15:guide id="25" pos="5256" userDrawn="1">
          <p15:clr>
            <a:srgbClr val="A4A3A4"/>
          </p15:clr>
        </p15:guide>
        <p15:guide id="26" pos="7261"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C8F"/>
    <a:srgbClr val="FDFBF6"/>
    <a:srgbClr val="AAC4E9"/>
    <a:srgbClr val="F5CDCE"/>
    <a:srgbClr val="DF8C8C"/>
    <a:srgbClr val="D4D593"/>
    <a:srgbClr val="E6F0FE"/>
    <a:srgbClr val="CDBE8A"/>
    <a:srgbClr val="FFEFEF"/>
    <a:srgbClr val="FCFB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EFC1F3-6AB1-470F-A818-216BA857DED3}" v="60" dt="2022-12-06T16:03:42.578"/>
  </p1510:revLst>
</p1510:revInfo>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5460" autoAdjust="0"/>
  </p:normalViewPr>
  <p:slideViewPr>
    <p:cSldViewPr snapToGrid="0" snapToObjects="1">
      <p:cViewPr varScale="1">
        <p:scale>
          <a:sx n="79" d="100"/>
          <a:sy n="79" d="100"/>
        </p:scale>
        <p:origin x="1830" y="54"/>
      </p:cViewPr>
      <p:guideLst>
        <p:guide/>
        <p:guide pos="456"/>
        <p:guide orient="horz" pos="2616"/>
        <p:guide orient="horz" pos="3264"/>
        <p:guide pos="6912"/>
        <p:guide orient="horz" pos="2136"/>
        <p:guide orient="horz" pos="4008"/>
        <p:guide orient="horz" pos="1152"/>
        <p:guide orient="horz" pos="2352"/>
        <p:guide orient="horz" pos="1512"/>
        <p:guide pos="7680"/>
        <p:guide pos="6696"/>
        <p:guide pos="1008"/>
        <p:guide pos="1584"/>
        <p:guide pos="2136"/>
        <p:guide pos="2760"/>
        <p:guide pos="3288"/>
        <p:guide pos="4032"/>
        <p:guide pos="4392"/>
        <p:guide pos="4944"/>
        <p:guide pos="5544"/>
        <p:guide pos="6072"/>
        <p:guide orient="horz" pos="2448"/>
        <p:guide orient="horz" pos="960"/>
        <p:guide pos="5256"/>
        <p:guide pos="726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yesha Hameed" userId="9b796143-10f7-4c64-a721-31f5e5b331b6" providerId="ADAL" clId="{A5EFC1F3-6AB1-470F-A818-216BA857DED3}"/>
    <pc:docChg chg="undo custSel addSld delSld modSld sldOrd modMainMaster">
      <pc:chgData name="Ayesha Hameed" userId="9b796143-10f7-4c64-a721-31f5e5b331b6" providerId="ADAL" clId="{A5EFC1F3-6AB1-470F-A818-216BA857DED3}" dt="2022-12-06T16:03:33.583" v="1213" actId="115"/>
      <pc:docMkLst>
        <pc:docMk/>
      </pc:docMkLst>
      <pc:sldChg chg="delSp modSp add del mod">
        <pc:chgData name="Ayesha Hameed" userId="9b796143-10f7-4c64-a721-31f5e5b331b6" providerId="ADAL" clId="{A5EFC1F3-6AB1-470F-A818-216BA857DED3}" dt="2022-12-06T14:31:42.983" v="70" actId="47"/>
        <pc:sldMkLst>
          <pc:docMk/>
          <pc:sldMk cId="2844966550" sldId="277"/>
        </pc:sldMkLst>
        <pc:spChg chg="mod">
          <ac:chgData name="Ayesha Hameed" userId="9b796143-10f7-4c64-a721-31f5e5b331b6" providerId="ADAL" clId="{A5EFC1F3-6AB1-470F-A818-216BA857DED3}" dt="2022-12-06T14:27:23.706" v="15" actId="27636"/>
          <ac:spMkLst>
            <pc:docMk/>
            <pc:sldMk cId="2844966550" sldId="277"/>
            <ac:spMk id="5" creationId="{3745A030-CD2F-45A2-B173-4BDCA4F950A3}"/>
          </ac:spMkLst>
        </pc:spChg>
        <pc:graphicFrameChg chg="del mod modGraphic">
          <ac:chgData name="Ayesha Hameed" userId="9b796143-10f7-4c64-a721-31f5e5b331b6" providerId="ADAL" clId="{A5EFC1F3-6AB1-470F-A818-216BA857DED3}" dt="2022-12-06T14:29:09.828" v="22" actId="21"/>
          <ac:graphicFrameMkLst>
            <pc:docMk/>
            <pc:sldMk cId="2844966550" sldId="277"/>
            <ac:graphicFrameMk id="17" creationId="{74909B8E-4DE1-4EF7-9917-5033397ACF63}"/>
          </ac:graphicFrameMkLst>
        </pc:graphicFrameChg>
      </pc:sldChg>
      <pc:sldChg chg="modSp mod modClrScheme chgLayout">
        <pc:chgData name="Ayesha Hameed" userId="9b796143-10f7-4c64-a721-31f5e5b331b6" providerId="ADAL" clId="{A5EFC1F3-6AB1-470F-A818-216BA857DED3}" dt="2022-12-06T15:06:58.055" v="1186" actId="1076"/>
        <pc:sldMkLst>
          <pc:docMk/>
          <pc:sldMk cId="2131568492" sldId="278"/>
        </pc:sldMkLst>
        <pc:spChg chg="mod ord">
          <ac:chgData name="Ayesha Hameed" userId="9b796143-10f7-4c64-a721-31f5e5b331b6" providerId="ADAL" clId="{A5EFC1F3-6AB1-470F-A818-216BA857DED3}" dt="2022-12-06T15:06:58.055" v="1186" actId="1076"/>
          <ac:spMkLst>
            <pc:docMk/>
            <pc:sldMk cId="2131568492" sldId="278"/>
            <ac:spMk id="2" creationId="{516860D9-9D47-C0BB-B2B4-4B6F2B36CFCC}"/>
          </ac:spMkLst>
        </pc:spChg>
        <pc:spChg chg="mod ord">
          <ac:chgData name="Ayesha Hameed" userId="9b796143-10f7-4c64-a721-31f5e5b331b6" providerId="ADAL" clId="{A5EFC1F3-6AB1-470F-A818-216BA857DED3}" dt="2022-12-06T14:37:22.527" v="507" actId="700"/>
          <ac:spMkLst>
            <pc:docMk/>
            <pc:sldMk cId="2131568492" sldId="278"/>
            <ac:spMk id="3" creationId="{86C1060B-300F-3CE3-E5AA-D8E29791C960}"/>
          </ac:spMkLst>
        </pc:spChg>
      </pc:sldChg>
      <pc:sldChg chg="modSp">
        <pc:chgData name="Ayesha Hameed" userId="9b796143-10f7-4c64-a721-31f5e5b331b6" providerId="ADAL" clId="{A5EFC1F3-6AB1-470F-A818-216BA857DED3}" dt="2022-12-06T14:37:03.938" v="503"/>
        <pc:sldMkLst>
          <pc:docMk/>
          <pc:sldMk cId="2952923800" sldId="281"/>
        </pc:sldMkLst>
        <pc:spChg chg="mod">
          <ac:chgData name="Ayesha Hameed" userId="9b796143-10f7-4c64-a721-31f5e5b331b6" providerId="ADAL" clId="{A5EFC1F3-6AB1-470F-A818-216BA857DED3}" dt="2022-12-06T14:37:03.938" v="503"/>
          <ac:spMkLst>
            <pc:docMk/>
            <pc:sldMk cId="2952923800" sldId="281"/>
            <ac:spMk id="2" creationId="{D53B219B-7E3A-7E84-6386-37313F0CFB09}"/>
          </ac:spMkLst>
        </pc:spChg>
        <pc:spChg chg="mod">
          <ac:chgData name="Ayesha Hameed" userId="9b796143-10f7-4c64-a721-31f5e5b331b6" providerId="ADAL" clId="{A5EFC1F3-6AB1-470F-A818-216BA857DED3}" dt="2022-12-06T14:37:03.938" v="503"/>
          <ac:spMkLst>
            <pc:docMk/>
            <pc:sldMk cId="2952923800" sldId="281"/>
            <ac:spMk id="3" creationId="{A2E339BF-E6D7-DD0E-AF02-6813852EE723}"/>
          </ac:spMkLst>
        </pc:spChg>
      </pc:sldChg>
      <pc:sldChg chg="delSp modSp mod ord">
        <pc:chgData name="Ayesha Hameed" userId="9b796143-10f7-4c64-a721-31f5e5b331b6" providerId="ADAL" clId="{A5EFC1F3-6AB1-470F-A818-216BA857DED3}" dt="2022-12-06T14:48:33.873" v="1041" actId="478"/>
        <pc:sldMkLst>
          <pc:docMk/>
          <pc:sldMk cId="685681062" sldId="282"/>
        </pc:sldMkLst>
        <pc:spChg chg="mod">
          <ac:chgData name="Ayesha Hameed" userId="9b796143-10f7-4c64-a721-31f5e5b331b6" providerId="ADAL" clId="{A5EFC1F3-6AB1-470F-A818-216BA857DED3}" dt="2022-12-06T14:37:03.938" v="503"/>
          <ac:spMkLst>
            <pc:docMk/>
            <pc:sldMk cId="685681062" sldId="282"/>
            <ac:spMk id="23" creationId="{94FF72B7-0438-3641-5939-75128934B0DF}"/>
          </ac:spMkLst>
        </pc:spChg>
        <pc:picChg chg="del">
          <ac:chgData name="Ayesha Hameed" userId="9b796143-10f7-4c64-a721-31f5e5b331b6" providerId="ADAL" clId="{A5EFC1F3-6AB1-470F-A818-216BA857DED3}" dt="2022-12-06T14:48:33.873" v="1041" actId="478"/>
          <ac:picMkLst>
            <pc:docMk/>
            <pc:sldMk cId="685681062" sldId="282"/>
            <ac:picMk id="7" creationId="{DE9B7545-C2DB-4EC1-98FD-9A5AD0DB9210}"/>
          </ac:picMkLst>
        </pc:picChg>
      </pc:sldChg>
      <pc:sldChg chg="modSp mod ord modNotesTx">
        <pc:chgData name="Ayesha Hameed" userId="9b796143-10f7-4c64-a721-31f5e5b331b6" providerId="ADAL" clId="{A5EFC1F3-6AB1-470F-A818-216BA857DED3}" dt="2022-12-06T16:03:06.214" v="1187"/>
        <pc:sldMkLst>
          <pc:docMk/>
          <pc:sldMk cId="2886474736" sldId="284"/>
        </pc:sldMkLst>
        <pc:spChg chg="mod">
          <ac:chgData name="Ayesha Hameed" userId="9b796143-10f7-4c64-a721-31f5e5b331b6" providerId="ADAL" clId="{A5EFC1F3-6AB1-470F-A818-216BA857DED3}" dt="2022-12-06T14:51:44.507" v="1049" actId="20577"/>
          <ac:spMkLst>
            <pc:docMk/>
            <pc:sldMk cId="2886474736" sldId="284"/>
            <ac:spMk id="2" creationId="{884B311B-3177-0658-3585-6639F26A9BF6}"/>
          </ac:spMkLst>
        </pc:spChg>
        <pc:spChg chg="mod">
          <ac:chgData name="Ayesha Hameed" userId="9b796143-10f7-4c64-a721-31f5e5b331b6" providerId="ADAL" clId="{A5EFC1F3-6AB1-470F-A818-216BA857DED3}" dt="2022-12-06T14:37:03.938" v="503"/>
          <ac:spMkLst>
            <pc:docMk/>
            <pc:sldMk cId="2886474736" sldId="284"/>
            <ac:spMk id="7" creationId="{3A122237-B06F-5E42-B051-D7859FC21D7D}"/>
          </ac:spMkLst>
        </pc:spChg>
        <pc:spChg chg="mod">
          <ac:chgData name="Ayesha Hameed" userId="9b796143-10f7-4c64-a721-31f5e5b331b6" providerId="ADAL" clId="{A5EFC1F3-6AB1-470F-A818-216BA857DED3}" dt="2022-12-06T14:37:03.938" v="503"/>
          <ac:spMkLst>
            <pc:docMk/>
            <pc:sldMk cId="2886474736" sldId="284"/>
            <ac:spMk id="8" creationId="{AECF22D2-2B16-C40D-AA90-609B5CD08B3D}"/>
          </ac:spMkLst>
        </pc:spChg>
      </pc:sldChg>
      <pc:sldChg chg="modSp">
        <pc:chgData name="Ayesha Hameed" userId="9b796143-10f7-4c64-a721-31f5e5b331b6" providerId="ADAL" clId="{A5EFC1F3-6AB1-470F-A818-216BA857DED3}" dt="2022-12-06T14:37:03.938" v="503"/>
        <pc:sldMkLst>
          <pc:docMk/>
          <pc:sldMk cId="2502887943" sldId="289"/>
        </pc:sldMkLst>
        <pc:spChg chg="mod">
          <ac:chgData name="Ayesha Hameed" userId="9b796143-10f7-4c64-a721-31f5e5b331b6" providerId="ADAL" clId="{A5EFC1F3-6AB1-470F-A818-216BA857DED3}" dt="2022-12-06T14:37:03.938" v="503"/>
          <ac:spMkLst>
            <pc:docMk/>
            <pc:sldMk cId="2502887943" sldId="289"/>
            <ac:spMk id="7" creationId="{330A5BFC-C134-C072-C14D-9E51A94C8E7E}"/>
          </ac:spMkLst>
        </pc:spChg>
        <pc:spChg chg="mod">
          <ac:chgData name="Ayesha Hameed" userId="9b796143-10f7-4c64-a721-31f5e5b331b6" providerId="ADAL" clId="{A5EFC1F3-6AB1-470F-A818-216BA857DED3}" dt="2022-12-06T14:37:03.938" v="503"/>
          <ac:spMkLst>
            <pc:docMk/>
            <pc:sldMk cId="2502887943" sldId="289"/>
            <ac:spMk id="24" creationId="{A3BF8E55-B2B9-104D-F277-08902534735D}"/>
          </ac:spMkLst>
        </pc:spChg>
        <pc:spChg chg="mod">
          <ac:chgData name="Ayesha Hameed" userId="9b796143-10f7-4c64-a721-31f5e5b331b6" providerId="ADAL" clId="{A5EFC1F3-6AB1-470F-A818-216BA857DED3}" dt="2022-12-06T14:37:03.938" v="503"/>
          <ac:spMkLst>
            <pc:docMk/>
            <pc:sldMk cId="2502887943" sldId="289"/>
            <ac:spMk id="25" creationId="{BCE9DA14-62AB-A857-6387-1F5D330B3F36}"/>
          </ac:spMkLst>
        </pc:spChg>
        <pc:spChg chg="mod">
          <ac:chgData name="Ayesha Hameed" userId="9b796143-10f7-4c64-a721-31f5e5b331b6" providerId="ADAL" clId="{A5EFC1F3-6AB1-470F-A818-216BA857DED3}" dt="2022-12-06T14:37:03.938" v="503"/>
          <ac:spMkLst>
            <pc:docMk/>
            <pc:sldMk cId="2502887943" sldId="289"/>
            <ac:spMk id="26" creationId="{710CB940-D45B-59F1-06E5-9CC94100EF05}"/>
          </ac:spMkLst>
        </pc:spChg>
        <pc:spChg chg="mod">
          <ac:chgData name="Ayesha Hameed" userId="9b796143-10f7-4c64-a721-31f5e5b331b6" providerId="ADAL" clId="{A5EFC1F3-6AB1-470F-A818-216BA857DED3}" dt="2022-12-06T14:37:03.938" v="503"/>
          <ac:spMkLst>
            <pc:docMk/>
            <pc:sldMk cId="2502887943" sldId="289"/>
            <ac:spMk id="27" creationId="{A0DA38E3-68A2-4FF9-022B-BA0DF832B1DB}"/>
          </ac:spMkLst>
        </pc:spChg>
        <pc:spChg chg="mod">
          <ac:chgData name="Ayesha Hameed" userId="9b796143-10f7-4c64-a721-31f5e5b331b6" providerId="ADAL" clId="{A5EFC1F3-6AB1-470F-A818-216BA857DED3}" dt="2022-12-06T14:37:03.938" v="503"/>
          <ac:spMkLst>
            <pc:docMk/>
            <pc:sldMk cId="2502887943" sldId="289"/>
            <ac:spMk id="28" creationId="{B72BD1AE-7290-BA6E-18FB-8181C0D13E7C}"/>
          </ac:spMkLst>
        </pc:spChg>
        <pc:spChg chg="mod">
          <ac:chgData name="Ayesha Hameed" userId="9b796143-10f7-4c64-a721-31f5e5b331b6" providerId="ADAL" clId="{A5EFC1F3-6AB1-470F-A818-216BA857DED3}" dt="2022-12-06T14:37:03.938" v="503"/>
          <ac:spMkLst>
            <pc:docMk/>
            <pc:sldMk cId="2502887943" sldId="289"/>
            <ac:spMk id="56" creationId="{42027341-30B3-44DB-373E-60B96EBF2043}"/>
          </ac:spMkLst>
        </pc:spChg>
        <pc:spChg chg="mod">
          <ac:chgData name="Ayesha Hameed" userId="9b796143-10f7-4c64-a721-31f5e5b331b6" providerId="ADAL" clId="{A5EFC1F3-6AB1-470F-A818-216BA857DED3}" dt="2022-12-06T14:37:03.938" v="503"/>
          <ac:spMkLst>
            <pc:docMk/>
            <pc:sldMk cId="2502887943" sldId="289"/>
            <ac:spMk id="57" creationId="{49B99446-8DB8-EAE8-ADEB-8E02F160B106}"/>
          </ac:spMkLst>
        </pc:spChg>
        <pc:spChg chg="mod">
          <ac:chgData name="Ayesha Hameed" userId="9b796143-10f7-4c64-a721-31f5e5b331b6" providerId="ADAL" clId="{A5EFC1F3-6AB1-470F-A818-216BA857DED3}" dt="2022-12-06T14:37:03.938" v="503"/>
          <ac:spMkLst>
            <pc:docMk/>
            <pc:sldMk cId="2502887943" sldId="289"/>
            <ac:spMk id="58" creationId="{4F1381C5-2C37-6542-2CC4-2EBF6B0C41D4}"/>
          </ac:spMkLst>
        </pc:spChg>
        <pc:spChg chg="mod">
          <ac:chgData name="Ayesha Hameed" userId="9b796143-10f7-4c64-a721-31f5e5b331b6" providerId="ADAL" clId="{A5EFC1F3-6AB1-470F-A818-216BA857DED3}" dt="2022-12-06T14:37:03.938" v="503"/>
          <ac:spMkLst>
            <pc:docMk/>
            <pc:sldMk cId="2502887943" sldId="289"/>
            <ac:spMk id="59" creationId="{9348E88D-CFB1-4BF1-41EC-723BBD602AF2}"/>
          </ac:spMkLst>
        </pc:spChg>
        <pc:spChg chg="mod">
          <ac:chgData name="Ayesha Hameed" userId="9b796143-10f7-4c64-a721-31f5e5b331b6" providerId="ADAL" clId="{A5EFC1F3-6AB1-470F-A818-216BA857DED3}" dt="2022-12-06T14:37:03.938" v="503"/>
          <ac:spMkLst>
            <pc:docMk/>
            <pc:sldMk cId="2502887943" sldId="289"/>
            <ac:spMk id="60" creationId="{E1B218F5-E615-C534-C7FC-E55781596535}"/>
          </ac:spMkLst>
        </pc:spChg>
        <pc:spChg chg="mod">
          <ac:chgData name="Ayesha Hameed" userId="9b796143-10f7-4c64-a721-31f5e5b331b6" providerId="ADAL" clId="{A5EFC1F3-6AB1-470F-A818-216BA857DED3}" dt="2022-12-06T14:37:03.938" v="503"/>
          <ac:spMkLst>
            <pc:docMk/>
            <pc:sldMk cId="2502887943" sldId="289"/>
            <ac:spMk id="175" creationId="{1DECFA06-D307-B47D-DA95-31161374AD30}"/>
          </ac:spMkLst>
        </pc:spChg>
      </pc:sldChg>
      <pc:sldChg chg="delSp modSp del mod">
        <pc:chgData name="Ayesha Hameed" userId="9b796143-10f7-4c64-a721-31f5e5b331b6" providerId="ADAL" clId="{A5EFC1F3-6AB1-470F-A818-216BA857DED3}" dt="2022-12-06T15:06:38.695" v="1181" actId="47"/>
        <pc:sldMkLst>
          <pc:docMk/>
          <pc:sldMk cId="3170280394" sldId="290"/>
        </pc:sldMkLst>
        <pc:spChg chg="mod">
          <ac:chgData name="Ayesha Hameed" userId="9b796143-10f7-4c64-a721-31f5e5b331b6" providerId="ADAL" clId="{A5EFC1F3-6AB1-470F-A818-216BA857DED3}" dt="2022-12-06T14:37:03.938" v="503"/>
          <ac:spMkLst>
            <pc:docMk/>
            <pc:sldMk cId="3170280394" sldId="290"/>
            <ac:spMk id="2" creationId="{86B309B0-6209-D3D0-9D5E-308B9F6E7303}"/>
          </ac:spMkLst>
        </pc:spChg>
        <pc:spChg chg="mod">
          <ac:chgData name="Ayesha Hameed" userId="9b796143-10f7-4c64-a721-31f5e5b331b6" providerId="ADAL" clId="{A5EFC1F3-6AB1-470F-A818-216BA857DED3}" dt="2022-12-06T14:37:03.938" v="503"/>
          <ac:spMkLst>
            <pc:docMk/>
            <pc:sldMk cId="3170280394" sldId="290"/>
            <ac:spMk id="11" creationId="{A2C39DD0-CD86-2929-7808-58D17FC2C0A6}"/>
          </ac:spMkLst>
        </pc:spChg>
        <pc:spChg chg="mod">
          <ac:chgData name="Ayesha Hameed" userId="9b796143-10f7-4c64-a721-31f5e5b331b6" providerId="ADAL" clId="{A5EFC1F3-6AB1-470F-A818-216BA857DED3}" dt="2022-12-06T14:37:03.938" v="503"/>
          <ac:spMkLst>
            <pc:docMk/>
            <pc:sldMk cId="3170280394" sldId="290"/>
            <ac:spMk id="25" creationId="{5058AE03-D409-0714-CCED-4548A9C92023}"/>
          </ac:spMkLst>
        </pc:spChg>
        <pc:picChg chg="del">
          <ac:chgData name="Ayesha Hameed" userId="9b796143-10f7-4c64-a721-31f5e5b331b6" providerId="ADAL" clId="{A5EFC1F3-6AB1-470F-A818-216BA857DED3}" dt="2022-12-06T15:06:37.379" v="1180" actId="21"/>
          <ac:picMkLst>
            <pc:docMk/>
            <pc:sldMk cId="3170280394" sldId="290"/>
            <ac:picMk id="15" creationId="{F0BCCC24-EA74-405B-AD74-AF34487F037F}"/>
          </ac:picMkLst>
        </pc:picChg>
      </pc:sldChg>
      <pc:sldChg chg="modSp mod">
        <pc:chgData name="Ayesha Hameed" userId="9b796143-10f7-4c64-a721-31f5e5b331b6" providerId="ADAL" clId="{A5EFC1F3-6AB1-470F-A818-216BA857DED3}" dt="2022-12-06T14:47:52.261" v="1036" actId="20577"/>
        <pc:sldMkLst>
          <pc:docMk/>
          <pc:sldMk cId="249904479" sldId="291"/>
        </pc:sldMkLst>
        <pc:spChg chg="mod">
          <ac:chgData name="Ayesha Hameed" userId="9b796143-10f7-4c64-a721-31f5e5b331b6" providerId="ADAL" clId="{A5EFC1F3-6AB1-470F-A818-216BA857DED3}" dt="2022-12-06T14:37:03.938" v="503"/>
          <ac:spMkLst>
            <pc:docMk/>
            <pc:sldMk cId="249904479" sldId="291"/>
            <ac:spMk id="2" creationId="{5FC63C25-FE2A-0C11-2CEA-A80AA78FC365}"/>
          </ac:spMkLst>
        </pc:spChg>
        <pc:spChg chg="mod">
          <ac:chgData name="Ayesha Hameed" userId="9b796143-10f7-4c64-a721-31f5e5b331b6" providerId="ADAL" clId="{A5EFC1F3-6AB1-470F-A818-216BA857DED3}" dt="2022-12-06T14:37:03.938" v="503"/>
          <ac:spMkLst>
            <pc:docMk/>
            <pc:sldMk cId="249904479" sldId="291"/>
            <ac:spMk id="3" creationId="{A8753AB0-02A6-E89E-7E23-593DBF52F4E8}"/>
          </ac:spMkLst>
        </pc:spChg>
        <pc:spChg chg="mod">
          <ac:chgData name="Ayesha Hameed" userId="9b796143-10f7-4c64-a721-31f5e5b331b6" providerId="ADAL" clId="{A5EFC1F3-6AB1-470F-A818-216BA857DED3}" dt="2022-12-06T14:37:03.938" v="503"/>
          <ac:spMkLst>
            <pc:docMk/>
            <pc:sldMk cId="249904479" sldId="291"/>
            <ac:spMk id="4" creationId="{03745CA7-A767-9133-8871-800B16D5D722}"/>
          </ac:spMkLst>
        </pc:spChg>
        <pc:spChg chg="mod">
          <ac:chgData name="Ayesha Hameed" userId="9b796143-10f7-4c64-a721-31f5e5b331b6" providerId="ADAL" clId="{A5EFC1F3-6AB1-470F-A818-216BA857DED3}" dt="2022-12-06T14:37:03.938" v="503"/>
          <ac:spMkLst>
            <pc:docMk/>
            <pc:sldMk cId="249904479" sldId="291"/>
            <ac:spMk id="5" creationId="{C371CEB5-0F43-BA22-C4E7-3A84E631DA11}"/>
          </ac:spMkLst>
        </pc:spChg>
        <pc:spChg chg="mod">
          <ac:chgData name="Ayesha Hameed" userId="9b796143-10f7-4c64-a721-31f5e5b331b6" providerId="ADAL" clId="{A5EFC1F3-6AB1-470F-A818-216BA857DED3}" dt="2022-12-06T14:37:03.938" v="503"/>
          <ac:spMkLst>
            <pc:docMk/>
            <pc:sldMk cId="249904479" sldId="291"/>
            <ac:spMk id="6" creationId="{5AD6749A-51D8-599C-7C31-9922CF228D32}"/>
          </ac:spMkLst>
        </pc:spChg>
        <pc:spChg chg="mod">
          <ac:chgData name="Ayesha Hameed" userId="9b796143-10f7-4c64-a721-31f5e5b331b6" providerId="ADAL" clId="{A5EFC1F3-6AB1-470F-A818-216BA857DED3}" dt="2022-12-06T14:37:03.938" v="503"/>
          <ac:spMkLst>
            <pc:docMk/>
            <pc:sldMk cId="249904479" sldId="291"/>
            <ac:spMk id="7" creationId="{0BF56CE2-ADEB-1E22-50FB-9F2AB3786483}"/>
          </ac:spMkLst>
        </pc:spChg>
        <pc:spChg chg="mod">
          <ac:chgData name="Ayesha Hameed" userId="9b796143-10f7-4c64-a721-31f5e5b331b6" providerId="ADAL" clId="{A5EFC1F3-6AB1-470F-A818-216BA857DED3}" dt="2022-12-06T14:47:52.261" v="1036" actId="20577"/>
          <ac:spMkLst>
            <pc:docMk/>
            <pc:sldMk cId="249904479" sldId="291"/>
            <ac:spMk id="8" creationId="{7063C991-877C-CD1D-A03D-547E04121FE0}"/>
          </ac:spMkLst>
        </pc:spChg>
        <pc:spChg chg="mod">
          <ac:chgData name="Ayesha Hameed" userId="9b796143-10f7-4c64-a721-31f5e5b331b6" providerId="ADAL" clId="{A5EFC1F3-6AB1-470F-A818-216BA857DED3}" dt="2022-12-06T14:37:03.938" v="503"/>
          <ac:spMkLst>
            <pc:docMk/>
            <pc:sldMk cId="249904479" sldId="291"/>
            <ac:spMk id="101" creationId="{A45E958A-ABCE-B639-C555-90CCC88988C5}"/>
          </ac:spMkLst>
        </pc:spChg>
        <pc:spChg chg="mod">
          <ac:chgData name="Ayesha Hameed" userId="9b796143-10f7-4c64-a721-31f5e5b331b6" providerId="ADAL" clId="{A5EFC1F3-6AB1-470F-A818-216BA857DED3}" dt="2022-12-06T14:37:03.938" v="503"/>
          <ac:spMkLst>
            <pc:docMk/>
            <pc:sldMk cId="249904479" sldId="291"/>
            <ac:spMk id="102" creationId="{51BDF1B8-4D26-9C08-3102-6224AA6A4D20}"/>
          </ac:spMkLst>
        </pc:spChg>
        <pc:picChg chg="mod">
          <ac:chgData name="Ayesha Hameed" userId="9b796143-10f7-4c64-a721-31f5e5b331b6" providerId="ADAL" clId="{A5EFC1F3-6AB1-470F-A818-216BA857DED3}" dt="2022-12-06T14:37:03.938" v="503"/>
          <ac:picMkLst>
            <pc:docMk/>
            <pc:sldMk cId="249904479" sldId="291"/>
            <ac:picMk id="72" creationId="{FD5AE93E-9743-FD3B-C935-638BF9D159CC}"/>
          </ac:picMkLst>
        </pc:picChg>
        <pc:picChg chg="mod">
          <ac:chgData name="Ayesha Hameed" userId="9b796143-10f7-4c64-a721-31f5e5b331b6" providerId="ADAL" clId="{A5EFC1F3-6AB1-470F-A818-216BA857DED3}" dt="2022-12-06T14:37:03.938" v="503"/>
          <ac:picMkLst>
            <pc:docMk/>
            <pc:sldMk cId="249904479" sldId="291"/>
            <ac:picMk id="76" creationId="{7541E72A-A0CB-A011-55A9-1126F707D889}"/>
          </ac:picMkLst>
        </pc:picChg>
        <pc:picChg chg="mod">
          <ac:chgData name="Ayesha Hameed" userId="9b796143-10f7-4c64-a721-31f5e5b331b6" providerId="ADAL" clId="{A5EFC1F3-6AB1-470F-A818-216BA857DED3}" dt="2022-12-06T14:37:03.938" v="503"/>
          <ac:picMkLst>
            <pc:docMk/>
            <pc:sldMk cId="249904479" sldId="291"/>
            <ac:picMk id="80" creationId="{FCC17566-BE36-5CE0-25C6-8AC132D1479D}"/>
          </ac:picMkLst>
        </pc:picChg>
      </pc:sldChg>
      <pc:sldChg chg="modSp">
        <pc:chgData name="Ayesha Hameed" userId="9b796143-10f7-4c64-a721-31f5e5b331b6" providerId="ADAL" clId="{A5EFC1F3-6AB1-470F-A818-216BA857DED3}" dt="2022-12-06T14:37:03.938" v="503"/>
        <pc:sldMkLst>
          <pc:docMk/>
          <pc:sldMk cId="1003962426" sldId="293"/>
        </pc:sldMkLst>
        <pc:spChg chg="mod">
          <ac:chgData name="Ayesha Hameed" userId="9b796143-10f7-4c64-a721-31f5e5b331b6" providerId="ADAL" clId="{A5EFC1F3-6AB1-470F-A818-216BA857DED3}" dt="2022-12-06T14:37:03.938" v="503"/>
          <ac:spMkLst>
            <pc:docMk/>
            <pc:sldMk cId="1003962426" sldId="293"/>
            <ac:spMk id="2" creationId="{800AB426-5B7C-607E-D413-5D2C9495CC0A}"/>
          </ac:spMkLst>
        </pc:spChg>
      </pc:sldChg>
      <pc:sldChg chg="modSp del">
        <pc:chgData name="Ayesha Hameed" userId="9b796143-10f7-4c64-a721-31f5e5b331b6" providerId="ADAL" clId="{A5EFC1F3-6AB1-470F-A818-216BA857DED3}" dt="2022-12-06T14:47:12.856" v="1020" actId="47"/>
        <pc:sldMkLst>
          <pc:docMk/>
          <pc:sldMk cId="1168431944" sldId="294"/>
        </pc:sldMkLst>
        <pc:spChg chg="mod">
          <ac:chgData name="Ayesha Hameed" userId="9b796143-10f7-4c64-a721-31f5e5b331b6" providerId="ADAL" clId="{A5EFC1F3-6AB1-470F-A818-216BA857DED3}" dt="2022-12-06T14:37:03.938" v="503"/>
          <ac:spMkLst>
            <pc:docMk/>
            <pc:sldMk cId="1168431944" sldId="294"/>
            <ac:spMk id="7" creationId="{3A122237-B06F-5E42-B051-D7859FC21D7D}"/>
          </ac:spMkLst>
        </pc:spChg>
        <pc:spChg chg="mod">
          <ac:chgData name="Ayesha Hameed" userId="9b796143-10f7-4c64-a721-31f5e5b331b6" providerId="ADAL" clId="{A5EFC1F3-6AB1-470F-A818-216BA857DED3}" dt="2022-12-06T14:37:03.938" v="503"/>
          <ac:spMkLst>
            <pc:docMk/>
            <pc:sldMk cId="1168431944" sldId="294"/>
            <ac:spMk id="8" creationId="{AECF22D2-2B16-C40D-AA90-609B5CD08B3D}"/>
          </ac:spMkLst>
        </pc:spChg>
      </pc:sldChg>
      <pc:sldChg chg="modSp del">
        <pc:chgData name="Ayesha Hameed" userId="9b796143-10f7-4c64-a721-31f5e5b331b6" providerId="ADAL" clId="{A5EFC1F3-6AB1-470F-A818-216BA857DED3}" dt="2022-12-06T14:47:14.445" v="1021" actId="47"/>
        <pc:sldMkLst>
          <pc:docMk/>
          <pc:sldMk cId="2116173428" sldId="295"/>
        </pc:sldMkLst>
        <pc:spChg chg="mod">
          <ac:chgData name="Ayesha Hameed" userId="9b796143-10f7-4c64-a721-31f5e5b331b6" providerId="ADAL" clId="{A5EFC1F3-6AB1-470F-A818-216BA857DED3}" dt="2022-12-06T14:37:03.938" v="503"/>
          <ac:spMkLst>
            <pc:docMk/>
            <pc:sldMk cId="2116173428" sldId="295"/>
            <ac:spMk id="7" creationId="{3A122237-B06F-5E42-B051-D7859FC21D7D}"/>
          </ac:spMkLst>
        </pc:spChg>
        <pc:spChg chg="mod">
          <ac:chgData name="Ayesha Hameed" userId="9b796143-10f7-4c64-a721-31f5e5b331b6" providerId="ADAL" clId="{A5EFC1F3-6AB1-470F-A818-216BA857DED3}" dt="2022-12-06T14:37:03.938" v="503"/>
          <ac:spMkLst>
            <pc:docMk/>
            <pc:sldMk cId="2116173428" sldId="295"/>
            <ac:spMk id="8" creationId="{AECF22D2-2B16-C40D-AA90-609B5CD08B3D}"/>
          </ac:spMkLst>
        </pc:spChg>
      </pc:sldChg>
      <pc:sldChg chg="addSp delSp modSp mod">
        <pc:chgData name="Ayesha Hameed" userId="9b796143-10f7-4c64-a721-31f5e5b331b6" providerId="ADAL" clId="{A5EFC1F3-6AB1-470F-A818-216BA857DED3}" dt="2022-12-06T14:51:34.804" v="1048" actId="20577"/>
        <pc:sldMkLst>
          <pc:docMk/>
          <pc:sldMk cId="25118369" sldId="296"/>
        </pc:sldMkLst>
        <pc:spChg chg="mod">
          <ac:chgData name="Ayesha Hameed" userId="9b796143-10f7-4c64-a721-31f5e5b331b6" providerId="ADAL" clId="{A5EFC1F3-6AB1-470F-A818-216BA857DED3}" dt="2022-12-06T14:48:56.482" v="1043" actId="403"/>
          <ac:spMkLst>
            <pc:docMk/>
            <pc:sldMk cId="25118369" sldId="296"/>
            <ac:spMk id="2" creationId="{884B311B-3177-0658-3585-6639F26A9BF6}"/>
          </ac:spMkLst>
        </pc:spChg>
        <pc:spChg chg="mod">
          <ac:chgData name="Ayesha Hameed" userId="9b796143-10f7-4c64-a721-31f5e5b331b6" providerId="ADAL" clId="{A5EFC1F3-6AB1-470F-A818-216BA857DED3}" dt="2022-12-06T14:37:03.938" v="503"/>
          <ac:spMkLst>
            <pc:docMk/>
            <pc:sldMk cId="25118369" sldId="296"/>
            <ac:spMk id="7" creationId="{3A122237-B06F-5E42-B051-D7859FC21D7D}"/>
          </ac:spMkLst>
        </pc:spChg>
        <pc:spChg chg="mod">
          <ac:chgData name="Ayesha Hameed" userId="9b796143-10f7-4c64-a721-31f5e5b331b6" providerId="ADAL" clId="{A5EFC1F3-6AB1-470F-A818-216BA857DED3}" dt="2022-12-06T14:37:03.938" v="503"/>
          <ac:spMkLst>
            <pc:docMk/>
            <pc:sldMk cId="25118369" sldId="296"/>
            <ac:spMk id="8" creationId="{AECF22D2-2B16-C40D-AA90-609B5CD08B3D}"/>
          </ac:spMkLst>
        </pc:spChg>
        <pc:spChg chg="add mod">
          <ac:chgData name="Ayesha Hameed" userId="9b796143-10f7-4c64-a721-31f5e5b331b6" providerId="ADAL" clId="{A5EFC1F3-6AB1-470F-A818-216BA857DED3}" dt="2022-12-06T14:51:34.804" v="1048" actId="20577"/>
          <ac:spMkLst>
            <pc:docMk/>
            <pc:sldMk cId="25118369" sldId="296"/>
            <ac:spMk id="10" creationId="{ACC7B6D6-CA2B-4015-9F7F-CC08FA63F43D}"/>
          </ac:spMkLst>
        </pc:spChg>
        <pc:graphicFrameChg chg="add del mod modGraphic">
          <ac:chgData name="Ayesha Hameed" userId="9b796143-10f7-4c64-a721-31f5e5b331b6" providerId="ADAL" clId="{A5EFC1F3-6AB1-470F-A818-216BA857DED3}" dt="2022-12-06T14:34:44.125" v="447" actId="1032"/>
          <ac:graphicFrameMkLst>
            <pc:docMk/>
            <pc:sldMk cId="25118369" sldId="296"/>
            <ac:graphicFrameMk id="4" creationId="{22A494F3-6CD2-4C85-91FD-57314450A10A}"/>
          </ac:graphicFrameMkLst>
        </pc:graphicFrameChg>
      </pc:sldChg>
      <pc:sldChg chg="addSp delSp modSp mod modNotesTx">
        <pc:chgData name="Ayesha Hameed" userId="9b796143-10f7-4c64-a721-31f5e5b331b6" providerId="ADAL" clId="{A5EFC1F3-6AB1-470F-A818-216BA857DED3}" dt="2022-12-06T16:03:33.583" v="1213" actId="115"/>
        <pc:sldMkLst>
          <pc:docMk/>
          <pc:sldMk cId="2075121463" sldId="297"/>
        </pc:sldMkLst>
        <pc:spChg chg="mod">
          <ac:chgData name="Ayesha Hameed" userId="9b796143-10f7-4c64-a721-31f5e5b331b6" providerId="ADAL" clId="{A5EFC1F3-6AB1-470F-A818-216BA857DED3}" dt="2022-12-06T14:48:11.441" v="1037" actId="20577"/>
          <ac:spMkLst>
            <pc:docMk/>
            <pc:sldMk cId="2075121463" sldId="297"/>
            <ac:spMk id="2" creationId="{884B311B-3177-0658-3585-6639F26A9BF6}"/>
          </ac:spMkLst>
        </pc:spChg>
        <pc:spChg chg="mod">
          <ac:chgData name="Ayesha Hameed" userId="9b796143-10f7-4c64-a721-31f5e5b331b6" providerId="ADAL" clId="{A5EFC1F3-6AB1-470F-A818-216BA857DED3}" dt="2022-12-06T14:37:03.938" v="503"/>
          <ac:spMkLst>
            <pc:docMk/>
            <pc:sldMk cId="2075121463" sldId="297"/>
            <ac:spMk id="7" creationId="{3A122237-B06F-5E42-B051-D7859FC21D7D}"/>
          </ac:spMkLst>
        </pc:spChg>
        <pc:spChg chg="mod">
          <ac:chgData name="Ayesha Hameed" userId="9b796143-10f7-4c64-a721-31f5e5b331b6" providerId="ADAL" clId="{A5EFC1F3-6AB1-470F-A818-216BA857DED3}" dt="2022-12-06T14:37:03.938" v="503"/>
          <ac:spMkLst>
            <pc:docMk/>
            <pc:sldMk cId="2075121463" sldId="297"/>
            <ac:spMk id="8" creationId="{AECF22D2-2B16-C40D-AA90-609B5CD08B3D}"/>
          </ac:spMkLst>
        </pc:spChg>
        <pc:graphicFrameChg chg="add del modGraphic">
          <ac:chgData name="Ayesha Hameed" userId="9b796143-10f7-4c64-a721-31f5e5b331b6" providerId="ADAL" clId="{A5EFC1F3-6AB1-470F-A818-216BA857DED3}" dt="2022-12-06T14:28:46.770" v="17" actId="478"/>
          <ac:graphicFrameMkLst>
            <pc:docMk/>
            <pc:sldMk cId="2075121463" sldId="297"/>
            <ac:graphicFrameMk id="3" creationId="{2853618B-917A-4601-827E-0519777C19AE}"/>
          </ac:graphicFrameMkLst>
        </pc:graphicFrameChg>
        <pc:graphicFrameChg chg="add mod">
          <ac:chgData name="Ayesha Hameed" userId="9b796143-10f7-4c64-a721-31f5e5b331b6" providerId="ADAL" clId="{A5EFC1F3-6AB1-470F-A818-216BA857DED3}" dt="2022-12-06T14:31:08.266" v="69" actId="1076"/>
          <ac:graphicFrameMkLst>
            <pc:docMk/>
            <pc:sldMk cId="2075121463" sldId="297"/>
            <ac:graphicFrameMk id="10" creationId="{1B9AC7E5-EC0D-4EF7-BEF0-4EAA3E057093}"/>
          </ac:graphicFrameMkLst>
        </pc:graphicFrameChg>
      </pc:sldChg>
      <pc:sldChg chg="del">
        <pc:chgData name="Ayesha Hameed" userId="9b796143-10f7-4c64-a721-31f5e5b331b6" providerId="ADAL" clId="{A5EFC1F3-6AB1-470F-A818-216BA857DED3}" dt="2022-12-06T13:23:31.074" v="13" actId="47"/>
        <pc:sldMkLst>
          <pc:docMk/>
          <pc:sldMk cId="3948119939" sldId="333"/>
        </pc:sldMkLst>
      </pc:sldChg>
      <pc:sldChg chg="addSp delSp modSp mod">
        <pc:chgData name="Ayesha Hameed" userId="9b796143-10f7-4c64-a721-31f5e5b331b6" providerId="ADAL" clId="{A5EFC1F3-6AB1-470F-A818-216BA857DED3}" dt="2022-12-06T15:06:47.259" v="1184" actId="1076"/>
        <pc:sldMkLst>
          <pc:docMk/>
          <pc:sldMk cId="3620229894" sldId="334"/>
        </pc:sldMkLst>
        <pc:spChg chg="mod">
          <ac:chgData name="Ayesha Hameed" userId="9b796143-10f7-4c64-a721-31f5e5b331b6" providerId="ADAL" clId="{A5EFC1F3-6AB1-470F-A818-216BA857DED3}" dt="2022-12-06T10:14:18.654" v="8" actId="1076"/>
          <ac:spMkLst>
            <pc:docMk/>
            <pc:sldMk cId="3620229894" sldId="334"/>
            <ac:spMk id="2" creationId="{4776DDF0-B208-4BF8-B3B7-96E67D92895C}"/>
          </ac:spMkLst>
        </pc:spChg>
        <pc:spChg chg="mod">
          <ac:chgData name="Ayesha Hameed" userId="9b796143-10f7-4c64-a721-31f5e5b331b6" providerId="ADAL" clId="{A5EFC1F3-6AB1-470F-A818-216BA857DED3}" dt="2022-12-06T14:37:03.938" v="503"/>
          <ac:spMkLst>
            <pc:docMk/>
            <pc:sldMk cId="3620229894" sldId="334"/>
            <ac:spMk id="4" creationId="{D374358C-32F4-4016-9DA4-349FCF724E26}"/>
          </ac:spMkLst>
        </pc:spChg>
        <pc:spChg chg="del">
          <ac:chgData name="Ayesha Hameed" userId="9b796143-10f7-4c64-a721-31f5e5b331b6" providerId="ADAL" clId="{A5EFC1F3-6AB1-470F-A818-216BA857DED3}" dt="2022-12-06T10:14:15.244" v="7" actId="478"/>
          <ac:spMkLst>
            <pc:docMk/>
            <pc:sldMk cId="3620229894" sldId="334"/>
            <ac:spMk id="5" creationId="{37E97EEC-B63C-4DE0-8DD6-485A1E6261CE}"/>
          </ac:spMkLst>
        </pc:spChg>
        <pc:spChg chg="mod">
          <ac:chgData name="Ayesha Hameed" userId="9b796143-10f7-4c64-a721-31f5e5b331b6" providerId="ADAL" clId="{A5EFC1F3-6AB1-470F-A818-216BA857DED3}" dt="2022-12-06T15:06:43.305" v="1182" actId="1076"/>
          <ac:spMkLst>
            <pc:docMk/>
            <pc:sldMk cId="3620229894" sldId="334"/>
            <ac:spMk id="6" creationId="{AF814972-6A48-406F-8EDB-CE48DE961FC7}"/>
          </ac:spMkLst>
        </pc:spChg>
        <pc:picChg chg="add del mod">
          <ac:chgData name="Ayesha Hameed" userId="9b796143-10f7-4c64-a721-31f5e5b331b6" providerId="ADAL" clId="{A5EFC1F3-6AB1-470F-A818-216BA857DED3}" dt="2022-12-06T14:48:28.592" v="1040" actId="478"/>
          <ac:picMkLst>
            <pc:docMk/>
            <pc:sldMk cId="3620229894" sldId="334"/>
            <ac:picMk id="7" creationId="{2F78E30E-0B7D-4478-8D3E-9D4F6995F187}"/>
          </ac:picMkLst>
        </pc:picChg>
        <pc:picChg chg="add mod">
          <ac:chgData name="Ayesha Hameed" userId="9b796143-10f7-4c64-a721-31f5e5b331b6" providerId="ADAL" clId="{A5EFC1F3-6AB1-470F-A818-216BA857DED3}" dt="2022-12-06T15:06:47.259" v="1184" actId="1076"/>
          <ac:picMkLst>
            <pc:docMk/>
            <pc:sldMk cId="3620229894" sldId="334"/>
            <ac:picMk id="8" creationId="{4A77FAA6-5DB4-4F86-BDBC-056D50F5C048}"/>
          </ac:picMkLst>
        </pc:picChg>
      </pc:sldChg>
      <pc:sldMasterChg chg="delSldLayout">
        <pc:chgData name="Ayesha Hameed" userId="9b796143-10f7-4c64-a721-31f5e5b331b6" providerId="ADAL" clId="{A5EFC1F3-6AB1-470F-A818-216BA857DED3}" dt="2022-12-06T14:31:42.983" v="70" actId="47"/>
        <pc:sldMasterMkLst>
          <pc:docMk/>
          <pc:sldMasterMk cId="154833434" sldId="2147483650"/>
        </pc:sldMasterMkLst>
        <pc:sldLayoutChg chg="del">
          <pc:chgData name="Ayesha Hameed" userId="9b796143-10f7-4c64-a721-31f5e5b331b6" providerId="ADAL" clId="{A5EFC1F3-6AB1-470F-A818-216BA857DED3}" dt="2022-12-06T14:31:42.983" v="70" actId="47"/>
          <pc:sldLayoutMkLst>
            <pc:docMk/>
            <pc:sldMasterMk cId="154833434" sldId="2147483650"/>
            <pc:sldLayoutMk cId="808116411" sldId="2147483677"/>
          </pc:sldLayoutMkLst>
        </pc:sldLayoutChg>
      </pc:sldMasterChg>
      <pc:sldMasterChg chg="modSldLayout">
        <pc:chgData name="Ayesha Hameed" userId="9b796143-10f7-4c64-a721-31f5e5b331b6" providerId="ADAL" clId="{A5EFC1F3-6AB1-470F-A818-216BA857DED3}" dt="2022-12-06T14:37:00.301" v="497"/>
        <pc:sldMasterMkLst>
          <pc:docMk/>
          <pc:sldMasterMk cId="1286234777" sldId="2147483677"/>
        </pc:sldMasterMkLst>
        <pc:sldLayoutChg chg="addSp">
          <pc:chgData name="Ayesha Hameed" userId="9b796143-10f7-4c64-a721-31f5e5b331b6" providerId="ADAL" clId="{A5EFC1F3-6AB1-470F-A818-216BA857DED3}" dt="2022-12-06T14:37:00.301" v="497"/>
          <pc:sldLayoutMkLst>
            <pc:docMk/>
            <pc:sldMasterMk cId="1286234777" sldId="2147483677"/>
            <pc:sldLayoutMk cId="2562565330" sldId="2147483678"/>
          </pc:sldLayoutMkLst>
          <pc:spChg chg="add">
            <ac:chgData name="Ayesha Hameed" userId="9b796143-10f7-4c64-a721-31f5e5b331b6" providerId="ADAL" clId="{A5EFC1F3-6AB1-470F-A818-216BA857DED3}" dt="2022-12-06T14:37:00.301" v="497"/>
            <ac:spMkLst>
              <pc:docMk/>
              <pc:sldMasterMk cId="1286234777" sldId="2147483677"/>
              <pc:sldLayoutMk cId="2562565330" sldId="2147483678"/>
              <ac:spMk id="7" creationId="{30322259-4F1E-48B4-A6ED-2629B56FC77A}"/>
            </ac:spMkLst>
          </pc:spChg>
          <pc:spChg chg="add">
            <ac:chgData name="Ayesha Hameed" userId="9b796143-10f7-4c64-a721-31f5e5b331b6" providerId="ADAL" clId="{A5EFC1F3-6AB1-470F-A818-216BA857DED3}" dt="2022-12-06T14:37:00.301" v="497"/>
            <ac:spMkLst>
              <pc:docMk/>
              <pc:sldMasterMk cId="1286234777" sldId="2147483677"/>
              <pc:sldLayoutMk cId="2562565330" sldId="2147483678"/>
              <ac:spMk id="8" creationId="{F8E21952-DBE2-4F74-8A48-96F957E6637F}"/>
            </ac:spMkLst>
          </pc:spChg>
        </pc:sldLayoutChg>
        <pc:sldLayoutChg chg="addSp">
          <pc:chgData name="Ayesha Hameed" userId="9b796143-10f7-4c64-a721-31f5e5b331b6" providerId="ADAL" clId="{A5EFC1F3-6AB1-470F-A818-216BA857DED3}" dt="2022-12-06T14:37:00.301" v="497"/>
          <pc:sldLayoutMkLst>
            <pc:docMk/>
            <pc:sldMasterMk cId="1286234777" sldId="2147483677"/>
            <pc:sldLayoutMk cId="2693316420" sldId="2147483680"/>
          </pc:sldLayoutMkLst>
          <pc:spChg chg="add">
            <ac:chgData name="Ayesha Hameed" userId="9b796143-10f7-4c64-a721-31f5e5b331b6" providerId="ADAL" clId="{A5EFC1F3-6AB1-470F-A818-216BA857DED3}" dt="2022-12-06T14:37:00.301" v="497"/>
            <ac:spMkLst>
              <pc:docMk/>
              <pc:sldMasterMk cId="1286234777" sldId="2147483677"/>
              <pc:sldLayoutMk cId="2693316420" sldId="2147483680"/>
              <ac:spMk id="7" creationId="{B9C16AA3-C9F9-4D65-90F7-076CF429C1DD}"/>
            </ac:spMkLst>
          </pc:spChg>
          <pc:spChg chg="add">
            <ac:chgData name="Ayesha Hameed" userId="9b796143-10f7-4c64-a721-31f5e5b331b6" providerId="ADAL" clId="{A5EFC1F3-6AB1-470F-A818-216BA857DED3}" dt="2022-12-06T14:37:00.301" v="497"/>
            <ac:spMkLst>
              <pc:docMk/>
              <pc:sldMasterMk cId="1286234777" sldId="2147483677"/>
              <pc:sldLayoutMk cId="2693316420" sldId="2147483680"/>
              <ac:spMk id="8" creationId="{A21082F8-9EBB-4105-A0BE-5989F04BE1FA}"/>
            </ac:spMkLst>
          </pc:spChg>
          <pc:spChg chg="add">
            <ac:chgData name="Ayesha Hameed" userId="9b796143-10f7-4c64-a721-31f5e5b331b6" providerId="ADAL" clId="{A5EFC1F3-6AB1-470F-A818-216BA857DED3}" dt="2022-12-06T14:37:00.301" v="497"/>
            <ac:spMkLst>
              <pc:docMk/>
              <pc:sldMasterMk cId="1286234777" sldId="2147483677"/>
              <pc:sldLayoutMk cId="2693316420" sldId="2147483680"/>
              <ac:spMk id="9" creationId="{1C8C1DF3-2DE9-40D7-85BA-923127C6AFE7}"/>
            </ac:spMkLst>
          </pc:spChg>
          <pc:spChg chg="add">
            <ac:chgData name="Ayesha Hameed" userId="9b796143-10f7-4c64-a721-31f5e5b331b6" providerId="ADAL" clId="{A5EFC1F3-6AB1-470F-A818-216BA857DED3}" dt="2022-12-06T14:37:00.301" v="497"/>
            <ac:spMkLst>
              <pc:docMk/>
              <pc:sldMasterMk cId="1286234777" sldId="2147483677"/>
              <pc:sldLayoutMk cId="2693316420" sldId="2147483680"/>
              <ac:spMk id="10" creationId="{02648B3B-0175-43E7-8599-4C02AC29B5BD}"/>
            </ac:spMkLst>
          </pc:spChg>
          <pc:spChg chg="add">
            <ac:chgData name="Ayesha Hameed" userId="9b796143-10f7-4c64-a721-31f5e5b331b6" providerId="ADAL" clId="{A5EFC1F3-6AB1-470F-A818-216BA857DED3}" dt="2022-12-06T14:37:00.301" v="497"/>
            <ac:spMkLst>
              <pc:docMk/>
              <pc:sldMasterMk cId="1286234777" sldId="2147483677"/>
              <pc:sldLayoutMk cId="2693316420" sldId="2147483680"/>
              <ac:spMk id="11" creationId="{C7FC96C3-E1FA-48C0-A0D0-69DE4CD800AA}"/>
            </ac:spMkLst>
          </pc:spChg>
          <pc:spChg chg="add">
            <ac:chgData name="Ayesha Hameed" userId="9b796143-10f7-4c64-a721-31f5e5b331b6" providerId="ADAL" clId="{A5EFC1F3-6AB1-470F-A818-216BA857DED3}" dt="2022-12-06T14:37:00.301" v="497"/>
            <ac:spMkLst>
              <pc:docMk/>
              <pc:sldMasterMk cId="1286234777" sldId="2147483677"/>
              <pc:sldLayoutMk cId="2693316420" sldId="2147483680"/>
              <ac:spMk id="12" creationId="{D8C9FE8D-2331-4045-A87E-013E747FD7BD}"/>
            </ac:spMkLst>
          </pc:spChg>
        </pc:sldLayoutChg>
        <pc:sldLayoutChg chg="addSp">
          <pc:chgData name="Ayesha Hameed" userId="9b796143-10f7-4c64-a721-31f5e5b331b6" providerId="ADAL" clId="{A5EFC1F3-6AB1-470F-A818-216BA857DED3}" dt="2022-12-06T14:37:00.301" v="497"/>
          <pc:sldLayoutMkLst>
            <pc:docMk/>
            <pc:sldMasterMk cId="1286234777" sldId="2147483677"/>
            <pc:sldLayoutMk cId="3752318910" sldId="2147483682"/>
          </pc:sldLayoutMkLst>
          <pc:spChg chg="add">
            <ac:chgData name="Ayesha Hameed" userId="9b796143-10f7-4c64-a721-31f5e5b331b6" providerId="ADAL" clId="{A5EFC1F3-6AB1-470F-A818-216BA857DED3}" dt="2022-12-06T14:37:00.301" v="497"/>
            <ac:spMkLst>
              <pc:docMk/>
              <pc:sldMasterMk cId="1286234777" sldId="2147483677"/>
              <pc:sldLayoutMk cId="3752318910" sldId="2147483682"/>
              <ac:spMk id="10" creationId="{6ACA402B-69B4-451C-9DA2-5FF879372926}"/>
            </ac:spMkLst>
          </pc:spChg>
          <pc:spChg chg="add">
            <ac:chgData name="Ayesha Hameed" userId="9b796143-10f7-4c64-a721-31f5e5b331b6" providerId="ADAL" clId="{A5EFC1F3-6AB1-470F-A818-216BA857DED3}" dt="2022-12-06T14:37:00.301" v="497"/>
            <ac:spMkLst>
              <pc:docMk/>
              <pc:sldMasterMk cId="1286234777" sldId="2147483677"/>
              <pc:sldLayoutMk cId="3752318910" sldId="2147483682"/>
              <ac:spMk id="12" creationId="{0FC0BDCC-249A-4FD6-8612-F3D13CCA4ED0}"/>
            </ac:spMkLst>
          </pc:spChg>
          <pc:picChg chg="add">
            <ac:chgData name="Ayesha Hameed" userId="9b796143-10f7-4c64-a721-31f5e5b331b6" providerId="ADAL" clId="{A5EFC1F3-6AB1-470F-A818-216BA857DED3}" dt="2022-12-06T14:37:00.301" v="497"/>
            <ac:picMkLst>
              <pc:docMk/>
              <pc:sldMasterMk cId="1286234777" sldId="2147483677"/>
              <pc:sldLayoutMk cId="3752318910" sldId="2147483682"/>
              <ac:picMk id="11" creationId="{5A1BCFAE-D22F-4BF3-B129-48EF674264D5}"/>
            </ac:picMkLst>
          </pc:picChg>
          <pc:picChg chg="add">
            <ac:chgData name="Ayesha Hameed" userId="9b796143-10f7-4c64-a721-31f5e5b331b6" providerId="ADAL" clId="{A5EFC1F3-6AB1-470F-A818-216BA857DED3}" dt="2022-12-06T14:37:00.301" v="497"/>
            <ac:picMkLst>
              <pc:docMk/>
              <pc:sldMasterMk cId="1286234777" sldId="2147483677"/>
              <pc:sldLayoutMk cId="3752318910" sldId="2147483682"/>
              <ac:picMk id="13" creationId="{4D5306DA-ABEB-457B-8CC8-A60A9BA0F536}"/>
            </ac:picMkLst>
          </pc:picChg>
        </pc:sldLayoutChg>
        <pc:sldLayoutChg chg="addSp">
          <pc:chgData name="Ayesha Hameed" userId="9b796143-10f7-4c64-a721-31f5e5b331b6" providerId="ADAL" clId="{A5EFC1F3-6AB1-470F-A818-216BA857DED3}" dt="2022-12-06T14:37:00.301" v="497"/>
          <pc:sldLayoutMkLst>
            <pc:docMk/>
            <pc:sldMasterMk cId="1286234777" sldId="2147483677"/>
            <pc:sldLayoutMk cId="1489467924" sldId="2147483683"/>
          </pc:sldLayoutMkLst>
          <pc:spChg chg="add">
            <ac:chgData name="Ayesha Hameed" userId="9b796143-10f7-4c64-a721-31f5e5b331b6" providerId="ADAL" clId="{A5EFC1F3-6AB1-470F-A818-216BA857DED3}" dt="2022-12-06T14:37:00.301" v="497"/>
            <ac:spMkLst>
              <pc:docMk/>
              <pc:sldMasterMk cId="1286234777" sldId="2147483677"/>
              <pc:sldLayoutMk cId="1489467924" sldId="2147483683"/>
              <ac:spMk id="6" creationId="{C0433521-C126-4689-B883-A16F930C1B6D}"/>
            </ac:spMkLst>
          </pc:spChg>
          <pc:spChg chg="add">
            <ac:chgData name="Ayesha Hameed" userId="9b796143-10f7-4c64-a721-31f5e5b331b6" providerId="ADAL" clId="{A5EFC1F3-6AB1-470F-A818-216BA857DED3}" dt="2022-12-06T14:37:00.301" v="497"/>
            <ac:spMkLst>
              <pc:docMk/>
              <pc:sldMasterMk cId="1286234777" sldId="2147483677"/>
              <pc:sldLayoutMk cId="1489467924" sldId="2147483683"/>
              <ac:spMk id="7" creationId="{19770BAC-FDA6-499C-8EFB-875BB0DCF31B}"/>
            </ac:spMkLst>
          </pc:spChg>
        </pc:sldLayoutChg>
        <pc:sldLayoutChg chg="addSp">
          <pc:chgData name="Ayesha Hameed" userId="9b796143-10f7-4c64-a721-31f5e5b331b6" providerId="ADAL" clId="{A5EFC1F3-6AB1-470F-A818-216BA857DED3}" dt="2022-12-06T14:37:00.301" v="497"/>
          <pc:sldLayoutMkLst>
            <pc:docMk/>
            <pc:sldMasterMk cId="1286234777" sldId="2147483677"/>
            <pc:sldLayoutMk cId="2627574770" sldId="2147483684"/>
          </pc:sldLayoutMkLst>
          <pc:spChg chg="add">
            <ac:chgData name="Ayesha Hameed" userId="9b796143-10f7-4c64-a721-31f5e5b331b6" providerId="ADAL" clId="{A5EFC1F3-6AB1-470F-A818-216BA857DED3}" dt="2022-12-06T14:37:00.301" v="497"/>
            <ac:spMkLst>
              <pc:docMk/>
              <pc:sldMasterMk cId="1286234777" sldId="2147483677"/>
              <pc:sldLayoutMk cId="2627574770" sldId="2147483684"/>
              <ac:spMk id="5" creationId="{1DAC92B1-689A-4444-8164-6A39DA668E8F}"/>
            </ac:spMkLst>
          </pc:spChg>
          <pc:spChg chg="add">
            <ac:chgData name="Ayesha Hameed" userId="9b796143-10f7-4c64-a721-31f5e5b331b6" providerId="ADAL" clId="{A5EFC1F3-6AB1-470F-A818-216BA857DED3}" dt="2022-12-06T14:37:00.301" v="497"/>
            <ac:spMkLst>
              <pc:docMk/>
              <pc:sldMasterMk cId="1286234777" sldId="2147483677"/>
              <pc:sldLayoutMk cId="2627574770" sldId="2147483684"/>
              <ac:spMk id="6" creationId="{88A8722E-A4FE-427C-98C9-A26B86156CEE}"/>
            </ac:spMkLst>
          </pc:spChg>
        </pc:sldLayoutChg>
        <pc:sldLayoutChg chg="addSp">
          <pc:chgData name="Ayesha Hameed" userId="9b796143-10f7-4c64-a721-31f5e5b331b6" providerId="ADAL" clId="{A5EFC1F3-6AB1-470F-A818-216BA857DED3}" dt="2022-12-06T14:37:00.301" v="497"/>
          <pc:sldLayoutMkLst>
            <pc:docMk/>
            <pc:sldMasterMk cId="1286234777" sldId="2147483677"/>
            <pc:sldLayoutMk cId="541473308" sldId="2147483685"/>
          </pc:sldLayoutMkLst>
          <pc:spChg chg="add">
            <ac:chgData name="Ayesha Hameed" userId="9b796143-10f7-4c64-a721-31f5e5b331b6" providerId="ADAL" clId="{A5EFC1F3-6AB1-470F-A818-216BA857DED3}" dt="2022-12-06T14:37:00.301" v="497"/>
            <ac:spMkLst>
              <pc:docMk/>
              <pc:sldMasterMk cId="1286234777" sldId="2147483677"/>
              <pc:sldLayoutMk cId="541473308" sldId="2147483685"/>
              <ac:spMk id="8" creationId="{A36679F5-C67E-470D-81C9-EACAD56B82D6}"/>
            </ac:spMkLst>
          </pc:spChg>
        </pc:sldLayoutChg>
        <pc:sldLayoutChg chg="addSp">
          <pc:chgData name="Ayesha Hameed" userId="9b796143-10f7-4c64-a721-31f5e5b331b6" providerId="ADAL" clId="{A5EFC1F3-6AB1-470F-A818-216BA857DED3}" dt="2022-12-06T14:37:00.301" v="497"/>
          <pc:sldLayoutMkLst>
            <pc:docMk/>
            <pc:sldMasterMk cId="1286234777" sldId="2147483677"/>
            <pc:sldLayoutMk cId="1699781693" sldId="2147483686"/>
          </pc:sldLayoutMkLst>
          <pc:spChg chg="add">
            <ac:chgData name="Ayesha Hameed" userId="9b796143-10f7-4c64-a721-31f5e5b331b6" providerId="ADAL" clId="{A5EFC1F3-6AB1-470F-A818-216BA857DED3}" dt="2022-12-06T14:37:00.301" v="497"/>
            <ac:spMkLst>
              <pc:docMk/>
              <pc:sldMasterMk cId="1286234777" sldId="2147483677"/>
              <pc:sldLayoutMk cId="1699781693" sldId="2147483686"/>
              <ac:spMk id="8" creationId="{B978686C-EFD9-420F-883B-7EEE674C11B2}"/>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6FE611-7A85-4B14-8CE5-8AB50D0998D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2E1D2D2-8FDF-42E4-8CB5-63D812935F7A}">
      <dgm:prSet/>
      <dgm:spPr>
        <a:solidFill>
          <a:schemeClr val="bg2"/>
        </a:solidFill>
      </dgm:spPr>
      <dgm:t>
        <a:bodyPr/>
        <a:lstStyle/>
        <a:p>
          <a:r>
            <a:rPr lang="en-GB" b="1" dirty="0">
              <a:solidFill>
                <a:srgbClr val="202C8F"/>
              </a:solidFill>
              <a:latin typeface="Arial" panose="020B0604020202020204" pitchFamily="34" charset="0"/>
              <a:cs typeface="Arial" panose="020B0604020202020204" pitchFamily="34" charset="0"/>
            </a:rPr>
            <a:t>In 2017, the GLA piloted a new way of collecting community-led insight, via a peer research model to address limited or no engagement with communities whose voice and influence over public policy had been historically underrepresented. </a:t>
          </a:r>
          <a:endParaRPr lang="en-US" b="1" dirty="0">
            <a:solidFill>
              <a:srgbClr val="202C8F"/>
            </a:solidFill>
            <a:latin typeface="Arial" panose="020B0604020202020204" pitchFamily="34" charset="0"/>
            <a:cs typeface="Arial" panose="020B0604020202020204" pitchFamily="34" charset="0"/>
          </a:endParaRPr>
        </a:p>
      </dgm:t>
    </dgm:pt>
    <dgm:pt modelId="{F513F122-6E2E-45CE-B00B-43121DEA5735}" type="parTrans" cxnId="{834B1617-C3DA-4D5A-8752-10214C966445}">
      <dgm:prSet/>
      <dgm:spPr/>
      <dgm:t>
        <a:bodyPr/>
        <a:lstStyle/>
        <a:p>
          <a:endParaRPr lang="en-US"/>
        </a:p>
      </dgm:t>
    </dgm:pt>
    <dgm:pt modelId="{AF20017C-F675-48AB-B316-EE57CC53B012}" type="sibTrans" cxnId="{834B1617-C3DA-4D5A-8752-10214C966445}">
      <dgm:prSet/>
      <dgm:spPr/>
      <dgm:t>
        <a:bodyPr/>
        <a:lstStyle/>
        <a:p>
          <a:endParaRPr lang="en-US"/>
        </a:p>
      </dgm:t>
    </dgm:pt>
    <dgm:pt modelId="{2D79ED88-B0B8-48C2-979E-4BB178EA836B}">
      <dgm:prSet/>
      <dgm:spPr/>
      <dgm:t>
        <a:bodyPr/>
        <a:lstStyle/>
        <a:p>
          <a:r>
            <a:rPr lang="en-GB" b="1" dirty="0">
              <a:solidFill>
                <a:srgbClr val="202C8F"/>
              </a:solidFill>
              <a:latin typeface="Arial" panose="020B0604020202020204" pitchFamily="34" charset="0"/>
              <a:cs typeface="Arial" panose="020B0604020202020204" pitchFamily="34" charset="0"/>
            </a:rPr>
            <a:t>Worked with 17 small, grassroots organisations between 2017-2020</a:t>
          </a:r>
          <a:endParaRPr lang="en-US" b="1" dirty="0">
            <a:solidFill>
              <a:srgbClr val="202C8F"/>
            </a:solidFill>
            <a:latin typeface="Arial" panose="020B0604020202020204" pitchFamily="34" charset="0"/>
            <a:cs typeface="Arial" panose="020B0604020202020204" pitchFamily="34" charset="0"/>
          </a:endParaRPr>
        </a:p>
      </dgm:t>
    </dgm:pt>
    <dgm:pt modelId="{3ADEA1FF-FDB5-4C71-AEDA-0370977814DD}" type="parTrans" cxnId="{E99CF346-9662-46E2-9CC4-C6B61F7E32DA}">
      <dgm:prSet/>
      <dgm:spPr/>
      <dgm:t>
        <a:bodyPr/>
        <a:lstStyle/>
        <a:p>
          <a:endParaRPr lang="en-US"/>
        </a:p>
      </dgm:t>
    </dgm:pt>
    <dgm:pt modelId="{0E36C454-D23A-49E8-B964-73882EDB6759}" type="sibTrans" cxnId="{E99CF346-9662-46E2-9CC4-C6B61F7E32DA}">
      <dgm:prSet/>
      <dgm:spPr/>
      <dgm:t>
        <a:bodyPr/>
        <a:lstStyle/>
        <a:p>
          <a:endParaRPr lang="en-US"/>
        </a:p>
      </dgm:t>
    </dgm:pt>
    <dgm:pt modelId="{2A6F3F5C-EF1D-4B0E-933A-A88887E8D9DB}">
      <dgm:prSet/>
      <dgm:spPr>
        <a:solidFill>
          <a:schemeClr val="bg2"/>
        </a:solidFill>
      </dgm:spPr>
      <dgm:t>
        <a:bodyPr/>
        <a:lstStyle/>
        <a:p>
          <a:r>
            <a:rPr lang="en-GB" b="1" dirty="0">
              <a:solidFill>
                <a:srgbClr val="202C8F"/>
              </a:solidFill>
              <a:latin typeface="Arial" panose="020B0604020202020204" pitchFamily="34" charset="0"/>
              <a:cs typeface="Arial" panose="020B0604020202020204" pitchFamily="34" charset="0"/>
            </a:rPr>
            <a:t>Grant funding and wrap-around support. </a:t>
          </a:r>
          <a:endParaRPr lang="en-US" b="1" dirty="0">
            <a:solidFill>
              <a:srgbClr val="202C8F"/>
            </a:solidFill>
            <a:latin typeface="Arial" panose="020B0604020202020204" pitchFamily="34" charset="0"/>
            <a:cs typeface="Arial" panose="020B0604020202020204" pitchFamily="34" charset="0"/>
          </a:endParaRPr>
        </a:p>
      </dgm:t>
    </dgm:pt>
    <dgm:pt modelId="{AED5A91E-ACFA-43D4-AA17-78E7652CCE64}" type="parTrans" cxnId="{9C07DE71-61F8-45B4-93DA-71A0A8590B7B}">
      <dgm:prSet/>
      <dgm:spPr/>
      <dgm:t>
        <a:bodyPr/>
        <a:lstStyle/>
        <a:p>
          <a:endParaRPr lang="en-US"/>
        </a:p>
      </dgm:t>
    </dgm:pt>
    <dgm:pt modelId="{65BEEC02-6A54-45EC-A0BF-C5221A1E4E6F}" type="sibTrans" cxnId="{9C07DE71-61F8-45B4-93DA-71A0A8590B7B}">
      <dgm:prSet/>
      <dgm:spPr/>
      <dgm:t>
        <a:bodyPr/>
        <a:lstStyle/>
        <a:p>
          <a:endParaRPr lang="en-US"/>
        </a:p>
      </dgm:t>
    </dgm:pt>
    <dgm:pt modelId="{3F477C95-BE36-4D57-9C1D-8B8202EDE78E}">
      <dgm:prSet/>
      <dgm:spPr/>
      <dgm:t>
        <a:bodyPr/>
        <a:lstStyle/>
        <a:p>
          <a:r>
            <a:rPr lang="en-GB" b="1" dirty="0">
              <a:solidFill>
                <a:srgbClr val="202C8F"/>
              </a:solidFill>
              <a:latin typeface="Arial" panose="020B0604020202020204" pitchFamily="34" charset="0"/>
              <a:cs typeface="Arial" panose="020B0604020202020204" pitchFamily="34" charset="0"/>
            </a:rPr>
            <a:t>Focused on engaging communities who were furthest removed from policy making spaces – based on data we had on participation. </a:t>
          </a:r>
          <a:endParaRPr lang="en-US" b="1" dirty="0">
            <a:solidFill>
              <a:srgbClr val="202C8F"/>
            </a:solidFill>
            <a:latin typeface="Arial" panose="020B0604020202020204" pitchFamily="34" charset="0"/>
            <a:cs typeface="Arial" panose="020B0604020202020204" pitchFamily="34" charset="0"/>
          </a:endParaRPr>
        </a:p>
      </dgm:t>
    </dgm:pt>
    <dgm:pt modelId="{0EE17585-FBAB-4C3B-AA5D-A29AD0CA9697}" type="parTrans" cxnId="{703083D2-7690-44E2-BCE5-BA8A0A4B2C22}">
      <dgm:prSet/>
      <dgm:spPr/>
      <dgm:t>
        <a:bodyPr/>
        <a:lstStyle/>
        <a:p>
          <a:endParaRPr lang="en-US"/>
        </a:p>
      </dgm:t>
    </dgm:pt>
    <dgm:pt modelId="{5B926DC0-DE81-4B81-9C6B-4F6427F02178}" type="sibTrans" cxnId="{703083D2-7690-44E2-BCE5-BA8A0A4B2C22}">
      <dgm:prSet/>
      <dgm:spPr/>
      <dgm:t>
        <a:bodyPr/>
        <a:lstStyle/>
        <a:p>
          <a:endParaRPr lang="en-US"/>
        </a:p>
      </dgm:t>
    </dgm:pt>
    <dgm:pt modelId="{FC875EB2-B968-46E6-AFF2-4E3E5EE3F2E5}">
      <dgm:prSet/>
      <dgm:spPr>
        <a:solidFill>
          <a:schemeClr val="bg2"/>
        </a:solidFill>
      </dgm:spPr>
      <dgm:t>
        <a:bodyPr/>
        <a:lstStyle/>
        <a:p>
          <a:r>
            <a:rPr lang="en-GB" b="1" dirty="0">
              <a:solidFill>
                <a:srgbClr val="202C8F"/>
              </a:solidFill>
              <a:latin typeface="Arial" panose="020B0604020202020204" pitchFamily="34" charset="0"/>
              <a:cs typeface="Arial" panose="020B0604020202020204" pitchFamily="34" charset="0"/>
            </a:rPr>
            <a:t>‘What will the Mayor do about it?’ to ‘What can we do about it together?’ </a:t>
          </a:r>
          <a:endParaRPr lang="en-US" b="1" dirty="0">
            <a:solidFill>
              <a:srgbClr val="202C8F"/>
            </a:solidFill>
            <a:latin typeface="Arial" panose="020B0604020202020204" pitchFamily="34" charset="0"/>
            <a:cs typeface="Arial" panose="020B0604020202020204" pitchFamily="34" charset="0"/>
          </a:endParaRPr>
        </a:p>
      </dgm:t>
    </dgm:pt>
    <dgm:pt modelId="{454C8FEF-6FA3-4C64-8E50-001724D4C046}" type="parTrans" cxnId="{E0E7625D-9C09-4D04-9E53-20399D2D1DA9}">
      <dgm:prSet/>
      <dgm:spPr/>
      <dgm:t>
        <a:bodyPr/>
        <a:lstStyle/>
        <a:p>
          <a:endParaRPr lang="en-US"/>
        </a:p>
      </dgm:t>
    </dgm:pt>
    <dgm:pt modelId="{0382A7A3-C1C8-44B1-9F9B-E1B9611907DC}" type="sibTrans" cxnId="{E0E7625D-9C09-4D04-9E53-20399D2D1DA9}">
      <dgm:prSet/>
      <dgm:spPr/>
      <dgm:t>
        <a:bodyPr/>
        <a:lstStyle/>
        <a:p>
          <a:endParaRPr lang="en-US"/>
        </a:p>
      </dgm:t>
    </dgm:pt>
    <dgm:pt modelId="{DF44562C-4821-4F58-A226-144224FD929F}" type="pres">
      <dgm:prSet presAssocID="{986FE611-7A85-4B14-8CE5-8AB50D0998DC}" presName="linear" presStyleCnt="0">
        <dgm:presLayoutVars>
          <dgm:animLvl val="lvl"/>
          <dgm:resizeHandles val="exact"/>
        </dgm:presLayoutVars>
      </dgm:prSet>
      <dgm:spPr/>
    </dgm:pt>
    <dgm:pt modelId="{17AF70A9-4D3E-4457-8C83-6651A26524C7}" type="pres">
      <dgm:prSet presAssocID="{82E1D2D2-8FDF-42E4-8CB5-63D812935F7A}" presName="parentText" presStyleLbl="node1" presStyleIdx="0" presStyleCnt="5" custLinFactNeighborY="28222">
        <dgm:presLayoutVars>
          <dgm:chMax val="0"/>
          <dgm:bulletEnabled val="1"/>
        </dgm:presLayoutVars>
      </dgm:prSet>
      <dgm:spPr/>
    </dgm:pt>
    <dgm:pt modelId="{7C9CFFD9-C951-431E-A818-7A8FA752169C}" type="pres">
      <dgm:prSet presAssocID="{AF20017C-F675-48AB-B316-EE57CC53B012}" presName="spacer" presStyleCnt="0"/>
      <dgm:spPr/>
    </dgm:pt>
    <dgm:pt modelId="{749F3691-064D-4672-8CE8-D71B714F170B}" type="pres">
      <dgm:prSet presAssocID="{2D79ED88-B0B8-48C2-979E-4BB178EA836B}" presName="parentText" presStyleLbl="node1" presStyleIdx="1" presStyleCnt="5">
        <dgm:presLayoutVars>
          <dgm:chMax val="0"/>
          <dgm:bulletEnabled val="1"/>
        </dgm:presLayoutVars>
      </dgm:prSet>
      <dgm:spPr/>
    </dgm:pt>
    <dgm:pt modelId="{42DA8981-443B-4869-A4CA-B46A93065945}" type="pres">
      <dgm:prSet presAssocID="{0E36C454-D23A-49E8-B964-73882EDB6759}" presName="spacer" presStyleCnt="0"/>
      <dgm:spPr/>
    </dgm:pt>
    <dgm:pt modelId="{B1213DF3-474E-4578-B811-B221BF3C5AE5}" type="pres">
      <dgm:prSet presAssocID="{2A6F3F5C-EF1D-4B0E-933A-A88887E8D9DB}" presName="parentText" presStyleLbl="node1" presStyleIdx="2" presStyleCnt="5" custLinFactNeighborX="-4884" custLinFactNeighborY="90714">
        <dgm:presLayoutVars>
          <dgm:chMax val="0"/>
          <dgm:bulletEnabled val="1"/>
        </dgm:presLayoutVars>
      </dgm:prSet>
      <dgm:spPr/>
    </dgm:pt>
    <dgm:pt modelId="{2D402DCC-31FA-4DA4-A117-96BF73F699F1}" type="pres">
      <dgm:prSet presAssocID="{65BEEC02-6A54-45EC-A0BF-C5221A1E4E6F}" presName="spacer" presStyleCnt="0"/>
      <dgm:spPr/>
    </dgm:pt>
    <dgm:pt modelId="{8909977E-A410-4408-9C87-B9B26B5DBB9C}" type="pres">
      <dgm:prSet presAssocID="{3F477C95-BE36-4D57-9C1D-8B8202EDE78E}" presName="parentText" presStyleLbl="node1" presStyleIdx="3" presStyleCnt="5" custLinFactNeighborX="5072" custLinFactNeighborY="60476">
        <dgm:presLayoutVars>
          <dgm:chMax val="0"/>
          <dgm:bulletEnabled val="1"/>
        </dgm:presLayoutVars>
      </dgm:prSet>
      <dgm:spPr/>
    </dgm:pt>
    <dgm:pt modelId="{A395CC87-6DB0-414C-8BC7-A2EEFA55C2F1}" type="pres">
      <dgm:prSet presAssocID="{5B926DC0-DE81-4B81-9C6B-4F6427F02178}" presName="spacer" presStyleCnt="0"/>
      <dgm:spPr/>
    </dgm:pt>
    <dgm:pt modelId="{AADD6E2A-C702-4E51-B888-F32101E6DFA6}" type="pres">
      <dgm:prSet presAssocID="{FC875EB2-B968-46E6-AFF2-4E3E5EE3F2E5}" presName="parentText" presStyleLbl="node1" presStyleIdx="4" presStyleCnt="5">
        <dgm:presLayoutVars>
          <dgm:chMax val="0"/>
          <dgm:bulletEnabled val="1"/>
        </dgm:presLayoutVars>
      </dgm:prSet>
      <dgm:spPr/>
    </dgm:pt>
  </dgm:ptLst>
  <dgm:cxnLst>
    <dgm:cxn modelId="{5C063F0E-41BD-4444-ADBD-3D6227F54A3C}" type="presOf" srcId="{2A6F3F5C-EF1D-4B0E-933A-A88887E8D9DB}" destId="{B1213DF3-474E-4578-B811-B221BF3C5AE5}" srcOrd="0" destOrd="0" presId="urn:microsoft.com/office/officeart/2005/8/layout/vList2"/>
    <dgm:cxn modelId="{834B1617-C3DA-4D5A-8752-10214C966445}" srcId="{986FE611-7A85-4B14-8CE5-8AB50D0998DC}" destId="{82E1D2D2-8FDF-42E4-8CB5-63D812935F7A}" srcOrd="0" destOrd="0" parTransId="{F513F122-6E2E-45CE-B00B-43121DEA5735}" sibTransId="{AF20017C-F675-48AB-B316-EE57CC53B012}"/>
    <dgm:cxn modelId="{8A3ED83C-D491-4631-A756-185C12137FEA}" type="presOf" srcId="{986FE611-7A85-4B14-8CE5-8AB50D0998DC}" destId="{DF44562C-4821-4F58-A226-144224FD929F}" srcOrd="0" destOrd="0" presId="urn:microsoft.com/office/officeart/2005/8/layout/vList2"/>
    <dgm:cxn modelId="{E0E7625D-9C09-4D04-9E53-20399D2D1DA9}" srcId="{986FE611-7A85-4B14-8CE5-8AB50D0998DC}" destId="{FC875EB2-B968-46E6-AFF2-4E3E5EE3F2E5}" srcOrd="4" destOrd="0" parTransId="{454C8FEF-6FA3-4C64-8E50-001724D4C046}" sibTransId="{0382A7A3-C1C8-44B1-9F9B-E1B9611907DC}"/>
    <dgm:cxn modelId="{E99CF346-9662-46E2-9CC4-C6B61F7E32DA}" srcId="{986FE611-7A85-4B14-8CE5-8AB50D0998DC}" destId="{2D79ED88-B0B8-48C2-979E-4BB178EA836B}" srcOrd="1" destOrd="0" parTransId="{3ADEA1FF-FDB5-4C71-AEDA-0370977814DD}" sibTransId="{0E36C454-D23A-49E8-B964-73882EDB6759}"/>
    <dgm:cxn modelId="{9C07DE71-61F8-45B4-93DA-71A0A8590B7B}" srcId="{986FE611-7A85-4B14-8CE5-8AB50D0998DC}" destId="{2A6F3F5C-EF1D-4B0E-933A-A88887E8D9DB}" srcOrd="2" destOrd="0" parTransId="{AED5A91E-ACFA-43D4-AA17-78E7652CCE64}" sibTransId="{65BEEC02-6A54-45EC-A0BF-C5221A1E4E6F}"/>
    <dgm:cxn modelId="{B144F197-C2F1-46E5-BCA9-174D0C6DB7CE}" type="presOf" srcId="{FC875EB2-B968-46E6-AFF2-4E3E5EE3F2E5}" destId="{AADD6E2A-C702-4E51-B888-F32101E6DFA6}" srcOrd="0" destOrd="0" presId="urn:microsoft.com/office/officeart/2005/8/layout/vList2"/>
    <dgm:cxn modelId="{24A7F2B0-F051-45BA-9196-10A4E2457DEB}" type="presOf" srcId="{3F477C95-BE36-4D57-9C1D-8B8202EDE78E}" destId="{8909977E-A410-4408-9C87-B9B26B5DBB9C}" srcOrd="0" destOrd="0" presId="urn:microsoft.com/office/officeart/2005/8/layout/vList2"/>
    <dgm:cxn modelId="{BB9BD0BC-764B-46E8-A81E-46C436DEB93F}" type="presOf" srcId="{2D79ED88-B0B8-48C2-979E-4BB178EA836B}" destId="{749F3691-064D-4672-8CE8-D71B714F170B}" srcOrd="0" destOrd="0" presId="urn:microsoft.com/office/officeart/2005/8/layout/vList2"/>
    <dgm:cxn modelId="{E67632CE-0B07-4D9A-89EA-ACE7FB4503D4}" type="presOf" srcId="{82E1D2D2-8FDF-42E4-8CB5-63D812935F7A}" destId="{17AF70A9-4D3E-4457-8C83-6651A26524C7}" srcOrd="0" destOrd="0" presId="urn:microsoft.com/office/officeart/2005/8/layout/vList2"/>
    <dgm:cxn modelId="{703083D2-7690-44E2-BCE5-BA8A0A4B2C22}" srcId="{986FE611-7A85-4B14-8CE5-8AB50D0998DC}" destId="{3F477C95-BE36-4D57-9C1D-8B8202EDE78E}" srcOrd="3" destOrd="0" parTransId="{0EE17585-FBAB-4C3B-AA5D-A29AD0CA9697}" sibTransId="{5B926DC0-DE81-4B81-9C6B-4F6427F02178}"/>
    <dgm:cxn modelId="{51707059-BD32-4C05-A1AA-A18238F18B27}" type="presParOf" srcId="{DF44562C-4821-4F58-A226-144224FD929F}" destId="{17AF70A9-4D3E-4457-8C83-6651A26524C7}" srcOrd="0" destOrd="0" presId="urn:microsoft.com/office/officeart/2005/8/layout/vList2"/>
    <dgm:cxn modelId="{BAE8309C-95E0-4DFB-A208-72EA9A9C8F8D}" type="presParOf" srcId="{DF44562C-4821-4F58-A226-144224FD929F}" destId="{7C9CFFD9-C951-431E-A818-7A8FA752169C}" srcOrd="1" destOrd="0" presId="urn:microsoft.com/office/officeart/2005/8/layout/vList2"/>
    <dgm:cxn modelId="{45F89FA8-25FC-4168-A078-95D732AD78ED}" type="presParOf" srcId="{DF44562C-4821-4F58-A226-144224FD929F}" destId="{749F3691-064D-4672-8CE8-D71B714F170B}" srcOrd="2" destOrd="0" presId="urn:microsoft.com/office/officeart/2005/8/layout/vList2"/>
    <dgm:cxn modelId="{8772824E-6B46-4C37-9C26-27AE97597745}" type="presParOf" srcId="{DF44562C-4821-4F58-A226-144224FD929F}" destId="{42DA8981-443B-4869-A4CA-B46A93065945}" srcOrd="3" destOrd="0" presId="urn:microsoft.com/office/officeart/2005/8/layout/vList2"/>
    <dgm:cxn modelId="{DDCD26A3-0108-488C-8048-2CDA75992503}" type="presParOf" srcId="{DF44562C-4821-4F58-A226-144224FD929F}" destId="{B1213DF3-474E-4578-B811-B221BF3C5AE5}" srcOrd="4" destOrd="0" presId="urn:microsoft.com/office/officeart/2005/8/layout/vList2"/>
    <dgm:cxn modelId="{F91BD147-FBE1-43D6-A2B5-FB40CD854FF0}" type="presParOf" srcId="{DF44562C-4821-4F58-A226-144224FD929F}" destId="{2D402DCC-31FA-4DA4-A117-96BF73F699F1}" srcOrd="5" destOrd="0" presId="urn:microsoft.com/office/officeart/2005/8/layout/vList2"/>
    <dgm:cxn modelId="{9571F3D8-F509-4030-94B7-56A1E6901956}" type="presParOf" srcId="{DF44562C-4821-4F58-A226-144224FD929F}" destId="{8909977E-A410-4408-9C87-B9B26B5DBB9C}" srcOrd="6" destOrd="0" presId="urn:microsoft.com/office/officeart/2005/8/layout/vList2"/>
    <dgm:cxn modelId="{9AD2F3BD-65BB-47B1-BEEC-539A9EE2E8C5}" type="presParOf" srcId="{DF44562C-4821-4F58-A226-144224FD929F}" destId="{A395CC87-6DB0-414C-8BC7-A2EEFA55C2F1}" srcOrd="7" destOrd="0" presId="urn:microsoft.com/office/officeart/2005/8/layout/vList2"/>
    <dgm:cxn modelId="{0B178D43-4E07-4900-9276-66E637CAC69E}" type="presParOf" srcId="{DF44562C-4821-4F58-A226-144224FD929F}" destId="{AADD6E2A-C702-4E51-B888-F32101E6DFA6}"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AF70A9-4D3E-4457-8C83-6651A26524C7}">
      <dsp:nvSpPr>
        <dsp:cNvPr id="0" name=""/>
        <dsp:cNvSpPr/>
      </dsp:nvSpPr>
      <dsp:spPr>
        <a:xfrm>
          <a:off x="0" y="55742"/>
          <a:ext cx="7859117" cy="789750"/>
        </a:xfrm>
        <a:prstGeom prst="round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b="1" kern="1200" dirty="0">
              <a:solidFill>
                <a:srgbClr val="202C8F"/>
              </a:solidFill>
              <a:latin typeface="Arial" panose="020B0604020202020204" pitchFamily="34" charset="0"/>
              <a:cs typeface="Arial" panose="020B0604020202020204" pitchFamily="34" charset="0"/>
            </a:rPr>
            <a:t>In 2017, the GLA piloted a new way of collecting community-led insight, via a peer research model to address limited or no engagement with communities whose voice and influence over public policy had been historically underrepresented. </a:t>
          </a:r>
          <a:endParaRPr lang="en-US" sz="1500" b="1" kern="1200" dirty="0">
            <a:solidFill>
              <a:srgbClr val="202C8F"/>
            </a:solidFill>
            <a:latin typeface="Arial" panose="020B0604020202020204" pitchFamily="34" charset="0"/>
            <a:cs typeface="Arial" panose="020B0604020202020204" pitchFamily="34" charset="0"/>
          </a:endParaRPr>
        </a:p>
      </dsp:txBody>
      <dsp:txXfrm>
        <a:off x="38552" y="94294"/>
        <a:ext cx="7782013" cy="712646"/>
      </dsp:txXfrm>
    </dsp:sp>
    <dsp:sp modelId="{749F3691-064D-4672-8CE8-D71B714F170B}">
      <dsp:nvSpPr>
        <dsp:cNvPr id="0" name=""/>
        <dsp:cNvSpPr/>
      </dsp:nvSpPr>
      <dsp:spPr>
        <a:xfrm>
          <a:off x="0" y="876500"/>
          <a:ext cx="7859117" cy="7897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b="1" kern="1200" dirty="0">
              <a:solidFill>
                <a:srgbClr val="202C8F"/>
              </a:solidFill>
              <a:latin typeface="Arial" panose="020B0604020202020204" pitchFamily="34" charset="0"/>
              <a:cs typeface="Arial" panose="020B0604020202020204" pitchFamily="34" charset="0"/>
            </a:rPr>
            <a:t>Worked with 17 small, grassroots organisations between 2017-2020</a:t>
          </a:r>
          <a:endParaRPr lang="en-US" sz="1500" b="1" kern="1200" dirty="0">
            <a:solidFill>
              <a:srgbClr val="202C8F"/>
            </a:solidFill>
            <a:latin typeface="Arial" panose="020B0604020202020204" pitchFamily="34" charset="0"/>
            <a:cs typeface="Arial" panose="020B0604020202020204" pitchFamily="34" charset="0"/>
          </a:endParaRPr>
        </a:p>
      </dsp:txBody>
      <dsp:txXfrm>
        <a:off x="38552" y="915052"/>
        <a:ext cx="7782013" cy="712646"/>
      </dsp:txXfrm>
    </dsp:sp>
    <dsp:sp modelId="{B1213DF3-474E-4578-B811-B221BF3C5AE5}">
      <dsp:nvSpPr>
        <dsp:cNvPr id="0" name=""/>
        <dsp:cNvSpPr/>
      </dsp:nvSpPr>
      <dsp:spPr>
        <a:xfrm>
          <a:off x="0" y="1748638"/>
          <a:ext cx="7859117" cy="789750"/>
        </a:xfrm>
        <a:prstGeom prst="round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b="1" kern="1200" dirty="0">
              <a:solidFill>
                <a:srgbClr val="202C8F"/>
              </a:solidFill>
              <a:latin typeface="Arial" panose="020B0604020202020204" pitchFamily="34" charset="0"/>
              <a:cs typeface="Arial" panose="020B0604020202020204" pitchFamily="34" charset="0"/>
            </a:rPr>
            <a:t>Grant funding and wrap-around support. </a:t>
          </a:r>
          <a:endParaRPr lang="en-US" sz="1500" b="1" kern="1200" dirty="0">
            <a:solidFill>
              <a:srgbClr val="202C8F"/>
            </a:solidFill>
            <a:latin typeface="Arial" panose="020B0604020202020204" pitchFamily="34" charset="0"/>
            <a:cs typeface="Arial" panose="020B0604020202020204" pitchFamily="34" charset="0"/>
          </a:endParaRPr>
        </a:p>
      </dsp:txBody>
      <dsp:txXfrm>
        <a:off x="38552" y="1787190"/>
        <a:ext cx="7782013" cy="712646"/>
      </dsp:txXfrm>
    </dsp:sp>
    <dsp:sp modelId="{8909977E-A410-4408-9C87-B9B26B5DBB9C}">
      <dsp:nvSpPr>
        <dsp:cNvPr id="0" name=""/>
        <dsp:cNvSpPr/>
      </dsp:nvSpPr>
      <dsp:spPr>
        <a:xfrm>
          <a:off x="0" y="2568526"/>
          <a:ext cx="7859117" cy="7897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b="1" kern="1200" dirty="0">
              <a:solidFill>
                <a:srgbClr val="202C8F"/>
              </a:solidFill>
              <a:latin typeface="Arial" panose="020B0604020202020204" pitchFamily="34" charset="0"/>
              <a:cs typeface="Arial" panose="020B0604020202020204" pitchFamily="34" charset="0"/>
            </a:rPr>
            <a:t>Focused on engaging communities who were furthest removed from policy making spaces – based on data we had on participation. </a:t>
          </a:r>
          <a:endParaRPr lang="en-US" sz="1500" b="1" kern="1200" dirty="0">
            <a:solidFill>
              <a:srgbClr val="202C8F"/>
            </a:solidFill>
            <a:latin typeface="Arial" panose="020B0604020202020204" pitchFamily="34" charset="0"/>
            <a:cs typeface="Arial" panose="020B0604020202020204" pitchFamily="34" charset="0"/>
          </a:endParaRPr>
        </a:p>
      </dsp:txBody>
      <dsp:txXfrm>
        <a:off x="38552" y="2607078"/>
        <a:ext cx="7782013" cy="712646"/>
      </dsp:txXfrm>
    </dsp:sp>
    <dsp:sp modelId="{AADD6E2A-C702-4E51-B888-F32101E6DFA6}">
      <dsp:nvSpPr>
        <dsp:cNvPr id="0" name=""/>
        <dsp:cNvSpPr/>
      </dsp:nvSpPr>
      <dsp:spPr>
        <a:xfrm>
          <a:off x="0" y="3375350"/>
          <a:ext cx="7859117" cy="789750"/>
        </a:xfrm>
        <a:prstGeom prst="round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b="1" kern="1200" dirty="0">
              <a:solidFill>
                <a:srgbClr val="202C8F"/>
              </a:solidFill>
              <a:latin typeface="Arial" panose="020B0604020202020204" pitchFamily="34" charset="0"/>
              <a:cs typeface="Arial" panose="020B0604020202020204" pitchFamily="34" charset="0"/>
            </a:rPr>
            <a:t>‘What will the Mayor do about it?’ to ‘What can we do about it together?’ </a:t>
          </a:r>
          <a:endParaRPr lang="en-US" sz="1500" b="1" kern="1200" dirty="0">
            <a:solidFill>
              <a:srgbClr val="202C8F"/>
            </a:solidFill>
            <a:latin typeface="Arial" panose="020B0604020202020204" pitchFamily="34" charset="0"/>
            <a:cs typeface="Arial" panose="020B0604020202020204" pitchFamily="34" charset="0"/>
          </a:endParaRPr>
        </a:p>
      </dsp:txBody>
      <dsp:txXfrm>
        <a:off x="38552" y="3413902"/>
        <a:ext cx="7782013" cy="71264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866786"/>
      </p:ext>
    </p:extLst>
  </p:cSld>
  <p:clrMap bg1="lt1" tx1="dk1" bg2="lt2" tx2="dk2" accent1="accent1" accent2="accent2" accent3="accent3" accent4="accent4" accent5="accent5" accent6="accent6" hlink="hlink" folHlink="folHlink"/>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thesocialchangeagency.org/wp-content/uploads/Mayor-of-London-Citizen-Led-Report.pdf"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thesocialchangeagency.org/case-studies/evaluating-the-greater-london-authoritys-citizen-led-engagement-programme/"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data.london.gov.uk/dataset/map-of-community-view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GB" dirty="0"/>
              <a:t>Engagement values and top tips </a:t>
            </a:r>
          </a:p>
          <a:p>
            <a:endParaRPr lang="en-GB" dirty="0"/>
          </a:p>
          <a:p>
            <a:r>
              <a:rPr lang="en-US" sz="800" b="1" kern="1200" dirty="0">
                <a:solidFill>
                  <a:schemeClr val="tx1"/>
                </a:solidFill>
                <a:effectLst/>
                <a:latin typeface="+mn-lt"/>
                <a:ea typeface="+mn-ea"/>
                <a:cs typeface="+mn-cs"/>
              </a:rPr>
              <a:t>1. Take an asset-based approach</a:t>
            </a:r>
            <a:endParaRPr lang="en-GB"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When engaging with community groups it can be easy to start in a well-intended place which maps their deficits, needs and problems. I have learnt to adopt an assets-based approach to community engagement. I seek to </a:t>
            </a:r>
            <a:r>
              <a:rPr lang="en-US" sz="800" kern="1200" dirty="0" err="1">
                <a:solidFill>
                  <a:schemeClr val="tx1"/>
                </a:solidFill>
                <a:effectLst/>
                <a:latin typeface="+mn-lt"/>
                <a:ea typeface="+mn-ea"/>
                <a:cs typeface="+mn-cs"/>
              </a:rPr>
              <a:t>mobilise</a:t>
            </a:r>
            <a:r>
              <a:rPr lang="en-US" sz="800" kern="1200" dirty="0">
                <a:solidFill>
                  <a:schemeClr val="tx1"/>
                </a:solidFill>
                <a:effectLst/>
                <a:latin typeface="+mn-lt"/>
                <a:ea typeface="+mn-ea"/>
                <a:cs typeface="+mn-cs"/>
              </a:rPr>
              <a:t> communities individuals, associations, connections and institutions.</a:t>
            </a:r>
            <a:endParaRPr lang="en-GB"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 </a:t>
            </a:r>
            <a:endParaRPr lang="en-GB" sz="800" kern="1200" dirty="0">
              <a:solidFill>
                <a:schemeClr val="tx1"/>
              </a:solidFill>
              <a:effectLst/>
              <a:latin typeface="+mn-lt"/>
              <a:ea typeface="+mn-ea"/>
              <a:cs typeface="+mn-cs"/>
            </a:endParaRPr>
          </a:p>
          <a:p>
            <a:r>
              <a:rPr lang="en-US" sz="800" b="1" kern="1200" dirty="0">
                <a:solidFill>
                  <a:schemeClr val="tx1"/>
                </a:solidFill>
                <a:effectLst/>
                <a:latin typeface="+mn-lt"/>
                <a:ea typeface="+mn-ea"/>
                <a:cs typeface="+mn-cs"/>
              </a:rPr>
              <a:t>2. Be ok with the unknown</a:t>
            </a:r>
            <a:endParaRPr lang="en-GB"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When we work with communities I’ve learnt it’s easier to go in and be open to the possibility that we won’t have a clear answer. That allows more space for genuine collaboration. And to be honest that we are engaging with communities to fill the gaps in our knowledge.</a:t>
            </a:r>
            <a:endParaRPr lang="en-GB"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 </a:t>
            </a:r>
            <a:endParaRPr lang="en-GB" sz="800" kern="1200" dirty="0">
              <a:solidFill>
                <a:schemeClr val="tx1"/>
              </a:solidFill>
              <a:effectLst/>
              <a:latin typeface="+mn-lt"/>
              <a:ea typeface="+mn-ea"/>
              <a:cs typeface="+mn-cs"/>
            </a:endParaRPr>
          </a:p>
          <a:p>
            <a:r>
              <a:rPr lang="en-US" sz="800" b="1" kern="1200" dirty="0">
                <a:solidFill>
                  <a:schemeClr val="tx1"/>
                </a:solidFill>
                <a:effectLst/>
                <a:latin typeface="+mn-lt"/>
                <a:ea typeface="+mn-ea"/>
                <a:cs typeface="+mn-cs"/>
              </a:rPr>
              <a:t>3. Be curious and find the 2% of truth in everything</a:t>
            </a:r>
            <a:endParaRPr lang="en-GB"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Use curiosity as the antidote to judgement. Understand why your stakeholder thinks in a certain way and explore their thought process. If you encounter conflict, try to find the 2% of truth in everything and use this as common ground to explore ways forward, rather than allowing a disagreement to escalate.</a:t>
            </a:r>
            <a:endParaRPr lang="en-GB"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 </a:t>
            </a:r>
            <a:endParaRPr lang="en-GB" sz="800" kern="1200" dirty="0">
              <a:solidFill>
                <a:schemeClr val="tx1"/>
              </a:solidFill>
              <a:effectLst/>
              <a:latin typeface="+mn-lt"/>
              <a:ea typeface="+mn-ea"/>
              <a:cs typeface="+mn-cs"/>
            </a:endParaRPr>
          </a:p>
          <a:p>
            <a:r>
              <a:rPr lang="en-US" sz="800" b="1" kern="1200" dirty="0">
                <a:solidFill>
                  <a:schemeClr val="tx1"/>
                </a:solidFill>
                <a:effectLst/>
                <a:latin typeface="+mn-lt"/>
                <a:ea typeface="+mn-ea"/>
                <a:cs typeface="+mn-cs"/>
              </a:rPr>
              <a:t>4. The ‘little things’ matter</a:t>
            </a:r>
            <a:endParaRPr lang="en-GB"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It’s so important not to underestimate the power of the ‘little things’ in developing close connections to communities, like providing venue space or event platforms for communities to share their stories, attending community events or helping make introductions and connections. By making the process of navigating the GLA easier, community groups tend to feel more confident in our ambition to engage meaningfully with them which in turn leads to greater trust and stronger relationships in the long-term.</a:t>
            </a:r>
            <a:endParaRPr lang="en-GB"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 </a:t>
            </a:r>
            <a:endParaRPr lang="en-GB" sz="800" kern="1200" dirty="0">
              <a:solidFill>
                <a:schemeClr val="tx1"/>
              </a:solidFill>
              <a:effectLst/>
              <a:latin typeface="+mn-lt"/>
              <a:ea typeface="+mn-ea"/>
              <a:cs typeface="+mn-cs"/>
            </a:endParaRPr>
          </a:p>
          <a:p>
            <a:r>
              <a:rPr lang="en-US" sz="800" b="1" kern="1200" dirty="0">
                <a:solidFill>
                  <a:schemeClr val="tx1"/>
                </a:solidFill>
                <a:effectLst/>
                <a:latin typeface="+mn-lt"/>
                <a:ea typeface="+mn-ea"/>
                <a:cs typeface="+mn-cs"/>
              </a:rPr>
              <a:t>5. Embrace the discomfort</a:t>
            </a:r>
            <a:endParaRPr lang="en-GB"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Two questions we ask ourselves when carrying out engagement are:</a:t>
            </a:r>
            <a:endParaRPr lang="en-GB" sz="800" kern="1200" dirty="0">
              <a:solidFill>
                <a:schemeClr val="tx1"/>
              </a:solidFill>
              <a:effectLst/>
              <a:latin typeface="+mn-lt"/>
              <a:ea typeface="+mn-ea"/>
              <a:cs typeface="+mn-cs"/>
            </a:endParaRPr>
          </a:p>
          <a:p>
            <a:pPr lvl="0"/>
            <a:r>
              <a:rPr lang="en-US" sz="800" kern="1200" dirty="0">
                <a:solidFill>
                  <a:schemeClr val="tx1"/>
                </a:solidFill>
                <a:effectLst/>
                <a:latin typeface="+mn-lt"/>
                <a:ea typeface="+mn-ea"/>
                <a:cs typeface="+mn-cs"/>
              </a:rPr>
              <a:t>Who is not here?</a:t>
            </a:r>
            <a:endParaRPr lang="en-GB" sz="800" kern="1200" dirty="0">
              <a:solidFill>
                <a:schemeClr val="tx1"/>
              </a:solidFill>
              <a:effectLst/>
              <a:latin typeface="+mn-lt"/>
              <a:ea typeface="+mn-ea"/>
              <a:cs typeface="+mn-cs"/>
            </a:endParaRPr>
          </a:p>
          <a:p>
            <a:pPr lvl="0"/>
            <a:r>
              <a:rPr lang="en-US" sz="800" kern="1200" dirty="0">
                <a:solidFill>
                  <a:schemeClr val="tx1"/>
                </a:solidFill>
                <a:effectLst/>
                <a:latin typeface="+mn-lt"/>
                <a:ea typeface="+mn-ea"/>
                <a:cs typeface="+mn-cs"/>
              </a:rPr>
              <a:t>What are the limits of our own abilities?</a:t>
            </a:r>
            <a:endParaRPr lang="en-GB"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The answers to these questions often take us out of our comfort zone and towards confronting gaps in our knowledge and our networks. We tend to rely on quantifiable answers and think tank research, but community engagement surfaces equally important qualitative data and voices. Step away from the absolutes and embrace the discomfort of the unknown, it will help us get things right the first time.</a:t>
            </a:r>
            <a:endParaRPr lang="en-GB"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 </a:t>
            </a:r>
            <a:endParaRPr lang="en-GB" sz="800" kern="1200" dirty="0">
              <a:solidFill>
                <a:schemeClr val="tx1"/>
              </a:solidFill>
              <a:effectLst/>
              <a:latin typeface="+mn-lt"/>
              <a:ea typeface="+mn-ea"/>
              <a:cs typeface="+mn-cs"/>
            </a:endParaRPr>
          </a:p>
          <a:p>
            <a:r>
              <a:rPr lang="en-US" sz="800" b="1" kern="1200" dirty="0">
                <a:solidFill>
                  <a:schemeClr val="tx1"/>
                </a:solidFill>
                <a:effectLst/>
                <a:latin typeface="+mn-lt"/>
                <a:ea typeface="+mn-ea"/>
                <a:cs typeface="+mn-cs"/>
              </a:rPr>
              <a:t>6. Valuing community contribution</a:t>
            </a:r>
            <a:endParaRPr lang="en-GB"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We are used to paying consultants for their time and expertise and we set our budgets accordingly, all too often the same consideration is not given for community or Civil Society expertise. Giving the impression that their time is not valued. Consider how you reward and </a:t>
            </a:r>
            <a:r>
              <a:rPr lang="en-US" sz="800" kern="1200" dirty="0" err="1">
                <a:solidFill>
                  <a:schemeClr val="tx1"/>
                </a:solidFill>
                <a:effectLst/>
                <a:latin typeface="+mn-lt"/>
                <a:ea typeface="+mn-ea"/>
                <a:cs typeface="+mn-cs"/>
              </a:rPr>
              <a:t>recognise</a:t>
            </a:r>
            <a:r>
              <a:rPr lang="en-US" sz="800" kern="1200" dirty="0">
                <a:solidFill>
                  <a:schemeClr val="tx1"/>
                </a:solidFill>
                <a:effectLst/>
                <a:latin typeface="+mn-lt"/>
                <a:ea typeface="+mn-ea"/>
                <a:cs typeface="+mn-cs"/>
              </a:rPr>
              <a:t> involvement whether it’s by paying travel expenses, payment for people’s time and/or publicly acknowledging their role</a:t>
            </a:r>
            <a:endParaRPr lang="en-GB"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 </a:t>
            </a:r>
            <a:endParaRPr lang="en-GB" sz="800" kern="1200" dirty="0">
              <a:solidFill>
                <a:schemeClr val="tx1"/>
              </a:solidFill>
              <a:effectLst/>
              <a:latin typeface="+mn-lt"/>
              <a:ea typeface="+mn-ea"/>
              <a:cs typeface="+mn-cs"/>
            </a:endParaRPr>
          </a:p>
          <a:p>
            <a:r>
              <a:rPr lang="en-US" sz="800" b="1" kern="1200" dirty="0">
                <a:solidFill>
                  <a:schemeClr val="tx1"/>
                </a:solidFill>
                <a:effectLst/>
                <a:latin typeface="+mn-lt"/>
                <a:ea typeface="+mn-ea"/>
                <a:cs typeface="+mn-cs"/>
              </a:rPr>
              <a:t>7. There are many tools in your toolbox</a:t>
            </a:r>
            <a:endParaRPr lang="en-GB"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Some classic tools that have been used in City Hall to carry out engagement are consultation responses, roundtables and stakeholder advisory boards. The community engagement team are developing alternative methods such as peer led research, social media, book discussions, video messages and podcasts. These methods help us reach and engage with some seldom heard groups, resulting in us learning much more about London’s different communities.</a:t>
            </a:r>
            <a:endParaRPr lang="en-GB"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 </a:t>
            </a:r>
            <a:endParaRPr lang="en-GB" sz="800" kern="1200" dirty="0">
              <a:solidFill>
                <a:schemeClr val="tx1"/>
              </a:solidFill>
              <a:effectLst/>
              <a:latin typeface="+mn-lt"/>
              <a:ea typeface="+mn-ea"/>
              <a:cs typeface="+mn-cs"/>
            </a:endParaRPr>
          </a:p>
          <a:p>
            <a:r>
              <a:rPr lang="en-US" sz="800" b="1" kern="1200" dirty="0">
                <a:solidFill>
                  <a:schemeClr val="tx1"/>
                </a:solidFill>
                <a:effectLst/>
                <a:latin typeface="+mn-lt"/>
                <a:ea typeface="+mn-ea"/>
                <a:cs typeface="+mn-cs"/>
              </a:rPr>
              <a:t>8. Be honest about what is ‘up for grabs’ – and what isn’t</a:t>
            </a:r>
            <a:endParaRPr lang="en-GB"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We use terms like ‘co-design’ and ‘community-led’ all the time, but too often this is without having properly thought through what those terms mean in practice. Meaningful co-design means being truly willing to develop your policy and process in partnership with the community, and ultimately concede some control. The reality may fall some way short of this. If all you’re able to offer is consultation (very different to co-design) that’s fine! By being honest and transparent about exactly what we’re asking of communities and what might change as a result, the community will have far greater respect for a process that they can trust, where their impact is clear, even if limited.</a:t>
            </a:r>
            <a:endParaRPr lang="en-GB" sz="800" kern="1200" dirty="0">
              <a:solidFill>
                <a:schemeClr val="tx1"/>
              </a:solidFill>
              <a:effectLst/>
              <a:latin typeface="+mn-lt"/>
              <a:ea typeface="+mn-ea"/>
              <a:cs typeface="+mn-cs"/>
            </a:endParaRPr>
          </a:p>
          <a:p>
            <a:endParaRPr lang="en-GB" dirty="0"/>
          </a:p>
        </p:txBody>
      </p:sp>
    </p:spTree>
    <p:extLst>
      <p:ext uri="{BB962C8B-B14F-4D97-AF65-F5344CB8AC3E}">
        <p14:creationId xmlns:p14="http://schemas.microsoft.com/office/powerpoint/2010/main" val="3316883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pPr marL="0" indent="0">
              <a:buFont typeface="Arial" panose="020B0604020202020204" pitchFamily="34" charset="0"/>
              <a:buNone/>
            </a:pPr>
            <a:r>
              <a:rPr lang="en-GB" b="1" u="none" dirty="0">
                <a:solidFill>
                  <a:schemeClr val="bg1">
                    <a:lumMod val="10000"/>
                  </a:schemeClr>
                </a:solidFill>
                <a:hlinkClick r:id="rId3">
                  <a:extLst>
                    <a:ext uri="{A12FA001-AC4F-418D-AE19-62706E023703}">
                      <ahyp:hlinkClr xmlns:ahyp="http://schemas.microsoft.com/office/drawing/2018/hyperlinkcolor" val="tx"/>
                    </a:ext>
                  </a:extLst>
                </a:hlinkClick>
              </a:rPr>
              <a:t>Evaluations: </a:t>
            </a:r>
          </a:p>
          <a:p>
            <a:pPr marL="0" indent="0">
              <a:buFont typeface="Arial" panose="020B0604020202020204" pitchFamily="34" charset="0"/>
              <a:buNone/>
            </a:pPr>
            <a:endParaRPr lang="en-GB" dirty="0">
              <a:solidFill>
                <a:srgbClr val="0563C1"/>
              </a:solidFill>
              <a:hlinkClick r:id="rId3">
                <a:extLst>
                  <a:ext uri="{A12FA001-AC4F-418D-AE19-62706E023703}">
                    <ahyp:hlinkClr xmlns:ahyp="http://schemas.microsoft.com/office/drawing/2018/hyperlinkcolor" val="tx"/>
                  </a:ext>
                </a:extLst>
              </a:hlinkClick>
            </a:endParaRPr>
          </a:p>
          <a:p>
            <a:pPr marL="171450" indent="-171450">
              <a:buFont typeface="Arial" panose="020B0604020202020204" pitchFamily="34" charset="0"/>
              <a:buChar char="•"/>
            </a:pPr>
            <a:r>
              <a:rPr lang="en-GB" dirty="0">
                <a:solidFill>
                  <a:srgbClr val="0563C1"/>
                </a:solidFill>
                <a:hlinkClick r:id="rId3">
                  <a:extLst>
                    <a:ext uri="{A12FA001-AC4F-418D-AE19-62706E023703}">
                      <ahyp:hlinkClr xmlns:ahyp="http://schemas.microsoft.com/office/drawing/2018/hyperlinkcolor" val="tx"/>
                    </a:ext>
                  </a:extLst>
                </a:hlinkClick>
              </a:rPr>
              <a:t>Mayor-of-London-Citizen-Led-Report.pdf (thesocialchangeagency.org)</a:t>
            </a:r>
            <a:r>
              <a:rPr lang="en-GB" dirty="0"/>
              <a:t> </a:t>
            </a:r>
          </a:p>
          <a:p>
            <a:pPr marL="171450" indent="-171450">
              <a:buFont typeface="Arial" panose="020B0604020202020204" pitchFamily="34" charset="0"/>
              <a:buChar char="•"/>
            </a:pPr>
            <a:r>
              <a:rPr lang="en-GB" dirty="0">
                <a:hlinkClick r:id="rId4"/>
              </a:rPr>
              <a:t>Evaluating the Greater London Authority’s Citizen-Led Engagement Programme – The Social Change Agency</a:t>
            </a:r>
            <a:r>
              <a:rPr lang="en-GB" dirty="0"/>
              <a:t> </a:t>
            </a:r>
            <a:endParaRPr lang="en-US" dirty="0">
              <a:latin typeface="Calibri"/>
              <a:cs typeface="Calibri"/>
            </a:endParaRPr>
          </a:p>
          <a:p>
            <a:endParaRPr lang="en-GB" dirty="0"/>
          </a:p>
        </p:txBody>
      </p:sp>
    </p:spTree>
    <p:extLst>
      <p:ext uri="{BB962C8B-B14F-4D97-AF65-F5344CB8AC3E}">
        <p14:creationId xmlns:p14="http://schemas.microsoft.com/office/powerpoint/2010/main" val="307112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GB" dirty="0"/>
              <a:t>Links provided for more info in the slide. </a:t>
            </a:r>
          </a:p>
        </p:txBody>
      </p:sp>
    </p:spTree>
    <p:extLst>
      <p:ext uri="{BB962C8B-B14F-4D97-AF65-F5344CB8AC3E}">
        <p14:creationId xmlns:p14="http://schemas.microsoft.com/office/powerpoint/2010/main" val="3936440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GB" dirty="0">
                <a:hlinkClick r:id="rId3"/>
              </a:rPr>
              <a:t>Map of Community Views – London Datastore</a:t>
            </a:r>
            <a:endParaRPr lang="en-GB" dirty="0"/>
          </a:p>
        </p:txBody>
      </p:sp>
    </p:spTree>
    <p:extLst>
      <p:ext uri="{BB962C8B-B14F-4D97-AF65-F5344CB8AC3E}">
        <p14:creationId xmlns:p14="http://schemas.microsoft.com/office/powerpoint/2010/main" val="3933375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5" name="Image 0" descr="preencoded.png">
            <a:extLst>
              <a:ext uri="{FF2B5EF4-FFF2-40B4-BE49-F238E27FC236}">
                <a16:creationId xmlns:a16="http://schemas.microsoft.com/office/drawing/2014/main" id="{BA5D5A72-CB6F-F8DE-E2C9-90459C8C3DC1}"/>
              </a:ext>
            </a:extLst>
          </p:cNvPr>
          <p:cNvSpPr/>
          <p:nvPr/>
        </p:nvSpPr>
        <p:spPr>
          <a:xfrm>
            <a:off x="0" y="0"/>
            <a:ext cx="5295900" cy="6877050"/>
          </a:xfrm>
          <a:custGeom>
            <a:avLst/>
            <a:gdLst>
              <a:gd name="connsiteX0" fmla="*/ 0 w 5295900"/>
              <a:gd name="connsiteY0" fmla="*/ 0 h 6877050"/>
              <a:gd name="connsiteX1" fmla="*/ 5295900 w 5295900"/>
              <a:gd name="connsiteY1" fmla="*/ 0 h 6877050"/>
              <a:gd name="connsiteX2" fmla="*/ 5295900 w 5295900"/>
              <a:gd name="connsiteY2" fmla="*/ 6877050 h 6877050"/>
              <a:gd name="connsiteX3" fmla="*/ 0 w 5295900"/>
              <a:gd name="connsiteY3" fmla="*/ 6877050 h 6877050"/>
            </a:gdLst>
            <a:ahLst/>
            <a:cxnLst>
              <a:cxn ang="0">
                <a:pos x="connsiteX0" y="connsiteY0"/>
              </a:cxn>
              <a:cxn ang="0">
                <a:pos x="connsiteX1" y="connsiteY1"/>
              </a:cxn>
              <a:cxn ang="0">
                <a:pos x="connsiteX2" y="connsiteY2"/>
              </a:cxn>
              <a:cxn ang="0">
                <a:pos x="connsiteX3" y="connsiteY3"/>
              </a:cxn>
            </a:cxnLst>
            <a:rect l="l" t="t" r="r" b="b"/>
            <a:pathLst>
              <a:path w="5295900" h="6877050">
                <a:moveTo>
                  <a:pt x="0" y="0"/>
                </a:moveTo>
                <a:lnTo>
                  <a:pt x="5295900" y="0"/>
                </a:lnTo>
                <a:lnTo>
                  <a:pt x="5295900" y="6877050"/>
                </a:lnTo>
                <a:lnTo>
                  <a:pt x="0" y="6877050"/>
                </a:lnTo>
                <a:close/>
              </a:path>
            </a:pathLst>
          </a:custGeom>
          <a:solidFill>
            <a:schemeClr val="accent3"/>
          </a:solidFill>
          <a:ln w="4763" cap="flat">
            <a:noFill/>
            <a:prstDash val="solid"/>
            <a:miter/>
          </a:ln>
        </p:spPr>
        <p:txBody>
          <a:bodyPr rtlCol="0" anchor="ctr">
            <a:noAutofit/>
          </a:bodyPr>
          <a:lstStyle/>
          <a:p>
            <a:endParaRPr lang="en-US" dirty="0"/>
          </a:p>
        </p:txBody>
      </p:sp>
      <p:sp>
        <p:nvSpPr>
          <p:cNvPr id="20" name="Freeform: Shape 19">
            <a:extLst>
              <a:ext uri="{FF2B5EF4-FFF2-40B4-BE49-F238E27FC236}">
                <a16:creationId xmlns:a16="http://schemas.microsoft.com/office/drawing/2014/main" id="{E66FD7FF-2869-7902-36B2-2B229AB9AB19}"/>
              </a:ext>
            </a:extLst>
          </p:cNvPr>
          <p:cNvSpPr/>
          <p:nvPr userDrawn="1"/>
        </p:nvSpPr>
        <p:spPr>
          <a:xfrm>
            <a:off x="1600201" y="1153228"/>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B1457C88-4472-81CF-02AF-4421E0A3084B}"/>
              </a:ext>
            </a:extLst>
          </p:cNvPr>
          <p:cNvSpPr/>
          <p:nvPr userDrawn="1"/>
        </p:nvSpPr>
        <p:spPr>
          <a:xfrm>
            <a:off x="2795588"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ctrTitle"/>
          </p:nvPr>
        </p:nvSpPr>
        <p:spPr>
          <a:xfrm>
            <a:off x="3403092" y="1984248"/>
            <a:ext cx="5385816" cy="1225296"/>
          </a:xfrm>
        </p:spPr>
        <p:txBody>
          <a:bodyPr tIns="0" anchor="t">
            <a:noAutofit/>
          </a:bodyPr>
          <a:lstStyle>
            <a:lvl1pPr algn="ctr">
              <a:defRPr sz="4400"/>
            </a:lvl1pPr>
          </a:lstStyle>
          <a:p>
            <a:r>
              <a:rPr lang="en-US"/>
              <a:t>Click to edit Master title style</a:t>
            </a:r>
            <a:endParaRPr lang="en-US" dirty="0"/>
          </a:p>
        </p:txBody>
      </p:sp>
      <p:sp>
        <p:nvSpPr>
          <p:cNvPr id="3" name="Subtitle 2"/>
          <p:cNvSpPr>
            <a:spLocks noGrp="1"/>
          </p:cNvSpPr>
          <p:nvPr>
            <p:ph type="subTitle" idx="1"/>
          </p:nvPr>
        </p:nvSpPr>
        <p:spPr>
          <a:xfrm>
            <a:off x="4349496" y="3483864"/>
            <a:ext cx="3493008" cy="878908"/>
          </a:xfrm>
        </p:spPr>
        <p:txBody>
          <a:bodyPr lIns="0" tIns="0" rIns="0" bIns="0">
            <a:no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631799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950ED98-B5D1-206C-403F-FA954F9D2CFF}"/>
              </a:ext>
            </a:extLst>
          </p:cNvPr>
          <p:cNvSpPr/>
          <p:nvPr userDrawn="1"/>
        </p:nvSpPr>
        <p:spPr>
          <a:xfrm>
            <a:off x="685338"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E8643CE-01D9-3E5E-15F6-20689F775F15}"/>
              </a:ext>
            </a:extLst>
          </p:cNvPr>
          <p:cNvSpPr/>
          <p:nvPr userDrawn="1"/>
        </p:nvSpPr>
        <p:spPr>
          <a:xfrm>
            <a:off x="2900911"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AF82DDD-EDEC-7D87-F43A-113C5E4A4FE7}"/>
              </a:ext>
            </a:extLst>
          </p:cNvPr>
          <p:cNvSpPr/>
          <p:nvPr userDrawn="1"/>
        </p:nvSpPr>
        <p:spPr>
          <a:xfrm>
            <a:off x="5116484"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47E492E-967F-54B7-55B1-08A5E1C3615B}"/>
              </a:ext>
            </a:extLst>
          </p:cNvPr>
          <p:cNvSpPr/>
          <p:nvPr userDrawn="1"/>
        </p:nvSpPr>
        <p:spPr>
          <a:xfrm>
            <a:off x="9547629"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C0053FE-E44A-CA97-F782-67FC633E722E}"/>
              </a:ext>
            </a:extLst>
          </p:cNvPr>
          <p:cNvSpPr/>
          <p:nvPr userDrawn="1"/>
        </p:nvSpPr>
        <p:spPr>
          <a:xfrm>
            <a:off x="7332057"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758952" y="841248"/>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685338"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p:cNvSpPr>
          <p:nvPr>
            <p:ph type="pic" sz="quarter" idx="23"/>
          </p:nvPr>
        </p:nvSpPr>
        <p:spPr>
          <a:xfrm>
            <a:off x="1339134"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731058"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7" name="Text Placeholder 4">
            <a:extLst>
              <a:ext uri="{FF2B5EF4-FFF2-40B4-BE49-F238E27FC236}">
                <a16:creationId xmlns:a16="http://schemas.microsoft.com/office/drawing/2014/main" id="{79F9AD31-B0C5-3563-C73A-8B6297FCFD1C}"/>
              </a:ext>
            </a:extLst>
          </p:cNvPr>
          <p:cNvSpPr>
            <a:spLocks noGrp="1"/>
          </p:cNvSpPr>
          <p:nvPr>
            <p:ph type="body" sz="quarter" idx="3"/>
          </p:nvPr>
        </p:nvSpPr>
        <p:spPr>
          <a:xfrm>
            <a:off x="2900910"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8" name="Picture Placeholder 62">
            <a:extLst>
              <a:ext uri="{FF2B5EF4-FFF2-40B4-BE49-F238E27FC236}">
                <a16:creationId xmlns:a16="http://schemas.microsoft.com/office/drawing/2014/main" id="{05E8E8EF-4954-870B-04E5-82BC660A6738}"/>
              </a:ext>
            </a:extLst>
          </p:cNvPr>
          <p:cNvSpPr>
            <a:spLocks noGrp="1"/>
          </p:cNvSpPr>
          <p:nvPr>
            <p:ph type="pic" sz="quarter" idx="27"/>
          </p:nvPr>
        </p:nvSpPr>
        <p:spPr>
          <a:xfrm>
            <a:off x="3554707"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8" name="Text Placeholder 51">
            <a:extLst>
              <a:ext uri="{FF2B5EF4-FFF2-40B4-BE49-F238E27FC236}">
                <a16:creationId xmlns:a16="http://schemas.microsoft.com/office/drawing/2014/main" id="{75981CD1-EA26-D1CF-F19E-B58C16BA8A69}"/>
              </a:ext>
            </a:extLst>
          </p:cNvPr>
          <p:cNvSpPr>
            <a:spLocks noGrp="1"/>
          </p:cNvSpPr>
          <p:nvPr>
            <p:ph type="body" sz="quarter" idx="19"/>
          </p:nvPr>
        </p:nvSpPr>
        <p:spPr>
          <a:xfrm>
            <a:off x="2946630"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8" name="Text Placeholder 4">
            <a:extLst>
              <a:ext uri="{FF2B5EF4-FFF2-40B4-BE49-F238E27FC236}">
                <a16:creationId xmlns:a16="http://schemas.microsoft.com/office/drawing/2014/main" id="{3A09BBD1-5CBC-B0EF-71C0-054FCB989BC6}"/>
              </a:ext>
            </a:extLst>
          </p:cNvPr>
          <p:cNvSpPr>
            <a:spLocks noGrp="1"/>
          </p:cNvSpPr>
          <p:nvPr>
            <p:ph type="body" sz="quarter" idx="13"/>
          </p:nvPr>
        </p:nvSpPr>
        <p:spPr>
          <a:xfrm>
            <a:off x="5116484"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7" name="Picture Placeholder 62">
            <a:extLst>
              <a:ext uri="{FF2B5EF4-FFF2-40B4-BE49-F238E27FC236}">
                <a16:creationId xmlns:a16="http://schemas.microsoft.com/office/drawing/2014/main" id="{4AD0C8C9-DB5A-6DC8-2729-A21F1A5CF174}"/>
              </a:ext>
            </a:extLst>
          </p:cNvPr>
          <p:cNvSpPr>
            <a:spLocks noGrp="1"/>
          </p:cNvSpPr>
          <p:nvPr>
            <p:ph type="pic" sz="quarter" idx="26"/>
          </p:nvPr>
        </p:nvSpPr>
        <p:spPr>
          <a:xfrm>
            <a:off x="5770280"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9" name="Text Placeholder 51">
            <a:extLst>
              <a:ext uri="{FF2B5EF4-FFF2-40B4-BE49-F238E27FC236}">
                <a16:creationId xmlns:a16="http://schemas.microsoft.com/office/drawing/2014/main" id="{F02DE2DC-F65C-32A5-5821-89FB2F53C325}"/>
              </a:ext>
            </a:extLst>
          </p:cNvPr>
          <p:cNvSpPr>
            <a:spLocks noGrp="1"/>
          </p:cNvSpPr>
          <p:nvPr>
            <p:ph type="body" sz="quarter" idx="20"/>
          </p:nvPr>
        </p:nvSpPr>
        <p:spPr>
          <a:xfrm>
            <a:off x="5162204"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7332057"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p:cNvSpPr>
          <p:nvPr>
            <p:ph type="pic" sz="quarter" idx="25"/>
          </p:nvPr>
        </p:nvSpPr>
        <p:spPr>
          <a:xfrm>
            <a:off x="7985853"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7377777"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9547629"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p:cNvSpPr>
          <p:nvPr>
            <p:ph type="pic" sz="quarter" idx="24"/>
          </p:nvPr>
        </p:nvSpPr>
        <p:spPr>
          <a:xfrm>
            <a:off x="10201425"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9593349"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Tree>
    <p:extLst>
      <p:ext uri="{BB962C8B-B14F-4D97-AF65-F5344CB8AC3E}">
        <p14:creationId xmlns:p14="http://schemas.microsoft.com/office/powerpoint/2010/main" val="872516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E2DECB02-D9CE-E57A-0604-BFF41EC38AFA}"/>
              </a:ext>
            </a:extLst>
          </p:cNvPr>
          <p:cNvSpPr/>
          <p:nvPr userDrawn="1"/>
        </p:nvSpPr>
        <p:spPr>
          <a:xfrm>
            <a:off x="0" y="0"/>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26" name="Freeform: Shape 25">
            <a:extLst>
              <a:ext uri="{FF2B5EF4-FFF2-40B4-BE49-F238E27FC236}">
                <a16:creationId xmlns:a16="http://schemas.microsoft.com/office/drawing/2014/main" id="{68E760EA-7D83-1DF2-A8EE-4F218084E74F}"/>
              </a:ext>
            </a:extLst>
          </p:cNvPr>
          <p:cNvSpPr/>
          <p:nvPr userDrawn="1"/>
        </p:nvSpPr>
        <p:spPr>
          <a:xfrm>
            <a:off x="1" y="-1"/>
            <a:ext cx="1970627" cy="1990267"/>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rgbClr val="F5CDCE"/>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6" name="Freeform: Shape 15">
            <a:extLst>
              <a:ext uri="{FF2B5EF4-FFF2-40B4-BE49-F238E27FC236}">
                <a16:creationId xmlns:a16="http://schemas.microsoft.com/office/drawing/2014/main" id="{FF3F3353-78A1-F584-81A6-9513382DF18F}"/>
              </a:ext>
            </a:extLst>
          </p:cNvPr>
          <p:cNvSpPr/>
          <p:nvPr userDrawn="1"/>
        </p:nvSpPr>
        <p:spPr>
          <a:xfrm>
            <a:off x="1" y="1"/>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A65C6DDD-D2BB-0153-0F53-9F7C17BDFD2B}"/>
              </a:ext>
            </a:extLst>
          </p:cNvPr>
          <p:cNvSpPr>
            <a:spLocks noGrp="1"/>
          </p:cNvSpPr>
          <p:nvPr>
            <p:ph type="title"/>
          </p:nvPr>
        </p:nvSpPr>
        <p:spPr/>
        <p:txBody>
          <a:bodyPr/>
          <a:lstStyle>
            <a:lvl1pPr>
              <a:lnSpc>
                <a:spcPct val="100000"/>
              </a:lnSpc>
              <a:defRPr>
                <a:solidFill>
                  <a:schemeClr val="accent6"/>
                </a:solidFill>
              </a:defRPr>
            </a:lvl1p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471A846E-CBB1-9805-456D-0C0B890912B7}"/>
              </a:ext>
            </a:extLst>
          </p:cNvPr>
          <p:cNvSpPr>
            <a:spLocks noGrp="1"/>
          </p:cNvSpPr>
          <p:nvPr>
            <p:ph type="sldNum" sz="quarter" idx="12"/>
          </p:nvPr>
        </p:nvSpPr>
        <p:spPr/>
        <p:txBody>
          <a:bodyPr/>
          <a:lstStyle/>
          <a:p>
            <a:fld id="{48F63A3B-78C7-47BE-AE5E-E10140E04643}" type="slidenum">
              <a:rPr lang="en-US" smtClean="0"/>
              <a:pPr/>
              <a:t>‹#›</a:t>
            </a:fld>
            <a:endParaRPr lang="en-US" dirty="0"/>
          </a:p>
        </p:txBody>
      </p:sp>
      <p:sp>
        <p:nvSpPr>
          <p:cNvPr id="30" name="Image 2" descr="preencoded.png">
            <a:extLst>
              <a:ext uri="{FF2B5EF4-FFF2-40B4-BE49-F238E27FC236}">
                <a16:creationId xmlns:a16="http://schemas.microsoft.com/office/drawing/2014/main" id="{790E862E-398F-571C-EC2C-3D17164DE059}"/>
              </a:ext>
            </a:extLst>
          </p:cNvPr>
          <p:cNvSpPr/>
          <p:nvPr/>
        </p:nvSpPr>
        <p:spPr>
          <a:xfrm>
            <a:off x="1458332" y="590133"/>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
        <p:nvSpPr>
          <p:cNvPr id="31" name="Text Placeholder 2">
            <a:extLst>
              <a:ext uri="{FF2B5EF4-FFF2-40B4-BE49-F238E27FC236}">
                <a16:creationId xmlns:a16="http://schemas.microsoft.com/office/drawing/2014/main" id="{AB1DF8DE-0EED-2627-4B5E-266C0BC276BE}"/>
              </a:ext>
            </a:extLst>
          </p:cNvPr>
          <p:cNvSpPr>
            <a:spLocks noGrp="1"/>
          </p:cNvSpPr>
          <p:nvPr>
            <p:ph type="body" idx="1" hasCustomPrompt="1"/>
          </p:nvPr>
        </p:nvSpPr>
        <p:spPr>
          <a:xfrm>
            <a:off x="685338"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2" name="Text Placeholder 4">
            <a:extLst>
              <a:ext uri="{FF2B5EF4-FFF2-40B4-BE49-F238E27FC236}">
                <a16:creationId xmlns:a16="http://schemas.microsoft.com/office/drawing/2014/main" id="{5AE99EEE-38C4-CB2D-EEA0-8A2EB6F129E4}"/>
              </a:ext>
            </a:extLst>
          </p:cNvPr>
          <p:cNvSpPr>
            <a:spLocks noGrp="1"/>
          </p:cNvSpPr>
          <p:nvPr>
            <p:ph type="body" sz="quarter" idx="3" hasCustomPrompt="1"/>
          </p:nvPr>
        </p:nvSpPr>
        <p:spPr>
          <a:xfrm>
            <a:off x="2900911"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3" name="Text Placeholder 4">
            <a:extLst>
              <a:ext uri="{FF2B5EF4-FFF2-40B4-BE49-F238E27FC236}">
                <a16:creationId xmlns:a16="http://schemas.microsoft.com/office/drawing/2014/main" id="{AA90F0AE-69F4-EBD3-AED1-81E98D34811D}"/>
              </a:ext>
            </a:extLst>
          </p:cNvPr>
          <p:cNvSpPr>
            <a:spLocks noGrp="1"/>
          </p:cNvSpPr>
          <p:nvPr>
            <p:ph type="body" sz="quarter" idx="13" hasCustomPrompt="1"/>
          </p:nvPr>
        </p:nvSpPr>
        <p:spPr>
          <a:xfrm>
            <a:off x="5116484"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4" name="Text Placeholder 4">
            <a:extLst>
              <a:ext uri="{FF2B5EF4-FFF2-40B4-BE49-F238E27FC236}">
                <a16:creationId xmlns:a16="http://schemas.microsoft.com/office/drawing/2014/main" id="{F9E49243-B04A-D7AF-B4C7-8E1AE776F811}"/>
              </a:ext>
            </a:extLst>
          </p:cNvPr>
          <p:cNvSpPr>
            <a:spLocks noGrp="1"/>
          </p:cNvSpPr>
          <p:nvPr>
            <p:ph type="body" sz="quarter" idx="15" hasCustomPrompt="1"/>
          </p:nvPr>
        </p:nvSpPr>
        <p:spPr>
          <a:xfrm>
            <a:off x="7332057"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5" name="Text Placeholder 4">
            <a:extLst>
              <a:ext uri="{FF2B5EF4-FFF2-40B4-BE49-F238E27FC236}">
                <a16:creationId xmlns:a16="http://schemas.microsoft.com/office/drawing/2014/main" id="{4780DCD4-46DE-8C31-9F39-FC6E45FC1EBE}"/>
              </a:ext>
            </a:extLst>
          </p:cNvPr>
          <p:cNvSpPr>
            <a:spLocks noGrp="1"/>
          </p:cNvSpPr>
          <p:nvPr>
            <p:ph type="body" sz="quarter" idx="17" hasCustomPrompt="1"/>
          </p:nvPr>
        </p:nvSpPr>
        <p:spPr>
          <a:xfrm>
            <a:off x="9547629"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6" name="Text Placeholder 51">
            <a:extLst>
              <a:ext uri="{FF2B5EF4-FFF2-40B4-BE49-F238E27FC236}">
                <a16:creationId xmlns:a16="http://schemas.microsoft.com/office/drawing/2014/main" id="{9FBDF935-4925-03EC-CBC9-1EBA90DF849B}"/>
              </a:ext>
            </a:extLst>
          </p:cNvPr>
          <p:cNvSpPr>
            <a:spLocks noGrp="1"/>
          </p:cNvSpPr>
          <p:nvPr>
            <p:ph type="body" sz="quarter" idx="18"/>
          </p:nvPr>
        </p:nvSpPr>
        <p:spPr>
          <a:xfrm>
            <a:off x="685338"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7" name="Text Placeholder 51">
            <a:extLst>
              <a:ext uri="{FF2B5EF4-FFF2-40B4-BE49-F238E27FC236}">
                <a16:creationId xmlns:a16="http://schemas.microsoft.com/office/drawing/2014/main" id="{9BB76AA7-442D-54A7-D075-C67F47438963}"/>
              </a:ext>
            </a:extLst>
          </p:cNvPr>
          <p:cNvSpPr>
            <a:spLocks noGrp="1"/>
          </p:cNvSpPr>
          <p:nvPr>
            <p:ph type="body" sz="quarter" idx="19"/>
          </p:nvPr>
        </p:nvSpPr>
        <p:spPr>
          <a:xfrm>
            <a:off x="2900911"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8" name="Text Placeholder 51">
            <a:extLst>
              <a:ext uri="{FF2B5EF4-FFF2-40B4-BE49-F238E27FC236}">
                <a16:creationId xmlns:a16="http://schemas.microsoft.com/office/drawing/2014/main" id="{9E419856-1586-F2D8-A1B4-F67FEE9839DF}"/>
              </a:ext>
            </a:extLst>
          </p:cNvPr>
          <p:cNvSpPr>
            <a:spLocks noGrp="1"/>
          </p:cNvSpPr>
          <p:nvPr>
            <p:ph type="body" sz="quarter" idx="20"/>
          </p:nvPr>
        </p:nvSpPr>
        <p:spPr>
          <a:xfrm>
            <a:off x="5116484"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39" name="Text Placeholder 51">
            <a:extLst>
              <a:ext uri="{FF2B5EF4-FFF2-40B4-BE49-F238E27FC236}">
                <a16:creationId xmlns:a16="http://schemas.microsoft.com/office/drawing/2014/main" id="{AED74DD2-EAE3-76BF-56B9-C04FCED1F2DB}"/>
              </a:ext>
            </a:extLst>
          </p:cNvPr>
          <p:cNvSpPr>
            <a:spLocks noGrp="1"/>
          </p:cNvSpPr>
          <p:nvPr>
            <p:ph type="body" sz="quarter" idx="21"/>
          </p:nvPr>
        </p:nvSpPr>
        <p:spPr>
          <a:xfrm>
            <a:off x="7332057"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sp>
        <p:nvSpPr>
          <p:cNvPr id="40" name="Text Placeholder 51">
            <a:extLst>
              <a:ext uri="{FF2B5EF4-FFF2-40B4-BE49-F238E27FC236}">
                <a16:creationId xmlns:a16="http://schemas.microsoft.com/office/drawing/2014/main" id="{0A39AD48-2F98-C0C9-DE08-CED7EBF816B2}"/>
              </a:ext>
            </a:extLst>
          </p:cNvPr>
          <p:cNvSpPr>
            <a:spLocks noGrp="1"/>
          </p:cNvSpPr>
          <p:nvPr>
            <p:ph type="body" sz="quarter" idx="22"/>
          </p:nvPr>
        </p:nvSpPr>
        <p:spPr>
          <a:xfrm>
            <a:off x="9547629" y="4745736"/>
            <a:ext cx="1993392" cy="795528"/>
          </a:xfrm>
          <a:noFill/>
        </p:spPr>
        <p:txBody>
          <a:bodyPr lIns="0" rIns="0" anchor="t" anchorCtr="0">
            <a:noAutofit/>
          </a:bodyPr>
          <a:lstStyle>
            <a:lvl1pPr marL="0" indent="0" algn="ctr">
              <a:spcBef>
                <a:spcPts val="0"/>
              </a:spcBef>
              <a:buNone/>
              <a:defRPr sz="1500"/>
            </a:lvl1pPr>
          </a:lstStyle>
          <a:p>
            <a:pPr lvl="0"/>
            <a:r>
              <a:rPr lang="en-US"/>
              <a:t>Click to edit Master text styles</a:t>
            </a:r>
          </a:p>
        </p:txBody>
      </p:sp>
      <p:cxnSp>
        <p:nvCxnSpPr>
          <p:cNvPr id="42" name="Straight Connector 41">
            <a:extLst>
              <a:ext uri="{FF2B5EF4-FFF2-40B4-BE49-F238E27FC236}">
                <a16:creationId xmlns:a16="http://schemas.microsoft.com/office/drawing/2014/main" id="{E6BE61D7-B0A3-902B-4F58-727982880EF5}"/>
              </a:ext>
            </a:extLst>
          </p:cNvPr>
          <p:cNvCxnSpPr>
            <a:cxnSpLocks/>
          </p:cNvCxnSpPr>
          <p:nvPr userDrawn="1"/>
        </p:nvCxnSpPr>
        <p:spPr>
          <a:xfrm>
            <a:off x="739398" y="4187681"/>
            <a:ext cx="10812360" cy="0"/>
          </a:xfrm>
          <a:prstGeom prst="line">
            <a:avLst/>
          </a:prstGeom>
          <a:ln w="127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033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endParaRPr lang="en-US" dirty="0"/>
          </a:p>
        </p:txBody>
      </p:sp>
      <p:sp>
        <p:nvSpPr>
          <p:cNvPr id="11" name="Image 0" descr="preencoded.png">
            <a:extLst>
              <a:ext uri="{FF2B5EF4-FFF2-40B4-BE49-F238E27FC236}">
                <a16:creationId xmlns:a16="http://schemas.microsoft.com/office/drawing/2014/main" id="{CD2D664E-6702-6607-A37E-2E996144917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3" name="Image 1" descr="preencoded.png">
            <a:extLst>
              <a:ext uri="{FF2B5EF4-FFF2-40B4-BE49-F238E27FC236}">
                <a16:creationId xmlns:a16="http://schemas.microsoft.com/office/drawing/2014/main" id="{951C5737-DF7E-D671-AC74-9E488335BCA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39" name="Freeform: Shape 38">
            <a:extLst>
              <a:ext uri="{FF2B5EF4-FFF2-40B4-BE49-F238E27FC236}">
                <a16:creationId xmlns:a16="http://schemas.microsoft.com/office/drawing/2014/main" id="{F232A1E1-DD38-15EA-6CA1-A84950EC43F0}"/>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7" name="Image 5" descr="preencoded.png">
            <a:extLst>
              <a:ext uri="{FF2B5EF4-FFF2-40B4-BE49-F238E27FC236}">
                <a16:creationId xmlns:a16="http://schemas.microsoft.com/office/drawing/2014/main" id="{B9036D42-A06F-E6EE-BB91-8BAF045198BE}"/>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9" name="Image 6" descr="preencoded.png">
            <a:extLst>
              <a:ext uri="{FF2B5EF4-FFF2-40B4-BE49-F238E27FC236}">
                <a16:creationId xmlns:a16="http://schemas.microsoft.com/office/drawing/2014/main" id="{86E0540C-3355-A50D-AC61-047B54B70C6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3" name="Text Placeholder 2"/>
          <p:cNvSpPr>
            <a:spLocks noGrp="1"/>
          </p:cNvSpPr>
          <p:nvPr>
            <p:ph type="body" idx="1"/>
          </p:nvPr>
        </p:nvSpPr>
        <p:spPr>
          <a:xfrm>
            <a:off x="397764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68503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804672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75411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71031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758952" y="1234440"/>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713232" y="2743200"/>
            <a:ext cx="3328416" cy="3557016"/>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noChangeAspect="1"/>
          </p:cNvSpPr>
          <p:nvPr>
            <p:ph type="pic" sz="quarter" idx="23"/>
          </p:nvPr>
        </p:nvSpPr>
        <p:spPr>
          <a:xfrm>
            <a:off x="1911096" y="2258568"/>
            <a:ext cx="932688" cy="9326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992124"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4443984" y="2743200"/>
            <a:ext cx="3328416" cy="3557016"/>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noChangeAspect="1"/>
          </p:cNvSpPr>
          <p:nvPr>
            <p:ph type="pic" sz="quarter" idx="25"/>
          </p:nvPr>
        </p:nvSpPr>
        <p:spPr>
          <a:xfrm>
            <a:off x="5641848" y="2258568"/>
            <a:ext cx="932688" cy="9326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4722876"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8092440" y="2743200"/>
            <a:ext cx="3328416" cy="3557016"/>
          </a:xfrm>
          <a:noFill/>
          <a:ln w="12700">
            <a:solidFill>
              <a:schemeClr val="accent4"/>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noChangeAspect="1"/>
          </p:cNvSpPr>
          <p:nvPr>
            <p:ph type="pic" sz="quarter" idx="24"/>
          </p:nvPr>
        </p:nvSpPr>
        <p:spPr>
          <a:xfrm>
            <a:off x="9290304" y="2258568"/>
            <a:ext cx="932688" cy="932688"/>
          </a:xfrm>
          <a:prstGeom prst="ellipse">
            <a:avLst/>
          </a:prstGeom>
          <a:solidFill>
            <a:schemeClr val="accent4"/>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8371332" y="3950208"/>
            <a:ext cx="2770632" cy="2206752"/>
          </a:xfrm>
          <a:noFill/>
        </p:spPr>
        <p:txBody>
          <a:bodyPr lIns="91440" rIns="91440" anchor="t">
            <a:noAutofit/>
          </a:bodyPr>
          <a:lstStyle>
            <a:lvl1pPr marL="347472" indent="-347472" algn="l">
              <a:spcBef>
                <a:spcPts val="360"/>
              </a:spcBef>
              <a:buFont typeface="Arial" panose="020B0604020202020204" pitchFamily="34" charset="0"/>
              <a:buChar char="•"/>
              <a:defRPr sz="1500"/>
            </a:lvl1pPr>
          </a:lstStyle>
          <a:p>
            <a:pPr lvl="0"/>
            <a:r>
              <a:rPr lang="en-US"/>
              <a:t>Click to edit Master text styles</a:t>
            </a:r>
          </a:p>
        </p:txBody>
      </p:sp>
    </p:spTree>
    <p:extLst>
      <p:ext uri="{BB962C8B-B14F-4D97-AF65-F5344CB8AC3E}">
        <p14:creationId xmlns:p14="http://schemas.microsoft.com/office/powerpoint/2010/main" val="1268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Summary">
    <p:spTree>
      <p:nvGrpSpPr>
        <p:cNvPr id="1" name=""/>
        <p:cNvGrpSpPr/>
        <p:nvPr/>
      </p:nvGrpSpPr>
      <p:grpSpPr>
        <a:xfrm>
          <a:off x="0" y="0"/>
          <a:ext cx="0" cy="0"/>
          <a:chOff x="0" y="0"/>
          <a:chExt cx="0" cy="0"/>
        </a:xfrm>
      </p:grpSpPr>
      <p:sp>
        <p:nvSpPr>
          <p:cNvPr id="24" name="Image 2" descr="preencoded.png">
            <a:extLst>
              <a:ext uri="{FF2B5EF4-FFF2-40B4-BE49-F238E27FC236}">
                <a16:creationId xmlns:a16="http://schemas.microsoft.com/office/drawing/2014/main" id="{ABC388A2-FFC7-1A87-02FB-C97B50161FD3}"/>
              </a:ext>
            </a:extLst>
          </p:cNvPr>
          <p:cNvSpPr/>
          <p:nvPr/>
        </p:nvSpPr>
        <p:spPr>
          <a:xfrm>
            <a:off x="8758238" y="-14287"/>
            <a:ext cx="3433763" cy="3452812"/>
          </a:xfrm>
          <a:custGeom>
            <a:avLst/>
            <a:gdLst>
              <a:gd name="connsiteX0" fmla="*/ 3433763 w 3433763"/>
              <a:gd name="connsiteY0" fmla="*/ 0 h 3452812"/>
              <a:gd name="connsiteX1" fmla="*/ 3433763 w 3433763"/>
              <a:gd name="connsiteY1" fmla="*/ 3452813 h 3452812"/>
              <a:gd name="connsiteX2" fmla="*/ 0 w 3433763"/>
              <a:gd name="connsiteY2" fmla="*/ 3452813 h 3452812"/>
              <a:gd name="connsiteX3" fmla="*/ 3433763 w 3433763"/>
              <a:gd name="connsiteY3" fmla="*/ 0 h 3452812"/>
            </a:gdLst>
            <a:ahLst/>
            <a:cxnLst>
              <a:cxn ang="0">
                <a:pos x="connsiteX0" y="connsiteY0"/>
              </a:cxn>
              <a:cxn ang="0">
                <a:pos x="connsiteX1" y="connsiteY1"/>
              </a:cxn>
              <a:cxn ang="0">
                <a:pos x="connsiteX2" y="connsiteY2"/>
              </a:cxn>
              <a:cxn ang="0">
                <a:pos x="connsiteX3" y="connsiteY3"/>
              </a:cxn>
            </a:cxnLst>
            <a:rect l="l" t="t" r="r" b="b"/>
            <a:pathLst>
              <a:path w="3433763" h="3452812">
                <a:moveTo>
                  <a:pt x="3433763" y="0"/>
                </a:moveTo>
                <a:lnTo>
                  <a:pt x="3433763" y="3452813"/>
                </a:lnTo>
                <a:lnTo>
                  <a:pt x="0" y="3452813"/>
                </a:lnTo>
                <a:cubicBezTo>
                  <a:pt x="0" y="1545912"/>
                  <a:pt x="1537383" y="0"/>
                  <a:pt x="3433763" y="0"/>
                </a:cubicBezTo>
                <a:close/>
              </a:path>
            </a:pathLst>
          </a:custGeom>
          <a:solidFill>
            <a:schemeClr val="accent1"/>
          </a:solidFill>
          <a:ln w="4756" cap="flat">
            <a:noFill/>
            <a:prstDash val="solid"/>
            <a:miter/>
          </a:ln>
        </p:spPr>
        <p:txBody>
          <a:bodyPr rtlCol="0" anchor="ctr"/>
          <a:lstStyle/>
          <a:p>
            <a:endParaRPr lang="en-US" dirty="0"/>
          </a:p>
        </p:txBody>
      </p:sp>
      <p:sp>
        <p:nvSpPr>
          <p:cNvPr id="25" name="Image 3" descr="preencoded.png">
            <a:extLst>
              <a:ext uri="{FF2B5EF4-FFF2-40B4-BE49-F238E27FC236}">
                <a16:creationId xmlns:a16="http://schemas.microsoft.com/office/drawing/2014/main" id="{D64C4994-B525-F4C0-B74F-D5E8296DFC43}"/>
              </a:ext>
            </a:extLst>
          </p:cNvPr>
          <p:cNvSpPr/>
          <p:nvPr/>
        </p:nvSpPr>
        <p:spPr>
          <a:xfrm>
            <a:off x="8758238" y="3438525"/>
            <a:ext cx="3433763" cy="3433762"/>
          </a:xfrm>
          <a:custGeom>
            <a:avLst/>
            <a:gdLst>
              <a:gd name="connsiteX0" fmla="*/ 0 w 3433763"/>
              <a:gd name="connsiteY0" fmla="*/ 0 h 3433762"/>
              <a:gd name="connsiteX1" fmla="*/ 3433763 w 3433763"/>
              <a:gd name="connsiteY1" fmla="*/ 0 h 3433762"/>
              <a:gd name="connsiteX2" fmla="*/ 3433763 w 3433763"/>
              <a:gd name="connsiteY2" fmla="*/ 3433763 h 3433762"/>
              <a:gd name="connsiteX3" fmla="*/ 0 w 3433763"/>
              <a:gd name="connsiteY3" fmla="*/ 0 h 3433762"/>
            </a:gdLst>
            <a:ahLst/>
            <a:cxnLst>
              <a:cxn ang="0">
                <a:pos x="connsiteX0" y="connsiteY0"/>
              </a:cxn>
              <a:cxn ang="0">
                <a:pos x="connsiteX1" y="connsiteY1"/>
              </a:cxn>
              <a:cxn ang="0">
                <a:pos x="connsiteX2" y="connsiteY2"/>
              </a:cxn>
              <a:cxn ang="0">
                <a:pos x="connsiteX3" y="connsiteY3"/>
              </a:cxn>
            </a:cxnLst>
            <a:rect l="l" t="t" r="r" b="b"/>
            <a:pathLst>
              <a:path w="3433763" h="3433762">
                <a:moveTo>
                  <a:pt x="0" y="0"/>
                </a:moveTo>
                <a:lnTo>
                  <a:pt x="3433763" y="0"/>
                </a:lnTo>
                <a:lnTo>
                  <a:pt x="3433763" y="3433763"/>
                </a:lnTo>
                <a:cubicBezTo>
                  <a:pt x="1537383" y="3433763"/>
                  <a:pt x="0" y="1896380"/>
                  <a:pt x="0" y="0"/>
                </a:cubicBezTo>
                <a:close/>
              </a:path>
            </a:pathLst>
          </a:custGeom>
          <a:solidFill>
            <a:schemeClr val="accent2"/>
          </a:solidFill>
          <a:ln w="4756" cap="flat">
            <a:noFill/>
            <a:prstDash val="solid"/>
            <a:miter/>
          </a:ln>
        </p:spPr>
        <p:txBody>
          <a:bodyPr rtlCol="0" anchor="ctr"/>
          <a:lstStyle/>
          <a:p>
            <a:endParaRPr lang="en-US" dirty="0"/>
          </a:p>
        </p:txBody>
      </p:sp>
      <p:sp>
        <p:nvSpPr>
          <p:cNvPr id="26" name="Image 4" descr="preencoded.png">
            <a:extLst>
              <a:ext uri="{FF2B5EF4-FFF2-40B4-BE49-F238E27FC236}">
                <a16:creationId xmlns:a16="http://schemas.microsoft.com/office/drawing/2014/main" id="{9019DA73-2516-F3D2-ECDB-620C90483DB3}"/>
              </a:ext>
            </a:extLst>
          </p:cNvPr>
          <p:cNvSpPr/>
          <p:nvPr/>
        </p:nvSpPr>
        <p:spPr>
          <a:xfrm flipV="1">
            <a:off x="9991725" y="1247775"/>
            <a:ext cx="2200275" cy="2181225"/>
          </a:xfrm>
          <a:custGeom>
            <a:avLst/>
            <a:gdLst>
              <a:gd name="connsiteX0" fmla="*/ 0 w 2200275"/>
              <a:gd name="connsiteY0" fmla="*/ 0 h 2181225"/>
              <a:gd name="connsiteX1" fmla="*/ 2200275 w 2200275"/>
              <a:gd name="connsiteY1" fmla="*/ 2181225 h 2181225"/>
              <a:gd name="connsiteX2" fmla="*/ 2200275 w 2200275"/>
              <a:gd name="connsiteY2" fmla="*/ 0 h 2181225"/>
              <a:gd name="connsiteX3" fmla="*/ 0 w 2200275"/>
              <a:gd name="connsiteY3" fmla="*/ 0 h 2181225"/>
            </a:gdLst>
            <a:ahLst/>
            <a:cxnLst>
              <a:cxn ang="0">
                <a:pos x="connsiteX0" y="connsiteY0"/>
              </a:cxn>
              <a:cxn ang="0">
                <a:pos x="connsiteX1" y="connsiteY1"/>
              </a:cxn>
              <a:cxn ang="0">
                <a:pos x="connsiteX2" y="connsiteY2"/>
              </a:cxn>
              <a:cxn ang="0">
                <a:pos x="connsiteX3" y="connsiteY3"/>
              </a:cxn>
            </a:cxnLst>
            <a:rect l="l" t="t" r="r" b="b"/>
            <a:pathLst>
              <a:path w="2200275" h="2181225">
                <a:moveTo>
                  <a:pt x="0" y="0"/>
                </a:moveTo>
                <a:cubicBezTo>
                  <a:pt x="0" y="1204689"/>
                  <a:pt x="985061" y="2181225"/>
                  <a:pt x="2200275" y="2181225"/>
                </a:cubicBezTo>
                <a:lnTo>
                  <a:pt x="2200275" y="0"/>
                </a:lnTo>
                <a:lnTo>
                  <a:pt x="0" y="0"/>
                </a:lnTo>
                <a:close/>
              </a:path>
            </a:pathLst>
          </a:custGeom>
          <a:solidFill>
            <a:schemeClr val="accent4"/>
          </a:solidFill>
          <a:ln w="4763" cap="flat">
            <a:noFill/>
            <a:prstDash val="solid"/>
            <a:miter/>
          </a:ln>
        </p:spPr>
        <p:txBody>
          <a:bodyPr rtlCol="0" anchor="ctr"/>
          <a:lstStyle/>
          <a:p>
            <a:endParaRPr lang="en-US" dirty="0"/>
          </a:p>
        </p:txBody>
      </p:sp>
      <p:sp>
        <p:nvSpPr>
          <p:cNvPr id="53" name="Image 7" descr="preencoded.png">
            <a:extLst>
              <a:ext uri="{FF2B5EF4-FFF2-40B4-BE49-F238E27FC236}">
                <a16:creationId xmlns:a16="http://schemas.microsoft.com/office/drawing/2014/main" id="{FEA70E9F-C506-413C-11EF-5915A2296643}"/>
              </a:ext>
            </a:extLst>
          </p:cNvPr>
          <p:cNvSpPr/>
          <p:nvPr/>
        </p:nvSpPr>
        <p:spPr>
          <a:xfrm flipV="1">
            <a:off x="-20086" y="4580051"/>
            <a:ext cx="2277948" cy="2277948"/>
          </a:xfrm>
          <a:custGeom>
            <a:avLst/>
            <a:gdLst>
              <a:gd name="connsiteX0" fmla="*/ 0 w 2277948"/>
              <a:gd name="connsiteY0" fmla="*/ 2277948 h 2277948"/>
              <a:gd name="connsiteX1" fmla="*/ 2277948 w 2277948"/>
              <a:gd name="connsiteY1" fmla="*/ 0 h 2277948"/>
              <a:gd name="connsiteX2" fmla="*/ 0 w 2277948"/>
              <a:gd name="connsiteY2" fmla="*/ 0 h 2277948"/>
              <a:gd name="connsiteX3" fmla="*/ 0 w 2277948"/>
              <a:gd name="connsiteY3" fmla="*/ 2277948 h 2277948"/>
            </a:gdLst>
            <a:ahLst/>
            <a:cxnLst>
              <a:cxn ang="0">
                <a:pos x="connsiteX0" y="connsiteY0"/>
              </a:cxn>
              <a:cxn ang="0">
                <a:pos x="connsiteX1" y="connsiteY1"/>
              </a:cxn>
              <a:cxn ang="0">
                <a:pos x="connsiteX2" y="connsiteY2"/>
              </a:cxn>
              <a:cxn ang="0">
                <a:pos x="connsiteX3" y="connsiteY3"/>
              </a:cxn>
            </a:cxnLst>
            <a:rect l="l" t="t" r="r" b="b"/>
            <a:pathLst>
              <a:path w="2277948" h="2277948">
                <a:moveTo>
                  <a:pt x="0" y="2277948"/>
                </a:moveTo>
                <a:cubicBezTo>
                  <a:pt x="1258034" y="2277948"/>
                  <a:pt x="2277948" y="1258034"/>
                  <a:pt x="2277948" y="0"/>
                </a:cubicBezTo>
                <a:lnTo>
                  <a:pt x="0" y="0"/>
                </a:lnTo>
                <a:lnTo>
                  <a:pt x="0" y="2277948"/>
                </a:lnTo>
                <a:close/>
              </a:path>
            </a:pathLst>
          </a:custGeom>
          <a:solidFill>
            <a:schemeClr val="accent4"/>
          </a:solidFill>
          <a:ln w="5083" cap="flat">
            <a:noFill/>
            <a:prstDash val="solid"/>
            <a:miter/>
          </a:ln>
        </p:spPr>
        <p:txBody>
          <a:bodyPr rtlCol="0" anchor="ctr"/>
          <a:lstStyle/>
          <a:p>
            <a:endParaRPr lang="en-US" dirty="0"/>
          </a:p>
        </p:txBody>
      </p:sp>
      <p:pic>
        <p:nvPicPr>
          <p:cNvPr id="21" name="Image 2" descr="preencoded.png">
            <a:extLst>
              <a:ext uri="{FF2B5EF4-FFF2-40B4-BE49-F238E27FC236}">
                <a16:creationId xmlns:a16="http://schemas.microsoft.com/office/drawing/2014/main" id="{A8B7F1F1-806C-8D65-7340-220A0C4653C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991886" y="3441269"/>
            <a:ext cx="2200114" cy="2200114"/>
          </a:xfrm>
          <a:prstGeom prst="rect">
            <a:avLst/>
          </a:prstGeom>
        </p:spPr>
      </p:pic>
      <p:sp>
        <p:nvSpPr>
          <p:cNvPr id="54" name="Image 2" descr="preencoded.png">
            <a:extLst>
              <a:ext uri="{FF2B5EF4-FFF2-40B4-BE49-F238E27FC236}">
                <a16:creationId xmlns:a16="http://schemas.microsoft.com/office/drawing/2014/main" id="{F19C81EC-0322-58A2-C455-6E2C84D1E6E8}"/>
              </a:ext>
            </a:extLst>
          </p:cNvPr>
          <p:cNvSpPr/>
          <p:nvPr/>
        </p:nvSpPr>
        <p:spPr>
          <a:xfrm>
            <a:off x="1707959" y="5667616"/>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
        <p:nvSpPr>
          <p:cNvPr id="2" name="Title 1"/>
          <p:cNvSpPr>
            <a:spLocks noGrp="1"/>
          </p:cNvSpPr>
          <p:nvPr>
            <p:ph type="title"/>
          </p:nvPr>
        </p:nvSpPr>
        <p:spPr>
          <a:xfrm>
            <a:off x="1508760" y="1883664"/>
            <a:ext cx="6766560" cy="768096"/>
          </a:xfrm>
        </p:spPr>
        <p:txBody>
          <a:bodyPr>
            <a:noAutofit/>
          </a:bodyPr>
          <a:lstStyle>
            <a:lvl1pPr algn="l">
              <a:lnSpc>
                <a:spcPct val="100000"/>
              </a:lnSpc>
              <a:defRPr b="1"/>
            </a:lvl1pPr>
          </a:lstStyle>
          <a:p>
            <a:r>
              <a:rPr lang="en-US"/>
              <a:t>Click to edit Master title style</a:t>
            </a:r>
            <a:endParaRPr lang="en-US" dirty="0"/>
          </a:p>
        </p:txBody>
      </p:sp>
      <p:sp>
        <p:nvSpPr>
          <p:cNvPr id="3" name="Content Placeholder 2"/>
          <p:cNvSpPr>
            <a:spLocks noGrp="1"/>
          </p:cNvSpPr>
          <p:nvPr>
            <p:ph idx="1"/>
          </p:nvPr>
        </p:nvSpPr>
        <p:spPr>
          <a:xfrm>
            <a:off x="1508760" y="2837688"/>
            <a:ext cx="5879592" cy="2700528"/>
          </a:xfrm>
        </p:spPr>
        <p:txBody>
          <a:bodyPr>
            <a:noAutofit/>
          </a:bodyPr>
          <a:lstStyle>
            <a:lvl1pPr marL="0" indent="0">
              <a:buNone/>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noAutofit/>
          </a:bodyPr>
          <a:lstStyle/>
          <a:p>
            <a:fld id="{48F63A3B-78C7-47BE-AE5E-E10140E04643}" type="slidenum">
              <a:rPr lang="en-US" dirty="0"/>
              <a:t>‹#›</a:t>
            </a:fld>
            <a:endParaRPr lang="en-US" dirty="0"/>
          </a:p>
        </p:txBody>
      </p:sp>
      <p:sp>
        <p:nvSpPr>
          <p:cNvPr id="4" name="Footer Placeholder 3">
            <a:extLst>
              <a:ext uri="{FF2B5EF4-FFF2-40B4-BE49-F238E27FC236}">
                <a16:creationId xmlns:a16="http://schemas.microsoft.com/office/drawing/2014/main" id="{E1F9FD95-086F-282B-820C-8CDAD4A6EEB6}"/>
              </a:ext>
            </a:extLst>
          </p:cNvPr>
          <p:cNvSpPr>
            <a:spLocks noGrp="1"/>
          </p:cNvSpPr>
          <p:nvPr>
            <p:ph type="ftr" sz="quarter" idx="13"/>
          </p:nvPr>
        </p:nvSpPr>
        <p:spPr/>
        <p:txBody>
          <a:bodyPr/>
          <a:lstStyle/>
          <a:p>
            <a:r>
              <a:rPr lang="en-US"/>
              <a:t>Presentation title</a:t>
            </a:r>
            <a:endParaRPr lang="en-US" dirty="0"/>
          </a:p>
        </p:txBody>
      </p:sp>
    </p:spTree>
    <p:extLst>
      <p:ext uri="{BB962C8B-B14F-4D97-AF65-F5344CB8AC3E}">
        <p14:creationId xmlns:p14="http://schemas.microsoft.com/office/powerpoint/2010/main" val="4248485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losing">
    <p:bg>
      <p:bgPr>
        <a:solidFill>
          <a:schemeClr val="accent6"/>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AEF1F750-031C-BDB7-BD7B-9CBE17406FDB}"/>
              </a:ext>
            </a:extLst>
          </p:cNvPr>
          <p:cNvSpPr/>
          <p:nvPr userDrawn="1"/>
        </p:nvSpPr>
        <p:spPr>
          <a:xfrm>
            <a:off x="0" y="0"/>
            <a:ext cx="8948738" cy="6858000"/>
          </a:xfrm>
          <a:custGeom>
            <a:avLst/>
            <a:gdLst>
              <a:gd name="connsiteX0" fmla="*/ 0 w 8948738"/>
              <a:gd name="connsiteY0" fmla="*/ 0 h 6858000"/>
              <a:gd name="connsiteX1" fmla="*/ 5932941 w 8948738"/>
              <a:gd name="connsiteY1" fmla="*/ 0 h 6858000"/>
              <a:gd name="connsiteX2" fmla="*/ 6047310 w 8948738"/>
              <a:gd name="connsiteY2" fmla="*/ 14613 h 6858000"/>
              <a:gd name="connsiteX3" fmla="*/ 8948738 w 8948738"/>
              <a:gd name="connsiteY3" fmla="*/ 3416480 h 6858000"/>
              <a:gd name="connsiteX4" fmla="*/ 5702202 w 8948738"/>
              <a:gd name="connsiteY4" fmla="*/ 6853523 h 6858000"/>
              <a:gd name="connsiteX5" fmla="*/ 5526113 w 8948738"/>
              <a:gd name="connsiteY5" fmla="*/ 6858000 h 6858000"/>
              <a:gd name="connsiteX6" fmla="*/ 0 w 89487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8738" h="6858000">
                <a:moveTo>
                  <a:pt x="0" y="0"/>
                </a:moveTo>
                <a:lnTo>
                  <a:pt x="5932941" y="0"/>
                </a:lnTo>
                <a:lnTo>
                  <a:pt x="6047310" y="14613"/>
                </a:lnTo>
                <a:cubicBezTo>
                  <a:pt x="7690210" y="267026"/>
                  <a:pt x="8948738" y="1693971"/>
                  <a:pt x="8948738" y="3416480"/>
                </a:cubicBezTo>
                <a:cubicBezTo>
                  <a:pt x="8948738" y="5257788"/>
                  <a:pt x="7510634" y="6761349"/>
                  <a:pt x="5702202" y="6853523"/>
                </a:cubicBezTo>
                <a:lnTo>
                  <a:pt x="5526113" y="6858000"/>
                </a:lnTo>
                <a:lnTo>
                  <a:pt x="0" y="6858000"/>
                </a:lnTo>
                <a:close/>
              </a:path>
            </a:pathLst>
          </a:custGeom>
          <a:solidFill>
            <a:schemeClr val="bg1"/>
          </a:solidFill>
          <a:ln w="47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descr="preencoded.png">
            <a:extLst>
              <a:ext uri="{FF2B5EF4-FFF2-40B4-BE49-F238E27FC236}">
                <a16:creationId xmlns:a16="http://schemas.microsoft.com/office/drawing/2014/main" id="{FEB515B5-2D9F-58E1-6E3C-CCBF105D891E}"/>
              </a:ext>
            </a:extLst>
          </p:cNvPr>
          <p:cNvSpPr/>
          <p:nvPr userDrawn="1"/>
        </p:nvSpPr>
        <p:spPr>
          <a:xfrm>
            <a:off x="7538626" y="13142"/>
            <a:ext cx="4653374" cy="6831717"/>
          </a:xfrm>
          <a:custGeom>
            <a:avLst/>
            <a:gdLst>
              <a:gd name="connsiteX0" fmla="*/ 3416476 w 4653374"/>
              <a:gd name="connsiteY0" fmla="*/ 0 h 6831717"/>
              <a:gd name="connsiteX1" fmla="*/ 4653374 w 4653374"/>
              <a:gd name="connsiteY1" fmla="*/ 0 h 6831717"/>
              <a:gd name="connsiteX2" fmla="*/ 4653374 w 4653374"/>
              <a:gd name="connsiteY2" fmla="*/ 6831717 h 6831717"/>
              <a:gd name="connsiteX3" fmla="*/ 3416476 w 4653374"/>
              <a:gd name="connsiteY3" fmla="*/ 6831717 h 6831717"/>
              <a:gd name="connsiteX4" fmla="*/ 0 w 4653374"/>
              <a:gd name="connsiteY4" fmla="*/ 3415863 h 6831717"/>
              <a:gd name="connsiteX5" fmla="*/ 3416476 w 4653374"/>
              <a:gd name="connsiteY5" fmla="*/ 0 h 6831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3374" h="6831717">
                <a:moveTo>
                  <a:pt x="3416476" y="0"/>
                </a:moveTo>
                <a:lnTo>
                  <a:pt x="4653374" y="0"/>
                </a:lnTo>
                <a:lnTo>
                  <a:pt x="4653374" y="6831717"/>
                </a:lnTo>
                <a:lnTo>
                  <a:pt x="3416476" y="6831717"/>
                </a:lnTo>
                <a:cubicBezTo>
                  <a:pt x="1529612" y="6831717"/>
                  <a:pt x="0" y="5302406"/>
                  <a:pt x="0" y="3415863"/>
                </a:cubicBezTo>
                <a:cubicBezTo>
                  <a:pt x="0" y="1529335"/>
                  <a:pt x="1529607" y="0"/>
                  <a:pt x="3416476" y="0"/>
                </a:cubicBezTo>
                <a:close/>
              </a:path>
            </a:pathLst>
          </a:custGeom>
          <a:solidFill>
            <a:schemeClr val="accent1"/>
          </a:solidFill>
          <a:ln w="4777" cap="flat">
            <a:noFill/>
            <a:prstDash val="solid"/>
            <a:miter/>
          </a:ln>
        </p:spPr>
        <p:txBody>
          <a:bodyPr rtlCol="0" anchor="ctr"/>
          <a:lstStyle/>
          <a:p>
            <a:endParaRPr lang="en-US" dirty="0"/>
          </a:p>
        </p:txBody>
      </p:sp>
      <p:pic>
        <p:nvPicPr>
          <p:cNvPr id="9" name="Image 2" descr="preencoded.png">
            <a:extLst>
              <a:ext uri="{FF2B5EF4-FFF2-40B4-BE49-F238E27FC236}">
                <a16:creationId xmlns:a16="http://schemas.microsoft.com/office/drawing/2014/main" id="{5CCFEDF9-5B69-87BA-8A33-35033DA4013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737234" y="-25041"/>
            <a:ext cx="3432191" cy="3432191"/>
          </a:xfrm>
          <a:prstGeom prst="rect">
            <a:avLst/>
          </a:prstGeom>
        </p:spPr>
      </p:pic>
      <p:sp>
        <p:nvSpPr>
          <p:cNvPr id="2" name="Title 1"/>
          <p:cNvSpPr>
            <a:spLocks noGrp="1"/>
          </p:cNvSpPr>
          <p:nvPr>
            <p:ph type="ctrTitle"/>
          </p:nvPr>
        </p:nvSpPr>
        <p:spPr>
          <a:xfrm>
            <a:off x="1527048" y="1975104"/>
            <a:ext cx="4169664" cy="667512"/>
          </a:xfrm>
        </p:spPr>
        <p:txBody>
          <a:bodyPr tIns="0" anchor="ctr">
            <a:noAutofit/>
          </a:bodyPr>
          <a:lstStyle>
            <a:lvl1pPr algn="l">
              <a:defRPr sz="4400"/>
            </a:lvl1pPr>
          </a:lstStyle>
          <a:p>
            <a:r>
              <a:rPr lang="en-US"/>
              <a:t>Click to edit Master title style</a:t>
            </a:r>
            <a:endParaRPr lang="en-US" dirty="0"/>
          </a:p>
        </p:txBody>
      </p:sp>
      <p:sp>
        <p:nvSpPr>
          <p:cNvPr id="3" name="Subtitle 2"/>
          <p:cNvSpPr>
            <a:spLocks noGrp="1"/>
          </p:cNvSpPr>
          <p:nvPr>
            <p:ph type="subTitle" idx="1"/>
          </p:nvPr>
        </p:nvSpPr>
        <p:spPr>
          <a:xfrm>
            <a:off x="1545336" y="2846832"/>
            <a:ext cx="4169664" cy="2176272"/>
          </a:xfrm>
        </p:spPr>
        <p:txBody>
          <a:bodyPr lIns="91440" tIns="0" rIns="91440" bIns="0">
            <a:noAutofit/>
          </a:bodyPr>
          <a:lstStyle>
            <a:lvl1pPr marL="0" indent="0" algn="l">
              <a:spcBef>
                <a:spcPts val="576"/>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372898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Image 0" descr="preencoded.png">
            <a:extLst>
              <a:ext uri="{FF2B5EF4-FFF2-40B4-BE49-F238E27FC236}">
                <a16:creationId xmlns:a16="http://schemas.microsoft.com/office/drawing/2014/main" id="{8D5D10FF-3DE5-39CA-FA9A-29A09DC47BF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1" name="Image 1" descr="preencoded.png">
            <a:extLst>
              <a:ext uri="{FF2B5EF4-FFF2-40B4-BE49-F238E27FC236}">
                <a16:creationId xmlns:a16="http://schemas.microsoft.com/office/drawing/2014/main" id="{BFA89E6A-8342-AE30-45E0-BC1DFE3276C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13" name="Freeform: Shape 12">
            <a:extLst>
              <a:ext uri="{FF2B5EF4-FFF2-40B4-BE49-F238E27FC236}">
                <a16:creationId xmlns:a16="http://schemas.microsoft.com/office/drawing/2014/main" id="{A08309FA-889A-E2F2-1EDA-F872245F5FDF}"/>
              </a:ext>
            </a:extLst>
          </p:cNvPr>
          <p:cNvSpPr/>
          <p:nvPr userDrawn="1"/>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5" name="Image 5" descr="preencoded.png">
            <a:extLst>
              <a:ext uri="{FF2B5EF4-FFF2-40B4-BE49-F238E27FC236}">
                <a16:creationId xmlns:a16="http://schemas.microsoft.com/office/drawing/2014/main" id="{D9D7EB49-4BC9-040F-C4CC-5771C5FB312B}"/>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7" name="Image 6" descr="preencoded.png">
            <a:extLst>
              <a:ext uri="{FF2B5EF4-FFF2-40B4-BE49-F238E27FC236}">
                <a16:creationId xmlns:a16="http://schemas.microsoft.com/office/drawing/2014/main" id="{3CE04498-C285-EFB8-340C-1A064078152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
        <p:nvSpPr>
          <p:cNvPr id="18" name="Title 19">
            <a:extLst>
              <a:ext uri="{FF2B5EF4-FFF2-40B4-BE49-F238E27FC236}">
                <a16:creationId xmlns:a16="http://schemas.microsoft.com/office/drawing/2014/main" id="{9CBE0ADC-7FA0-F7E3-96EF-BBACB6A9076E}"/>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endParaRPr lang="en-US" dirty="0"/>
          </a:p>
        </p:txBody>
      </p:sp>
      <p:sp>
        <p:nvSpPr>
          <p:cNvPr id="19" name="Content Placeholder 3">
            <a:extLst>
              <a:ext uri="{FF2B5EF4-FFF2-40B4-BE49-F238E27FC236}">
                <a16:creationId xmlns:a16="http://schemas.microsoft.com/office/drawing/2014/main" id="{0F9C0517-D83A-CC55-35B8-B2F990C96D30}"/>
              </a:ext>
            </a:extLst>
          </p:cNvPr>
          <p:cNvSpPr>
            <a:spLocks noGrp="1"/>
          </p:cNvSpPr>
          <p:nvPr>
            <p:ph sz="half" idx="2"/>
          </p:nvPr>
        </p:nvSpPr>
        <p:spPr>
          <a:xfrm>
            <a:off x="368503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5">
            <a:extLst>
              <a:ext uri="{FF2B5EF4-FFF2-40B4-BE49-F238E27FC236}">
                <a16:creationId xmlns:a16="http://schemas.microsoft.com/office/drawing/2014/main" id="{CF8BFBBE-0EAE-B647-2648-A5FB0094BF6B}"/>
              </a:ext>
            </a:extLst>
          </p:cNvPr>
          <p:cNvSpPr>
            <a:spLocks noGrp="1"/>
          </p:cNvSpPr>
          <p:nvPr>
            <p:ph sz="quarter" idx="4"/>
          </p:nvPr>
        </p:nvSpPr>
        <p:spPr>
          <a:xfrm>
            <a:off x="775411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508321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C6B5F91-ABF5-D0B6-E43F-40CEDC3A6DF8}"/>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9" name="Freeform: Shape 8">
            <a:extLst>
              <a:ext uri="{FF2B5EF4-FFF2-40B4-BE49-F238E27FC236}">
                <a16:creationId xmlns:a16="http://schemas.microsoft.com/office/drawing/2014/main" id="{A52D64F1-27B6-A1E5-4F44-A6029FAB307B}"/>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71868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A626DE4B-D4E5-B36A-89FA-7C0E87AFC31D}"/>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Freeform: Shape 7">
            <a:extLst>
              <a:ext uri="{FF2B5EF4-FFF2-40B4-BE49-F238E27FC236}">
                <a16:creationId xmlns:a16="http://schemas.microsoft.com/office/drawing/2014/main" id="{95243571-BE64-3777-F992-88FC43A60537}"/>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81182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ADFAE2CB-0EAD-E788-FCB7-FB12F6939199}"/>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4500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923D9E-9381-3D11-B31A-1BF5C97F35B0}"/>
              </a:ext>
            </a:extLst>
          </p:cNvPr>
          <p:cNvGrpSpPr/>
          <p:nvPr userDrawn="1"/>
        </p:nvGrpSpPr>
        <p:grpSpPr>
          <a:xfrm>
            <a:off x="6452303" y="3405019"/>
            <a:ext cx="5739697" cy="3467971"/>
            <a:chOff x="5009037" y="2525712"/>
            <a:chExt cx="7170193" cy="4332288"/>
          </a:xfrm>
        </p:grpSpPr>
        <p:sp>
          <p:nvSpPr>
            <p:cNvPr id="7" name="Freeform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8" name="Freeform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9" name="Group 8">
            <a:extLst>
              <a:ext uri="{FF2B5EF4-FFF2-40B4-BE49-F238E27FC236}">
                <a16:creationId xmlns:a16="http://schemas.microsoft.com/office/drawing/2014/main" id="{0F297964-0B81-31DC-6D6D-1414832238B1}"/>
              </a:ext>
            </a:extLst>
          </p:cNvPr>
          <p:cNvGrpSpPr/>
          <p:nvPr userDrawn="1"/>
        </p:nvGrpSpPr>
        <p:grpSpPr>
          <a:xfrm flipH="1" flipV="1">
            <a:off x="6465610" y="0"/>
            <a:ext cx="5739697" cy="3467971"/>
            <a:chOff x="5183405" y="2678112"/>
            <a:chExt cx="7170193" cy="4332288"/>
          </a:xfrm>
        </p:grpSpPr>
        <p:sp>
          <p:nvSpPr>
            <p:cNvPr id="10" name="Freeform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1" name="Freeform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sp>
        <p:nvSpPr>
          <p:cNvPr id="14" name="Image 2" descr="preencoded.png">
            <a:extLst>
              <a:ext uri="{FF2B5EF4-FFF2-40B4-BE49-F238E27FC236}">
                <a16:creationId xmlns:a16="http://schemas.microsoft.com/office/drawing/2014/main" id="{EFFAEAD9-58A9-096B-C6D0-58F7AD08EB20}"/>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p>
            <a:endParaRPr lang="en-US" dirty="0"/>
          </a:p>
        </p:txBody>
      </p:sp>
      <p:sp>
        <p:nvSpPr>
          <p:cNvPr id="2" name="Title 1">
            <a:extLst>
              <a:ext uri="{FF2B5EF4-FFF2-40B4-BE49-F238E27FC236}">
                <a16:creationId xmlns:a16="http://schemas.microsoft.com/office/drawing/2014/main" id="{9A1CFBBA-B680-A6A7-3C4B-5FEAC4253283}"/>
              </a:ext>
            </a:extLst>
          </p:cNvPr>
          <p:cNvSpPr>
            <a:spLocks noGrp="1"/>
          </p:cNvSpPr>
          <p:nvPr>
            <p:ph type="title"/>
          </p:nvPr>
        </p:nvSpPr>
        <p:spPr>
          <a:xfrm>
            <a:off x="1499616" y="1901952"/>
            <a:ext cx="5693664" cy="768096"/>
          </a:xfrm>
        </p:spPr>
        <p:txBody>
          <a:bodyPr>
            <a:noAutofit/>
          </a:bodyPr>
          <a:lstStyle>
            <a:lvl1pPr algn="l">
              <a:lnSpc>
                <a:spcPct val="100000"/>
              </a:lnSpc>
              <a:defRPr/>
            </a:lvl1pPr>
          </a:lstStyle>
          <a:p>
            <a:r>
              <a:rPr lang="en-US"/>
              <a:t>Click to edit Master title style</a:t>
            </a:r>
            <a:endParaRPr lang="en-US" dirty="0"/>
          </a:p>
        </p:txBody>
      </p:sp>
      <p:sp>
        <p:nvSpPr>
          <p:cNvPr id="13" name="Content Placeholder 2">
            <a:extLst>
              <a:ext uri="{FF2B5EF4-FFF2-40B4-BE49-F238E27FC236}">
                <a16:creationId xmlns:a16="http://schemas.microsoft.com/office/drawing/2014/main" id="{72386C43-DD10-E892-08AD-D6F4AE9617DD}"/>
              </a:ext>
            </a:extLst>
          </p:cNvPr>
          <p:cNvSpPr>
            <a:spLocks noGrp="1"/>
          </p:cNvSpPr>
          <p:nvPr>
            <p:ph idx="1"/>
          </p:nvPr>
        </p:nvSpPr>
        <p:spPr>
          <a:xfrm>
            <a:off x="1499616" y="2770632"/>
            <a:ext cx="5693664" cy="3122168"/>
          </a:xfrm>
        </p:spPr>
        <p:txBody>
          <a:bodyPr>
            <a:noAutofit/>
          </a:bodyPr>
          <a:lstStyle>
            <a:lvl1pPr marL="0" indent="0">
              <a:lnSpc>
                <a:spcPct val="150000"/>
              </a:lnSpc>
              <a:spcBef>
                <a:spcPts val="0"/>
              </a:spcBef>
              <a:buNone/>
              <a:defRPr sz="2400"/>
            </a:lvl1pPr>
            <a:lvl2pPr marL="347472">
              <a:lnSpc>
                <a:spcPct val="150000"/>
              </a:lnSpc>
              <a:spcBef>
                <a:spcPts val="0"/>
              </a:spcBef>
              <a:defRPr sz="2000"/>
            </a:lvl2pPr>
            <a:lvl3pPr marL="685800">
              <a:lnSpc>
                <a:spcPct val="150000"/>
              </a:lnSpc>
              <a:spcBef>
                <a:spcPts val="0"/>
              </a:spcBef>
              <a:defRPr sz="18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33964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AA6B609-D718-DB49-892F-7E49376CC913}"/>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34670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ntroduction">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C35EFB42-020B-1DF4-3D42-26092CE45F08}"/>
              </a:ext>
            </a:extLst>
          </p:cNvPr>
          <p:cNvSpPr/>
          <p:nvPr userDrawn="1"/>
        </p:nvSpPr>
        <p:spPr>
          <a:xfrm>
            <a:off x="0" y="3427336"/>
            <a:ext cx="3430200" cy="3430665"/>
          </a:xfrm>
          <a:custGeom>
            <a:avLst/>
            <a:gdLst>
              <a:gd name="connsiteX0" fmla="*/ 0 w 3430200"/>
              <a:gd name="connsiteY0" fmla="*/ 0 h 3430665"/>
              <a:gd name="connsiteX1" fmla="*/ 3430200 w 3430200"/>
              <a:gd name="connsiteY1" fmla="*/ 0 h 3430665"/>
              <a:gd name="connsiteX2" fmla="*/ 3430200 w 3430200"/>
              <a:gd name="connsiteY2" fmla="*/ 3430665 h 3430665"/>
              <a:gd name="connsiteX3" fmla="*/ 0 w 3430200"/>
              <a:gd name="connsiteY3" fmla="*/ 3430665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0" y="0"/>
                </a:moveTo>
                <a:lnTo>
                  <a:pt x="3430200" y="0"/>
                </a:lnTo>
                <a:lnTo>
                  <a:pt x="3430200" y="3430665"/>
                </a:lnTo>
                <a:lnTo>
                  <a:pt x="0" y="3430665"/>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0" name="Freeform: Shape 19">
            <a:extLst>
              <a:ext uri="{FF2B5EF4-FFF2-40B4-BE49-F238E27FC236}">
                <a16:creationId xmlns:a16="http://schemas.microsoft.com/office/drawing/2014/main" id="{AB4DD322-D1E0-74CB-BBFF-057426E58EBC}"/>
              </a:ext>
            </a:extLst>
          </p:cNvPr>
          <p:cNvSpPr/>
          <p:nvPr userDrawn="1"/>
        </p:nvSpPr>
        <p:spPr>
          <a:xfrm>
            <a:off x="0" y="3427336"/>
            <a:ext cx="3430200" cy="3430665"/>
          </a:xfrm>
          <a:custGeom>
            <a:avLst/>
            <a:gdLst>
              <a:gd name="connsiteX0" fmla="*/ 3430200 w 3430200"/>
              <a:gd name="connsiteY0" fmla="*/ 0 h 3430665"/>
              <a:gd name="connsiteX1" fmla="*/ 3430200 w 3430200"/>
              <a:gd name="connsiteY1" fmla="*/ 3430665 h 3430665"/>
              <a:gd name="connsiteX2" fmla="*/ 0 w 3430200"/>
              <a:gd name="connsiteY2" fmla="*/ 3430665 h 3430665"/>
              <a:gd name="connsiteX3" fmla="*/ 0 w 3430200"/>
              <a:gd name="connsiteY3" fmla="*/ 3417531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3430200" y="0"/>
                </a:moveTo>
                <a:lnTo>
                  <a:pt x="3430200" y="3430665"/>
                </a:lnTo>
                <a:lnTo>
                  <a:pt x="0" y="3430665"/>
                </a:lnTo>
                <a:lnTo>
                  <a:pt x="0" y="3417531"/>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4" name="Freeform: Shape 13">
            <a:extLst>
              <a:ext uri="{FF2B5EF4-FFF2-40B4-BE49-F238E27FC236}">
                <a16:creationId xmlns:a16="http://schemas.microsoft.com/office/drawing/2014/main" id="{C11D3FCE-EC92-8558-A3E5-04DB12477A3B}"/>
              </a:ext>
            </a:extLst>
          </p:cNvPr>
          <p:cNvSpPr/>
          <p:nvPr userDrawn="1"/>
        </p:nvSpPr>
        <p:spPr>
          <a:xfrm>
            <a:off x="1" y="1"/>
            <a:ext cx="3423785" cy="3437345"/>
          </a:xfrm>
          <a:custGeom>
            <a:avLst/>
            <a:gdLst>
              <a:gd name="connsiteX0" fmla="*/ 0 w 3423785"/>
              <a:gd name="connsiteY0" fmla="*/ 0 h 3437345"/>
              <a:gd name="connsiteX1" fmla="*/ 3423785 w 3423785"/>
              <a:gd name="connsiteY1" fmla="*/ 0 h 3437345"/>
              <a:gd name="connsiteX2" fmla="*/ 3423785 w 3423785"/>
              <a:gd name="connsiteY2" fmla="*/ 3437345 h 3437345"/>
              <a:gd name="connsiteX3" fmla="*/ 0 w 3423785"/>
              <a:gd name="connsiteY3" fmla="*/ 3437345 h 3437345"/>
            </a:gdLst>
            <a:ahLst/>
            <a:cxnLst>
              <a:cxn ang="0">
                <a:pos x="connsiteX0" y="connsiteY0"/>
              </a:cxn>
              <a:cxn ang="0">
                <a:pos x="connsiteX1" y="connsiteY1"/>
              </a:cxn>
              <a:cxn ang="0">
                <a:pos x="connsiteX2" y="connsiteY2"/>
              </a:cxn>
              <a:cxn ang="0">
                <a:pos x="connsiteX3" y="connsiteY3"/>
              </a:cxn>
            </a:cxnLst>
            <a:rect l="l" t="t" r="r" b="b"/>
            <a:pathLst>
              <a:path w="3423785" h="3437345">
                <a:moveTo>
                  <a:pt x="0" y="0"/>
                </a:moveTo>
                <a:lnTo>
                  <a:pt x="3423785" y="0"/>
                </a:lnTo>
                <a:lnTo>
                  <a:pt x="3423785" y="3437345"/>
                </a:lnTo>
                <a:lnTo>
                  <a:pt x="0" y="3437345"/>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 name="Title 1"/>
          <p:cNvSpPr>
            <a:spLocks noGrp="1"/>
          </p:cNvSpPr>
          <p:nvPr userDrawn="1">
            <p:ph type="title"/>
          </p:nvPr>
        </p:nvSpPr>
        <p:spPr>
          <a:xfrm>
            <a:off x="4224528" y="2276856"/>
            <a:ext cx="6766560" cy="768096"/>
          </a:xfrm>
        </p:spPr>
        <p:txBody>
          <a:bodyPr>
            <a:noAutofit/>
          </a:bodyPr>
          <a:lstStyle>
            <a:lvl1pPr algn="l">
              <a:lnSpc>
                <a:spcPct val="100000"/>
              </a:lnSpc>
              <a:defRPr b="1"/>
            </a:lvl1pPr>
          </a:lstStyle>
          <a:p>
            <a:r>
              <a:rPr lang="en-US"/>
              <a:t>Click to edit Master title style</a:t>
            </a:r>
            <a:endParaRPr lang="en-US" dirty="0"/>
          </a:p>
        </p:txBody>
      </p:sp>
      <p:sp>
        <p:nvSpPr>
          <p:cNvPr id="3" name="Content Placeholder 2"/>
          <p:cNvSpPr>
            <a:spLocks noGrp="1"/>
          </p:cNvSpPr>
          <p:nvPr userDrawn="1">
            <p:ph idx="1"/>
          </p:nvPr>
        </p:nvSpPr>
        <p:spPr>
          <a:xfrm>
            <a:off x="4224528" y="3222752"/>
            <a:ext cx="6766560" cy="2700528"/>
          </a:xfrm>
        </p:spPr>
        <p:txBody>
          <a:bodyPr>
            <a:noAutofit/>
          </a:bodyPr>
          <a:lstStyle>
            <a:lvl1pPr marL="0" indent="0">
              <a:buNone/>
              <a:defRPr sz="1500"/>
            </a:lvl1pPr>
            <a:lvl2pPr>
              <a:defRPr sz="1500"/>
            </a:lvl2pPr>
            <a:lvl3pPr>
              <a:defRPr sz="15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userDrawn="1">
            <p:ph type="ftr" sz="quarter" idx="11"/>
          </p:nvPr>
        </p:nvSpPr>
        <p:spPr>
          <a:xfrm>
            <a:off x="4224528" y="457200"/>
            <a:ext cx="3200400" cy="274320"/>
          </a:xfrm>
        </p:spPr>
        <p:txBody>
          <a:bodyPr>
            <a:noAutofit/>
          </a:bodyPr>
          <a:lstStyle/>
          <a:p>
            <a:r>
              <a:rPr lang="en-US"/>
              <a:t>Presentation title</a:t>
            </a:r>
            <a:endParaRPr lang="en-US" dirty="0"/>
          </a:p>
        </p:txBody>
      </p:sp>
      <p:sp>
        <p:nvSpPr>
          <p:cNvPr id="6" name="Slide Number Placeholder 5"/>
          <p:cNvSpPr>
            <a:spLocks noGrp="1"/>
          </p:cNvSpPr>
          <p:nvPr userDrawn="1">
            <p:ph type="sldNum" sz="quarter" idx="12"/>
          </p:nvPr>
        </p:nvSpPr>
        <p:spPr/>
        <p:txBody>
          <a:bodyPr>
            <a:noAutofit/>
          </a:bodyPr>
          <a:lstStyle/>
          <a:p>
            <a:fld id="{48F63A3B-78C7-47BE-AE5E-E10140E04643}" type="slidenum">
              <a:rPr lang="en-US" dirty="0"/>
              <a:t>‹#›</a:t>
            </a:fld>
            <a:endParaRPr lang="en-US" dirty="0"/>
          </a:p>
        </p:txBody>
      </p:sp>
      <p:sp>
        <p:nvSpPr>
          <p:cNvPr id="17" name="Freeform: Shape 16">
            <a:extLst>
              <a:ext uri="{FF2B5EF4-FFF2-40B4-BE49-F238E27FC236}">
                <a16:creationId xmlns:a16="http://schemas.microsoft.com/office/drawing/2014/main" id="{217CBC9E-B934-828F-2AE5-211CEF5B1D25}"/>
              </a:ext>
            </a:extLst>
          </p:cNvPr>
          <p:cNvSpPr/>
          <p:nvPr userDrawn="1"/>
        </p:nvSpPr>
        <p:spPr>
          <a:xfrm>
            <a:off x="1" y="869"/>
            <a:ext cx="3423785" cy="3436477"/>
          </a:xfrm>
          <a:custGeom>
            <a:avLst/>
            <a:gdLst>
              <a:gd name="connsiteX0" fmla="*/ 0 w 3423785"/>
              <a:gd name="connsiteY0" fmla="*/ 0 h 3436477"/>
              <a:gd name="connsiteX1" fmla="*/ 3423785 w 3423785"/>
              <a:gd name="connsiteY1" fmla="*/ 3436477 h 3436477"/>
              <a:gd name="connsiteX2" fmla="*/ 0 w 3423785"/>
              <a:gd name="connsiteY2" fmla="*/ 3436477 h 3436477"/>
            </a:gdLst>
            <a:ahLst/>
            <a:cxnLst>
              <a:cxn ang="0">
                <a:pos x="connsiteX0" y="connsiteY0"/>
              </a:cxn>
              <a:cxn ang="0">
                <a:pos x="connsiteX1" y="connsiteY1"/>
              </a:cxn>
              <a:cxn ang="0">
                <a:pos x="connsiteX2" y="connsiteY2"/>
              </a:cxn>
            </a:cxnLst>
            <a:rect l="l" t="t" r="r" b="b"/>
            <a:pathLst>
              <a:path w="3423785" h="3436477">
                <a:moveTo>
                  <a:pt x="0" y="0"/>
                </a:moveTo>
                <a:lnTo>
                  <a:pt x="3423785" y="3436477"/>
                </a:lnTo>
                <a:lnTo>
                  <a:pt x="0" y="343647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772183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3D352B04-96E6-839B-9D92-EE98385C4D49}"/>
              </a:ext>
            </a:extLst>
          </p:cNvPr>
          <p:cNvSpPr/>
          <p:nvPr userDrawn="1"/>
        </p:nvSpPr>
        <p:spPr>
          <a:xfrm>
            <a:off x="2062836" y="686475"/>
            <a:ext cx="7774629" cy="6193018"/>
          </a:xfrm>
          <a:custGeom>
            <a:avLst/>
            <a:gdLst>
              <a:gd name="connsiteX0" fmla="*/ 3887320 w 7774629"/>
              <a:gd name="connsiteY0" fmla="*/ 0 h 6193018"/>
              <a:gd name="connsiteX1" fmla="*/ 7774629 w 7774629"/>
              <a:gd name="connsiteY1" fmla="*/ 3884811 h 6193018"/>
              <a:gd name="connsiteX2" fmla="*/ 7774629 w 7774629"/>
              <a:gd name="connsiteY2" fmla="*/ 6193018 h 6193018"/>
              <a:gd name="connsiteX3" fmla="*/ 0 w 7774629"/>
              <a:gd name="connsiteY3" fmla="*/ 6193018 h 6193018"/>
              <a:gd name="connsiteX4" fmla="*/ 0 w 7774629"/>
              <a:gd name="connsiteY4" fmla="*/ 3884811 h 6193018"/>
              <a:gd name="connsiteX5" fmla="*/ 3887320 w 7774629"/>
              <a:gd name="connsiteY5" fmla="*/ 0 h 619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629" h="6193018">
                <a:moveTo>
                  <a:pt x="3887320" y="0"/>
                </a:moveTo>
                <a:cubicBezTo>
                  <a:pt x="6034243" y="0"/>
                  <a:pt x="7774629" y="1739299"/>
                  <a:pt x="7774629" y="3884811"/>
                </a:cubicBezTo>
                <a:lnTo>
                  <a:pt x="7774629" y="6193018"/>
                </a:lnTo>
                <a:lnTo>
                  <a:pt x="0" y="6193018"/>
                </a:lnTo>
                <a:lnTo>
                  <a:pt x="0" y="3884811"/>
                </a:lnTo>
                <a:cubicBezTo>
                  <a:pt x="0" y="1739299"/>
                  <a:pt x="1740414" y="0"/>
                  <a:pt x="3887320" y="0"/>
                </a:cubicBezTo>
                <a:close/>
              </a:path>
            </a:pathLst>
          </a:custGeom>
          <a:solidFill>
            <a:schemeClr val="accent2">
              <a:lumMod val="20000"/>
              <a:lumOff val="80000"/>
              <a:alpha val="99000"/>
            </a:schemeClr>
          </a:solidFill>
          <a:ln w="543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6" name="Freeform: Shape 45">
            <a:extLst>
              <a:ext uri="{FF2B5EF4-FFF2-40B4-BE49-F238E27FC236}">
                <a16:creationId xmlns:a16="http://schemas.microsoft.com/office/drawing/2014/main" id="{723D98FB-5EB7-A8DF-8470-B23A80D669E4}"/>
              </a:ext>
            </a:extLst>
          </p:cNvPr>
          <p:cNvSpPr/>
          <p:nvPr userDrawn="1"/>
        </p:nvSpPr>
        <p:spPr>
          <a:xfrm>
            <a:off x="7610252" y="1"/>
            <a:ext cx="2273668" cy="3147998"/>
          </a:xfrm>
          <a:custGeom>
            <a:avLst/>
            <a:gdLst>
              <a:gd name="connsiteX0" fmla="*/ 183295 w 2273668"/>
              <a:gd name="connsiteY0" fmla="*/ 0 h 3147998"/>
              <a:gd name="connsiteX1" fmla="*/ 2273668 w 2273668"/>
              <a:gd name="connsiteY1" fmla="*/ 0 h 3147998"/>
              <a:gd name="connsiteX2" fmla="*/ 2273668 w 2273668"/>
              <a:gd name="connsiteY2" fmla="*/ 3147998 h 3147998"/>
              <a:gd name="connsiteX3" fmla="*/ 2096300 w 2273668"/>
              <a:gd name="connsiteY3" fmla="*/ 3147998 h 3147998"/>
              <a:gd name="connsiteX4" fmla="*/ 2033714 w 2273668"/>
              <a:gd name="connsiteY4" fmla="*/ 3144814 h 3147998"/>
              <a:gd name="connsiteX5" fmla="*/ 0 w 2273668"/>
              <a:gd name="connsiteY5" fmla="*/ 886966 h 3147998"/>
              <a:gd name="connsiteX6" fmla="*/ 178732 w 2273668"/>
              <a:gd name="connsiteY6" fmla="*/ 9417 h 314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3668" h="3147998">
                <a:moveTo>
                  <a:pt x="183295" y="0"/>
                </a:moveTo>
                <a:lnTo>
                  <a:pt x="2273668" y="0"/>
                </a:lnTo>
                <a:lnTo>
                  <a:pt x="2273668" y="3147998"/>
                </a:lnTo>
                <a:lnTo>
                  <a:pt x="2096300" y="3147998"/>
                </a:lnTo>
                <a:lnTo>
                  <a:pt x="2033714" y="3144814"/>
                </a:lnTo>
                <a:cubicBezTo>
                  <a:pt x="895944" y="3028420"/>
                  <a:pt x="0" y="2060597"/>
                  <a:pt x="0" y="886966"/>
                </a:cubicBezTo>
                <a:cubicBezTo>
                  <a:pt x="0" y="576250"/>
                  <a:pt x="63712" y="279606"/>
                  <a:pt x="178732" y="9417"/>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43" name="Freeform: Shape 42">
            <a:extLst>
              <a:ext uri="{FF2B5EF4-FFF2-40B4-BE49-F238E27FC236}">
                <a16:creationId xmlns:a16="http://schemas.microsoft.com/office/drawing/2014/main" id="{4550F3CE-BAE9-3916-42CA-F4D906FA5173}"/>
              </a:ext>
            </a:extLst>
          </p:cNvPr>
          <p:cNvSpPr/>
          <p:nvPr userDrawn="1"/>
        </p:nvSpPr>
        <p:spPr>
          <a:xfrm>
            <a:off x="9883919" y="2"/>
            <a:ext cx="2254928" cy="3141557"/>
          </a:xfrm>
          <a:custGeom>
            <a:avLst/>
            <a:gdLst>
              <a:gd name="connsiteX0" fmla="*/ 0 w 2254928"/>
              <a:gd name="connsiteY0" fmla="*/ 0 h 3141557"/>
              <a:gd name="connsiteX1" fmla="*/ 2080472 w 2254928"/>
              <a:gd name="connsiteY1" fmla="*/ 0 h 3141557"/>
              <a:gd name="connsiteX2" fmla="*/ 2154269 w 2254928"/>
              <a:gd name="connsiteY2" fmla="*/ 202607 h 3141557"/>
              <a:gd name="connsiteX3" fmla="*/ 2254928 w 2254928"/>
              <a:gd name="connsiteY3" fmla="*/ 871976 h 3141557"/>
              <a:gd name="connsiteX4" fmla="*/ 231934 w 2254928"/>
              <a:gd name="connsiteY4" fmla="*/ 3128339 h 3141557"/>
              <a:gd name="connsiteX5" fmla="*/ 19 w 2254928"/>
              <a:gd name="connsiteY5" fmla="*/ 3141557 h 3141557"/>
              <a:gd name="connsiteX6" fmla="*/ 0 w 2254928"/>
              <a:gd name="connsiteY6" fmla="*/ 3141557 h 3141557"/>
              <a:gd name="connsiteX7" fmla="*/ 0 w 2254928"/>
              <a:gd name="connsiteY7" fmla="*/ 2729990 h 3141557"/>
              <a:gd name="connsiteX8" fmla="*/ 0 w 2254928"/>
              <a:gd name="connsiteY8" fmla="*/ 2344136 h 3141557"/>
              <a:gd name="connsiteX9" fmla="*/ 0 w 2254928"/>
              <a:gd name="connsiteY9" fmla="*/ 1983167 h 3141557"/>
              <a:gd name="connsiteX10" fmla="*/ 0 w 2254928"/>
              <a:gd name="connsiteY10" fmla="*/ 1646252 h 3141557"/>
              <a:gd name="connsiteX11" fmla="*/ 0 w 2254928"/>
              <a:gd name="connsiteY11" fmla="*/ 1332565 h 3141557"/>
              <a:gd name="connsiteX12" fmla="*/ 0 w 2254928"/>
              <a:gd name="connsiteY12" fmla="*/ 1041273 h 3141557"/>
              <a:gd name="connsiteX13" fmla="*/ 0 w 2254928"/>
              <a:gd name="connsiteY13" fmla="*/ 771549 h 3141557"/>
              <a:gd name="connsiteX14" fmla="*/ 0 w 2254928"/>
              <a:gd name="connsiteY14" fmla="*/ 522561 h 3141557"/>
              <a:gd name="connsiteX15" fmla="*/ 0 w 2254928"/>
              <a:gd name="connsiteY15" fmla="*/ 293482 h 3141557"/>
              <a:gd name="connsiteX16" fmla="*/ 0 w 2254928"/>
              <a:gd name="connsiteY16" fmla="*/ 83481 h 3141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928" h="3141557">
                <a:moveTo>
                  <a:pt x="0" y="0"/>
                </a:moveTo>
                <a:lnTo>
                  <a:pt x="2080472" y="0"/>
                </a:lnTo>
                <a:lnTo>
                  <a:pt x="2154269" y="202607"/>
                </a:lnTo>
                <a:cubicBezTo>
                  <a:pt x="2219730" y="414134"/>
                  <a:pt x="2254928" y="638939"/>
                  <a:pt x="2254928" y="871976"/>
                </a:cubicBezTo>
                <a:cubicBezTo>
                  <a:pt x="2254928" y="2045607"/>
                  <a:pt x="1374977" y="3005515"/>
                  <a:pt x="231934" y="3128339"/>
                </a:cubicBezTo>
                <a:lnTo>
                  <a:pt x="19" y="3141557"/>
                </a:lnTo>
                <a:lnTo>
                  <a:pt x="0" y="3141557"/>
                </a:lnTo>
                <a:lnTo>
                  <a:pt x="0" y="2729990"/>
                </a:lnTo>
                <a:lnTo>
                  <a:pt x="0" y="2344136"/>
                </a:lnTo>
                <a:lnTo>
                  <a:pt x="0" y="1983167"/>
                </a:lnTo>
                <a:lnTo>
                  <a:pt x="0" y="1646252"/>
                </a:lnTo>
                <a:lnTo>
                  <a:pt x="0" y="1332565"/>
                </a:lnTo>
                <a:lnTo>
                  <a:pt x="0" y="1041273"/>
                </a:lnTo>
                <a:lnTo>
                  <a:pt x="0" y="771549"/>
                </a:lnTo>
                <a:lnTo>
                  <a:pt x="0" y="522561"/>
                </a:lnTo>
                <a:lnTo>
                  <a:pt x="0" y="293482"/>
                </a:lnTo>
                <a:lnTo>
                  <a:pt x="0" y="83481"/>
                </a:ln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49" name="Freeform: Shape 48">
            <a:extLst>
              <a:ext uri="{FF2B5EF4-FFF2-40B4-BE49-F238E27FC236}">
                <a16:creationId xmlns:a16="http://schemas.microsoft.com/office/drawing/2014/main" id="{D83F65A0-0C52-48AD-DC5D-B5D3BF3CC188}"/>
              </a:ext>
            </a:extLst>
          </p:cNvPr>
          <p:cNvSpPr/>
          <p:nvPr userDrawn="1"/>
        </p:nvSpPr>
        <p:spPr>
          <a:xfrm>
            <a:off x="8395730" y="2"/>
            <a:ext cx="2959203" cy="2352793"/>
          </a:xfrm>
          <a:custGeom>
            <a:avLst/>
            <a:gdLst>
              <a:gd name="connsiteX0" fmla="*/ 289830 w 2959203"/>
              <a:gd name="connsiteY0" fmla="*/ 0 h 2352793"/>
              <a:gd name="connsiteX1" fmla="*/ 2669374 w 2959203"/>
              <a:gd name="connsiteY1" fmla="*/ 0 h 2352793"/>
              <a:gd name="connsiteX2" fmla="*/ 2706511 w 2959203"/>
              <a:gd name="connsiteY2" fmla="*/ 49584 h 2352793"/>
              <a:gd name="connsiteX3" fmla="*/ 2951565 w 2959203"/>
              <a:gd name="connsiteY3" fmla="*/ 724493 h 2352793"/>
              <a:gd name="connsiteX4" fmla="*/ 2959203 w 2959203"/>
              <a:gd name="connsiteY4" fmla="*/ 875514 h 2352793"/>
              <a:gd name="connsiteX5" fmla="*/ 2959203 w 2959203"/>
              <a:gd name="connsiteY5" fmla="*/ 875554 h 2352793"/>
              <a:gd name="connsiteX6" fmla="*/ 2951565 w 2959203"/>
              <a:gd name="connsiteY6" fmla="*/ 1026575 h 2352793"/>
              <a:gd name="connsiteX7" fmla="*/ 1479602 w 2959203"/>
              <a:gd name="connsiteY7" fmla="*/ 2352793 h 2352793"/>
              <a:gd name="connsiteX8" fmla="*/ 0 w 2959203"/>
              <a:gd name="connsiteY8" fmla="*/ 875534 h 2352793"/>
              <a:gd name="connsiteX9" fmla="*/ 252694 w 2959203"/>
              <a:gd name="connsiteY9" fmla="*/ 49584 h 235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9203" h="2352793">
                <a:moveTo>
                  <a:pt x="289830" y="0"/>
                </a:moveTo>
                <a:lnTo>
                  <a:pt x="2669374" y="0"/>
                </a:lnTo>
                <a:lnTo>
                  <a:pt x="2706511" y="49584"/>
                </a:lnTo>
                <a:cubicBezTo>
                  <a:pt x="2839459" y="246061"/>
                  <a:pt x="2926309" y="476187"/>
                  <a:pt x="2951565" y="724493"/>
                </a:cubicBezTo>
                <a:lnTo>
                  <a:pt x="2959203" y="875514"/>
                </a:lnTo>
                <a:lnTo>
                  <a:pt x="2959203" y="875554"/>
                </a:lnTo>
                <a:lnTo>
                  <a:pt x="2951565" y="1026575"/>
                </a:lnTo>
                <a:cubicBezTo>
                  <a:pt x="2875795" y="1771492"/>
                  <a:pt x="2245691" y="2352793"/>
                  <a:pt x="1479602" y="2352793"/>
                </a:cubicBezTo>
                <a:cubicBezTo>
                  <a:pt x="662440" y="2352793"/>
                  <a:pt x="0" y="1691401"/>
                  <a:pt x="0" y="875534"/>
                </a:cubicBezTo>
                <a:cubicBezTo>
                  <a:pt x="0" y="569583"/>
                  <a:pt x="93156" y="285356"/>
                  <a:pt x="252694" y="49584"/>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40" name="Freeform: Shape 39">
            <a:extLst>
              <a:ext uri="{FF2B5EF4-FFF2-40B4-BE49-F238E27FC236}">
                <a16:creationId xmlns:a16="http://schemas.microsoft.com/office/drawing/2014/main" id="{F8FA7F58-C470-6376-9DB1-DE7034C491E8}"/>
              </a:ext>
            </a:extLst>
          </p:cNvPr>
          <p:cNvSpPr/>
          <p:nvPr userDrawn="1"/>
        </p:nvSpPr>
        <p:spPr>
          <a:xfrm>
            <a:off x="1390854" y="3130662"/>
            <a:ext cx="3106248" cy="3748831"/>
          </a:xfrm>
          <a:custGeom>
            <a:avLst/>
            <a:gdLst>
              <a:gd name="connsiteX0" fmla="*/ 0 w 3106248"/>
              <a:gd name="connsiteY0" fmla="*/ 0 h 3748831"/>
              <a:gd name="connsiteX1" fmla="*/ 3106248 w 3106248"/>
              <a:gd name="connsiteY1" fmla="*/ 3748831 h 3748831"/>
              <a:gd name="connsiteX2" fmla="*/ 0 w 3106248"/>
              <a:gd name="connsiteY2" fmla="*/ 3748831 h 3748831"/>
            </a:gdLst>
            <a:ahLst/>
            <a:cxnLst>
              <a:cxn ang="0">
                <a:pos x="connsiteX0" y="connsiteY0"/>
              </a:cxn>
              <a:cxn ang="0">
                <a:pos x="connsiteX1" y="connsiteY1"/>
              </a:cxn>
              <a:cxn ang="0">
                <a:pos x="connsiteX2" y="connsiteY2"/>
              </a:cxn>
            </a:cxnLst>
            <a:rect l="l" t="t" r="r" b="b"/>
            <a:pathLst>
              <a:path w="3106248" h="3748831">
                <a:moveTo>
                  <a:pt x="0" y="0"/>
                </a:moveTo>
                <a:lnTo>
                  <a:pt x="3106248" y="3748831"/>
                </a:lnTo>
                <a:lnTo>
                  <a:pt x="0" y="3748831"/>
                </a:lnTo>
                <a:close/>
              </a:path>
            </a:pathLst>
          </a:custGeom>
          <a:solidFill>
            <a:schemeClr val="accent2">
              <a:alpha val="99000"/>
            </a:schemeClr>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37" name="Freeform: Shape 36">
            <a:extLst>
              <a:ext uri="{FF2B5EF4-FFF2-40B4-BE49-F238E27FC236}">
                <a16:creationId xmlns:a16="http://schemas.microsoft.com/office/drawing/2014/main" id="{B27C9E57-563E-7980-7B3C-45FAD9C386F4}"/>
              </a:ext>
            </a:extLst>
          </p:cNvPr>
          <p:cNvSpPr/>
          <p:nvPr userDrawn="1"/>
        </p:nvSpPr>
        <p:spPr>
          <a:xfrm>
            <a:off x="0" y="3130661"/>
            <a:ext cx="1400640" cy="3748832"/>
          </a:xfrm>
          <a:custGeom>
            <a:avLst/>
            <a:gdLst>
              <a:gd name="connsiteX0" fmla="*/ 1400640 w 1400640"/>
              <a:gd name="connsiteY0" fmla="*/ 0 h 3748832"/>
              <a:gd name="connsiteX1" fmla="*/ 1400640 w 1400640"/>
              <a:gd name="connsiteY1" fmla="*/ 3748832 h 3748832"/>
              <a:gd name="connsiteX2" fmla="*/ 0 w 1400640"/>
              <a:gd name="connsiteY2" fmla="*/ 3748832 h 3748832"/>
              <a:gd name="connsiteX3" fmla="*/ 0 w 1400640"/>
              <a:gd name="connsiteY3" fmla="*/ 1684743 h 3748832"/>
            </a:gdLst>
            <a:ahLst/>
            <a:cxnLst>
              <a:cxn ang="0">
                <a:pos x="connsiteX0" y="connsiteY0"/>
              </a:cxn>
              <a:cxn ang="0">
                <a:pos x="connsiteX1" y="connsiteY1"/>
              </a:cxn>
              <a:cxn ang="0">
                <a:pos x="connsiteX2" y="connsiteY2"/>
              </a:cxn>
              <a:cxn ang="0">
                <a:pos x="connsiteX3" y="connsiteY3"/>
              </a:cxn>
            </a:cxnLst>
            <a:rect l="l" t="t" r="r" b="b"/>
            <a:pathLst>
              <a:path w="1400640" h="3748832">
                <a:moveTo>
                  <a:pt x="1400640" y="0"/>
                </a:moveTo>
                <a:lnTo>
                  <a:pt x="1400640" y="3748832"/>
                </a:lnTo>
                <a:lnTo>
                  <a:pt x="0" y="3748832"/>
                </a:lnTo>
                <a:lnTo>
                  <a:pt x="0" y="168474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Title 1"/>
          <p:cNvSpPr>
            <a:spLocks noGrp="1"/>
          </p:cNvSpPr>
          <p:nvPr>
            <p:ph type="title"/>
          </p:nvPr>
        </p:nvSpPr>
        <p:spPr>
          <a:xfrm>
            <a:off x="2895600" y="3776472"/>
            <a:ext cx="6400800" cy="768096"/>
          </a:xfrm>
        </p:spPr>
        <p:txBody>
          <a:bodyPr anchor="t">
            <a:noAutofit/>
          </a:bodyPr>
          <a:lstStyle>
            <a:lvl1pPr>
              <a:lnSpc>
                <a:spcPct val="100000"/>
              </a:lnSpc>
              <a:defRPr sz="4400"/>
            </a:lvl1pPr>
          </a:lstStyle>
          <a:p>
            <a:r>
              <a:rPr lang="en-US"/>
              <a:t>Click to edit Master title style</a:t>
            </a:r>
            <a:endParaRPr lang="en-US" dirty="0"/>
          </a:p>
        </p:txBody>
      </p:sp>
      <p:sp>
        <p:nvSpPr>
          <p:cNvPr id="3" name="Text Placeholder 2"/>
          <p:cNvSpPr>
            <a:spLocks noGrp="1"/>
          </p:cNvSpPr>
          <p:nvPr>
            <p:ph type="body" idx="1"/>
          </p:nvPr>
        </p:nvSpPr>
        <p:spPr>
          <a:xfrm>
            <a:off x="2895600" y="4718304"/>
            <a:ext cx="6400800" cy="512064"/>
          </a:xfrm>
        </p:spPr>
        <p:txBody>
          <a:bodyPr lIns="0" tIns="0" rIns="0" bIns="0">
            <a:noAutofit/>
          </a:bodyPr>
          <a:lstStyle>
            <a:lvl1pPr marL="0" indent="0" algn="ctr">
              <a:spcBef>
                <a:spcPts val="0"/>
              </a:spcBef>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8178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2459EA3C-8B88-5F1F-531E-7DA7DE55710B}"/>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3" name="Content Placeholder 2"/>
          <p:cNvSpPr>
            <a:spLocks noGrp="1"/>
          </p:cNvSpPr>
          <p:nvPr>
            <p:ph sz="half" idx="1"/>
          </p:nvPr>
        </p:nvSpPr>
        <p:spPr>
          <a:xfrm>
            <a:off x="539496" y="2103120"/>
            <a:ext cx="11119104" cy="443484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noAutofit/>
          </a:bodyPr>
          <a:lstStyle/>
          <a:p>
            <a:r>
              <a:rPr lang="en-US"/>
              <a:t>Presentation title</a:t>
            </a:r>
            <a:endParaRPr lang="en-US" dirty="0"/>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0804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0C0F070-237F-C60F-3458-4D4D9BA0A222}"/>
              </a:ext>
            </a:extLst>
          </p:cNvPr>
          <p:cNvSpPr/>
          <p:nvPr userDrawn="1"/>
        </p:nvSpPr>
        <p:spPr>
          <a:xfrm>
            <a:off x="9866106" y="0"/>
            <a:ext cx="2325894" cy="2180854"/>
          </a:xfrm>
          <a:custGeom>
            <a:avLst/>
            <a:gdLst>
              <a:gd name="connsiteX0" fmla="*/ 2066927 w 2325894"/>
              <a:gd name="connsiteY0" fmla="*/ 0 h 2180854"/>
              <a:gd name="connsiteX1" fmla="*/ 2098882 w 2325894"/>
              <a:gd name="connsiteY1" fmla="*/ 0 h 2180854"/>
              <a:gd name="connsiteX2" fmla="*/ 2128893 w 2325894"/>
              <a:gd name="connsiteY2" fmla="*/ 44463 h 2180854"/>
              <a:gd name="connsiteX3" fmla="*/ 2269798 w 2325894"/>
              <a:gd name="connsiteY3" fmla="*/ 120493 h 2180854"/>
              <a:gd name="connsiteX4" fmla="*/ 2325894 w 2325894"/>
              <a:gd name="connsiteY4" fmla="*/ 126162 h 2180854"/>
              <a:gd name="connsiteX5" fmla="*/ 2325894 w 2325894"/>
              <a:gd name="connsiteY5" fmla="*/ 149263 h 2180854"/>
              <a:gd name="connsiteX6" fmla="*/ 2265120 w 2325894"/>
              <a:gd name="connsiteY6" fmla="*/ 143117 h 2180854"/>
              <a:gd name="connsiteX7" fmla="*/ 2075647 w 2325894"/>
              <a:gd name="connsiteY7" fmla="*/ 16048 h 2180854"/>
              <a:gd name="connsiteX8" fmla="*/ 1926448 w 2325894"/>
              <a:gd name="connsiteY8" fmla="*/ 0 h 2180854"/>
              <a:gd name="connsiteX9" fmla="*/ 1950522 w 2325894"/>
              <a:gd name="connsiteY9" fmla="*/ 0 h 2180854"/>
              <a:gd name="connsiteX10" fmla="*/ 1952130 w 2325894"/>
              <a:gd name="connsiteY10" fmla="*/ 5167 h 2180854"/>
              <a:gd name="connsiteX11" fmla="*/ 2244242 w 2325894"/>
              <a:gd name="connsiteY11" fmla="*/ 244834 h 2180854"/>
              <a:gd name="connsiteX12" fmla="*/ 2325894 w 2325894"/>
              <a:gd name="connsiteY12" fmla="*/ 253091 h 2180854"/>
              <a:gd name="connsiteX13" fmla="*/ 2325894 w 2325894"/>
              <a:gd name="connsiteY13" fmla="*/ 276192 h 2180854"/>
              <a:gd name="connsiteX14" fmla="*/ 2239598 w 2325894"/>
              <a:gd name="connsiteY14" fmla="*/ 267464 h 2180854"/>
              <a:gd name="connsiteX15" fmla="*/ 1930848 w 2325894"/>
              <a:gd name="connsiteY15" fmla="*/ 14141 h 2180854"/>
              <a:gd name="connsiteX16" fmla="*/ 1794114 w 2325894"/>
              <a:gd name="connsiteY16" fmla="*/ 0 h 2180854"/>
              <a:gd name="connsiteX17" fmla="*/ 1818202 w 2325894"/>
              <a:gd name="connsiteY17" fmla="*/ 0 h 2180854"/>
              <a:gd name="connsiteX18" fmla="*/ 1835170 w 2325894"/>
              <a:gd name="connsiteY18" fmla="*/ 54535 h 2180854"/>
              <a:gd name="connsiteX19" fmla="*/ 2218687 w 2325894"/>
              <a:gd name="connsiteY19" fmla="*/ 369191 h 2180854"/>
              <a:gd name="connsiteX20" fmla="*/ 2325894 w 2325894"/>
              <a:gd name="connsiteY20" fmla="*/ 380032 h 2180854"/>
              <a:gd name="connsiteX21" fmla="*/ 2325894 w 2325894"/>
              <a:gd name="connsiteY21" fmla="*/ 403132 h 2180854"/>
              <a:gd name="connsiteX22" fmla="*/ 2214043 w 2325894"/>
              <a:gd name="connsiteY22" fmla="*/ 391825 h 2180854"/>
              <a:gd name="connsiteX23" fmla="*/ 1813889 w 2325894"/>
              <a:gd name="connsiteY23" fmla="*/ 63559 h 2180854"/>
              <a:gd name="connsiteX24" fmla="*/ 1661683 w 2325894"/>
              <a:gd name="connsiteY24" fmla="*/ 0 h 2180854"/>
              <a:gd name="connsiteX25" fmla="*/ 1685874 w 2325894"/>
              <a:gd name="connsiteY25" fmla="*/ 0 h 2180854"/>
              <a:gd name="connsiteX26" fmla="*/ 1718212 w 2325894"/>
              <a:gd name="connsiteY26" fmla="*/ 103965 h 2180854"/>
              <a:gd name="connsiteX27" fmla="*/ 2193133 w 2325894"/>
              <a:gd name="connsiteY27" fmla="*/ 493659 h 2180854"/>
              <a:gd name="connsiteX28" fmla="*/ 2325894 w 2325894"/>
              <a:gd name="connsiteY28" fmla="*/ 507083 h 2180854"/>
              <a:gd name="connsiteX29" fmla="*/ 2325894 w 2325894"/>
              <a:gd name="connsiteY29" fmla="*/ 530183 h 2180854"/>
              <a:gd name="connsiteX30" fmla="*/ 2188450 w 2325894"/>
              <a:gd name="connsiteY30" fmla="*/ 516288 h 2180854"/>
              <a:gd name="connsiteX31" fmla="*/ 1696817 w 2325894"/>
              <a:gd name="connsiteY31" fmla="*/ 112939 h 2180854"/>
              <a:gd name="connsiteX32" fmla="*/ 1531553 w 2325894"/>
              <a:gd name="connsiteY32" fmla="*/ 0 h 2180854"/>
              <a:gd name="connsiteX33" fmla="*/ 1554659 w 2325894"/>
              <a:gd name="connsiteY33" fmla="*/ 0 h 2180854"/>
              <a:gd name="connsiteX34" fmla="*/ 1555243 w 2325894"/>
              <a:gd name="connsiteY34" fmla="*/ 5776 h 2180854"/>
              <a:gd name="connsiteX35" fmla="*/ 2245588 w 2325894"/>
              <a:gd name="connsiteY35" fmla="*/ 629962 h 2180854"/>
              <a:gd name="connsiteX36" fmla="*/ 2325894 w 2325894"/>
              <a:gd name="connsiteY36" fmla="*/ 634030 h 2180854"/>
              <a:gd name="connsiteX37" fmla="*/ 2325894 w 2325894"/>
              <a:gd name="connsiteY37" fmla="*/ 657131 h 2180854"/>
              <a:gd name="connsiteX38" fmla="*/ 2243214 w 2325894"/>
              <a:gd name="connsiteY38" fmla="*/ 652943 h 2180854"/>
              <a:gd name="connsiteX39" fmla="*/ 1532607 w 2325894"/>
              <a:gd name="connsiteY39" fmla="*/ 10419 h 2180854"/>
              <a:gd name="connsiteX40" fmla="*/ 1404609 w 2325894"/>
              <a:gd name="connsiteY40" fmla="*/ 0 h 2180854"/>
              <a:gd name="connsiteX41" fmla="*/ 1427709 w 2325894"/>
              <a:gd name="connsiteY41" fmla="*/ 0 h 2180854"/>
              <a:gd name="connsiteX42" fmla="*/ 1430873 w 2325894"/>
              <a:gd name="connsiteY42" fmla="*/ 31287 h 2180854"/>
              <a:gd name="connsiteX43" fmla="*/ 2232606 w 2325894"/>
              <a:gd name="connsiteY43" fmla="*/ 756233 h 2180854"/>
              <a:gd name="connsiteX44" fmla="*/ 2325894 w 2325894"/>
              <a:gd name="connsiteY44" fmla="*/ 760959 h 2180854"/>
              <a:gd name="connsiteX45" fmla="*/ 2325894 w 2325894"/>
              <a:gd name="connsiteY45" fmla="*/ 784060 h 2180854"/>
              <a:gd name="connsiteX46" fmla="*/ 2230270 w 2325894"/>
              <a:gd name="connsiteY46" fmla="*/ 779216 h 2180854"/>
              <a:gd name="connsiteX47" fmla="*/ 1408246 w 2325894"/>
              <a:gd name="connsiteY47" fmla="*/ 35964 h 2180854"/>
              <a:gd name="connsiteX48" fmla="*/ 1274343 w 2325894"/>
              <a:gd name="connsiteY48" fmla="*/ 0 h 2180854"/>
              <a:gd name="connsiteX49" fmla="*/ 1300756 w 2325894"/>
              <a:gd name="connsiteY49" fmla="*/ 0 h 2180854"/>
              <a:gd name="connsiteX50" fmla="*/ 1306507 w 2325894"/>
              <a:gd name="connsiteY50" fmla="*/ 56884 h 2180854"/>
              <a:gd name="connsiteX51" fmla="*/ 2219643 w 2325894"/>
              <a:gd name="connsiteY51" fmla="*/ 882640 h 2180854"/>
              <a:gd name="connsiteX52" fmla="*/ 2325894 w 2325894"/>
              <a:gd name="connsiteY52" fmla="*/ 888022 h 2180854"/>
              <a:gd name="connsiteX53" fmla="*/ 2325894 w 2325894"/>
              <a:gd name="connsiteY53" fmla="*/ 911123 h 2180854"/>
              <a:gd name="connsiteX54" fmla="*/ 2217286 w 2325894"/>
              <a:gd name="connsiteY54" fmla="*/ 905621 h 2180854"/>
              <a:gd name="connsiteX55" fmla="*/ 1283761 w 2325894"/>
              <a:gd name="connsiteY55" fmla="*/ 61528 h 2180854"/>
              <a:gd name="connsiteX56" fmla="*/ 1146071 w 2325894"/>
              <a:gd name="connsiteY56" fmla="*/ 0 h 2180854"/>
              <a:gd name="connsiteX57" fmla="*/ 1169414 w 2325894"/>
              <a:gd name="connsiteY57" fmla="*/ 0 h 2180854"/>
              <a:gd name="connsiteX58" fmla="*/ 1182030 w 2325894"/>
              <a:gd name="connsiteY58" fmla="*/ 82429 h 2180854"/>
              <a:gd name="connsiteX59" fmla="*/ 2206679 w 2325894"/>
              <a:gd name="connsiteY59" fmla="*/ 1008912 h 2180854"/>
              <a:gd name="connsiteX60" fmla="*/ 2325894 w 2325894"/>
              <a:gd name="connsiteY60" fmla="*/ 1014951 h 2180854"/>
              <a:gd name="connsiteX61" fmla="*/ 2325894 w 2325894"/>
              <a:gd name="connsiteY61" fmla="*/ 1038052 h 2180854"/>
              <a:gd name="connsiteX62" fmla="*/ 2204323 w 2325894"/>
              <a:gd name="connsiteY62" fmla="*/ 1031893 h 2180854"/>
              <a:gd name="connsiteX63" fmla="*/ 1159398 w 2325894"/>
              <a:gd name="connsiteY63" fmla="*/ 87072 h 2180854"/>
              <a:gd name="connsiteX64" fmla="*/ 1017789 w 2325894"/>
              <a:gd name="connsiteY64" fmla="*/ 0 h 2180854"/>
              <a:gd name="connsiteX65" fmla="*/ 1041132 w 2325894"/>
              <a:gd name="connsiteY65" fmla="*/ 0 h 2180854"/>
              <a:gd name="connsiteX66" fmla="*/ 1057661 w 2325894"/>
              <a:gd name="connsiteY66" fmla="*/ 107992 h 2180854"/>
              <a:gd name="connsiteX67" fmla="*/ 2193716 w 2325894"/>
              <a:gd name="connsiteY67" fmla="*/ 1135208 h 2180854"/>
              <a:gd name="connsiteX68" fmla="*/ 2325894 w 2325894"/>
              <a:gd name="connsiteY68" fmla="*/ 1141903 h 2180854"/>
              <a:gd name="connsiteX69" fmla="*/ 2325894 w 2325894"/>
              <a:gd name="connsiteY69" fmla="*/ 1165004 h 2180854"/>
              <a:gd name="connsiteX70" fmla="*/ 2191361 w 2325894"/>
              <a:gd name="connsiteY70" fmla="*/ 1158189 h 2180854"/>
              <a:gd name="connsiteX71" fmla="*/ 1035029 w 2325894"/>
              <a:gd name="connsiteY71" fmla="*/ 112636 h 2180854"/>
              <a:gd name="connsiteX72" fmla="*/ 889397 w 2325894"/>
              <a:gd name="connsiteY72" fmla="*/ 0 h 2180854"/>
              <a:gd name="connsiteX73" fmla="*/ 912837 w 2325894"/>
              <a:gd name="connsiteY73" fmla="*/ 0 h 2180854"/>
              <a:gd name="connsiteX74" fmla="*/ 933296 w 2325894"/>
              <a:gd name="connsiteY74" fmla="*/ 133667 h 2180854"/>
              <a:gd name="connsiteX75" fmla="*/ 2180754 w 2325894"/>
              <a:gd name="connsiteY75" fmla="*/ 1261608 h 2180854"/>
              <a:gd name="connsiteX76" fmla="*/ 2325894 w 2325894"/>
              <a:gd name="connsiteY76" fmla="*/ 1268960 h 2180854"/>
              <a:gd name="connsiteX77" fmla="*/ 2325894 w 2325894"/>
              <a:gd name="connsiteY77" fmla="*/ 1292061 h 2180854"/>
              <a:gd name="connsiteX78" fmla="*/ 2178378 w 2325894"/>
              <a:gd name="connsiteY78" fmla="*/ 1284588 h 2180854"/>
              <a:gd name="connsiteX79" fmla="*/ 910550 w 2325894"/>
              <a:gd name="connsiteY79" fmla="*/ 138199 h 2180854"/>
              <a:gd name="connsiteX80" fmla="*/ 761929 w 2325894"/>
              <a:gd name="connsiteY80" fmla="*/ 0 h 2180854"/>
              <a:gd name="connsiteX81" fmla="*/ 785032 w 2325894"/>
              <a:gd name="connsiteY81" fmla="*/ 0 h 2180854"/>
              <a:gd name="connsiteX82" fmla="*/ 785312 w 2325894"/>
              <a:gd name="connsiteY82" fmla="*/ 5523 h 2180854"/>
              <a:gd name="connsiteX83" fmla="*/ 2167790 w 2325894"/>
              <a:gd name="connsiteY83" fmla="*/ 1387884 h 2180854"/>
              <a:gd name="connsiteX84" fmla="*/ 2325894 w 2325894"/>
              <a:gd name="connsiteY84" fmla="*/ 1395894 h 2180854"/>
              <a:gd name="connsiteX85" fmla="*/ 2325894 w 2325894"/>
              <a:gd name="connsiteY85" fmla="*/ 1418995 h 2180854"/>
              <a:gd name="connsiteX86" fmla="*/ 2165434 w 2325894"/>
              <a:gd name="connsiteY86" fmla="*/ 1410866 h 2180854"/>
              <a:gd name="connsiteX87" fmla="*/ 762328 w 2325894"/>
              <a:gd name="connsiteY87" fmla="*/ 7877 h 2180854"/>
              <a:gd name="connsiteX88" fmla="*/ 634980 w 2325894"/>
              <a:gd name="connsiteY88" fmla="*/ 0 h 2180854"/>
              <a:gd name="connsiteX89" fmla="*/ 658083 w 2325894"/>
              <a:gd name="connsiteY89" fmla="*/ 0 h 2180854"/>
              <a:gd name="connsiteX90" fmla="*/ 659019 w 2325894"/>
              <a:gd name="connsiteY90" fmla="*/ 18476 h 2180854"/>
              <a:gd name="connsiteX91" fmla="*/ 2154827 w 2325894"/>
              <a:gd name="connsiteY91" fmla="*/ 1514157 h 2180854"/>
              <a:gd name="connsiteX92" fmla="*/ 2325894 w 2325894"/>
              <a:gd name="connsiteY92" fmla="*/ 1522823 h 2180854"/>
              <a:gd name="connsiteX93" fmla="*/ 2325894 w 2325894"/>
              <a:gd name="connsiteY93" fmla="*/ 1545924 h 2180854"/>
              <a:gd name="connsiteX94" fmla="*/ 2152472 w 2325894"/>
              <a:gd name="connsiteY94" fmla="*/ 1537138 h 2180854"/>
              <a:gd name="connsiteX95" fmla="*/ 636036 w 2325894"/>
              <a:gd name="connsiteY95" fmla="*/ 20831 h 2180854"/>
              <a:gd name="connsiteX96" fmla="*/ 507911 w 2325894"/>
              <a:gd name="connsiteY96" fmla="*/ 0 h 2180854"/>
              <a:gd name="connsiteX97" fmla="*/ 531128 w 2325894"/>
              <a:gd name="connsiteY97" fmla="*/ 0 h 2180854"/>
              <a:gd name="connsiteX98" fmla="*/ 532727 w 2325894"/>
              <a:gd name="connsiteY98" fmla="*/ 31559 h 2180854"/>
              <a:gd name="connsiteX99" fmla="*/ 2141864 w 2325894"/>
              <a:gd name="connsiteY99" fmla="*/ 1640562 h 2180854"/>
              <a:gd name="connsiteX100" fmla="*/ 2325894 w 2325894"/>
              <a:gd name="connsiteY100" fmla="*/ 1649885 h 2180854"/>
              <a:gd name="connsiteX101" fmla="*/ 2325894 w 2325894"/>
              <a:gd name="connsiteY101" fmla="*/ 1672981 h 2180854"/>
              <a:gd name="connsiteX102" fmla="*/ 2139488 w 2325894"/>
              <a:gd name="connsiteY102" fmla="*/ 1663539 h 2180854"/>
              <a:gd name="connsiteX103" fmla="*/ 509624 w 2325894"/>
              <a:gd name="connsiteY103" fmla="*/ 33818 h 2180854"/>
              <a:gd name="connsiteX104" fmla="*/ 380961 w 2325894"/>
              <a:gd name="connsiteY104" fmla="*/ 0 h 2180854"/>
              <a:gd name="connsiteX105" fmla="*/ 404065 w 2325894"/>
              <a:gd name="connsiteY105" fmla="*/ 0 h 2180854"/>
              <a:gd name="connsiteX106" fmla="*/ 406316 w 2325894"/>
              <a:gd name="connsiteY106" fmla="*/ 44437 h 2180854"/>
              <a:gd name="connsiteX107" fmla="*/ 2128900 w 2325894"/>
              <a:gd name="connsiteY107" fmla="*/ 1766854 h 2180854"/>
              <a:gd name="connsiteX108" fmla="*/ 2325894 w 2325894"/>
              <a:gd name="connsiteY108" fmla="*/ 1776833 h 2180854"/>
              <a:gd name="connsiteX109" fmla="*/ 2325894 w 2325894"/>
              <a:gd name="connsiteY109" fmla="*/ 1799934 h 2180854"/>
              <a:gd name="connsiteX110" fmla="*/ 2126525 w 2325894"/>
              <a:gd name="connsiteY110" fmla="*/ 1789835 h 2180854"/>
              <a:gd name="connsiteX111" fmla="*/ 383332 w 2325894"/>
              <a:gd name="connsiteY111" fmla="*/ 46792 h 2180854"/>
              <a:gd name="connsiteX112" fmla="*/ 254013 w 2325894"/>
              <a:gd name="connsiteY112" fmla="*/ 0 h 2180854"/>
              <a:gd name="connsiteX113" fmla="*/ 277116 w 2325894"/>
              <a:gd name="connsiteY113" fmla="*/ 0 h 2180854"/>
              <a:gd name="connsiteX114" fmla="*/ 280023 w 2325894"/>
              <a:gd name="connsiteY114" fmla="*/ 57371 h 2180854"/>
              <a:gd name="connsiteX115" fmla="*/ 2115917 w 2325894"/>
              <a:gd name="connsiteY115" fmla="*/ 1893125 h 2180854"/>
              <a:gd name="connsiteX116" fmla="*/ 2325894 w 2325894"/>
              <a:gd name="connsiteY116" fmla="*/ 1903762 h 2180854"/>
              <a:gd name="connsiteX117" fmla="*/ 2325894 w 2325894"/>
              <a:gd name="connsiteY117" fmla="*/ 1926863 h 2180854"/>
              <a:gd name="connsiteX118" fmla="*/ 2113563 w 2325894"/>
              <a:gd name="connsiteY118" fmla="*/ 1916107 h 2180854"/>
              <a:gd name="connsiteX119" fmla="*/ 257040 w 2325894"/>
              <a:gd name="connsiteY119" fmla="*/ 59745 h 2180854"/>
              <a:gd name="connsiteX120" fmla="*/ 126949 w 2325894"/>
              <a:gd name="connsiteY120" fmla="*/ 0 h 2180854"/>
              <a:gd name="connsiteX121" fmla="*/ 150160 w 2325894"/>
              <a:gd name="connsiteY121" fmla="*/ 0 h 2180854"/>
              <a:gd name="connsiteX122" fmla="*/ 153729 w 2325894"/>
              <a:gd name="connsiteY122" fmla="*/ 70454 h 2180854"/>
              <a:gd name="connsiteX123" fmla="*/ 2102955 w 2325894"/>
              <a:gd name="connsiteY123" fmla="*/ 2019530 h 2180854"/>
              <a:gd name="connsiteX124" fmla="*/ 2325894 w 2325894"/>
              <a:gd name="connsiteY124" fmla="*/ 2030824 h 2180854"/>
              <a:gd name="connsiteX125" fmla="*/ 2325894 w 2325894"/>
              <a:gd name="connsiteY125" fmla="*/ 2053925 h 2180854"/>
              <a:gd name="connsiteX126" fmla="*/ 2100598 w 2325894"/>
              <a:gd name="connsiteY126" fmla="*/ 2042512 h 2180854"/>
              <a:gd name="connsiteX127" fmla="*/ 130633 w 2325894"/>
              <a:gd name="connsiteY127" fmla="*/ 72714 h 2180854"/>
              <a:gd name="connsiteX128" fmla="*/ 0 w 2325894"/>
              <a:gd name="connsiteY128" fmla="*/ 0 h 2180854"/>
              <a:gd name="connsiteX129" fmla="*/ 23103 w 2325894"/>
              <a:gd name="connsiteY129" fmla="*/ 0 h 2180854"/>
              <a:gd name="connsiteX130" fmla="*/ 27324 w 2325894"/>
              <a:gd name="connsiteY130" fmla="*/ 83311 h 2180854"/>
              <a:gd name="connsiteX131" fmla="*/ 2089991 w 2325894"/>
              <a:gd name="connsiteY131" fmla="*/ 2145803 h 2180854"/>
              <a:gd name="connsiteX132" fmla="*/ 2325894 w 2325894"/>
              <a:gd name="connsiteY132" fmla="*/ 2157753 h 2180854"/>
              <a:gd name="connsiteX133" fmla="*/ 2325894 w 2325894"/>
              <a:gd name="connsiteY133" fmla="*/ 2180854 h 2180854"/>
              <a:gd name="connsiteX134" fmla="*/ 2087636 w 2325894"/>
              <a:gd name="connsiteY134" fmla="*/ 2168784 h 2180854"/>
              <a:gd name="connsiteX135" fmla="*/ 4341 w 2325894"/>
              <a:gd name="connsiteY135" fmla="*/ 85667 h 2180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325894" h="2180854">
                <a:moveTo>
                  <a:pt x="2066927" y="0"/>
                </a:moveTo>
                <a:lnTo>
                  <a:pt x="2098882" y="0"/>
                </a:lnTo>
                <a:lnTo>
                  <a:pt x="2128893" y="44463"/>
                </a:lnTo>
                <a:cubicBezTo>
                  <a:pt x="2166753" y="82308"/>
                  <a:pt x="2215417" y="109341"/>
                  <a:pt x="2269798" y="120493"/>
                </a:cubicBezTo>
                <a:lnTo>
                  <a:pt x="2325894" y="126162"/>
                </a:lnTo>
                <a:lnTo>
                  <a:pt x="2325894" y="149263"/>
                </a:lnTo>
                <a:lnTo>
                  <a:pt x="2265120" y="143117"/>
                </a:lnTo>
                <a:cubicBezTo>
                  <a:pt x="2186576" y="127002"/>
                  <a:pt x="2119077" y="80290"/>
                  <a:pt x="2075647" y="16048"/>
                </a:cubicBezTo>
                <a:close/>
                <a:moveTo>
                  <a:pt x="1926448" y="0"/>
                </a:moveTo>
                <a:lnTo>
                  <a:pt x="1950522" y="0"/>
                </a:lnTo>
                <a:lnTo>
                  <a:pt x="1952130" y="5167"/>
                </a:lnTo>
                <a:cubicBezTo>
                  <a:pt x="2003529" y="126455"/>
                  <a:pt x="2112323" y="217766"/>
                  <a:pt x="2244242" y="244834"/>
                </a:cubicBezTo>
                <a:lnTo>
                  <a:pt x="2325894" y="253091"/>
                </a:lnTo>
                <a:lnTo>
                  <a:pt x="2325894" y="276192"/>
                </a:lnTo>
                <a:lnTo>
                  <a:pt x="2239598" y="267464"/>
                </a:lnTo>
                <a:cubicBezTo>
                  <a:pt x="2100173" y="238852"/>
                  <a:pt x="1985178" y="142334"/>
                  <a:pt x="1930848" y="14141"/>
                </a:cubicBezTo>
                <a:close/>
                <a:moveTo>
                  <a:pt x="1794114" y="0"/>
                </a:moveTo>
                <a:lnTo>
                  <a:pt x="1818202" y="0"/>
                </a:lnTo>
                <a:lnTo>
                  <a:pt x="1835170" y="54535"/>
                </a:lnTo>
                <a:cubicBezTo>
                  <a:pt x="1902650" y="213778"/>
                  <a:pt x="2045483" y="333656"/>
                  <a:pt x="2218687" y="369191"/>
                </a:cubicBezTo>
                <a:lnTo>
                  <a:pt x="2325894" y="380032"/>
                </a:lnTo>
                <a:lnTo>
                  <a:pt x="2325894" y="403132"/>
                </a:lnTo>
                <a:lnTo>
                  <a:pt x="2214043" y="391825"/>
                </a:lnTo>
                <a:cubicBezTo>
                  <a:pt x="2033333" y="354761"/>
                  <a:pt x="1884299" y="229720"/>
                  <a:pt x="1813889" y="63559"/>
                </a:cubicBezTo>
                <a:close/>
                <a:moveTo>
                  <a:pt x="1661683" y="0"/>
                </a:moveTo>
                <a:lnTo>
                  <a:pt x="1685874" y="0"/>
                </a:lnTo>
                <a:lnTo>
                  <a:pt x="1718212" y="103965"/>
                </a:lnTo>
                <a:cubicBezTo>
                  <a:pt x="1801772" y="301203"/>
                  <a:pt x="1978643" y="449654"/>
                  <a:pt x="2193133" y="493659"/>
                </a:cubicBezTo>
                <a:lnTo>
                  <a:pt x="2325894" y="507083"/>
                </a:lnTo>
                <a:lnTo>
                  <a:pt x="2325894" y="530183"/>
                </a:lnTo>
                <a:lnTo>
                  <a:pt x="2188450" y="516288"/>
                </a:lnTo>
                <a:cubicBezTo>
                  <a:pt x="1966399" y="470740"/>
                  <a:pt x="1783312" y="317082"/>
                  <a:pt x="1696817" y="112939"/>
                </a:cubicBezTo>
                <a:close/>
                <a:moveTo>
                  <a:pt x="1531553" y="0"/>
                </a:moveTo>
                <a:lnTo>
                  <a:pt x="1554659" y="0"/>
                </a:lnTo>
                <a:lnTo>
                  <a:pt x="1555243" y="5776"/>
                </a:lnTo>
                <a:cubicBezTo>
                  <a:pt x="1623483" y="338327"/>
                  <a:pt x="1902268" y="594992"/>
                  <a:pt x="2245588" y="629962"/>
                </a:cubicBezTo>
                <a:lnTo>
                  <a:pt x="2325894" y="634030"/>
                </a:lnTo>
                <a:lnTo>
                  <a:pt x="2325894" y="657131"/>
                </a:lnTo>
                <a:lnTo>
                  <a:pt x="2243214" y="652943"/>
                </a:lnTo>
                <a:cubicBezTo>
                  <a:pt x="1889750" y="616944"/>
                  <a:pt x="1602834" y="352727"/>
                  <a:pt x="1532607" y="10419"/>
                </a:cubicBezTo>
                <a:close/>
                <a:moveTo>
                  <a:pt x="1404609" y="0"/>
                </a:moveTo>
                <a:lnTo>
                  <a:pt x="1427709" y="0"/>
                </a:lnTo>
                <a:lnTo>
                  <a:pt x="1430873" y="31287"/>
                </a:lnTo>
                <a:cubicBezTo>
                  <a:pt x="1510102" y="417452"/>
                  <a:pt x="1833798" y="715609"/>
                  <a:pt x="2232606" y="756233"/>
                </a:cubicBezTo>
                <a:lnTo>
                  <a:pt x="2325894" y="760959"/>
                </a:lnTo>
                <a:lnTo>
                  <a:pt x="2325894" y="784060"/>
                </a:lnTo>
                <a:lnTo>
                  <a:pt x="2230270" y="779216"/>
                </a:lnTo>
                <a:cubicBezTo>
                  <a:pt x="1821463" y="737574"/>
                  <a:pt x="1489501" y="431938"/>
                  <a:pt x="1408246" y="35964"/>
                </a:cubicBezTo>
                <a:close/>
                <a:moveTo>
                  <a:pt x="1274343" y="0"/>
                </a:moveTo>
                <a:lnTo>
                  <a:pt x="1300756" y="0"/>
                </a:lnTo>
                <a:lnTo>
                  <a:pt x="1306507" y="56884"/>
                </a:lnTo>
                <a:cubicBezTo>
                  <a:pt x="1396745" y="496788"/>
                  <a:pt x="1765420" y="836372"/>
                  <a:pt x="2219643" y="882640"/>
                </a:cubicBezTo>
                <a:lnTo>
                  <a:pt x="2325894" y="888022"/>
                </a:lnTo>
                <a:lnTo>
                  <a:pt x="2325894" y="911123"/>
                </a:lnTo>
                <a:lnTo>
                  <a:pt x="2217286" y="905621"/>
                </a:lnTo>
                <a:cubicBezTo>
                  <a:pt x="1752979" y="858324"/>
                  <a:pt x="1376027" y="511189"/>
                  <a:pt x="1283761" y="61528"/>
                </a:cubicBezTo>
                <a:close/>
                <a:moveTo>
                  <a:pt x="1146071" y="0"/>
                </a:moveTo>
                <a:lnTo>
                  <a:pt x="1169414" y="0"/>
                </a:lnTo>
                <a:lnTo>
                  <a:pt x="1182030" y="82429"/>
                </a:lnTo>
                <a:cubicBezTo>
                  <a:pt x="1283296" y="576000"/>
                  <a:pt x="1697029" y="957001"/>
                  <a:pt x="2206679" y="1008912"/>
                </a:cubicBezTo>
                <a:lnTo>
                  <a:pt x="2325894" y="1014951"/>
                </a:lnTo>
                <a:lnTo>
                  <a:pt x="2325894" y="1038052"/>
                </a:lnTo>
                <a:lnTo>
                  <a:pt x="2204323" y="1031893"/>
                </a:lnTo>
                <a:cubicBezTo>
                  <a:pt x="1684600" y="978953"/>
                  <a:pt x="1262670" y="590398"/>
                  <a:pt x="1159398" y="87072"/>
                </a:cubicBezTo>
                <a:close/>
                <a:moveTo>
                  <a:pt x="1017789" y="0"/>
                </a:moveTo>
                <a:lnTo>
                  <a:pt x="1041132" y="0"/>
                </a:lnTo>
                <a:lnTo>
                  <a:pt x="1057661" y="107992"/>
                </a:lnTo>
                <a:cubicBezTo>
                  <a:pt x="1169939" y="655229"/>
                  <a:pt x="1628650" y="1077653"/>
                  <a:pt x="2193716" y="1135208"/>
                </a:cubicBezTo>
                <a:lnTo>
                  <a:pt x="2325894" y="1141903"/>
                </a:lnTo>
                <a:lnTo>
                  <a:pt x="2325894" y="1165004"/>
                </a:lnTo>
                <a:lnTo>
                  <a:pt x="2191361" y="1158189"/>
                </a:lnTo>
                <a:cubicBezTo>
                  <a:pt x="1616222" y="1099606"/>
                  <a:pt x="1149313" y="669630"/>
                  <a:pt x="1035029" y="112636"/>
                </a:cubicBezTo>
                <a:close/>
                <a:moveTo>
                  <a:pt x="889397" y="0"/>
                </a:moveTo>
                <a:lnTo>
                  <a:pt x="912837" y="0"/>
                </a:lnTo>
                <a:lnTo>
                  <a:pt x="933296" y="133667"/>
                </a:lnTo>
                <a:cubicBezTo>
                  <a:pt x="1056582" y="734570"/>
                  <a:pt x="1560272" y="1198411"/>
                  <a:pt x="2180754" y="1261608"/>
                </a:cubicBezTo>
                <a:lnTo>
                  <a:pt x="2325894" y="1268960"/>
                </a:lnTo>
                <a:lnTo>
                  <a:pt x="2325894" y="1292061"/>
                </a:lnTo>
                <a:lnTo>
                  <a:pt x="2178378" y="1284588"/>
                </a:lnTo>
                <a:cubicBezTo>
                  <a:pt x="1547742" y="1220351"/>
                  <a:pt x="1035844" y="748879"/>
                  <a:pt x="910550" y="138199"/>
                </a:cubicBezTo>
                <a:close/>
                <a:moveTo>
                  <a:pt x="761929" y="0"/>
                </a:moveTo>
                <a:lnTo>
                  <a:pt x="785032" y="0"/>
                </a:lnTo>
                <a:lnTo>
                  <a:pt x="785312" y="5523"/>
                </a:lnTo>
                <a:cubicBezTo>
                  <a:pt x="859466" y="733364"/>
                  <a:pt x="1439889" y="1313736"/>
                  <a:pt x="2167790" y="1387884"/>
                </a:cubicBezTo>
                <a:lnTo>
                  <a:pt x="2325894" y="1395894"/>
                </a:lnTo>
                <a:lnTo>
                  <a:pt x="2325894" y="1418995"/>
                </a:lnTo>
                <a:lnTo>
                  <a:pt x="2165434" y="1410866"/>
                </a:lnTo>
                <a:cubicBezTo>
                  <a:pt x="1426685" y="1335609"/>
                  <a:pt x="837591" y="746563"/>
                  <a:pt x="762328" y="7877"/>
                </a:cubicBezTo>
                <a:close/>
                <a:moveTo>
                  <a:pt x="634980" y="0"/>
                </a:moveTo>
                <a:lnTo>
                  <a:pt x="658083" y="0"/>
                </a:lnTo>
                <a:lnTo>
                  <a:pt x="659019" y="18476"/>
                </a:lnTo>
                <a:cubicBezTo>
                  <a:pt x="739252" y="805990"/>
                  <a:pt x="1367247" y="1433931"/>
                  <a:pt x="2154827" y="1514157"/>
                </a:cubicBezTo>
                <a:lnTo>
                  <a:pt x="2325894" y="1522823"/>
                </a:lnTo>
                <a:lnTo>
                  <a:pt x="2325894" y="1545924"/>
                </a:lnTo>
                <a:lnTo>
                  <a:pt x="2152472" y="1537138"/>
                </a:lnTo>
                <a:cubicBezTo>
                  <a:pt x="1354048" y="1455804"/>
                  <a:pt x="717377" y="819188"/>
                  <a:pt x="636036" y="20831"/>
                </a:cubicBezTo>
                <a:close/>
                <a:moveTo>
                  <a:pt x="507911" y="0"/>
                </a:moveTo>
                <a:lnTo>
                  <a:pt x="531128" y="0"/>
                </a:lnTo>
                <a:lnTo>
                  <a:pt x="532727" y="31559"/>
                </a:lnTo>
                <a:cubicBezTo>
                  <a:pt x="619037" y="878744"/>
                  <a:pt x="1294606" y="1554259"/>
                  <a:pt x="2141864" y="1640562"/>
                </a:cubicBezTo>
                <a:lnTo>
                  <a:pt x="2325894" y="1649885"/>
                </a:lnTo>
                <a:lnTo>
                  <a:pt x="2325894" y="1672981"/>
                </a:lnTo>
                <a:lnTo>
                  <a:pt x="2139488" y="1663539"/>
                </a:lnTo>
                <a:cubicBezTo>
                  <a:pt x="1281294" y="1576127"/>
                  <a:pt x="597044" y="891939"/>
                  <a:pt x="509624" y="33818"/>
                </a:cubicBezTo>
                <a:close/>
                <a:moveTo>
                  <a:pt x="380961" y="0"/>
                </a:moveTo>
                <a:lnTo>
                  <a:pt x="404065" y="0"/>
                </a:lnTo>
                <a:lnTo>
                  <a:pt x="406316" y="44437"/>
                </a:lnTo>
                <a:cubicBezTo>
                  <a:pt x="498717" y="951387"/>
                  <a:pt x="1221951" y="1674473"/>
                  <a:pt x="2128900" y="1766854"/>
                </a:cubicBezTo>
                <a:lnTo>
                  <a:pt x="2325894" y="1776833"/>
                </a:lnTo>
                <a:lnTo>
                  <a:pt x="2325894" y="1799934"/>
                </a:lnTo>
                <a:lnTo>
                  <a:pt x="2126525" y="1789835"/>
                </a:lnTo>
                <a:cubicBezTo>
                  <a:pt x="1208653" y="1696346"/>
                  <a:pt x="476829" y="964585"/>
                  <a:pt x="383332" y="46792"/>
                </a:cubicBezTo>
                <a:close/>
                <a:moveTo>
                  <a:pt x="254013" y="0"/>
                </a:moveTo>
                <a:lnTo>
                  <a:pt x="277116" y="0"/>
                </a:lnTo>
                <a:lnTo>
                  <a:pt x="280023" y="57371"/>
                </a:lnTo>
                <a:cubicBezTo>
                  <a:pt x="378489" y="1023914"/>
                  <a:pt x="1149211" y="1794655"/>
                  <a:pt x="2115917" y="1893125"/>
                </a:cubicBezTo>
                <a:lnTo>
                  <a:pt x="2325894" y="1903762"/>
                </a:lnTo>
                <a:lnTo>
                  <a:pt x="2325894" y="1926863"/>
                </a:lnTo>
                <a:lnTo>
                  <a:pt x="2113563" y="1916107"/>
                </a:lnTo>
                <a:cubicBezTo>
                  <a:pt x="1136012" y="1816541"/>
                  <a:pt x="356615" y="1037211"/>
                  <a:pt x="257040" y="59745"/>
                </a:cubicBezTo>
                <a:close/>
                <a:moveTo>
                  <a:pt x="126949" y="0"/>
                </a:moveTo>
                <a:lnTo>
                  <a:pt x="150160" y="0"/>
                </a:lnTo>
                <a:lnTo>
                  <a:pt x="153729" y="70454"/>
                </a:lnTo>
                <a:cubicBezTo>
                  <a:pt x="258274" y="1096671"/>
                  <a:pt x="1076570" y="1914983"/>
                  <a:pt x="2102955" y="2019530"/>
                </a:cubicBezTo>
                <a:lnTo>
                  <a:pt x="2325894" y="2030824"/>
                </a:lnTo>
                <a:lnTo>
                  <a:pt x="2325894" y="2053925"/>
                </a:lnTo>
                <a:lnTo>
                  <a:pt x="2100598" y="2042512"/>
                </a:lnTo>
                <a:cubicBezTo>
                  <a:pt x="1063358" y="1936856"/>
                  <a:pt x="236298" y="1109866"/>
                  <a:pt x="130633" y="72714"/>
                </a:cubicBezTo>
                <a:close/>
                <a:moveTo>
                  <a:pt x="0" y="0"/>
                </a:moveTo>
                <a:lnTo>
                  <a:pt x="23103" y="0"/>
                </a:lnTo>
                <a:lnTo>
                  <a:pt x="27324" y="83311"/>
                </a:lnTo>
                <a:cubicBezTo>
                  <a:pt x="137958" y="1169290"/>
                  <a:pt x="1003916" y="2035178"/>
                  <a:pt x="2089991" y="2145803"/>
                </a:cubicBezTo>
                <a:lnTo>
                  <a:pt x="2325894" y="2157753"/>
                </a:lnTo>
                <a:lnTo>
                  <a:pt x="2325894" y="2180854"/>
                </a:lnTo>
                <a:lnTo>
                  <a:pt x="2087636" y="2168784"/>
                </a:lnTo>
                <a:cubicBezTo>
                  <a:pt x="990717" y="2057051"/>
                  <a:pt x="116084" y="1182492"/>
                  <a:pt x="4341" y="85667"/>
                </a:cubicBezTo>
                <a:close/>
              </a:path>
            </a:pathLst>
          </a:custGeom>
          <a:solidFill>
            <a:srgbClr val="E6F0FE"/>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3" name="Content Placeholder 2"/>
          <p:cNvSpPr>
            <a:spLocks noGrp="1"/>
          </p:cNvSpPr>
          <p:nvPr>
            <p:ph sz="half" idx="1"/>
          </p:nvPr>
        </p:nvSpPr>
        <p:spPr>
          <a:xfrm>
            <a:off x="755904" y="2825496"/>
            <a:ext cx="10680192" cy="283464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noAutofit/>
          </a:bodyPr>
          <a:lstStyle/>
          <a:p>
            <a:r>
              <a:rPr lang="en-US"/>
              <a:t>Presentation title</a:t>
            </a:r>
            <a:endParaRPr lang="en-US" dirty="0"/>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4571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4389120" y="2395728"/>
            <a:ext cx="7013448" cy="1627632"/>
          </a:xfrm>
        </p:spPr>
        <p:txBody>
          <a:bodyPr lIns="0" tIns="0" rIns="0" bIns="0">
            <a:noAutofit/>
          </a:bodyPr>
          <a:lstStyle>
            <a:lvl1pPr algn="l">
              <a:lnSpc>
                <a:spcPct val="100000"/>
              </a:lnSpc>
              <a:defRPr sz="33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57" name="Text Placeholder 54">
            <a:extLst>
              <a:ext uri="{FF2B5EF4-FFF2-40B4-BE49-F238E27FC236}">
                <a16:creationId xmlns:a16="http://schemas.microsoft.com/office/drawing/2014/main" id="{A493C80D-2813-9E70-8901-D4B9EA4DD7EA}"/>
              </a:ext>
            </a:extLst>
          </p:cNvPr>
          <p:cNvSpPr>
            <a:spLocks noGrp="1"/>
          </p:cNvSpPr>
          <p:nvPr>
            <p:ph type="body" sz="quarter" idx="15" hasCustomPrompt="1"/>
          </p:nvPr>
        </p:nvSpPr>
        <p:spPr>
          <a:xfrm>
            <a:off x="3611880" y="1984248"/>
            <a:ext cx="768096" cy="1627632"/>
          </a:xfrm>
        </p:spPr>
        <p:txBody>
          <a:bodyPr lIns="91440" tIns="45720" rIns="91440" bIns="54864">
            <a:noAutofit/>
          </a:bodyPr>
          <a:lstStyle>
            <a:lvl1pPr marL="0" indent="0">
              <a:buNone/>
              <a:defRPr sz="10000" b="1"/>
            </a:lvl1pPr>
          </a:lstStyle>
          <a:p>
            <a:pPr lvl="0"/>
            <a:r>
              <a:rPr lang="en-US" dirty="0"/>
              <a:t>“</a:t>
            </a:r>
          </a:p>
        </p:txBody>
      </p:sp>
      <p:sp>
        <p:nvSpPr>
          <p:cNvPr id="55" name="Text Placeholder 54">
            <a:extLst>
              <a:ext uri="{FF2B5EF4-FFF2-40B4-BE49-F238E27FC236}">
                <a16:creationId xmlns:a16="http://schemas.microsoft.com/office/drawing/2014/main" id="{A2733C45-7C53-2BC5-3F62-D069650A79C9}"/>
              </a:ext>
            </a:extLst>
          </p:cNvPr>
          <p:cNvSpPr>
            <a:spLocks noGrp="1"/>
          </p:cNvSpPr>
          <p:nvPr>
            <p:ph type="body" sz="quarter" idx="13"/>
          </p:nvPr>
        </p:nvSpPr>
        <p:spPr>
          <a:xfrm>
            <a:off x="4389120" y="4308475"/>
            <a:ext cx="3932238" cy="588963"/>
          </a:xfrm>
        </p:spPr>
        <p:txBody>
          <a:bodyPr lIns="0" tIns="0" rIns="0" bIns="0">
            <a:noAutofit/>
          </a:bodyPr>
          <a:lstStyle>
            <a:lvl1pPr marL="0" indent="0">
              <a:buNone/>
              <a:defRPr sz="2400"/>
            </a:lvl1pPr>
          </a:lstStyle>
          <a:p>
            <a:pPr lvl="0"/>
            <a:r>
              <a:rPr lang="en-US"/>
              <a:t>Click to edit Master text styles</a:t>
            </a:r>
          </a:p>
        </p:txBody>
      </p:sp>
      <p:sp>
        <p:nvSpPr>
          <p:cNvPr id="56" name="Text Placeholder 54">
            <a:extLst>
              <a:ext uri="{FF2B5EF4-FFF2-40B4-BE49-F238E27FC236}">
                <a16:creationId xmlns:a16="http://schemas.microsoft.com/office/drawing/2014/main" id="{B1D62231-87CB-21EC-CF8C-46276AD1F951}"/>
              </a:ext>
            </a:extLst>
          </p:cNvPr>
          <p:cNvSpPr>
            <a:spLocks noGrp="1"/>
          </p:cNvSpPr>
          <p:nvPr>
            <p:ph type="body" sz="quarter" idx="14" hasCustomPrompt="1"/>
          </p:nvPr>
        </p:nvSpPr>
        <p:spPr>
          <a:xfrm>
            <a:off x="9500616" y="3209544"/>
            <a:ext cx="768096" cy="1627632"/>
          </a:xfrm>
        </p:spPr>
        <p:txBody>
          <a:bodyPr lIns="91440" tIns="45720" rIns="91440" bIns="54864">
            <a:noAutofit/>
          </a:bodyPr>
          <a:lstStyle>
            <a:lvl1pPr marL="0" indent="0">
              <a:buNone/>
              <a:defRPr sz="10000" b="1"/>
            </a:lvl1pPr>
          </a:lstStyle>
          <a:p>
            <a:pPr lvl="0"/>
            <a:r>
              <a:rPr lang="en-US" dirty="0"/>
              <a:t>”</a:t>
            </a:r>
          </a:p>
        </p:txBody>
      </p:sp>
      <p:sp>
        <p:nvSpPr>
          <p:cNvPr id="32" name="Image 1" descr="preencoded.png">
            <a:extLst>
              <a:ext uri="{FF2B5EF4-FFF2-40B4-BE49-F238E27FC236}">
                <a16:creationId xmlns:a16="http://schemas.microsoft.com/office/drawing/2014/main" id="{2A3EC91E-4089-D366-06D3-3E66F93DFAF3}"/>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p>
            <a:endParaRPr lang="en-US" dirty="0"/>
          </a:p>
        </p:txBody>
      </p:sp>
      <p:sp>
        <p:nvSpPr>
          <p:cNvPr id="53" name="Freeform: Shape 52">
            <a:extLst>
              <a:ext uri="{FF2B5EF4-FFF2-40B4-BE49-F238E27FC236}">
                <a16:creationId xmlns:a16="http://schemas.microsoft.com/office/drawing/2014/main" id="{70F595E1-C910-3710-90E9-AF5FFCE0586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p>
            <a:endParaRPr lang="en-US" dirty="0"/>
          </a:p>
        </p:txBody>
      </p:sp>
      <p:sp>
        <p:nvSpPr>
          <p:cNvPr id="33" name="Image 4" descr="preencoded.png">
            <a:extLst>
              <a:ext uri="{FF2B5EF4-FFF2-40B4-BE49-F238E27FC236}">
                <a16:creationId xmlns:a16="http://schemas.microsoft.com/office/drawing/2014/main" id="{EC46DC71-C12A-96C8-3FE2-AA95AB58B349}"/>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solidFill>
          <a:ln w="7052" cap="flat">
            <a:noFill/>
            <a:prstDash val="solid"/>
            <a:miter/>
          </a:ln>
        </p:spPr>
        <p:txBody>
          <a:bodyPr rtlCol="0" anchor="ctr">
            <a:noAutofit/>
          </a:bodyPr>
          <a:lstStyle/>
          <a:p>
            <a:endParaRPr lang="en-US" dirty="0"/>
          </a:p>
        </p:txBody>
      </p:sp>
      <p:sp>
        <p:nvSpPr>
          <p:cNvPr id="29" name="Freeform 70">
            <a:extLst>
              <a:ext uri="{FF2B5EF4-FFF2-40B4-BE49-F238E27FC236}">
                <a16:creationId xmlns:a16="http://schemas.microsoft.com/office/drawing/2014/main" id="{AA39EF58-54F1-4AC9-1D83-2E7DEEAAEA6A}"/>
              </a:ext>
            </a:extLst>
          </p:cNvPr>
          <p:cNvSpPr>
            <a:spLocks/>
          </p:cNvSpPr>
          <p:nvPr userDrawn="1"/>
        </p:nvSpPr>
        <p:spPr bwMode="auto">
          <a:xfrm flipH="1">
            <a:off x="2535251"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1" name="Freeform 70">
            <a:extLst>
              <a:ext uri="{FF2B5EF4-FFF2-40B4-BE49-F238E27FC236}">
                <a16:creationId xmlns:a16="http://schemas.microsoft.com/office/drawing/2014/main" id="{0C320934-59CC-4123-C7C1-FEEE89F3045F}"/>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6" name="Slide Number Placeholder 5"/>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52850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C43996-DAC9-130F-CB05-4A8A90381D37}"/>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758905" y="2392023"/>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758905" y="4989515"/>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916885" y="5599755"/>
            <a:ext cx="2283472" cy="365125"/>
          </a:xfrm>
        </p:spPr>
        <p:txBody>
          <a:bodyPr anchor="ctr">
            <a:noAutofit/>
          </a:bodyPr>
          <a:lstStyle>
            <a:lvl1pPr marL="0" indent="0" algn="ctr">
              <a:buNone/>
              <a:defRPr sz="1400"/>
            </a:lvl1pPr>
          </a:lstStyle>
          <a:p>
            <a:pPr lvl="0"/>
            <a:r>
              <a:rPr lang="en-US" dirty="0"/>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517361" y="2392619"/>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516747" y="4990111"/>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674073" y="5600351"/>
            <a:ext cx="2283472" cy="365125"/>
          </a:xfrm>
        </p:spPr>
        <p:txBody>
          <a:bodyPr anchor="ctr">
            <a:noAutofit/>
          </a:bodyPr>
          <a:lstStyle>
            <a:lvl1pPr marL="0" indent="0" algn="ctr">
              <a:buNone/>
              <a:defRPr sz="1400"/>
            </a:lvl1pPr>
          </a:lstStyle>
          <a:p>
            <a:pPr lvl="0"/>
            <a:r>
              <a:rPr lang="en-US" dirty="0"/>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275817"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274589"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432529" y="5600947"/>
            <a:ext cx="2283472" cy="365125"/>
          </a:xfrm>
        </p:spPr>
        <p:txBody>
          <a:bodyPr anchor="ctr">
            <a:noAutofit/>
          </a:bodyPr>
          <a:lstStyle>
            <a:lvl1pPr marL="0" indent="0" algn="ctr">
              <a:buNone/>
              <a:defRPr sz="1400"/>
            </a:lvl1pPr>
          </a:lstStyle>
          <a:p>
            <a:pPr lvl="0"/>
            <a:r>
              <a:rPr lang="en-US" dirty="0"/>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9034272"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9032431"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9190984" y="5600947"/>
            <a:ext cx="2283472" cy="365125"/>
          </a:xfrm>
        </p:spPr>
        <p:txBody>
          <a:bodyPr anchor="ctr">
            <a:noAutofit/>
          </a:bodyPr>
          <a:lstStyle>
            <a:lvl1pPr marL="0" indent="0" algn="ctr">
              <a:buNone/>
              <a:defRPr sz="1400"/>
            </a:lvl1pPr>
          </a:lstStyle>
          <a:p>
            <a:pPr lvl="0"/>
            <a:r>
              <a:rPr lang="en-US" dirty="0"/>
              <a:t>Title</a:t>
            </a:r>
          </a:p>
        </p:txBody>
      </p:sp>
    </p:spTree>
    <p:extLst>
      <p:ext uri="{BB962C8B-B14F-4D97-AF65-F5344CB8AC3E}">
        <p14:creationId xmlns:p14="http://schemas.microsoft.com/office/powerpoint/2010/main" val="258665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a:xfrm>
            <a:off x="758952" y="539496"/>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1271016"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1271016"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1271016" y="3616960"/>
            <a:ext cx="2029968" cy="182880"/>
          </a:xfrm>
        </p:spPr>
        <p:txBody>
          <a:bodyPr anchor="ctr">
            <a:noAutofit/>
          </a:bodyPr>
          <a:lstStyle>
            <a:lvl1pPr marL="0" indent="0" algn="ctr">
              <a:buNone/>
              <a:defRPr sz="1200" spc="20" baseline="0"/>
            </a:lvl1pPr>
          </a:lstStyle>
          <a:p>
            <a:pPr lvl="0"/>
            <a:r>
              <a:rPr lang="en-US" dirty="0"/>
              <a:t>Title</a:t>
            </a:r>
          </a:p>
        </p:txBody>
      </p:sp>
      <p:sp>
        <p:nvSpPr>
          <p:cNvPr id="10" name="Picture Placeholder 16">
            <a:extLst>
              <a:ext uri="{FF2B5EF4-FFF2-40B4-BE49-F238E27FC236}">
                <a16:creationId xmlns:a16="http://schemas.microsoft.com/office/drawing/2014/main" id="{BB749B9A-080F-37C0-08E6-909A5DA554D4}"/>
              </a:ext>
            </a:extLst>
          </p:cNvPr>
          <p:cNvSpPr>
            <a:spLocks noGrp="1"/>
          </p:cNvSpPr>
          <p:nvPr>
            <p:ph type="pic" sz="quarter" idx="25"/>
          </p:nvPr>
        </p:nvSpPr>
        <p:spPr>
          <a:xfrm>
            <a:off x="1271016"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4" name="Text Placeholder 18">
            <a:extLst>
              <a:ext uri="{FF2B5EF4-FFF2-40B4-BE49-F238E27FC236}">
                <a16:creationId xmlns:a16="http://schemas.microsoft.com/office/drawing/2014/main" id="{C4C7516E-0853-87BE-108B-697DD8E0DA75}"/>
              </a:ext>
            </a:extLst>
          </p:cNvPr>
          <p:cNvSpPr>
            <a:spLocks noGrp="1"/>
          </p:cNvSpPr>
          <p:nvPr>
            <p:ph type="body" sz="quarter" idx="29" hasCustomPrompt="1"/>
          </p:nvPr>
        </p:nvSpPr>
        <p:spPr>
          <a:xfrm>
            <a:off x="1271016"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15" name="Text Placeholder 20">
            <a:extLst>
              <a:ext uri="{FF2B5EF4-FFF2-40B4-BE49-F238E27FC236}">
                <a16:creationId xmlns:a16="http://schemas.microsoft.com/office/drawing/2014/main" id="{FB1A74E1-7CEB-F501-F998-7361A20F7349}"/>
              </a:ext>
            </a:extLst>
          </p:cNvPr>
          <p:cNvSpPr>
            <a:spLocks noGrp="1"/>
          </p:cNvSpPr>
          <p:nvPr>
            <p:ph type="body" sz="quarter" idx="30" hasCustomPrompt="1"/>
          </p:nvPr>
        </p:nvSpPr>
        <p:spPr>
          <a:xfrm>
            <a:off x="1271016" y="6215888"/>
            <a:ext cx="2029968" cy="182880"/>
          </a:xfrm>
        </p:spPr>
        <p:txBody>
          <a:bodyPr anchor="ctr">
            <a:noAutofit/>
          </a:bodyPr>
          <a:lstStyle>
            <a:lvl1pPr marL="0" indent="0" algn="ctr">
              <a:buNone/>
              <a:defRPr sz="1200" spc="20" baseline="0"/>
            </a:lvl1pPr>
          </a:lstStyle>
          <a:p>
            <a:pPr lvl="0"/>
            <a:r>
              <a:rPr lang="en-US" dirty="0"/>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828288"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828288"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828288" y="3616960"/>
            <a:ext cx="2029968" cy="182880"/>
          </a:xfrm>
        </p:spPr>
        <p:txBody>
          <a:bodyPr anchor="ctr">
            <a:noAutofit/>
          </a:bodyPr>
          <a:lstStyle>
            <a:lvl1pPr marL="0" indent="0" algn="ctr">
              <a:buNone/>
              <a:defRPr sz="1200" spc="20" baseline="0"/>
            </a:lvl1pPr>
          </a:lstStyle>
          <a:p>
            <a:pPr lvl="0"/>
            <a:r>
              <a:rPr lang="en-US" dirty="0"/>
              <a:t>Title</a:t>
            </a:r>
          </a:p>
        </p:txBody>
      </p:sp>
      <p:sp>
        <p:nvSpPr>
          <p:cNvPr id="11" name="Picture Placeholder 16">
            <a:extLst>
              <a:ext uri="{FF2B5EF4-FFF2-40B4-BE49-F238E27FC236}">
                <a16:creationId xmlns:a16="http://schemas.microsoft.com/office/drawing/2014/main" id="{B5D5100A-3D51-45DB-3A84-9E7FB85261E3}"/>
              </a:ext>
            </a:extLst>
          </p:cNvPr>
          <p:cNvSpPr>
            <a:spLocks noGrp="1"/>
          </p:cNvSpPr>
          <p:nvPr>
            <p:ph type="pic" sz="quarter" idx="26"/>
          </p:nvPr>
        </p:nvSpPr>
        <p:spPr>
          <a:xfrm>
            <a:off x="3828288"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6" name="Text Placeholder 18">
            <a:extLst>
              <a:ext uri="{FF2B5EF4-FFF2-40B4-BE49-F238E27FC236}">
                <a16:creationId xmlns:a16="http://schemas.microsoft.com/office/drawing/2014/main" id="{B775B771-678A-D917-7FE0-5DA7A23CCE25}"/>
              </a:ext>
            </a:extLst>
          </p:cNvPr>
          <p:cNvSpPr>
            <a:spLocks noGrp="1"/>
          </p:cNvSpPr>
          <p:nvPr>
            <p:ph type="body" sz="quarter" idx="31" hasCustomPrompt="1"/>
          </p:nvPr>
        </p:nvSpPr>
        <p:spPr>
          <a:xfrm>
            <a:off x="3828288"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18" name="Text Placeholder 20">
            <a:extLst>
              <a:ext uri="{FF2B5EF4-FFF2-40B4-BE49-F238E27FC236}">
                <a16:creationId xmlns:a16="http://schemas.microsoft.com/office/drawing/2014/main" id="{AA2B9540-B92A-AD9C-C01A-B08A98BF8455}"/>
              </a:ext>
            </a:extLst>
          </p:cNvPr>
          <p:cNvSpPr>
            <a:spLocks noGrp="1"/>
          </p:cNvSpPr>
          <p:nvPr>
            <p:ph type="body" sz="quarter" idx="32" hasCustomPrompt="1"/>
          </p:nvPr>
        </p:nvSpPr>
        <p:spPr>
          <a:xfrm>
            <a:off x="3828288" y="6215888"/>
            <a:ext cx="2029968" cy="182880"/>
          </a:xfrm>
        </p:spPr>
        <p:txBody>
          <a:bodyPr anchor="ctr">
            <a:noAutofit/>
          </a:bodyPr>
          <a:lstStyle>
            <a:lvl1pPr marL="0" indent="0" algn="ctr">
              <a:buNone/>
              <a:defRPr sz="1200" spc="20" baseline="0"/>
            </a:lvl1pPr>
          </a:lstStyle>
          <a:p>
            <a:pPr lvl="0"/>
            <a:r>
              <a:rPr lang="en-US" dirty="0"/>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385560"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385560"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385560" y="3616960"/>
            <a:ext cx="2029968" cy="182880"/>
          </a:xfrm>
        </p:spPr>
        <p:txBody>
          <a:bodyPr anchor="ctr">
            <a:noAutofit/>
          </a:bodyPr>
          <a:lstStyle>
            <a:lvl1pPr marL="0" indent="0" algn="ctr">
              <a:buNone/>
              <a:defRPr sz="1200" spc="20" baseline="0"/>
            </a:lvl1pPr>
          </a:lstStyle>
          <a:p>
            <a:pPr lvl="0"/>
            <a:r>
              <a:rPr lang="en-US" dirty="0"/>
              <a:t>Title</a:t>
            </a:r>
          </a:p>
        </p:txBody>
      </p:sp>
      <p:sp>
        <p:nvSpPr>
          <p:cNvPr id="12" name="Picture Placeholder 16">
            <a:extLst>
              <a:ext uri="{FF2B5EF4-FFF2-40B4-BE49-F238E27FC236}">
                <a16:creationId xmlns:a16="http://schemas.microsoft.com/office/drawing/2014/main" id="{3D2AAC25-9404-1F6F-200C-5660F4995858}"/>
              </a:ext>
            </a:extLst>
          </p:cNvPr>
          <p:cNvSpPr>
            <a:spLocks noGrp="1"/>
          </p:cNvSpPr>
          <p:nvPr>
            <p:ph type="pic" sz="quarter" idx="27"/>
          </p:nvPr>
        </p:nvSpPr>
        <p:spPr>
          <a:xfrm>
            <a:off x="6385560"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0" name="Text Placeholder 18">
            <a:extLst>
              <a:ext uri="{FF2B5EF4-FFF2-40B4-BE49-F238E27FC236}">
                <a16:creationId xmlns:a16="http://schemas.microsoft.com/office/drawing/2014/main" id="{AE4677E1-AC1B-AB9C-5E0C-794903DD1CEB}"/>
              </a:ext>
            </a:extLst>
          </p:cNvPr>
          <p:cNvSpPr>
            <a:spLocks noGrp="1"/>
          </p:cNvSpPr>
          <p:nvPr>
            <p:ph type="body" sz="quarter" idx="33" hasCustomPrompt="1"/>
          </p:nvPr>
        </p:nvSpPr>
        <p:spPr>
          <a:xfrm>
            <a:off x="6385560"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1" name="Text Placeholder 20">
            <a:extLst>
              <a:ext uri="{FF2B5EF4-FFF2-40B4-BE49-F238E27FC236}">
                <a16:creationId xmlns:a16="http://schemas.microsoft.com/office/drawing/2014/main" id="{826BBF6C-7198-3C15-CDCB-E72B08709C1F}"/>
              </a:ext>
            </a:extLst>
          </p:cNvPr>
          <p:cNvSpPr>
            <a:spLocks noGrp="1"/>
          </p:cNvSpPr>
          <p:nvPr>
            <p:ph type="body" sz="quarter" idx="34" hasCustomPrompt="1"/>
          </p:nvPr>
        </p:nvSpPr>
        <p:spPr>
          <a:xfrm>
            <a:off x="6385560" y="6215888"/>
            <a:ext cx="2029968" cy="182880"/>
          </a:xfrm>
        </p:spPr>
        <p:txBody>
          <a:bodyPr anchor="ctr">
            <a:noAutofit/>
          </a:bodyPr>
          <a:lstStyle>
            <a:lvl1pPr marL="0" indent="0" algn="ctr">
              <a:buNone/>
              <a:defRPr sz="1200" spc="20" baseline="0"/>
            </a:lvl1pPr>
          </a:lstStyle>
          <a:p>
            <a:pPr lvl="0"/>
            <a:r>
              <a:rPr lang="en-US" dirty="0"/>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8942832"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8942832"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8942832" y="3616960"/>
            <a:ext cx="2029968" cy="182880"/>
          </a:xfrm>
        </p:spPr>
        <p:txBody>
          <a:bodyPr anchor="ctr">
            <a:noAutofit/>
          </a:bodyPr>
          <a:lstStyle>
            <a:lvl1pPr marL="0" indent="0" algn="ctr">
              <a:buNone/>
              <a:defRPr sz="1200" spc="20" baseline="0"/>
            </a:lvl1pPr>
          </a:lstStyle>
          <a:p>
            <a:pPr lvl="0"/>
            <a:r>
              <a:rPr lang="en-US" dirty="0"/>
              <a:t>Title</a:t>
            </a:r>
          </a:p>
        </p:txBody>
      </p:sp>
      <p:sp>
        <p:nvSpPr>
          <p:cNvPr id="13" name="Picture Placeholder 16">
            <a:extLst>
              <a:ext uri="{FF2B5EF4-FFF2-40B4-BE49-F238E27FC236}">
                <a16:creationId xmlns:a16="http://schemas.microsoft.com/office/drawing/2014/main" id="{90CBAA5D-3D9B-0CB5-E527-996433638BE3}"/>
              </a:ext>
            </a:extLst>
          </p:cNvPr>
          <p:cNvSpPr>
            <a:spLocks noGrp="1"/>
          </p:cNvSpPr>
          <p:nvPr>
            <p:ph type="pic" sz="quarter" idx="28"/>
          </p:nvPr>
        </p:nvSpPr>
        <p:spPr>
          <a:xfrm>
            <a:off x="8942832"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32" name="Text Placeholder 18">
            <a:extLst>
              <a:ext uri="{FF2B5EF4-FFF2-40B4-BE49-F238E27FC236}">
                <a16:creationId xmlns:a16="http://schemas.microsoft.com/office/drawing/2014/main" id="{5B47333C-2F5E-FA7D-5DD1-191E0F421B61}"/>
              </a:ext>
            </a:extLst>
          </p:cNvPr>
          <p:cNvSpPr>
            <a:spLocks noGrp="1"/>
          </p:cNvSpPr>
          <p:nvPr>
            <p:ph type="body" sz="quarter" idx="35" hasCustomPrompt="1"/>
          </p:nvPr>
        </p:nvSpPr>
        <p:spPr>
          <a:xfrm>
            <a:off x="8942832"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3" name="Text Placeholder 20">
            <a:extLst>
              <a:ext uri="{FF2B5EF4-FFF2-40B4-BE49-F238E27FC236}">
                <a16:creationId xmlns:a16="http://schemas.microsoft.com/office/drawing/2014/main" id="{D0AA2AE2-5A11-76D4-4D9C-B6B24D1419D0}"/>
              </a:ext>
            </a:extLst>
          </p:cNvPr>
          <p:cNvSpPr>
            <a:spLocks noGrp="1"/>
          </p:cNvSpPr>
          <p:nvPr>
            <p:ph type="body" sz="quarter" idx="36" hasCustomPrompt="1"/>
          </p:nvPr>
        </p:nvSpPr>
        <p:spPr>
          <a:xfrm>
            <a:off x="8942832" y="6215888"/>
            <a:ext cx="2029968" cy="182880"/>
          </a:xfrm>
        </p:spPr>
        <p:txBody>
          <a:bodyPr anchor="ctr">
            <a:noAutofit/>
          </a:bodyPr>
          <a:lstStyle>
            <a:lvl1pPr marL="0" indent="0" algn="ctr">
              <a:buNone/>
              <a:defRPr sz="1200" spc="20" baseline="0"/>
            </a:lvl1pPr>
          </a:lstStyle>
          <a:p>
            <a:pPr lvl="0"/>
            <a:r>
              <a:rPr lang="en-US" dirty="0"/>
              <a:t>Title</a:t>
            </a:r>
          </a:p>
        </p:txBody>
      </p:sp>
    </p:spTree>
    <p:extLst>
      <p:ext uri="{BB962C8B-B14F-4D97-AF65-F5344CB8AC3E}">
        <p14:creationId xmlns:p14="http://schemas.microsoft.com/office/powerpoint/2010/main" val="1900709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58952" y="1216152"/>
            <a:ext cx="10671048" cy="76809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758952" y="2103120"/>
            <a:ext cx="1067104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621792" y="457200"/>
            <a:ext cx="3200400" cy="274320"/>
          </a:xfrm>
          <a:prstGeom prst="rect">
            <a:avLst/>
          </a:prstGeom>
        </p:spPr>
        <p:txBody>
          <a:bodyPr vert="horz" lIns="91440" tIns="45720" rIns="91440" bIns="45720" rtlCol="0" anchor="ctr"/>
          <a:lstStyle>
            <a:lvl1pPr algn="l">
              <a:defRPr sz="1200">
                <a:solidFill>
                  <a:schemeClr val="accent6"/>
                </a:solidFill>
                <a:latin typeface="Arial" panose="020B0604020202020204" pitchFamily="34" charset="0"/>
                <a:cs typeface="Arial" panose="020B0604020202020204" pitchFamily="34" charset="0"/>
              </a:defRPr>
            </a:lvl1pPr>
          </a:lstStyle>
          <a:p>
            <a:r>
              <a:rPr lang="en-US"/>
              <a:t>Presentation title</a:t>
            </a:r>
            <a:endParaRPr lang="en-US" dirty="0"/>
          </a:p>
        </p:txBody>
      </p:sp>
      <p:sp>
        <p:nvSpPr>
          <p:cNvPr id="6" name="Slide Number Placeholder 5"/>
          <p:cNvSpPr>
            <a:spLocks noGrp="1"/>
          </p:cNvSpPr>
          <p:nvPr>
            <p:ph type="sldNum" sz="quarter" idx="4"/>
          </p:nvPr>
        </p:nvSpPr>
        <p:spPr>
          <a:xfrm>
            <a:off x="10945368" y="457200"/>
            <a:ext cx="987552" cy="274320"/>
          </a:xfrm>
          <a:prstGeom prst="rect">
            <a:avLst/>
          </a:prstGeom>
        </p:spPr>
        <p:txBody>
          <a:bodyPr vert="horz" lIns="91440" tIns="45720" rIns="91440" bIns="45720" rtlCol="0" anchor="ctr"/>
          <a:lstStyle>
            <a:lvl1pPr algn="ctr">
              <a:defRPr sz="1200">
                <a:solidFill>
                  <a:schemeClr val="accent6"/>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4833434"/>
      </p:ext>
    </p:extLst>
  </p:cSld>
  <p:clrMap bg1="lt1" tx1="dk1" bg2="lt2" tx2="dk2" accent1="accent1" accent2="accent2" accent3="accent3" accent4="accent4" accent5="accent5" accent6="accent6" hlink="hlink" folHlink="folHlink"/>
  <p:sldLayoutIdLst>
    <p:sldLayoutId id="2147483651" r:id="rId1"/>
    <p:sldLayoutId id="2147483663" r:id="rId2"/>
    <p:sldLayoutId id="2147483652" r:id="rId3"/>
    <p:sldLayoutId id="2147483653" r:id="rId4"/>
    <p:sldLayoutId id="2147483664" r:id="rId5"/>
    <p:sldLayoutId id="2147483667" r:id="rId6"/>
    <p:sldLayoutId id="2147483668" r:id="rId7"/>
    <p:sldLayoutId id="2147483669" r:id="rId8"/>
    <p:sldLayoutId id="2147483673" r:id="rId9"/>
    <p:sldLayoutId id="2147483670" r:id="rId10"/>
    <p:sldLayoutId id="2147483671" r:id="rId11"/>
    <p:sldLayoutId id="2147483655" r:id="rId12"/>
    <p:sldLayoutId id="2147483674" r:id="rId13"/>
    <p:sldLayoutId id="2147483675" r:id="rId14"/>
    <p:sldLayoutId id="2147483676" r:id="rId15"/>
    <p:sldLayoutId id="2147483654" r:id="rId16"/>
    <p:sldLayoutId id="2147483656" r:id="rId17"/>
    <p:sldLayoutId id="2147483657" r:id="rId18"/>
    <p:sldLayoutId id="2147483658" r:id="rId19"/>
    <p:sldLayoutId id="2147483659" r:id="rId20"/>
  </p:sldLayoutIdLst>
  <p:hf hdr="0" dt="0"/>
  <p:txStyles>
    <p:titleStyle>
      <a:lvl1pPr algn="ctr" defTabSz="914400" rtl="0" eaLnBrk="1" latinLnBrk="0" hangingPunct="1">
        <a:lnSpc>
          <a:spcPts val="4875"/>
        </a:lnSpc>
        <a:spcBef>
          <a:spcPct val="0"/>
        </a:spcBef>
        <a:buNone/>
        <a:defRPr sz="4400" b="1" kern="1200" cap="all" baseline="0">
          <a:solidFill>
            <a:schemeClr val="accent6"/>
          </a:solidFill>
          <a:latin typeface="+mj-lt"/>
          <a:ea typeface="+mj-ea"/>
          <a:cs typeface="+mj-cs"/>
        </a:defRPr>
      </a:lvl1pPr>
    </p:titleStyle>
    <p:bodyStyle>
      <a:lvl1pPr marL="347472" indent="-347472" algn="l" defTabSz="914400" rtl="0" eaLnBrk="1" latinLnBrk="0" hangingPunct="1">
        <a:lnSpc>
          <a:spcPct val="100000"/>
        </a:lnSpc>
        <a:spcBef>
          <a:spcPts val="360"/>
        </a:spcBef>
        <a:buFont typeface="Arial" panose="020B0604020202020204" pitchFamily="34" charset="0"/>
        <a:buChar char="•"/>
        <a:defRPr sz="28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24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20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london.gov.uk/" TargetMode="External"/><Relationship Id="rId2" Type="http://schemas.openxmlformats.org/officeDocument/2006/relationships/hyperlink" Target="mailto:ayesha.hameed@london.gov.uk" TargetMode="Externa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9.jpe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london.gov.uk/city-hall-blog/community-conversations-londons-recovery"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hyperlink" Target="https://www.london.gov.uk/publications/community-conversations-discussion-guide" TargetMode="External"/><Relationship Id="rId4" Type="http://schemas.openxmlformats.org/officeDocument/2006/relationships/hyperlink" Target="https://www.london.gov.uk/publications/what-we-do/civil-society/london-festival-ideas-your-vision-strong-communities/festival-ideas-toolki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860D9-9D47-C0BB-B2B4-4B6F2B36CFCC}"/>
              </a:ext>
            </a:extLst>
          </p:cNvPr>
          <p:cNvSpPr>
            <a:spLocks noGrp="1"/>
          </p:cNvSpPr>
          <p:nvPr>
            <p:ph type="ctrTitle"/>
          </p:nvPr>
        </p:nvSpPr>
        <p:spPr>
          <a:xfrm>
            <a:off x="2525004" y="938521"/>
            <a:ext cx="7141992" cy="2246258"/>
          </a:xfrm>
        </p:spPr>
        <p:txBody>
          <a:bodyPr/>
          <a:lstStyle/>
          <a:p>
            <a:r>
              <a:rPr lang="en-US" sz="4000" dirty="0"/>
              <a:t>Bridging the gap between communities and City hall </a:t>
            </a:r>
            <a:br>
              <a:rPr lang="en-US" sz="4000" dirty="0"/>
            </a:br>
            <a:endParaRPr lang="en-US" sz="4000" dirty="0"/>
          </a:p>
        </p:txBody>
      </p:sp>
      <p:sp>
        <p:nvSpPr>
          <p:cNvPr id="3" name="Subtitle 2">
            <a:extLst>
              <a:ext uri="{FF2B5EF4-FFF2-40B4-BE49-F238E27FC236}">
                <a16:creationId xmlns:a16="http://schemas.microsoft.com/office/drawing/2014/main" id="{86C1060B-300F-3CE3-E5AA-D8E29791C960}"/>
              </a:ext>
            </a:extLst>
          </p:cNvPr>
          <p:cNvSpPr>
            <a:spLocks noGrp="1"/>
          </p:cNvSpPr>
          <p:nvPr>
            <p:ph type="subTitle" idx="1"/>
          </p:nvPr>
        </p:nvSpPr>
        <p:spPr>
          <a:xfrm>
            <a:off x="3941064" y="3648969"/>
            <a:ext cx="4565904" cy="878908"/>
          </a:xfrm>
        </p:spPr>
        <p:txBody>
          <a:bodyPr/>
          <a:lstStyle/>
          <a:p>
            <a:r>
              <a:rPr lang="en-US" dirty="0"/>
              <a:t>Ayesha Hameed, </a:t>
            </a:r>
          </a:p>
          <a:p>
            <a:r>
              <a:rPr lang="en-US" dirty="0"/>
              <a:t>Head of Community Engagement, Greater London Authority  </a:t>
            </a:r>
          </a:p>
          <a:p>
            <a:endParaRPr lang="en-US" dirty="0"/>
          </a:p>
        </p:txBody>
      </p:sp>
      <p:pic>
        <p:nvPicPr>
          <p:cNvPr id="4" name="Picture 3">
            <a:extLst>
              <a:ext uri="{FF2B5EF4-FFF2-40B4-BE49-F238E27FC236}">
                <a16:creationId xmlns:a16="http://schemas.microsoft.com/office/drawing/2014/main" id="{F46B9542-50CB-48E7-A67C-0F09F10399C1}"/>
              </a:ext>
            </a:extLst>
          </p:cNvPr>
          <p:cNvPicPr>
            <a:picLocks noChangeAspect="1"/>
          </p:cNvPicPr>
          <p:nvPr/>
        </p:nvPicPr>
        <p:blipFill>
          <a:blip r:embed="rId2"/>
          <a:stretch>
            <a:fillRect/>
          </a:stretch>
        </p:blipFill>
        <p:spPr>
          <a:xfrm>
            <a:off x="4662055" y="248652"/>
            <a:ext cx="2743200" cy="209083"/>
          </a:xfrm>
          <a:prstGeom prst="rect">
            <a:avLst/>
          </a:prstGeom>
        </p:spPr>
      </p:pic>
    </p:spTree>
    <p:extLst>
      <p:ext uri="{BB962C8B-B14F-4D97-AF65-F5344CB8AC3E}">
        <p14:creationId xmlns:p14="http://schemas.microsoft.com/office/powerpoint/2010/main" val="2131568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AB426-5B7C-607E-D413-5D2C9495CC0A}"/>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B787DFD8-D262-D485-B1F2-817C5A0928C5}"/>
              </a:ext>
            </a:extLst>
          </p:cNvPr>
          <p:cNvSpPr>
            <a:spLocks noGrp="1"/>
          </p:cNvSpPr>
          <p:nvPr>
            <p:ph type="subTitle" idx="1"/>
          </p:nvPr>
        </p:nvSpPr>
        <p:spPr>
          <a:xfrm>
            <a:off x="1545335" y="2846832"/>
            <a:ext cx="6259391" cy="2176272"/>
          </a:xfrm>
        </p:spPr>
        <p:txBody>
          <a:bodyPr/>
          <a:lstStyle/>
          <a:p>
            <a:pPr>
              <a:lnSpc>
                <a:spcPct val="150000"/>
              </a:lnSpc>
            </a:pPr>
            <a:r>
              <a:rPr lang="en-US" b="1" dirty="0">
                <a:latin typeface="+mj-lt"/>
                <a:cs typeface="Arial" panose="020B0604020202020204" pitchFamily="34" charset="0"/>
              </a:rPr>
              <a:t>Ayesha Hameed </a:t>
            </a:r>
          </a:p>
          <a:p>
            <a:pPr>
              <a:lnSpc>
                <a:spcPct val="150000"/>
              </a:lnSpc>
            </a:pPr>
            <a:r>
              <a:rPr lang="en-US" dirty="0">
                <a:latin typeface="+mj-lt"/>
                <a:cs typeface="Arial" panose="020B0604020202020204" pitchFamily="34" charset="0"/>
                <a:hlinkClick r:id="rId2"/>
              </a:rPr>
              <a:t>ayesha.hameed@london.gov.uk</a:t>
            </a:r>
            <a:r>
              <a:rPr lang="en-US" dirty="0">
                <a:latin typeface="+mj-lt"/>
                <a:cs typeface="Arial" panose="020B0604020202020204" pitchFamily="34" charset="0"/>
              </a:rPr>
              <a:t> </a:t>
            </a:r>
          </a:p>
          <a:p>
            <a:pPr>
              <a:lnSpc>
                <a:spcPct val="150000"/>
              </a:lnSpc>
            </a:pPr>
            <a:r>
              <a:rPr lang="en-US" dirty="0">
                <a:latin typeface="+mj-lt"/>
                <a:cs typeface="Arial" panose="020B0604020202020204" pitchFamily="34" charset="0"/>
                <a:hlinkClick r:id="rId3"/>
              </a:rPr>
              <a:t>www.london.gov.uk</a:t>
            </a:r>
            <a:r>
              <a:rPr lang="en-US" dirty="0">
                <a:latin typeface="+mj-lt"/>
                <a:cs typeface="Arial" panose="020B0604020202020204" pitchFamily="34" charset="0"/>
              </a:rPr>
              <a:t> </a:t>
            </a:r>
          </a:p>
        </p:txBody>
      </p:sp>
    </p:spTree>
    <p:extLst>
      <p:ext uri="{BB962C8B-B14F-4D97-AF65-F5344CB8AC3E}">
        <p14:creationId xmlns:p14="http://schemas.microsoft.com/office/powerpoint/2010/main" val="1003962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6DDF0-B208-4BF8-B3B7-96E67D92895C}"/>
              </a:ext>
            </a:extLst>
          </p:cNvPr>
          <p:cNvSpPr>
            <a:spLocks noGrp="1"/>
          </p:cNvSpPr>
          <p:nvPr>
            <p:ph type="title"/>
          </p:nvPr>
        </p:nvSpPr>
        <p:spPr>
          <a:xfrm>
            <a:off x="395068" y="347472"/>
            <a:ext cx="6766560" cy="768096"/>
          </a:xfrm>
        </p:spPr>
        <p:txBody>
          <a:bodyPr/>
          <a:lstStyle/>
          <a:p>
            <a:r>
              <a:rPr lang="en-GB" dirty="0"/>
              <a:t>London</a:t>
            </a:r>
          </a:p>
        </p:txBody>
      </p:sp>
      <p:sp>
        <p:nvSpPr>
          <p:cNvPr id="4" name="Slide Number Placeholder 3">
            <a:extLst>
              <a:ext uri="{FF2B5EF4-FFF2-40B4-BE49-F238E27FC236}">
                <a16:creationId xmlns:a16="http://schemas.microsoft.com/office/drawing/2014/main" id="{D374358C-32F4-4016-9DA4-349FCF724E26}"/>
              </a:ext>
            </a:extLst>
          </p:cNvPr>
          <p:cNvSpPr>
            <a:spLocks noGrp="1"/>
          </p:cNvSpPr>
          <p:nvPr>
            <p:ph type="sldNum" sz="quarter" idx="12"/>
          </p:nvPr>
        </p:nvSpPr>
        <p:spPr/>
        <p:txBody>
          <a:bodyPr/>
          <a:lstStyle/>
          <a:p>
            <a:fld id="{48F63A3B-78C7-47BE-AE5E-E10140E04643}" type="slidenum">
              <a:rPr lang="en-US" smtClean="0"/>
              <a:t>2</a:t>
            </a:fld>
            <a:endParaRPr lang="en-US" dirty="0"/>
          </a:p>
        </p:txBody>
      </p:sp>
      <p:sp>
        <p:nvSpPr>
          <p:cNvPr id="6" name="Content Placeholder 3">
            <a:extLst>
              <a:ext uri="{FF2B5EF4-FFF2-40B4-BE49-F238E27FC236}">
                <a16:creationId xmlns:a16="http://schemas.microsoft.com/office/drawing/2014/main" id="{AF814972-6A48-406F-8EDB-CE48DE961FC7}"/>
              </a:ext>
            </a:extLst>
          </p:cNvPr>
          <p:cNvSpPr>
            <a:spLocks noGrp="1"/>
          </p:cNvSpPr>
          <p:nvPr>
            <p:ph idx="1"/>
          </p:nvPr>
        </p:nvSpPr>
        <p:spPr>
          <a:xfrm>
            <a:off x="215900" y="1504401"/>
            <a:ext cx="5880100" cy="2700338"/>
          </a:xfrm>
        </p:spPr>
        <p:txBody>
          <a:bodyPr vert="horz" lIns="91440" tIns="45720" rIns="91440" bIns="45720" rtlCol="0" anchor="ctr">
            <a:normAutofit fontScale="25000" lnSpcReduction="20000"/>
          </a:bodyPr>
          <a:lstStyle/>
          <a:p>
            <a:pPr marL="0" indent="0">
              <a:buNone/>
            </a:pPr>
            <a:endParaRPr lang="en-US" sz="4000" dirty="0">
              <a:solidFill>
                <a:srgbClr val="202C8F"/>
              </a:solidFill>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US" sz="11200" dirty="0">
                <a:solidFill>
                  <a:srgbClr val="202C8F"/>
                </a:solidFill>
                <a:latin typeface="Arial" panose="020B0604020202020204" pitchFamily="34" charset="0"/>
                <a:cs typeface="Arial" panose="020B0604020202020204" pitchFamily="34" charset="0"/>
              </a:rPr>
              <a:t>8.1 million people </a:t>
            </a:r>
          </a:p>
          <a:p>
            <a:pPr marL="571500" indent="-571500">
              <a:buFont typeface="Arial" panose="020B0604020202020204" pitchFamily="34" charset="0"/>
              <a:buChar char="•"/>
            </a:pPr>
            <a:r>
              <a:rPr lang="en-US" sz="11200" dirty="0">
                <a:solidFill>
                  <a:srgbClr val="202C8F"/>
                </a:solidFill>
                <a:latin typeface="Arial" panose="020B0604020202020204" pitchFamily="34" charset="0"/>
                <a:cs typeface="Arial" panose="020B0604020202020204" pitchFamily="34" charset="0"/>
              </a:rPr>
              <a:t>300 languages spoken </a:t>
            </a:r>
          </a:p>
          <a:p>
            <a:pPr marL="571500" indent="-571500">
              <a:buFont typeface="Arial" panose="020B0604020202020204" pitchFamily="34" charset="0"/>
              <a:buChar char="•"/>
            </a:pPr>
            <a:r>
              <a:rPr lang="en-US" sz="11200" dirty="0">
                <a:solidFill>
                  <a:srgbClr val="202C8F"/>
                </a:solidFill>
                <a:latin typeface="Arial" panose="020B0604020202020204" pitchFamily="34" charset="0"/>
                <a:cs typeface="Arial" panose="020B0604020202020204" pitchFamily="34" charset="0"/>
              </a:rPr>
              <a:t>70% identify with a faith/religion</a:t>
            </a:r>
          </a:p>
          <a:p>
            <a:pPr marL="571500" indent="-571500">
              <a:buFont typeface="Arial" panose="020B0604020202020204" pitchFamily="34" charset="0"/>
              <a:buChar char="•"/>
            </a:pPr>
            <a:r>
              <a:rPr lang="en-US" sz="11200" dirty="0">
                <a:solidFill>
                  <a:srgbClr val="202C8F"/>
                </a:solidFill>
                <a:latin typeface="Arial" panose="020B0604020202020204" pitchFamily="34" charset="0"/>
                <a:cs typeface="Arial" panose="020B0604020202020204" pitchFamily="34" charset="0"/>
              </a:rPr>
              <a:t>32 boroughs </a:t>
            </a:r>
            <a:r>
              <a:rPr lang="en-US" sz="11200" dirty="0" err="1">
                <a:solidFill>
                  <a:srgbClr val="202C8F"/>
                </a:solidFill>
                <a:latin typeface="Arial" panose="020B0604020202020204" pitchFamily="34" charset="0"/>
                <a:cs typeface="Arial" panose="020B0604020202020204" pitchFamily="34" charset="0"/>
              </a:rPr>
              <a:t>inc.</a:t>
            </a:r>
            <a:r>
              <a:rPr lang="en-US" sz="11200" dirty="0">
                <a:solidFill>
                  <a:srgbClr val="202C8F"/>
                </a:solidFill>
                <a:latin typeface="Arial" panose="020B0604020202020204" pitchFamily="34" charset="0"/>
                <a:cs typeface="Arial" panose="020B0604020202020204" pitchFamily="34" charset="0"/>
              </a:rPr>
              <a:t> City of London </a:t>
            </a:r>
          </a:p>
          <a:p>
            <a:pPr marL="571500" indent="-571500">
              <a:buFont typeface="Arial" panose="020B0604020202020204" pitchFamily="34" charset="0"/>
              <a:buChar char="•"/>
            </a:pPr>
            <a:r>
              <a:rPr lang="en-US" sz="11200" dirty="0">
                <a:solidFill>
                  <a:srgbClr val="202C8F"/>
                </a:solidFill>
                <a:latin typeface="Arial" panose="020B0604020202020204" pitchFamily="34" charset="0"/>
                <a:cs typeface="Arial" panose="020B0604020202020204" pitchFamily="34" charset="0"/>
              </a:rPr>
              <a:t>Major incidents in last 5 years:</a:t>
            </a:r>
          </a:p>
          <a:p>
            <a:pPr lvl="2">
              <a:buFont typeface="Wingdings" panose="05000000000000000000" pitchFamily="2" charset="2"/>
              <a:buChar char="§"/>
            </a:pPr>
            <a:r>
              <a:rPr lang="en-US" sz="8000" i="1" dirty="0">
                <a:solidFill>
                  <a:srgbClr val="202C8F"/>
                </a:solidFill>
                <a:latin typeface="Arial" panose="020B0604020202020204" pitchFamily="34" charset="0"/>
                <a:cs typeface="Arial" panose="020B0604020202020204" pitchFamily="34" charset="0"/>
              </a:rPr>
              <a:t>Grenfell Tower tragedy </a:t>
            </a:r>
          </a:p>
          <a:p>
            <a:pPr lvl="2">
              <a:buFont typeface="Wingdings" panose="05000000000000000000" pitchFamily="2" charset="2"/>
              <a:buChar char="§"/>
            </a:pPr>
            <a:r>
              <a:rPr lang="en-US" sz="8000" i="1" dirty="0">
                <a:solidFill>
                  <a:srgbClr val="202C8F"/>
                </a:solidFill>
                <a:latin typeface="Arial" panose="020B0604020202020204" pitchFamily="34" charset="0"/>
                <a:cs typeface="Arial" panose="020B0604020202020204" pitchFamily="34" charset="0"/>
              </a:rPr>
              <a:t>Rise in serious youth violence </a:t>
            </a:r>
          </a:p>
          <a:p>
            <a:pPr lvl="2">
              <a:buFont typeface="Wingdings" panose="05000000000000000000" pitchFamily="2" charset="2"/>
              <a:buChar char="§"/>
            </a:pPr>
            <a:r>
              <a:rPr lang="en-US" sz="8000" i="1" dirty="0">
                <a:solidFill>
                  <a:srgbClr val="202C8F"/>
                </a:solidFill>
                <a:latin typeface="Arial" panose="020B0604020202020204" pitchFamily="34" charset="0"/>
                <a:cs typeface="Arial" panose="020B0604020202020204" pitchFamily="34" charset="0"/>
              </a:rPr>
              <a:t>COVID19 </a:t>
            </a:r>
          </a:p>
          <a:p>
            <a:pPr lvl="2">
              <a:buFont typeface="Wingdings" panose="05000000000000000000" pitchFamily="2" charset="2"/>
              <a:buChar char="§"/>
            </a:pPr>
            <a:r>
              <a:rPr lang="en-US" sz="8000" i="1" dirty="0">
                <a:solidFill>
                  <a:srgbClr val="202C8F"/>
                </a:solidFill>
                <a:latin typeface="Arial" panose="020B0604020202020204" pitchFamily="34" charset="0"/>
                <a:cs typeface="Arial" panose="020B0604020202020204" pitchFamily="34" charset="0"/>
              </a:rPr>
              <a:t>Cost of living crisis </a:t>
            </a:r>
          </a:p>
          <a:p>
            <a:pPr lvl="2">
              <a:buFont typeface="Wingdings" panose="05000000000000000000" pitchFamily="2" charset="2"/>
              <a:buChar char="§"/>
            </a:pPr>
            <a:r>
              <a:rPr lang="en-US" sz="8000" i="1" dirty="0">
                <a:solidFill>
                  <a:srgbClr val="202C8F"/>
                </a:solidFill>
                <a:latin typeface="Arial" panose="020B0604020202020204" pitchFamily="34" charset="0"/>
                <a:cs typeface="Arial" panose="020B0604020202020204" pitchFamily="34" charset="0"/>
              </a:rPr>
              <a:t>Climate emergency  </a:t>
            </a:r>
          </a:p>
        </p:txBody>
      </p:sp>
      <p:pic>
        <p:nvPicPr>
          <p:cNvPr id="8" name="Picture 7">
            <a:extLst>
              <a:ext uri="{FF2B5EF4-FFF2-40B4-BE49-F238E27FC236}">
                <a16:creationId xmlns:a16="http://schemas.microsoft.com/office/drawing/2014/main" id="{4A77FAA6-5DB4-4F86-BDBC-056D50F5C048}"/>
              </a:ext>
            </a:extLst>
          </p:cNvPr>
          <p:cNvPicPr>
            <a:picLocks noChangeAspect="1"/>
          </p:cNvPicPr>
          <p:nvPr/>
        </p:nvPicPr>
        <p:blipFill rotWithShape="1">
          <a:blip r:embed="rId2"/>
          <a:srcRect l="47500" t="45555" r="23902" b="17325"/>
          <a:stretch/>
        </p:blipFill>
        <p:spPr>
          <a:xfrm>
            <a:off x="5956522" y="3176075"/>
            <a:ext cx="4566853" cy="3334453"/>
          </a:xfrm>
          <a:prstGeom prst="rect">
            <a:avLst/>
          </a:prstGeom>
        </p:spPr>
      </p:pic>
    </p:spTree>
    <p:extLst>
      <p:ext uri="{BB962C8B-B14F-4D97-AF65-F5344CB8AC3E}">
        <p14:creationId xmlns:p14="http://schemas.microsoft.com/office/powerpoint/2010/main" val="3620229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371CEB5-0F43-BA22-C4E7-3A84E631DA11}"/>
              </a:ext>
            </a:extLst>
          </p:cNvPr>
          <p:cNvSpPr>
            <a:spLocks noGrp="1"/>
          </p:cNvSpPr>
          <p:nvPr>
            <p:ph type="title"/>
          </p:nvPr>
        </p:nvSpPr>
        <p:spPr/>
        <p:txBody>
          <a:bodyPr/>
          <a:lstStyle/>
          <a:p>
            <a:r>
              <a:rPr lang="en-US" dirty="0"/>
              <a:t>HOW WE GET THERE</a:t>
            </a:r>
          </a:p>
        </p:txBody>
      </p:sp>
      <p:sp>
        <p:nvSpPr>
          <p:cNvPr id="101" name="Footer Placeholder 100">
            <a:extLst>
              <a:ext uri="{FF2B5EF4-FFF2-40B4-BE49-F238E27FC236}">
                <a16:creationId xmlns:a16="http://schemas.microsoft.com/office/drawing/2014/main" id="{A45E958A-ABCE-B639-C555-90CCC88988C5}"/>
              </a:ext>
            </a:extLst>
          </p:cNvPr>
          <p:cNvSpPr>
            <a:spLocks noGrp="1"/>
          </p:cNvSpPr>
          <p:nvPr>
            <p:ph type="ftr" sz="quarter" idx="11"/>
          </p:nvPr>
        </p:nvSpPr>
        <p:spPr/>
        <p:txBody>
          <a:bodyPr/>
          <a:lstStyle/>
          <a:p>
            <a:r>
              <a:rPr lang="en-US" dirty="0"/>
              <a:t>How to connect with underrepresented communities – Apolitical </a:t>
            </a:r>
          </a:p>
        </p:txBody>
      </p:sp>
      <p:sp>
        <p:nvSpPr>
          <p:cNvPr id="102" name="Slide Number Placeholder 101">
            <a:extLst>
              <a:ext uri="{FF2B5EF4-FFF2-40B4-BE49-F238E27FC236}">
                <a16:creationId xmlns:a16="http://schemas.microsoft.com/office/drawing/2014/main" id="{51BDF1B8-4D26-9C08-3102-6224AA6A4D20}"/>
              </a:ext>
            </a:extLst>
          </p:cNvPr>
          <p:cNvSpPr>
            <a:spLocks noGrp="1"/>
          </p:cNvSpPr>
          <p:nvPr>
            <p:ph type="sldNum" sz="quarter" idx="12"/>
          </p:nvPr>
        </p:nvSpPr>
        <p:spPr/>
        <p:txBody>
          <a:bodyPr/>
          <a:lstStyle/>
          <a:p>
            <a:fld id="{48F63A3B-78C7-47BE-AE5E-E10140E04643}" type="slidenum">
              <a:rPr lang="en-US" smtClean="0"/>
              <a:pPr/>
              <a:t>3</a:t>
            </a:fld>
            <a:endParaRPr lang="en-US" dirty="0"/>
          </a:p>
        </p:txBody>
      </p:sp>
      <p:sp>
        <p:nvSpPr>
          <p:cNvPr id="2" name="Text Placeholder 1">
            <a:extLst>
              <a:ext uri="{FF2B5EF4-FFF2-40B4-BE49-F238E27FC236}">
                <a16:creationId xmlns:a16="http://schemas.microsoft.com/office/drawing/2014/main" id="{5FC63C25-FE2A-0C11-2CEA-A80AA78FC365}"/>
              </a:ext>
            </a:extLst>
          </p:cNvPr>
          <p:cNvSpPr>
            <a:spLocks noGrp="1"/>
          </p:cNvSpPr>
          <p:nvPr>
            <p:ph type="body" idx="1"/>
          </p:nvPr>
        </p:nvSpPr>
        <p:spPr/>
        <p:txBody>
          <a:bodyPr/>
          <a:lstStyle/>
          <a:p>
            <a:r>
              <a:rPr lang="en-US" dirty="0"/>
              <a:t>improving community led insight </a:t>
            </a:r>
          </a:p>
        </p:txBody>
      </p:sp>
      <p:pic>
        <p:nvPicPr>
          <p:cNvPr id="72" name="Picture Placeholder 71" descr="Venn diagram with solid fill">
            <a:extLst>
              <a:ext uri="{FF2B5EF4-FFF2-40B4-BE49-F238E27FC236}">
                <a16:creationId xmlns:a16="http://schemas.microsoft.com/office/drawing/2014/main" id="{FD5AE93E-9743-FD3B-C935-638BF9D159CC}"/>
              </a:ext>
            </a:extLst>
          </p:cNvPr>
          <p:cNvPicPr>
            <a:picLocks noGrp="1" noChangeAspect="1"/>
          </p:cNvPicPr>
          <p:nvPr>
            <p:ph type="pic" sz="quarter" idx="23"/>
          </p:nvPr>
        </p:nvPicPr>
        <p:blipFill>
          <a:blip r:embed="rId2">
            <a:extLst>
              <a:ext uri="{96DAC541-7B7A-43D3-8B79-37D633B846F1}">
                <asvg:svgBlip xmlns:asvg="http://schemas.microsoft.com/office/drawing/2016/SVG/main" r:embed="rId3"/>
              </a:ext>
            </a:extLst>
          </a:blip>
          <a:srcRect/>
          <a:stretch/>
        </p:blipFill>
        <p:spPr>
          <a:xfrm>
            <a:off x="1911096" y="2258568"/>
            <a:ext cx="932688" cy="932688"/>
          </a:xfrm>
        </p:spPr>
      </p:pic>
      <p:sp>
        <p:nvSpPr>
          <p:cNvPr id="6" name="Text Placeholder 5">
            <a:extLst>
              <a:ext uri="{FF2B5EF4-FFF2-40B4-BE49-F238E27FC236}">
                <a16:creationId xmlns:a16="http://schemas.microsoft.com/office/drawing/2014/main" id="{5AD6749A-51D8-599C-7C31-9922CF228D32}"/>
              </a:ext>
            </a:extLst>
          </p:cNvPr>
          <p:cNvSpPr>
            <a:spLocks noGrp="1"/>
          </p:cNvSpPr>
          <p:nvPr>
            <p:ph type="body" sz="quarter" idx="18"/>
          </p:nvPr>
        </p:nvSpPr>
        <p:spPr/>
        <p:txBody>
          <a:bodyPr/>
          <a:lstStyle/>
          <a:p>
            <a:r>
              <a:rPr lang="en-US" dirty="0"/>
              <a:t>Community Insights Hub for London  </a:t>
            </a:r>
          </a:p>
          <a:p>
            <a:r>
              <a:rPr lang="en-US" dirty="0"/>
              <a:t>Civic Strength Index for London </a:t>
            </a:r>
          </a:p>
          <a:p>
            <a:r>
              <a:rPr lang="en-US" dirty="0"/>
              <a:t>Embedding peer/community led research into the GLA’s policy process </a:t>
            </a:r>
          </a:p>
          <a:p>
            <a:endParaRPr lang="en-US" dirty="0"/>
          </a:p>
        </p:txBody>
      </p:sp>
      <p:sp>
        <p:nvSpPr>
          <p:cNvPr id="3" name="Text Placeholder 2">
            <a:extLst>
              <a:ext uri="{FF2B5EF4-FFF2-40B4-BE49-F238E27FC236}">
                <a16:creationId xmlns:a16="http://schemas.microsoft.com/office/drawing/2014/main" id="{A8753AB0-02A6-E89E-7E23-593DBF52F4E8}"/>
              </a:ext>
            </a:extLst>
          </p:cNvPr>
          <p:cNvSpPr>
            <a:spLocks noGrp="1"/>
          </p:cNvSpPr>
          <p:nvPr>
            <p:ph type="body" sz="quarter" idx="15"/>
          </p:nvPr>
        </p:nvSpPr>
        <p:spPr/>
        <p:txBody>
          <a:bodyPr/>
          <a:lstStyle/>
          <a:p>
            <a:r>
              <a:rPr lang="en-US" dirty="0"/>
              <a:t>SHIFTING INTERNAL AND EXTERNAL SYSTEMS </a:t>
            </a:r>
          </a:p>
        </p:txBody>
      </p:sp>
      <p:pic>
        <p:nvPicPr>
          <p:cNvPr id="76" name="Picture Placeholder 75" descr="Solar system outline">
            <a:extLst>
              <a:ext uri="{FF2B5EF4-FFF2-40B4-BE49-F238E27FC236}">
                <a16:creationId xmlns:a16="http://schemas.microsoft.com/office/drawing/2014/main" id="{7541E72A-A0CB-A011-55A9-1126F707D889}"/>
              </a:ext>
            </a:extLst>
          </p:cNvPr>
          <p:cNvPicPr>
            <a:picLocks noGrp="1" noChangeAspect="1"/>
          </p:cNvPicPr>
          <p:nvPr>
            <p:ph type="pic" sz="quarter" idx="25"/>
          </p:nvPr>
        </p:nvPicPr>
        <p:blipFill>
          <a:blip r:embed="rId4">
            <a:extLst>
              <a:ext uri="{96DAC541-7B7A-43D3-8B79-37D633B846F1}">
                <asvg:svgBlip xmlns:asvg="http://schemas.microsoft.com/office/drawing/2016/SVG/main" r:embed="rId5"/>
              </a:ext>
            </a:extLst>
          </a:blip>
          <a:srcRect/>
          <a:stretch/>
        </p:blipFill>
        <p:spPr>
          <a:xfrm>
            <a:off x="5641848" y="2258568"/>
            <a:ext cx="932688" cy="932688"/>
          </a:xfrm>
        </p:spPr>
      </p:pic>
      <p:sp>
        <p:nvSpPr>
          <p:cNvPr id="7" name="Text Placeholder 6">
            <a:extLst>
              <a:ext uri="{FF2B5EF4-FFF2-40B4-BE49-F238E27FC236}">
                <a16:creationId xmlns:a16="http://schemas.microsoft.com/office/drawing/2014/main" id="{0BF56CE2-ADEB-1E22-50FB-9F2AB3786483}"/>
              </a:ext>
            </a:extLst>
          </p:cNvPr>
          <p:cNvSpPr>
            <a:spLocks noGrp="1"/>
          </p:cNvSpPr>
          <p:nvPr>
            <p:ph type="body" sz="quarter" idx="21"/>
          </p:nvPr>
        </p:nvSpPr>
        <p:spPr/>
        <p:txBody>
          <a:bodyPr/>
          <a:lstStyle/>
          <a:p>
            <a:r>
              <a:rPr lang="en-US" dirty="0"/>
              <a:t>Profiling best practice internally and externally </a:t>
            </a:r>
          </a:p>
          <a:p>
            <a:r>
              <a:rPr lang="en-US" dirty="0"/>
              <a:t>Creation of the London Engagement Collaborative </a:t>
            </a:r>
          </a:p>
          <a:p>
            <a:r>
              <a:rPr lang="en-US" dirty="0"/>
              <a:t>Developing tools, resources and guidance to help mainstream good practice e.g. remuneration guidance </a:t>
            </a:r>
          </a:p>
        </p:txBody>
      </p:sp>
      <p:sp>
        <p:nvSpPr>
          <p:cNvPr id="4" name="Text Placeholder 3">
            <a:extLst>
              <a:ext uri="{FF2B5EF4-FFF2-40B4-BE49-F238E27FC236}">
                <a16:creationId xmlns:a16="http://schemas.microsoft.com/office/drawing/2014/main" id="{03745CA7-A767-9133-8871-800B16D5D722}"/>
              </a:ext>
            </a:extLst>
          </p:cNvPr>
          <p:cNvSpPr>
            <a:spLocks noGrp="1"/>
          </p:cNvSpPr>
          <p:nvPr>
            <p:ph type="body" sz="quarter" idx="17"/>
          </p:nvPr>
        </p:nvSpPr>
        <p:spPr/>
        <p:txBody>
          <a:bodyPr/>
          <a:lstStyle/>
          <a:p>
            <a:r>
              <a:rPr lang="en-GB" altLang="zh-CN" dirty="0"/>
              <a:t>STRENGTHENING RELATIONSHIPS AND CAPACITY </a:t>
            </a:r>
            <a:endParaRPr lang="en-US" dirty="0"/>
          </a:p>
        </p:txBody>
      </p:sp>
      <p:pic>
        <p:nvPicPr>
          <p:cNvPr id="80" name="Picture Placeholder 79" descr="chain link icon">
            <a:extLst>
              <a:ext uri="{FF2B5EF4-FFF2-40B4-BE49-F238E27FC236}">
                <a16:creationId xmlns:a16="http://schemas.microsoft.com/office/drawing/2014/main" id="{FCC17566-BE36-5CE0-25C6-8AC132D1479D}"/>
              </a:ext>
            </a:extLst>
          </p:cNvPr>
          <p:cNvPicPr>
            <a:picLocks noGrp="1" noChangeAspect="1"/>
          </p:cNvPicPr>
          <p:nvPr>
            <p:ph type="pic" sz="quarter" idx="24"/>
          </p:nvPr>
        </p:nvPicPr>
        <p:blipFill rotWithShape="1">
          <a:blip r:embed="rId6"/>
          <a:srcRect t="85" b="85"/>
          <a:stretch/>
        </p:blipFill>
        <p:spPr/>
      </p:pic>
      <p:sp>
        <p:nvSpPr>
          <p:cNvPr id="8" name="Text Placeholder 7">
            <a:extLst>
              <a:ext uri="{FF2B5EF4-FFF2-40B4-BE49-F238E27FC236}">
                <a16:creationId xmlns:a16="http://schemas.microsoft.com/office/drawing/2014/main" id="{7063C991-877C-CD1D-A03D-547E04121FE0}"/>
              </a:ext>
            </a:extLst>
          </p:cNvPr>
          <p:cNvSpPr>
            <a:spLocks noGrp="1"/>
          </p:cNvSpPr>
          <p:nvPr>
            <p:ph type="body" sz="quarter" idx="22"/>
          </p:nvPr>
        </p:nvSpPr>
        <p:spPr/>
        <p:txBody>
          <a:bodyPr/>
          <a:lstStyle/>
          <a:p>
            <a:endParaRPr lang="en-US" dirty="0"/>
          </a:p>
          <a:p>
            <a:r>
              <a:rPr lang="en-US" dirty="0"/>
              <a:t>Civic Futures leaders fellowship – currently in year 3 </a:t>
            </a:r>
          </a:p>
          <a:p>
            <a:r>
              <a:rPr lang="en-US" dirty="0"/>
              <a:t>Funding for equity-led orgs </a:t>
            </a:r>
          </a:p>
          <a:p>
            <a:r>
              <a:rPr lang="en-US" dirty="0"/>
              <a:t>Public Health Briefings during and after the pandemic </a:t>
            </a:r>
          </a:p>
        </p:txBody>
      </p:sp>
      <p:pic>
        <p:nvPicPr>
          <p:cNvPr id="14" name="Picture 13">
            <a:extLst>
              <a:ext uri="{FF2B5EF4-FFF2-40B4-BE49-F238E27FC236}">
                <a16:creationId xmlns:a16="http://schemas.microsoft.com/office/drawing/2014/main" id="{3BA114B8-A0C4-46C8-BAF9-A1BB2488171B}"/>
              </a:ext>
            </a:extLst>
          </p:cNvPr>
          <p:cNvPicPr>
            <a:picLocks noChangeAspect="1"/>
          </p:cNvPicPr>
          <p:nvPr/>
        </p:nvPicPr>
        <p:blipFill>
          <a:blip r:embed="rId7"/>
          <a:stretch>
            <a:fillRect/>
          </a:stretch>
        </p:blipFill>
        <p:spPr>
          <a:xfrm>
            <a:off x="9005455" y="6431539"/>
            <a:ext cx="2743200" cy="209083"/>
          </a:xfrm>
          <a:prstGeom prst="rect">
            <a:avLst/>
          </a:prstGeom>
        </p:spPr>
      </p:pic>
    </p:spTree>
    <p:extLst>
      <p:ext uri="{BB962C8B-B14F-4D97-AF65-F5344CB8AC3E}">
        <p14:creationId xmlns:p14="http://schemas.microsoft.com/office/powerpoint/2010/main" val="249904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30A5BFC-C134-C072-C14D-9E51A94C8E7E}"/>
              </a:ext>
            </a:extLst>
          </p:cNvPr>
          <p:cNvSpPr>
            <a:spLocks noGrp="1"/>
          </p:cNvSpPr>
          <p:nvPr>
            <p:ph type="title"/>
          </p:nvPr>
        </p:nvSpPr>
        <p:spPr/>
        <p:txBody>
          <a:bodyPr/>
          <a:lstStyle/>
          <a:p>
            <a:r>
              <a:rPr lang="en-US" dirty="0"/>
              <a:t>ENGAGEMENT VALUES </a:t>
            </a:r>
          </a:p>
        </p:txBody>
      </p:sp>
      <p:sp>
        <p:nvSpPr>
          <p:cNvPr id="175" name="Slide Number Placeholder 174">
            <a:extLst>
              <a:ext uri="{FF2B5EF4-FFF2-40B4-BE49-F238E27FC236}">
                <a16:creationId xmlns:a16="http://schemas.microsoft.com/office/drawing/2014/main" id="{1DECFA06-D307-B47D-DA95-31161374AD30}"/>
              </a:ext>
            </a:extLst>
          </p:cNvPr>
          <p:cNvSpPr>
            <a:spLocks noGrp="1"/>
          </p:cNvSpPr>
          <p:nvPr>
            <p:ph type="sldNum" sz="quarter" idx="12"/>
          </p:nvPr>
        </p:nvSpPr>
        <p:spPr/>
        <p:txBody>
          <a:bodyPr/>
          <a:lstStyle/>
          <a:p>
            <a:fld id="{48F63A3B-78C7-47BE-AE5E-E10140E04643}" type="slidenum">
              <a:rPr lang="en-US" smtClean="0"/>
              <a:pPr/>
              <a:t>4</a:t>
            </a:fld>
            <a:endParaRPr lang="en-US" dirty="0"/>
          </a:p>
        </p:txBody>
      </p:sp>
      <p:sp>
        <p:nvSpPr>
          <p:cNvPr id="56" name="Text Placeholder 55">
            <a:extLst>
              <a:ext uri="{FF2B5EF4-FFF2-40B4-BE49-F238E27FC236}">
                <a16:creationId xmlns:a16="http://schemas.microsoft.com/office/drawing/2014/main" id="{42027341-30B3-44DB-373E-60B96EBF2043}"/>
              </a:ext>
            </a:extLst>
          </p:cNvPr>
          <p:cNvSpPr>
            <a:spLocks noGrp="1"/>
          </p:cNvSpPr>
          <p:nvPr>
            <p:ph type="body" idx="1"/>
          </p:nvPr>
        </p:nvSpPr>
        <p:spPr/>
        <p:txBody>
          <a:bodyPr/>
          <a:lstStyle/>
          <a:p>
            <a:pPr lvl="0"/>
            <a:r>
              <a:rPr lang="en-US" dirty="0"/>
              <a:t>Open honest and trusting </a:t>
            </a:r>
          </a:p>
        </p:txBody>
      </p:sp>
      <p:sp>
        <p:nvSpPr>
          <p:cNvPr id="57" name="Text Placeholder 56">
            <a:extLst>
              <a:ext uri="{FF2B5EF4-FFF2-40B4-BE49-F238E27FC236}">
                <a16:creationId xmlns:a16="http://schemas.microsoft.com/office/drawing/2014/main" id="{49B99446-8DB8-EAE8-ADEB-8E02F160B106}"/>
              </a:ext>
            </a:extLst>
          </p:cNvPr>
          <p:cNvSpPr>
            <a:spLocks noGrp="1"/>
          </p:cNvSpPr>
          <p:nvPr>
            <p:ph type="body" sz="quarter" idx="3"/>
          </p:nvPr>
        </p:nvSpPr>
        <p:spPr/>
        <p:txBody>
          <a:bodyPr/>
          <a:lstStyle/>
          <a:p>
            <a:pPr lvl="0"/>
            <a:r>
              <a:rPr lang="en-US" dirty="0"/>
              <a:t>Inclusive and diverse </a:t>
            </a:r>
          </a:p>
        </p:txBody>
      </p:sp>
      <p:sp>
        <p:nvSpPr>
          <p:cNvPr id="58" name="Text Placeholder 57">
            <a:extLst>
              <a:ext uri="{FF2B5EF4-FFF2-40B4-BE49-F238E27FC236}">
                <a16:creationId xmlns:a16="http://schemas.microsoft.com/office/drawing/2014/main" id="{4F1381C5-2C37-6542-2CC4-2EBF6B0C41D4}"/>
              </a:ext>
            </a:extLst>
          </p:cNvPr>
          <p:cNvSpPr>
            <a:spLocks noGrp="1"/>
          </p:cNvSpPr>
          <p:nvPr>
            <p:ph type="body" sz="quarter" idx="13"/>
          </p:nvPr>
        </p:nvSpPr>
        <p:spPr/>
        <p:txBody>
          <a:bodyPr/>
          <a:lstStyle/>
          <a:p>
            <a:pPr lvl="0"/>
            <a:r>
              <a:rPr lang="en-US" dirty="0"/>
              <a:t>Collaborative </a:t>
            </a:r>
          </a:p>
        </p:txBody>
      </p:sp>
      <p:sp>
        <p:nvSpPr>
          <p:cNvPr id="59" name="Text Placeholder 58">
            <a:extLst>
              <a:ext uri="{FF2B5EF4-FFF2-40B4-BE49-F238E27FC236}">
                <a16:creationId xmlns:a16="http://schemas.microsoft.com/office/drawing/2014/main" id="{9348E88D-CFB1-4BF1-41EC-723BBD602AF2}"/>
              </a:ext>
            </a:extLst>
          </p:cNvPr>
          <p:cNvSpPr>
            <a:spLocks noGrp="1"/>
          </p:cNvSpPr>
          <p:nvPr>
            <p:ph type="body" sz="quarter" idx="15"/>
          </p:nvPr>
        </p:nvSpPr>
        <p:spPr/>
        <p:txBody>
          <a:bodyPr/>
          <a:lstStyle/>
          <a:p>
            <a:pPr lvl="0"/>
            <a:r>
              <a:rPr lang="en-US" dirty="0"/>
              <a:t>Respect and power </a:t>
            </a:r>
          </a:p>
        </p:txBody>
      </p:sp>
      <p:sp>
        <p:nvSpPr>
          <p:cNvPr id="60" name="Text Placeholder 59">
            <a:extLst>
              <a:ext uri="{FF2B5EF4-FFF2-40B4-BE49-F238E27FC236}">
                <a16:creationId xmlns:a16="http://schemas.microsoft.com/office/drawing/2014/main" id="{E1B218F5-E615-C534-C7FC-E55781596535}"/>
              </a:ext>
            </a:extLst>
          </p:cNvPr>
          <p:cNvSpPr>
            <a:spLocks noGrp="1"/>
          </p:cNvSpPr>
          <p:nvPr>
            <p:ph type="body" sz="quarter" idx="17"/>
          </p:nvPr>
        </p:nvSpPr>
        <p:spPr/>
        <p:txBody>
          <a:bodyPr/>
          <a:lstStyle/>
          <a:p>
            <a:pPr lvl="0"/>
            <a:r>
              <a:rPr lang="en-US" dirty="0"/>
              <a:t>Responsive </a:t>
            </a:r>
          </a:p>
        </p:txBody>
      </p:sp>
      <p:sp>
        <p:nvSpPr>
          <p:cNvPr id="139" name="Rectangle 138" descr="Timeline marker">
            <a:extLst>
              <a:ext uri="{FF2B5EF4-FFF2-40B4-BE49-F238E27FC236}">
                <a16:creationId xmlns:a16="http://schemas.microsoft.com/office/drawing/2014/main" id="{632DC974-3AFC-3B05-984D-8920F2613BAB}"/>
              </a:ext>
            </a:extLst>
          </p:cNvPr>
          <p:cNvSpPr/>
          <p:nvPr/>
        </p:nvSpPr>
        <p:spPr>
          <a:xfrm rot="16200000">
            <a:off x="1669440" y="4056839"/>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descr="Timeline marker">
            <a:extLst>
              <a:ext uri="{FF2B5EF4-FFF2-40B4-BE49-F238E27FC236}">
                <a16:creationId xmlns:a16="http://schemas.microsoft.com/office/drawing/2014/main" id="{F2040969-B583-70C1-87C1-D19C7BB276E9}"/>
              </a:ext>
            </a:extLst>
          </p:cNvPr>
          <p:cNvSpPr/>
          <p:nvPr/>
        </p:nvSpPr>
        <p:spPr>
          <a:xfrm rot="16200000">
            <a:off x="3881150" y="4056839"/>
            <a:ext cx="81643" cy="261257"/>
          </a:xfrm>
          <a:prstGeom prst="rect">
            <a:avLst/>
          </a:prstGeom>
          <a:solidFill>
            <a:srgbClr val="F5C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descr="Timeline marker">
            <a:extLst>
              <a:ext uri="{FF2B5EF4-FFF2-40B4-BE49-F238E27FC236}">
                <a16:creationId xmlns:a16="http://schemas.microsoft.com/office/drawing/2014/main" id="{916357F2-DD2F-AE73-F0FE-19F36A996C0A}"/>
              </a:ext>
            </a:extLst>
          </p:cNvPr>
          <p:cNvSpPr/>
          <p:nvPr/>
        </p:nvSpPr>
        <p:spPr>
          <a:xfrm rot="16200000">
            <a:off x="6045016" y="4056839"/>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descr="Timeline marker">
            <a:extLst>
              <a:ext uri="{FF2B5EF4-FFF2-40B4-BE49-F238E27FC236}">
                <a16:creationId xmlns:a16="http://schemas.microsoft.com/office/drawing/2014/main" id="{061F8191-7958-A3B6-D754-56FAB2742504}"/>
              </a:ext>
            </a:extLst>
          </p:cNvPr>
          <p:cNvSpPr/>
          <p:nvPr/>
        </p:nvSpPr>
        <p:spPr>
          <a:xfrm rot="16200000">
            <a:off x="8264631" y="4056839"/>
            <a:ext cx="81643" cy="261257"/>
          </a:xfrm>
          <a:prstGeom prst="rect">
            <a:avLst/>
          </a:prstGeom>
          <a:solidFill>
            <a:srgbClr val="F5C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descr="Timeline marker">
            <a:extLst>
              <a:ext uri="{FF2B5EF4-FFF2-40B4-BE49-F238E27FC236}">
                <a16:creationId xmlns:a16="http://schemas.microsoft.com/office/drawing/2014/main" id="{FA6C0651-6CD9-1742-F030-13CC2F6DAC2F}"/>
              </a:ext>
            </a:extLst>
          </p:cNvPr>
          <p:cNvSpPr/>
          <p:nvPr/>
        </p:nvSpPr>
        <p:spPr>
          <a:xfrm rot="16200000">
            <a:off x="10475505" y="4056839"/>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a16="http://schemas.microsoft.com/office/drawing/2014/main" id="{A3BF8E55-B2B9-104D-F277-08902534735D}"/>
              </a:ext>
            </a:extLst>
          </p:cNvPr>
          <p:cNvSpPr>
            <a:spLocks noGrp="1"/>
          </p:cNvSpPr>
          <p:nvPr>
            <p:ph type="body" sz="quarter" idx="18"/>
          </p:nvPr>
        </p:nvSpPr>
        <p:spPr/>
        <p:txBody>
          <a:bodyPr/>
          <a:lstStyle/>
          <a:p>
            <a:pPr lvl="0"/>
            <a:r>
              <a:rPr lang="en-GB" sz="1400" b="0" i="0" dirty="0">
                <a:effectLst/>
                <a:latin typeface="Arial" panose="020B0604020202020204" pitchFamily="34" charset="0"/>
              </a:rPr>
              <a:t>We value open honest conversations, with transparency about opportunities and barriers. In turn we also trust partners to work with us through complexity.</a:t>
            </a:r>
            <a:endParaRPr lang="en-US" sz="1400" dirty="0"/>
          </a:p>
        </p:txBody>
      </p:sp>
      <p:sp>
        <p:nvSpPr>
          <p:cNvPr id="25" name="Text Placeholder 24">
            <a:extLst>
              <a:ext uri="{FF2B5EF4-FFF2-40B4-BE49-F238E27FC236}">
                <a16:creationId xmlns:a16="http://schemas.microsoft.com/office/drawing/2014/main" id="{BCE9DA14-62AB-A857-6387-1F5D330B3F36}"/>
              </a:ext>
            </a:extLst>
          </p:cNvPr>
          <p:cNvSpPr>
            <a:spLocks noGrp="1"/>
          </p:cNvSpPr>
          <p:nvPr>
            <p:ph type="body" sz="quarter" idx="19"/>
          </p:nvPr>
        </p:nvSpPr>
        <p:spPr/>
        <p:txBody>
          <a:bodyPr/>
          <a:lstStyle/>
          <a:p>
            <a:pPr lvl="0"/>
            <a:r>
              <a:rPr lang="en-GB" sz="1400" b="0" i="0" dirty="0">
                <a:effectLst/>
                <a:latin typeface="Arial" panose="020B0604020202020204" pitchFamily="34" charset="0"/>
              </a:rPr>
              <a:t>We centre the importance of diverse voices and perspectives, and actively design processes that remove barriers to participation and focus on the needs of diverse groups.</a:t>
            </a:r>
            <a:endParaRPr lang="en-US" sz="1400" dirty="0"/>
          </a:p>
        </p:txBody>
      </p:sp>
      <p:sp>
        <p:nvSpPr>
          <p:cNvPr id="26" name="Text Placeholder 25">
            <a:extLst>
              <a:ext uri="{FF2B5EF4-FFF2-40B4-BE49-F238E27FC236}">
                <a16:creationId xmlns:a16="http://schemas.microsoft.com/office/drawing/2014/main" id="{710CB940-D45B-59F1-06E5-9CC94100EF05}"/>
              </a:ext>
            </a:extLst>
          </p:cNvPr>
          <p:cNvSpPr>
            <a:spLocks noGrp="1"/>
          </p:cNvSpPr>
          <p:nvPr>
            <p:ph type="body" sz="quarter" idx="20"/>
          </p:nvPr>
        </p:nvSpPr>
        <p:spPr/>
        <p:txBody>
          <a:bodyPr/>
          <a:lstStyle/>
          <a:p>
            <a:pPr lvl="0"/>
            <a:r>
              <a:rPr lang="en-GB" sz="1400" b="0" i="0" dirty="0">
                <a:effectLst/>
                <a:latin typeface="Arial" panose="020B0604020202020204" pitchFamily="34" charset="0"/>
              </a:rPr>
              <a:t>We recognise that challenges facing London are complex, and seek to work in partnership wherever possible to achieve sustainable solutions.</a:t>
            </a:r>
            <a:endParaRPr lang="en-US" sz="1400" dirty="0"/>
          </a:p>
        </p:txBody>
      </p:sp>
      <p:sp>
        <p:nvSpPr>
          <p:cNvPr id="27" name="Text Placeholder 26">
            <a:extLst>
              <a:ext uri="{FF2B5EF4-FFF2-40B4-BE49-F238E27FC236}">
                <a16:creationId xmlns:a16="http://schemas.microsoft.com/office/drawing/2014/main" id="{A0DA38E3-68A2-4FF9-022B-BA0DF832B1DB}"/>
              </a:ext>
            </a:extLst>
          </p:cNvPr>
          <p:cNvSpPr>
            <a:spLocks noGrp="1"/>
          </p:cNvSpPr>
          <p:nvPr>
            <p:ph type="body" sz="quarter" idx="21"/>
          </p:nvPr>
        </p:nvSpPr>
        <p:spPr/>
        <p:txBody>
          <a:bodyPr/>
          <a:lstStyle/>
          <a:p>
            <a:pPr lvl="0"/>
            <a:r>
              <a:rPr lang="en-GB" sz="1400" b="0" i="0" dirty="0">
                <a:effectLst/>
                <a:latin typeface="Arial" panose="020B0604020202020204" pitchFamily="34" charset="0"/>
              </a:rPr>
              <a:t>We respect the contribution of all groups and perspectives and address inequalities in resource and power.</a:t>
            </a:r>
            <a:endParaRPr lang="en-US" sz="1400" dirty="0"/>
          </a:p>
        </p:txBody>
      </p:sp>
      <p:sp>
        <p:nvSpPr>
          <p:cNvPr id="28" name="Text Placeholder 27">
            <a:extLst>
              <a:ext uri="{FF2B5EF4-FFF2-40B4-BE49-F238E27FC236}">
                <a16:creationId xmlns:a16="http://schemas.microsoft.com/office/drawing/2014/main" id="{B72BD1AE-7290-BA6E-18FB-8181C0D13E7C}"/>
              </a:ext>
            </a:extLst>
          </p:cNvPr>
          <p:cNvSpPr>
            <a:spLocks noGrp="1"/>
          </p:cNvSpPr>
          <p:nvPr>
            <p:ph type="body" sz="quarter" idx="22"/>
          </p:nvPr>
        </p:nvSpPr>
        <p:spPr/>
        <p:txBody>
          <a:bodyPr/>
          <a:lstStyle/>
          <a:p>
            <a:pPr lvl="0"/>
            <a:r>
              <a:rPr lang="en-GB" sz="1400" b="0" i="0" dirty="0">
                <a:effectLst/>
                <a:latin typeface="Arial" panose="020B0604020202020204" pitchFamily="34" charset="0"/>
              </a:rPr>
              <a:t>We are active in responding to the needs of communities, and always share the impact of engagement back with partners.</a:t>
            </a:r>
            <a:endParaRPr lang="en-US" sz="1400" dirty="0"/>
          </a:p>
        </p:txBody>
      </p:sp>
    </p:spTree>
    <p:extLst>
      <p:ext uri="{BB962C8B-B14F-4D97-AF65-F5344CB8AC3E}">
        <p14:creationId xmlns:p14="http://schemas.microsoft.com/office/powerpoint/2010/main" val="2502887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B219B-7E3A-7E84-6386-37313F0CFB09}"/>
              </a:ext>
            </a:extLst>
          </p:cNvPr>
          <p:cNvSpPr>
            <a:spLocks noGrp="1"/>
          </p:cNvSpPr>
          <p:nvPr>
            <p:ph type="title"/>
          </p:nvPr>
        </p:nvSpPr>
        <p:spPr/>
        <p:txBody>
          <a:bodyPr/>
          <a:lstStyle/>
          <a:p>
            <a:r>
              <a:rPr lang="en-US" sz="4400" b="1" dirty="0">
                <a:solidFill>
                  <a:schemeClr val="accent6"/>
                </a:solidFill>
                <a:latin typeface="Arial Black" panose="020B0604020202020204" pitchFamily="34" charset="0"/>
                <a:cs typeface="Arial Black" panose="020B0604020202020204" pitchFamily="34" charset="0"/>
              </a:rPr>
              <a:t>Case studies </a:t>
            </a:r>
          </a:p>
        </p:txBody>
      </p:sp>
      <p:sp>
        <p:nvSpPr>
          <p:cNvPr id="3" name="Text Placeholder 2">
            <a:extLst>
              <a:ext uri="{FF2B5EF4-FFF2-40B4-BE49-F238E27FC236}">
                <a16:creationId xmlns:a16="http://schemas.microsoft.com/office/drawing/2014/main" id="{A2E339BF-E6D7-DD0E-AF02-6813852EE723}"/>
              </a:ext>
            </a:extLst>
          </p:cNvPr>
          <p:cNvSpPr>
            <a:spLocks noGrp="1"/>
          </p:cNvSpPr>
          <p:nvPr>
            <p:ph type="body" idx="1"/>
          </p:nvPr>
        </p:nvSpPr>
        <p:spPr/>
        <p:txBody>
          <a:bodyPr/>
          <a:lstStyle/>
          <a:p>
            <a:pPr algn="ctr"/>
            <a:r>
              <a:rPr lang="en-US" dirty="0">
                <a:latin typeface="Sabon Next LT" panose="02000500000000000000" pitchFamily="2" charset="0"/>
                <a:cs typeface="Sabon Next LT" panose="02000500000000000000" pitchFamily="2" charset="0"/>
              </a:rPr>
              <a:t>Working with underrepresented communities </a:t>
            </a:r>
            <a:endParaRPr lang="en-US" sz="2400" dirty="0">
              <a:solidFill>
                <a:schemeClr val="accent6"/>
              </a:solidFill>
              <a:latin typeface="Sabon Next LT" panose="02000500000000000000" pitchFamily="2" charset="0"/>
              <a:cs typeface="Sabon Next LT" panose="02000500000000000000" pitchFamily="2" charset="0"/>
            </a:endParaRPr>
          </a:p>
        </p:txBody>
      </p:sp>
    </p:spTree>
    <p:extLst>
      <p:ext uri="{BB962C8B-B14F-4D97-AF65-F5344CB8AC3E}">
        <p14:creationId xmlns:p14="http://schemas.microsoft.com/office/powerpoint/2010/main" val="2952923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B311B-3177-0658-3585-6639F26A9BF6}"/>
              </a:ext>
            </a:extLst>
          </p:cNvPr>
          <p:cNvSpPr>
            <a:spLocks noGrp="1"/>
          </p:cNvSpPr>
          <p:nvPr>
            <p:ph type="title"/>
          </p:nvPr>
        </p:nvSpPr>
        <p:spPr>
          <a:xfrm>
            <a:off x="621792" y="719236"/>
            <a:ext cx="10671048" cy="768096"/>
          </a:xfrm>
        </p:spPr>
        <p:txBody>
          <a:bodyPr/>
          <a:lstStyle/>
          <a:p>
            <a:r>
              <a:rPr lang="en-GB" altLang="zh-CN" sz="4400" b="1" dirty="0">
                <a:solidFill>
                  <a:schemeClr val="accent6"/>
                </a:solidFill>
                <a:latin typeface="Arial Black" panose="020B0604020202020204" pitchFamily="34" charset="0"/>
                <a:cs typeface="Arial Black" panose="020B0604020202020204" pitchFamily="34" charset="0"/>
              </a:rPr>
              <a:t>CASE STUDY 1: Citizen Led Engagement Programme </a:t>
            </a:r>
            <a:endParaRPr lang="en-US" sz="4400" dirty="0">
              <a:solidFill>
                <a:schemeClr val="accent6"/>
              </a:solidFill>
              <a:latin typeface="Arial Black" panose="020B0604020202020204" pitchFamily="34" charset="0"/>
              <a:cs typeface="Arial Black" panose="020B0604020202020204" pitchFamily="34" charset="0"/>
            </a:endParaRPr>
          </a:p>
        </p:txBody>
      </p:sp>
      <p:sp>
        <p:nvSpPr>
          <p:cNvPr id="7" name="Footer Placeholder 6">
            <a:extLst>
              <a:ext uri="{FF2B5EF4-FFF2-40B4-BE49-F238E27FC236}">
                <a16:creationId xmlns:a16="http://schemas.microsoft.com/office/drawing/2014/main" id="{3A122237-B06F-5E42-B051-D7859FC21D7D}"/>
              </a:ext>
            </a:extLst>
          </p:cNvPr>
          <p:cNvSpPr>
            <a:spLocks noGrp="1"/>
          </p:cNvSpPr>
          <p:nvPr>
            <p:ph type="ftr" sz="quarter" idx="11"/>
          </p:nvPr>
        </p:nvSpPr>
        <p:spPr/>
        <p:txBody>
          <a:bodyPr/>
          <a:lstStyle/>
          <a:p>
            <a:r>
              <a:rPr lang="en-US" dirty="0"/>
              <a:t>How to connect with underrepresented communities – Apolitical </a:t>
            </a:r>
          </a:p>
        </p:txBody>
      </p:sp>
      <p:sp>
        <p:nvSpPr>
          <p:cNvPr id="8" name="Slide Number Placeholder 7">
            <a:extLst>
              <a:ext uri="{FF2B5EF4-FFF2-40B4-BE49-F238E27FC236}">
                <a16:creationId xmlns:a16="http://schemas.microsoft.com/office/drawing/2014/main" id="{AECF22D2-2B16-C40D-AA90-609B5CD08B3D}"/>
              </a:ext>
            </a:extLst>
          </p:cNvPr>
          <p:cNvSpPr>
            <a:spLocks noGrp="1"/>
          </p:cNvSpPr>
          <p:nvPr>
            <p:ph type="sldNum" sz="quarter" idx="12"/>
          </p:nvPr>
        </p:nvSpPr>
        <p:spPr/>
        <p:txBody>
          <a:bodyPr/>
          <a:lstStyle/>
          <a:p>
            <a:fld id="{48F63A3B-78C7-47BE-AE5E-E10140E04643}" type="slidenum">
              <a:rPr lang="en-US" smtClean="0"/>
              <a:t>6</a:t>
            </a:fld>
            <a:endParaRPr lang="en-US" dirty="0"/>
          </a:p>
        </p:txBody>
      </p:sp>
      <p:graphicFrame>
        <p:nvGraphicFramePr>
          <p:cNvPr id="10" name="TextBox 3">
            <a:extLst>
              <a:ext uri="{FF2B5EF4-FFF2-40B4-BE49-F238E27FC236}">
                <a16:creationId xmlns:a16="http://schemas.microsoft.com/office/drawing/2014/main" id="{1B9AC7E5-EC0D-4EF7-BEF0-4EAA3E057093}"/>
              </a:ext>
            </a:extLst>
          </p:cNvPr>
          <p:cNvGraphicFramePr/>
          <p:nvPr>
            <p:extLst>
              <p:ext uri="{D42A27DB-BD31-4B8C-83A1-F6EECF244321}">
                <p14:modId xmlns:p14="http://schemas.microsoft.com/office/powerpoint/2010/main" val="4179290301"/>
              </p:ext>
            </p:extLst>
          </p:nvPr>
        </p:nvGraphicFramePr>
        <p:xfrm>
          <a:off x="2046883" y="2082513"/>
          <a:ext cx="7859117" cy="42086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5121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B311B-3177-0658-3585-6639F26A9BF6}"/>
              </a:ext>
            </a:extLst>
          </p:cNvPr>
          <p:cNvSpPr>
            <a:spLocks noGrp="1"/>
          </p:cNvSpPr>
          <p:nvPr>
            <p:ph type="title"/>
          </p:nvPr>
        </p:nvSpPr>
        <p:spPr>
          <a:xfrm>
            <a:off x="621792" y="719236"/>
            <a:ext cx="10671048" cy="768096"/>
          </a:xfrm>
        </p:spPr>
        <p:txBody>
          <a:bodyPr/>
          <a:lstStyle/>
          <a:p>
            <a:r>
              <a:rPr lang="en-GB" altLang="zh-CN" sz="4400" b="1" dirty="0">
                <a:solidFill>
                  <a:schemeClr val="accent6"/>
                </a:solidFill>
                <a:latin typeface="Arial Black" panose="020B0604020202020204" pitchFamily="34" charset="0"/>
                <a:cs typeface="Arial Black" panose="020B0604020202020204" pitchFamily="34" charset="0"/>
              </a:rPr>
              <a:t>CASE STUDY </a:t>
            </a:r>
            <a:r>
              <a:rPr lang="en-GB" altLang="zh-CN" dirty="0">
                <a:latin typeface="Arial Black" panose="020B0604020202020204" pitchFamily="34" charset="0"/>
                <a:cs typeface="Arial Black" panose="020B0604020202020204" pitchFamily="34" charset="0"/>
              </a:rPr>
              <a:t>2</a:t>
            </a:r>
            <a:r>
              <a:rPr lang="en-GB" altLang="zh-CN" sz="4400" b="1" dirty="0">
                <a:solidFill>
                  <a:schemeClr val="accent6"/>
                </a:solidFill>
                <a:latin typeface="Arial Black" panose="020B0604020202020204" pitchFamily="34" charset="0"/>
                <a:cs typeface="Arial Black" panose="020B0604020202020204" pitchFamily="34" charset="0"/>
              </a:rPr>
              <a:t>:                                   </a:t>
            </a:r>
            <a:r>
              <a:rPr lang="en-GB" altLang="zh-CN" sz="4000" dirty="0">
                <a:solidFill>
                  <a:schemeClr val="accent6"/>
                </a:solidFill>
                <a:latin typeface="Arial Black" panose="020B0604020202020204" pitchFamily="34" charset="0"/>
                <a:cs typeface="Arial Black" panose="020B0604020202020204" pitchFamily="34" charset="0"/>
              </a:rPr>
              <a:t>COMMUNITY CONVERSATIONS Model  </a:t>
            </a:r>
            <a:endParaRPr lang="en-US" sz="4400" dirty="0">
              <a:solidFill>
                <a:schemeClr val="accent6"/>
              </a:solidFill>
              <a:latin typeface="Arial Black" panose="020B0604020202020204" pitchFamily="34" charset="0"/>
              <a:cs typeface="Arial Black" panose="020B0604020202020204" pitchFamily="34" charset="0"/>
            </a:endParaRPr>
          </a:p>
        </p:txBody>
      </p:sp>
      <p:sp>
        <p:nvSpPr>
          <p:cNvPr id="7" name="Footer Placeholder 6">
            <a:extLst>
              <a:ext uri="{FF2B5EF4-FFF2-40B4-BE49-F238E27FC236}">
                <a16:creationId xmlns:a16="http://schemas.microsoft.com/office/drawing/2014/main" id="{3A122237-B06F-5E42-B051-D7859FC21D7D}"/>
              </a:ext>
            </a:extLst>
          </p:cNvPr>
          <p:cNvSpPr>
            <a:spLocks noGrp="1"/>
          </p:cNvSpPr>
          <p:nvPr>
            <p:ph type="ftr" sz="quarter" idx="11"/>
          </p:nvPr>
        </p:nvSpPr>
        <p:spPr/>
        <p:txBody>
          <a:bodyPr/>
          <a:lstStyle/>
          <a:p>
            <a:r>
              <a:rPr lang="en-US" dirty="0"/>
              <a:t>How to connect with underrepresented communities – Apolitical </a:t>
            </a:r>
          </a:p>
        </p:txBody>
      </p:sp>
      <p:sp>
        <p:nvSpPr>
          <p:cNvPr id="8" name="Slide Number Placeholder 7">
            <a:extLst>
              <a:ext uri="{FF2B5EF4-FFF2-40B4-BE49-F238E27FC236}">
                <a16:creationId xmlns:a16="http://schemas.microsoft.com/office/drawing/2014/main" id="{AECF22D2-2B16-C40D-AA90-609B5CD08B3D}"/>
              </a:ext>
            </a:extLst>
          </p:cNvPr>
          <p:cNvSpPr>
            <a:spLocks noGrp="1"/>
          </p:cNvSpPr>
          <p:nvPr>
            <p:ph type="sldNum" sz="quarter" idx="12"/>
          </p:nvPr>
        </p:nvSpPr>
        <p:spPr/>
        <p:txBody>
          <a:bodyPr/>
          <a:lstStyle/>
          <a:p>
            <a:fld id="{48F63A3B-78C7-47BE-AE5E-E10140E04643}" type="slidenum">
              <a:rPr lang="en-US" smtClean="0"/>
              <a:t>7</a:t>
            </a:fld>
            <a:endParaRPr lang="en-US" dirty="0"/>
          </a:p>
        </p:txBody>
      </p:sp>
      <p:sp>
        <p:nvSpPr>
          <p:cNvPr id="10" name="TextBox 9">
            <a:extLst>
              <a:ext uri="{FF2B5EF4-FFF2-40B4-BE49-F238E27FC236}">
                <a16:creationId xmlns:a16="http://schemas.microsoft.com/office/drawing/2014/main" id="{ACC7B6D6-CA2B-4015-9F7F-CC08FA63F43D}"/>
              </a:ext>
            </a:extLst>
          </p:cNvPr>
          <p:cNvSpPr txBox="1"/>
          <p:nvPr/>
        </p:nvSpPr>
        <p:spPr>
          <a:xfrm>
            <a:off x="983684" y="2615270"/>
            <a:ext cx="9961684" cy="4016484"/>
          </a:xfrm>
          <a:prstGeom prst="rect">
            <a:avLst/>
          </a:prstGeom>
          <a:noFill/>
        </p:spPr>
        <p:txBody>
          <a:bodyPr wrap="square">
            <a:spAutoFit/>
          </a:bodyPr>
          <a:lstStyle/>
          <a:p>
            <a:pPr marL="457200" indent="-457200">
              <a:lnSpc>
                <a:spcPct val="150000"/>
              </a:lnSpc>
              <a:buAutoNum type="arabicPeriod"/>
            </a:pPr>
            <a:r>
              <a:rPr lang="en-GB" b="1" u="sng" dirty="0">
                <a:solidFill>
                  <a:srgbClr val="202C8F"/>
                </a:solidFill>
                <a:latin typeface="Arial" panose="020B0604020202020204" pitchFamily="34" charset="0"/>
                <a:cs typeface="Arial" panose="020B0604020202020204" pitchFamily="34" charset="0"/>
                <a:hlinkClick r:id="rId3"/>
              </a:rPr>
              <a:t>London Recovery Programme </a:t>
            </a:r>
            <a:r>
              <a:rPr lang="en-GB" b="1" dirty="0">
                <a:solidFill>
                  <a:srgbClr val="202C8F"/>
                </a:solidFill>
                <a:latin typeface="Arial" panose="020B0604020202020204" pitchFamily="34" charset="0"/>
                <a:cs typeface="Arial" panose="020B0604020202020204" pitchFamily="34" charset="0"/>
              </a:rPr>
              <a:t>– </a:t>
            </a:r>
            <a:r>
              <a:rPr lang="en-GB" dirty="0">
                <a:solidFill>
                  <a:srgbClr val="202C8F"/>
                </a:solidFill>
                <a:latin typeface="Arial" panose="020B0604020202020204" pitchFamily="34" charset="0"/>
                <a:cs typeface="Arial" panose="020B0604020202020204" pitchFamily="34" charset="0"/>
              </a:rPr>
              <a:t>funded engagement activity to prioritise what GLA and partners should focus on to get London back on its feet </a:t>
            </a:r>
          </a:p>
          <a:p>
            <a:pPr marL="457200" indent="-457200">
              <a:lnSpc>
                <a:spcPct val="150000"/>
              </a:lnSpc>
              <a:buAutoNum type="arabicPeriod"/>
            </a:pPr>
            <a:r>
              <a:rPr lang="en-GB" b="1" u="sng" dirty="0">
                <a:solidFill>
                  <a:srgbClr val="202C8F"/>
                </a:solidFill>
                <a:latin typeface="Arial" panose="020B0604020202020204" pitchFamily="34" charset="0"/>
                <a:cs typeface="Arial" panose="020B0604020202020204" pitchFamily="34" charset="0"/>
                <a:hlinkClick r:id="rId4"/>
              </a:rPr>
              <a:t>Festival of Ideas </a:t>
            </a:r>
            <a:r>
              <a:rPr lang="en-GB" b="1" dirty="0">
                <a:solidFill>
                  <a:srgbClr val="202C8F"/>
                </a:solidFill>
                <a:latin typeface="Arial" panose="020B0604020202020204" pitchFamily="34" charset="0"/>
                <a:cs typeface="Arial" panose="020B0604020202020204" pitchFamily="34" charset="0"/>
              </a:rPr>
              <a:t>– </a:t>
            </a:r>
            <a:r>
              <a:rPr lang="en-GB" dirty="0">
                <a:solidFill>
                  <a:srgbClr val="202C8F"/>
                </a:solidFill>
                <a:latin typeface="Arial" panose="020B0604020202020204" pitchFamily="34" charset="0"/>
                <a:cs typeface="Arial" panose="020B0604020202020204" pitchFamily="34" charset="0"/>
              </a:rPr>
              <a:t>funded events across London to help us reimagine what strong communities look like </a:t>
            </a:r>
          </a:p>
          <a:p>
            <a:pPr>
              <a:lnSpc>
                <a:spcPct val="150000"/>
              </a:lnSpc>
            </a:pPr>
            <a:r>
              <a:rPr lang="en-GB" b="1" dirty="0">
                <a:solidFill>
                  <a:srgbClr val="202C8F"/>
                </a:solidFill>
                <a:latin typeface="Arial" panose="020B0604020202020204" pitchFamily="34" charset="0"/>
                <a:cs typeface="Arial" panose="020B0604020202020204" pitchFamily="34" charset="0"/>
              </a:rPr>
              <a:t>3. 	</a:t>
            </a:r>
            <a:r>
              <a:rPr lang="en-GB" b="1" u="sng" dirty="0">
                <a:solidFill>
                  <a:srgbClr val="202C8F"/>
                </a:solidFill>
                <a:latin typeface="Arial" panose="020B0604020202020204" pitchFamily="34" charset="0"/>
                <a:cs typeface="Arial" panose="020B0604020202020204" pitchFamily="34" charset="0"/>
                <a:hlinkClick r:id="rId5"/>
              </a:rPr>
              <a:t>Adult Education Budget </a:t>
            </a:r>
            <a:r>
              <a:rPr lang="en-GB" b="1" dirty="0">
                <a:solidFill>
                  <a:srgbClr val="202C8F"/>
                </a:solidFill>
                <a:latin typeface="Arial" panose="020B0604020202020204" pitchFamily="34" charset="0"/>
                <a:cs typeface="Arial" panose="020B0604020202020204" pitchFamily="34" charset="0"/>
              </a:rPr>
              <a:t>- £300m </a:t>
            </a:r>
          </a:p>
          <a:p>
            <a:pPr marL="285750" indent="-285750">
              <a:lnSpc>
                <a:spcPct val="150000"/>
              </a:lnSpc>
              <a:buFont typeface="Arial" panose="020B0604020202020204" pitchFamily="34" charset="0"/>
              <a:buChar char="•"/>
            </a:pPr>
            <a:r>
              <a:rPr lang="en-GB" dirty="0">
                <a:solidFill>
                  <a:srgbClr val="202C8F"/>
                </a:solidFill>
                <a:latin typeface="Arial" panose="020B0604020202020204" pitchFamily="34" charset="0"/>
                <a:cs typeface="Arial" panose="020B0604020202020204" pitchFamily="34" charset="0"/>
              </a:rPr>
              <a:t>Devolved funding to Greater London Authority for adult education </a:t>
            </a:r>
          </a:p>
          <a:p>
            <a:pPr marL="285750" indent="-285750">
              <a:lnSpc>
                <a:spcPct val="150000"/>
              </a:lnSpc>
              <a:buFont typeface="Arial" panose="020B0604020202020204" pitchFamily="34" charset="0"/>
              <a:buChar char="•"/>
            </a:pPr>
            <a:r>
              <a:rPr lang="en-GB" dirty="0">
                <a:solidFill>
                  <a:srgbClr val="202C8F"/>
                </a:solidFill>
                <a:latin typeface="Arial" panose="020B0604020202020204" pitchFamily="34" charset="0"/>
                <a:cs typeface="Arial" panose="020B0604020202020204" pitchFamily="34" charset="0"/>
              </a:rPr>
              <a:t>Multiple routes to participating in deciding what the funding prioritises for communities  </a:t>
            </a:r>
          </a:p>
          <a:p>
            <a:pPr marL="1257300" lvl="2" indent="-342900">
              <a:buFont typeface="Courier New" panose="02070309020205020404" pitchFamily="49" charset="0"/>
              <a:buChar char="o"/>
            </a:pPr>
            <a:r>
              <a:rPr lang="en-GB" sz="1600" dirty="0">
                <a:solidFill>
                  <a:srgbClr val="202C8F"/>
                </a:solidFill>
                <a:latin typeface="Arial" panose="020B0604020202020204" pitchFamily="34" charset="0"/>
                <a:cs typeface="Arial" panose="020B0604020202020204" pitchFamily="34" charset="0"/>
              </a:rPr>
              <a:t>Community Conversations – a model trailed and tested </a:t>
            </a:r>
          </a:p>
          <a:p>
            <a:pPr marL="1257300" lvl="2" indent="-342900">
              <a:buFont typeface="Courier New" panose="02070309020205020404" pitchFamily="49" charset="0"/>
              <a:buChar char="o"/>
            </a:pPr>
            <a:r>
              <a:rPr lang="en-GB" sz="1600" dirty="0">
                <a:solidFill>
                  <a:srgbClr val="202C8F"/>
                </a:solidFill>
                <a:latin typeface="Arial" panose="020B0604020202020204" pitchFamily="34" charset="0"/>
                <a:cs typeface="Arial" panose="020B0604020202020204" pitchFamily="34" charset="0"/>
              </a:rPr>
              <a:t>Focus groups with local adult education providers </a:t>
            </a:r>
          </a:p>
          <a:p>
            <a:pPr marL="1257300" lvl="2" indent="-342900">
              <a:buFont typeface="Courier New" panose="02070309020205020404" pitchFamily="49" charset="0"/>
              <a:buChar char="o"/>
            </a:pPr>
            <a:r>
              <a:rPr lang="en-GB" sz="1600" dirty="0">
                <a:solidFill>
                  <a:srgbClr val="202C8F"/>
                </a:solidFill>
                <a:latin typeface="Arial" panose="020B0604020202020204" pitchFamily="34" charset="0"/>
                <a:cs typeface="Arial" panose="020B0604020202020204" pitchFamily="34" charset="0"/>
              </a:rPr>
              <a:t>Talk London platform engagement [digital] </a:t>
            </a:r>
          </a:p>
          <a:p>
            <a:pPr lvl="1"/>
            <a:endParaRPr lang="en-GB" dirty="0">
              <a:solidFill>
                <a:srgbClr val="202C8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18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B311B-3177-0658-3585-6639F26A9BF6}"/>
              </a:ext>
            </a:extLst>
          </p:cNvPr>
          <p:cNvSpPr>
            <a:spLocks noGrp="1"/>
          </p:cNvSpPr>
          <p:nvPr>
            <p:ph type="title"/>
          </p:nvPr>
        </p:nvSpPr>
        <p:spPr>
          <a:xfrm>
            <a:off x="621792" y="719236"/>
            <a:ext cx="10671048" cy="768096"/>
          </a:xfrm>
        </p:spPr>
        <p:txBody>
          <a:bodyPr/>
          <a:lstStyle/>
          <a:p>
            <a:r>
              <a:rPr lang="en-GB" altLang="zh-CN" sz="4400" b="1" dirty="0">
                <a:solidFill>
                  <a:schemeClr val="accent6"/>
                </a:solidFill>
                <a:latin typeface="Arial Black" panose="020B0604020202020204" pitchFamily="34" charset="0"/>
                <a:cs typeface="Arial Black" panose="020B0604020202020204" pitchFamily="34" charset="0"/>
              </a:rPr>
              <a:t>CASE STUDY 3:                                   </a:t>
            </a:r>
            <a:r>
              <a:rPr lang="en-GB" altLang="zh-CN" sz="4400" dirty="0">
                <a:solidFill>
                  <a:schemeClr val="accent6"/>
                </a:solidFill>
                <a:latin typeface="Arial Black" panose="020B0604020202020204" pitchFamily="34" charset="0"/>
                <a:cs typeface="Arial Black" panose="020B0604020202020204" pitchFamily="34" charset="0"/>
              </a:rPr>
              <a:t>MAP OF COMMUNITY INSIGHTS </a:t>
            </a:r>
            <a:endParaRPr lang="en-US" sz="4400" dirty="0">
              <a:solidFill>
                <a:schemeClr val="accent6"/>
              </a:solidFill>
              <a:latin typeface="Arial Black" panose="020B0604020202020204" pitchFamily="34" charset="0"/>
              <a:cs typeface="Arial Black" panose="020B0604020202020204" pitchFamily="34" charset="0"/>
            </a:endParaRPr>
          </a:p>
        </p:txBody>
      </p:sp>
      <p:sp>
        <p:nvSpPr>
          <p:cNvPr id="7" name="Footer Placeholder 6">
            <a:extLst>
              <a:ext uri="{FF2B5EF4-FFF2-40B4-BE49-F238E27FC236}">
                <a16:creationId xmlns:a16="http://schemas.microsoft.com/office/drawing/2014/main" id="{3A122237-B06F-5E42-B051-D7859FC21D7D}"/>
              </a:ext>
            </a:extLst>
          </p:cNvPr>
          <p:cNvSpPr>
            <a:spLocks noGrp="1"/>
          </p:cNvSpPr>
          <p:nvPr>
            <p:ph type="ftr" sz="quarter" idx="11"/>
          </p:nvPr>
        </p:nvSpPr>
        <p:spPr/>
        <p:txBody>
          <a:bodyPr/>
          <a:lstStyle/>
          <a:p>
            <a:r>
              <a:rPr lang="en-US" dirty="0"/>
              <a:t>How to connect with underrepresented communities – Apolitical </a:t>
            </a:r>
          </a:p>
        </p:txBody>
      </p:sp>
      <p:sp>
        <p:nvSpPr>
          <p:cNvPr id="8" name="Slide Number Placeholder 7">
            <a:extLst>
              <a:ext uri="{FF2B5EF4-FFF2-40B4-BE49-F238E27FC236}">
                <a16:creationId xmlns:a16="http://schemas.microsoft.com/office/drawing/2014/main" id="{AECF22D2-2B16-C40D-AA90-609B5CD08B3D}"/>
              </a:ext>
            </a:extLst>
          </p:cNvPr>
          <p:cNvSpPr>
            <a:spLocks noGrp="1"/>
          </p:cNvSpPr>
          <p:nvPr>
            <p:ph type="sldNum" sz="quarter" idx="12"/>
          </p:nvPr>
        </p:nvSpPr>
        <p:spPr/>
        <p:txBody>
          <a:bodyPr/>
          <a:lstStyle/>
          <a:p>
            <a:fld id="{48F63A3B-78C7-47BE-AE5E-E10140E04643}" type="slidenum">
              <a:rPr lang="en-US" smtClean="0"/>
              <a:t>8</a:t>
            </a:fld>
            <a:endParaRPr lang="en-US" dirty="0"/>
          </a:p>
        </p:txBody>
      </p:sp>
      <p:pic>
        <p:nvPicPr>
          <p:cNvPr id="9" name="Picture 8" descr="Chart&#10;&#10;Description automatically generated">
            <a:extLst>
              <a:ext uri="{FF2B5EF4-FFF2-40B4-BE49-F238E27FC236}">
                <a16:creationId xmlns:a16="http://schemas.microsoft.com/office/drawing/2014/main" id="{E8324471-3323-4A3D-91AC-A8F774842A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792" y="1984248"/>
            <a:ext cx="10594109" cy="4528827"/>
          </a:xfrm>
          <a:prstGeom prst="rect">
            <a:avLst/>
          </a:prstGeom>
        </p:spPr>
      </p:pic>
    </p:spTree>
    <p:extLst>
      <p:ext uri="{BB962C8B-B14F-4D97-AF65-F5344CB8AC3E}">
        <p14:creationId xmlns:p14="http://schemas.microsoft.com/office/powerpoint/2010/main" val="2886474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E8954-9BCB-7FD9-A210-38DC54382D45}"/>
              </a:ext>
            </a:extLst>
          </p:cNvPr>
          <p:cNvSpPr>
            <a:spLocks noGrp="1"/>
          </p:cNvSpPr>
          <p:nvPr>
            <p:ph type="title"/>
          </p:nvPr>
        </p:nvSpPr>
        <p:spPr>
          <a:xfrm>
            <a:off x="4518429" y="1984248"/>
            <a:ext cx="7013448" cy="1627632"/>
          </a:xfrm>
        </p:spPr>
        <p:txBody>
          <a:bodyPr/>
          <a:lstStyle/>
          <a:p>
            <a:r>
              <a:rPr lang="en-GB" sz="1400" i="0" dirty="0">
                <a:effectLst/>
                <a:latin typeface="Arial" panose="020B0604020202020204" pitchFamily="34" charset="0"/>
              </a:rPr>
              <a:t>“We must never lose sight of the fact that the GLA exists to serve London’s communities. It is our job to make sure not only that the collective voice of Londoners is heard, but that it is instrumental in shaping public policy for the betterment of everyone in our city. Representation, collaboration, equality and inclusion must always be at the heart of our approach to engagement.</a:t>
            </a:r>
            <a:br>
              <a:rPr lang="en-GB" sz="1400" i="0" dirty="0">
                <a:effectLst/>
                <a:latin typeface="Arial" panose="020B0604020202020204" pitchFamily="34" charset="0"/>
              </a:rPr>
            </a:br>
            <a:br>
              <a:rPr lang="en-GB" sz="1400" i="0" dirty="0">
                <a:effectLst/>
                <a:latin typeface="Arial" panose="020B0604020202020204" pitchFamily="34" charset="0"/>
              </a:rPr>
            </a:br>
            <a:r>
              <a:rPr lang="en-GB" sz="1400" i="0" dirty="0">
                <a:effectLst/>
                <a:latin typeface="Arial" panose="020B0604020202020204" pitchFamily="34" charset="0"/>
              </a:rPr>
              <a:t>Everything [at the gla] must be in partnership with Londoners, rooted in the daily reality and lived experiences of our communities because this is the only way we can truly help to improve Londoners’ quality of life and tackle the barriers, challenges and problems they face. This approach is also the only way that we as partners can possibly enhance Londoners’ welfare and wellbeing, enable our city to flourish and thrive, and ensure that London is an even better place to live and work after this pandemic than it was before.”</a:t>
            </a:r>
            <a:endParaRPr lang="en-US" sz="1400" dirty="0"/>
          </a:p>
        </p:txBody>
      </p:sp>
      <p:sp>
        <p:nvSpPr>
          <p:cNvPr id="6" name="Text Placeholder 5">
            <a:extLst>
              <a:ext uri="{FF2B5EF4-FFF2-40B4-BE49-F238E27FC236}">
                <a16:creationId xmlns:a16="http://schemas.microsoft.com/office/drawing/2014/main" id="{8E016EE4-D06F-BB48-F27D-14F290F0FE86}"/>
              </a:ext>
            </a:extLst>
          </p:cNvPr>
          <p:cNvSpPr>
            <a:spLocks noGrp="1"/>
          </p:cNvSpPr>
          <p:nvPr>
            <p:ph type="body" sz="quarter" idx="15"/>
          </p:nvPr>
        </p:nvSpPr>
        <p:spPr>
          <a:xfrm>
            <a:off x="3842789" y="1550139"/>
            <a:ext cx="768096" cy="1627632"/>
          </a:xfrm>
        </p:spPr>
        <p:txBody>
          <a:bodyPr/>
          <a:lstStyle/>
          <a:p>
            <a:r>
              <a:rPr lang="en-US" dirty="0"/>
              <a:t>“</a:t>
            </a:r>
          </a:p>
        </p:txBody>
      </p:sp>
      <p:sp>
        <p:nvSpPr>
          <p:cNvPr id="4" name="Text Placeholder 3">
            <a:extLst>
              <a:ext uri="{FF2B5EF4-FFF2-40B4-BE49-F238E27FC236}">
                <a16:creationId xmlns:a16="http://schemas.microsoft.com/office/drawing/2014/main" id="{D2BBD890-6A99-C160-C084-2916E2310718}"/>
              </a:ext>
            </a:extLst>
          </p:cNvPr>
          <p:cNvSpPr>
            <a:spLocks noGrp="1"/>
          </p:cNvSpPr>
          <p:nvPr>
            <p:ph type="body" sz="quarter" idx="13"/>
          </p:nvPr>
        </p:nvSpPr>
        <p:spPr>
          <a:xfrm>
            <a:off x="4518429" y="5726886"/>
            <a:ext cx="5382953" cy="588963"/>
          </a:xfrm>
        </p:spPr>
        <p:txBody>
          <a:bodyPr/>
          <a:lstStyle/>
          <a:p>
            <a:r>
              <a:rPr lang="en-US" b="1" dirty="0">
                <a:latin typeface="+mj-lt"/>
              </a:rPr>
              <a:t>Sadiq Khan, Mayor of London </a:t>
            </a:r>
          </a:p>
        </p:txBody>
      </p:sp>
      <p:sp>
        <p:nvSpPr>
          <p:cNvPr id="5" name="Text Placeholder 4">
            <a:extLst>
              <a:ext uri="{FF2B5EF4-FFF2-40B4-BE49-F238E27FC236}">
                <a16:creationId xmlns:a16="http://schemas.microsoft.com/office/drawing/2014/main" id="{EEE736C0-59DE-A4DF-7A05-6F22D48CC0D3}"/>
              </a:ext>
            </a:extLst>
          </p:cNvPr>
          <p:cNvSpPr>
            <a:spLocks noGrp="1"/>
          </p:cNvSpPr>
          <p:nvPr>
            <p:ph type="body" sz="quarter" idx="14"/>
          </p:nvPr>
        </p:nvSpPr>
        <p:spPr>
          <a:xfrm>
            <a:off x="7491620" y="4864608"/>
            <a:ext cx="768096" cy="769574"/>
          </a:xfrm>
        </p:spPr>
        <p:txBody>
          <a:bodyPr/>
          <a:lstStyle/>
          <a:p>
            <a:r>
              <a:rPr lang="en-US" dirty="0"/>
              <a:t>”</a:t>
            </a:r>
          </a:p>
        </p:txBody>
      </p:sp>
      <p:sp>
        <p:nvSpPr>
          <p:cNvPr id="23" name="Slide Number Placeholder 22">
            <a:extLst>
              <a:ext uri="{FF2B5EF4-FFF2-40B4-BE49-F238E27FC236}">
                <a16:creationId xmlns:a16="http://schemas.microsoft.com/office/drawing/2014/main" id="{94FF72B7-0438-3641-5939-75128934B0DF}"/>
              </a:ext>
            </a:extLst>
          </p:cNvPr>
          <p:cNvSpPr>
            <a:spLocks noGrp="1"/>
          </p:cNvSpPr>
          <p:nvPr>
            <p:ph type="sldNum" sz="quarter" idx="12"/>
          </p:nvPr>
        </p:nvSpPr>
        <p:spPr/>
        <p:txBody>
          <a:bodyPr/>
          <a:lstStyle/>
          <a:p>
            <a:fld id="{48F63A3B-78C7-47BE-AE5E-E10140E04643}" type="slidenum">
              <a:rPr lang="en-US" smtClean="0"/>
              <a:t>9</a:t>
            </a:fld>
            <a:endParaRPr lang="en-US" dirty="0"/>
          </a:p>
        </p:txBody>
      </p:sp>
    </p:spTree>
    <p:extLst>
      <p:ext uri="{BB962C8B-B14F-4D97-AF65-F5344CB8AC3E}">
        <p14:creationId xmlns:p14="http://schemas.microsoft.com/office/powerpoint/2010/main" val="685681062"/>
      </p:ext>
    </p:extLst>
  </p:cSld>
  <p:clrMapOvr>
    <a:masterClrMapping/>
  </p:clrMapOvr>
</p:sld>
</file>

<file path=ppt/theme/theme1.xml><?xml version="1.0" encoding="utf-8"?>
<a:theme xmlns:a="http://schemas.openxmlformats.org/drawingml/2006/main" name="Office Theme">
  <a:themeElements>
    <a:clrScheme name="Custom 13">
      <a:dk1>
        <a:srgbClr val="000000"/>
      </a:dk1>
      <a:lt1>
        <a:srgbClr val="FDFAF6"/>
      </a:lt1>
      <a:dk2>
        <a:srgbClr val="44546A"/>
      </a:dk2>
      <a:lt2>
        <a:srgbClr val="E7E6E6"/>
      </a:lt2>
      <a:accent1>
        <a:srgbClr val="F5CDCE"/>
      </a:accent1>
      <a:accent2>
        <a:srgbClr val="DE8C8C"/>
      </a:accent2>
      <a:accent3>
        <a:srgbClr val="AAC3E8"/>
      </a:accent3>
      <a:accent4>
        <a:srgbClr val="D2D592"/>
      </a:accent4>
      <a:accent5>
        <a:srgbClr val="CCBE89"/>
      </a:accent5>
      <a:accent6>
        <a:srgbClr val="1F2C8F"/>
      </a:accent6>
      <a:hlink>
        <a:srgbClr val="1F2C8F"/>
      </a:hlink>
      <a:folHlink>
        <a:srgbClr val="AAC3E9"/>
      </a:folHlink>
    </a:clrScheme>
    <a:fontScheme name="Custom 22">
      <a:majorFont>
        <a:latin typeface="Arial Black"/>
        <a:ea typeface=""/>
        <a:cs typeface=""/>
      </a:majorFont>
      <a:minorFont>
        <a:latin typeface="Sabon Next L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ometric-Color-Block_Win32_jx_v9.potx" id="{B1D493D9-AF74-4AD6-8F0C-5B1308D7041B}" vid="{1AA99070-5A1F-42D2-9F5B-E7354C9646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1655</TotalTime>
  <Words>1467</Words>
  <Application>Microsoft Office PowerPoint</Application>
  <PresentationFormat>Widescreen</PresentationFormat>
  <Paragraphs>111</Paragraphs>
  <Slides>10</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Arial Black</vt:lpstr>
      <vt:lpstr>Calibri</vt:lpstr>
      <vt:lpstr>Courier New</vt:lpstr>
      <vt:lpstr>Sabon Next LT</vt:lpstr>
      <vt:lpstr>Wingdings</vt:lpstr>
      <vt:lpstr>Office Theme</vt:lpstr>
      <vt:lpstr>Bridging the gap between communities and City hall  </vt:lpstr>
      <vt:lpstr>London</vt:lpstr>
      <vt:lpstr>HOW WE GET THERE</vt:lpstr>
      <vt:lpstr>ENGAGEMENT VALUES </vt:lpstr>
      <vt:lpstr>Case studies </vt:lpstr>
      <vt:lpstr>CASE STUDY 1: Citizen Led Engagement Programme </vt:lpstr>
      <vt:lpstr>CASE STUDY 2:                                   COMMUNITY CONVERSATIONS Model  </vt:lpstr>
      <vt:lpstr>CASE STUDY 3:                                   MAP OF COMMUNITY INSIGHTS </vt:lpstr>
      <vt:lpstr>“We must never lose sight of the fact that the GLA exists to serve London’s communities. It is our job to make sure not only that the collective voice of Londoners is heard, but that it is instrumental in shaping public policy for the betterment of everyone in our city. Representation, collaboration, equality and inclusion must always be at the heart of our approach to engagement.  Everything [at the gla] must be in partnership with Londoners, rooted in the daily reality and lived experiences of our communities because this is the only way we can truly help to improve Londoners’ quality of life and tackle the barriers, challenges and problems they face. This approach is also the only way that we as partners can possibly enhance Londoners’ welfare and wellbeing, enable our city to flourish and thrive, and ensure that London is an even better place to live and work after this pandemic than it was before.”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connect to underrepresented communities  </dc:title>
  <dc:subject/>
  <dc:creator>Ayesha Hameed</dc:creator>
  <cp:lastModifiedBy>Ayesha Hameed</cp:lastModifiedBy>
  <cp:revision>2</cp:revision>
  <dcterms:created xsi:type="dcterms:W3CDTF">2022-12-05T12:28:18Z</dcterms:created>
  <dcterms:modified xsi:type="dcterms:W3CDTF">2022-12-06T16:07:25Z</dcterms:modified>
</cp:coreProperties>
</file>