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9" r:id="rId2"/>
  </p:sldMasterIdLst>
  <p:notesMasterIdLst>
    <p:notesMasterId r:id="rId9"/>
  </p:notes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embeddedFontLst>
    <p:embeddedFont>
      <p:font typeface="Arial Narrow" panose="020B0606020202030204" pitchFamily="34" charset="0"/>
      <p:regular r:id="rId10"/>
      <p:bold r:id="rId11"/>
      <p:italic r:id="rId12"/>
      <p:boldItalic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34">
          <p15:clr>
            <a:srgbClr val="9AA0A6"/>
          </p15:clr>
        </p15:guide>
        <p15:guide id="4" orient="horz" pos="330">
          <p15:clr>
            <a:srgbClr val="9AA0A6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8" roundtripDataSignature="AMtx7mipDp+JSmhewYi8Nxia4Q4/HcwY+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808" y="48"/>
      </p:cViewPr>
      <p:guideLst>
        <p:guide orient="horz" pos="1620"/>
        <p:guide pos="2880"/>
        <p:guide orient="horz" pos="234"/>
        <p:guide orient="horz" pos="33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4.fntdata"/><Relationship Id="rId18" Type="http://customschemas.google.com/relationships/presentationmetadata" Target="metadata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7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2.fntdata"/><Relationship Id="rId5" Type="http://schemas.openxmlformats.org/officeDocument/2006/relationships/slide" Target="slides/slide3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4" name="Google Shape;11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4f29cc318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5" name="Google Shape;125;g24f29cc318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27d7b5748d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5" name="Google Shape;195;g27d7b5748d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147648ee61c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9" name="Google Shape;209;g147648ee61c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147648ee61c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6" name="Google Shape;236;g147648ee61c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2518721f48d_0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0" name="Google Shape;280;g2518721f48d_0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5"/>
          <p:cNvSpPr txBox="1">
            <a:spLocks noGrp="1"/>
          </p:cNvSpPr>
          <p:nvPr>
            <p:ph type="title"/>
          </p:nvPr>
        </p:nvSpPr>
        <p:spPr>
          <a:xfrm>
            <a:off x="311701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250" tIns="104250" rIns="104250" bIns="10425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2788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2788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2788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2788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2788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2788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2788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2788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2788"/>
            </a:lvl9pPr>
          </a:lstStyle>
          <a:p>
            <a:endParaRPr/>
          </a:p>
        </p:txBody>
      </p:sp>
      <p:sp>
        <p:nvSpPr>
          <p:cNvPr id="11" name="Google Shape;11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250" tIns="104250" rIns="104250" bIns="1042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6"/>
          <p:cNvSpPr txBox="1">
            <a:spLocks noGrp="1"/>
          </p:cNvSpPr>
          <p:nvPr>
            <p:ph type="title"/>
          </p:nvPr>
        </p:nvSpPr>
        <p:spPr>
          <a:xfrm>
            <a:off x="311700" y="555601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250" tIns="104250" rIns="104250" bIns="10425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36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36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36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36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36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36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36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36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36"/>
            </a:lvl9pPr>
          </a:lstStyle>
          <a:p>
            <a:endParaRPr/>
          </a:p>
        </p:txBody>
      </p:sp>
      <p:sp>
        <p:nvSpPr>
          <p:cNvPr id="14" name="Google Shape;14;p26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250" tIns="104250" rIns="104250" bIns="104250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952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952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952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952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952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952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952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952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952"/>
            </a:lvl9pPr>
          </a:lstStyle>
          <a:p>
            <a:endParaRPr/>
          </a:p>
        </p:txBody>
      </p:sp>
      <p:sp>
        <p:nvSpPr>
          <p:cNvPr id="15" name="Google Shape;15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250" tIns="104250" rIns="104250" bIns="1042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7"/>
          <p:cNvSpPr txBox="1">
            <a:spLocks noGrp="1"/>
          </p:cNvSpPr>
          <p:nvPr>
            <p:ph type="dt" idx="10"/>
          </p:nvPr>
        </p:nvSpPr>
        <p:spPr>
          <a:xfrm>
            <a:off x="6165056" y="4900500"/>
            <a:ext cx="2057400" cy="1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" name="Google Shape;18;p27"/>
          <p:cNvSpPr txBox="1">
            <a:spLocks noGrp="1"/>
          </p:cNvSpPr>
          <p:nvPr>
            <p:ph type="ftr" idx="11"/>
          </p:nvPr>
        </p:nvSpPr>
        <p:spPr>
          <a:xfrm>
            <a:off x="414338" y="4900500"/>
            <a:ext cx="5750700" cy="1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Google Shape;19;p27"/>
          <p:cNvSpPr txBox="1">
            <a:spLocks noGrp="1"/>
          </p:cNvSpPr>
          <p:nvPr>
            <p:ph type="sldNum" idx="12"/>
          </p:nvPr>
        </p:nvSpPr>
        <p:spPr>
          <a:xfrm>
            <a:off x="8222456" y="4900500"/>
            <a:ext cx="288000" cy="1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_1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8"/>
          <p:cNvSpPr txBox="1">
            <a:spLocks noGrp="1"/>
          </p:cNvSpPr>
          <p:nvPr>
            <p:ph type="dt" idx="10"/>
          </p:nvPr>
        </p:nvSpPr>
        <p:spPr>
          <a:xfrm>
            <a:off x="6165056" y="4900500"/>
            <a:ext cx="2057400" cy="1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Google Shape;22;p28"/>
          <p:cNvSpPr txBox="1">
            <a:spLocks noGrp="1"/>
          </p:cNvSpPr>
          <p:nvPr>
            <p:ph type="ftr" idx="11"/>
          </p:nvPr>
        </p:nvSpPr>
        <p:spPr>
          <a:xfrm>
            <a:off x="414338" y="4900500"/>
            <a:ext cx="5750700" cy="1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p28"/>
          <p:cNvSpPr txBox="1">
            <a:spLocks noGrp="1"/>
          </p:cNvSpPr>
          <p:nvPr>
            <p:ph type="sldNum" idx="12"/>
          </p:nvPr>
        </p:nvSpPr>
        <p:spPr>
          <a:xfrm>
            <a:off x="8222456" y="4900500"/>
            <a:ext cx="288000" cy="1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9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9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27" name="Google Shape;27;p29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28" name="Google Shape;28;p2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" name="Google Shape;29;p2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Google Shape;30;p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, two-thirds page">
  <p:cSld name="Content, two-thirds page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629401" y="0"/>
            <a:ext cx="25146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30"/>
          <p:cNvSpPr/>
          <p:nvPr/>
        </p:nvSpPr>
        <p:spPr>
          <a:xfrm>
            <a:off x="-1" y="4764504"/>
            <a:ext cx="9144000" cy="378000"/>
          </a:xfrm>
          <a:prstGeom prst="rect">
            <a:avLst/>
          </a:prstGeom>
          <a:gradFill>
            <a:gsLst>
              <a:gs pos="0">
                <a:srgbClr val="AF1685"/>
              </a:gs>
              <a:gs pos="100000">
                <a:srgbClr val="781690"/>
              </a:gs>
            </a:gsLst>
            <a:lin ang="0" scaled="0"/>
          </a:gradFill>
          <a:ln>
            <a:noFill/>
          </a:ln>
        </p:spPr>
        <p:txBody>
          <a:bodyPr spcFirstLastPara="1" wrap="square" lIns="53175" tIns="26575" rIns="53175" bIns="26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088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30"/>
          <p:cNvSpPr txBox="1">
            <a:spLocks noGrp="1"/>
          </p:cNvSpPr>
          <p:nvPr>
            <p:ph type="title"/>
          </p:nvPr>
        </p:nvSpPr>
        <p:spPr>
          <a:xfrm>
            <a:off x="414338" y="522840"/>
            <a:ext cx="6229500" cy="3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00" tIns="78200" rIns="78200" bIns="78200" anchor="t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55559"/>
              </a:buClr>
              <a:buSzPts val="2700"/>
              <a:buFont typeface="Arial"/>
              <a:buNone/>
              <a:defRPr sz="2108" b="1" i="0" u="none" strike="noStrike" cap="none">
                <a:solidFill>
                  <a:srgbClr val="55555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088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088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088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088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088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088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088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088"/>
            </a:lvl9pPr>
          </a:lstStyle>
          <a:p>
            <a:endParaRPr/>
          </a:p>
        </p:txBody>
      </p:sp>
      <p:sp>
        <p:nvSpPr>
          <p:cNvPr id="35" name="Google Shape;35;p30"/>
          <p:cNvSpPr txBox="1">
            <a:spLocks noGrp="1"/>
          </p:cNvSpPr>
          <p:nvPr>
            <p:ph type="body" idx="1"/>
          </p:nvPr>
        </p:nvSpPr>
        <p:spPr>
          <a:xfrm>
            <a:off x="414338" y="896297"/>
            <a:ext cx="6229500" cy="2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00" tIns="78200" rIns="78200" bIns="78200" anchor="b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55559"/>
              </a:buClr>
              <a:buSzPts val="2100"/>
              <a:buFont typeface="Arial"/>
              <a:buNone/>
              <a:defRPr sz="1632" b="0" i="0" u="none" strike="noStrike" cap="none">
                <a:solidFill>
                  <a:srgbClr val="5555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88"/>
              </a:spcBef>
              <a:spcAft>
                <a:spcPts val="0"/>
              </a:spcAft>
              <a:buClr>
                <a:srgbClr val="555559"/>
              </a:buClr>
              <a:buSzPts val="1500"/>
              <a:buFont typeface="Arial"/>
              <a:buNone/>
              <a:defRPr sz="1156" b="1" i="0" u="none" strike="noStrike" cap="none">
                <a:solidFill>
                  <a:srgbClr val="5555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88"/>
              </a:spcBef>
              <a:spcAft>
                <a:spcPts val="0"/>
              </a:spcAft>
              <a:buClr>
                <a:srgbClr val="555559"/>
              </a:buClr>
              <a:buSzPts val="1400"/>
              <a:buFont typeface="Arial"/>
              <a:buNone/>
              <a:defRPr sz="1088" b="1" i="0" u="none" strike="noStrike" cap="none">
                <a:solidFill>
                  <a:srgbClr val="5555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88"/>
              </a:spcBef>
              <a:spcAft>
                <a:spcPts val="0"/>
              </a:spcAft>
              <a:buClr>
                <a:srgbClr val="555559"/>
              </a:buClr>
              <a:buSzPts val="1200"/>
              <a:buFont typeface="Arial"/>
              <a:buNone/>
              <a:defRPr sz="952" b="1" i="0" u="none" strike="noStrike" cap="none">
                <a:solidFill>
                  <a:srgbClr val="5555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88"/>
              </a:spcBef>
              <a:spcAft>
                <a:spcPts val="0"/>
              </a:spcAft>
              <a:buClr>
                <a:srgbClr val="555559"/>
              </a:buClr>
              <a:buSzPts val="1200"/>
              <a:buFont typeface="Arial"/>
              <a:buNone/>
              <a:defRPr sz="952" b="1" i="0" u="none" strike="noStrike" cap="none">
                <a:solidFill>
                  <a:srgbClr val="5555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388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952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31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952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31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952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31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952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" name="Google Shape;36;p30"/>
          <p:cNvSpPr txBox="1">
            <a:spLocks noGrp="1"/>
          </p:cNvSpPr>
          <p:nvPr>
            <p:ph type="body" idx="2"/>
          </p:nvPr>
        </p:nvSpPr>
        <p:spPr>
          <a:xfrm>
            <a:off x="414338" y="1595899"/>
            <a:ext cx="6229500" cy="30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00" tIns="78200" rIns="78200" bIns="7820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55559"/>
              </a:buClr>
              <a:buSzPts val="2100"/>
              <a:buFont typeface="Arial"/>
              <a:buNone/>
              <a:defRPr sz="1632" b="0" i="0" u="none" strike="noStrike" cap="none">
                <a:solidFill>
                  <a:srgbClr val="5555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61950" algn="l">
              <a:lnSpc>
                <a:spcPct val="100000"/>
              </a:lnSpc>
              <a:spcBef>
                <a:spcPts val="698"/>
              </a:spcBef>
              <a:spcAft>
                <a:spcPts val="0"/>
              </a:spcAft>
              <a:buClr>
                <a:srgbClr val="555559"/>
              </a:buClr>
              <a:buSzPts val="2100"/>
              <a:buFont typeface="Arial"/>
              <a:buChar char="•"/>
              <a:defRPr sz="1632" b="0" i="0" u="none" strike="noStrike" cap="none">
                <a:solidFill>
                  <a:srgbClr val="5555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61950" algn="l">
              <a:lnSpc>
                <a:spcPct val="100000"/>
              </a:lnSpc>
              <a:spcBef>
                <a:spcPts val="698"/>
              </a:spcBef>
              <a:spcAft>
                <a:spcPts val="0"/>
              </a:spcAft>
              <a:buClr>
                <a:srgbClr val="555559"/>
              </a:buClr>
              <a:buSzPts val="2100"/>
              <a:buFont typeface="Arial"/>
              <a:buChar char="•"/>
              <a:defRPr sz="1632" b="0" i="0" u="none" strike="noStrike" cap="none">
                <a:solidFill>
                  <a:srgbClr val="5555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61950" algn="l">
              <a:lnSpc>
                <a:spcPct val="100000"/>
              </a:lnSpc>
              <a:spcBef>
                <a:spcPts val="698"/>
              </a:spcBef>
              <a:spcAft>
                <a:spcPts val="0"/>
              </a:spcAft>
              <a:buClr>
                <a:srgbClr val="555559"/>
              </a:buClr>
              <a:buSzPts val="2100"/>
              <a:buFont typeface="Arial"/>
              <a:buChar char="•"/>
              <a:defRPr sz="1632" b="0" i="0" u="none" strike="noStrike" cap="none">
                <a:solidFill>
                  <a:srgbClr val="5555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61950" algn="l">
              <a:lnSpc>
                <a:spcPct val="100000"/>
              </a:lnSpc>
              <a:spcBef>
                <a:spcPts val="698"/>
              </a:spcBef>
              <a:spcAft>
                <a:spcPts val="0"/>
              </a:spcAft>
              <a:buClr>
                <a:srgbClr val="555559"/>
              </a:buClr>
              <a:buSzPts val="2100"/>
              <a:buFont typeface="Arial"/>
              <a:buChar char="•"/>
              <a:defRPr sz="1632" b="0" i="0" u="none" strike="noStrike" cap="none">
                <a:solidFill>
                  <a:srgbClr val="5555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698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08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31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08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31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08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31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08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" name="Google Shape;37;p30"/>
          <p:cNvSpPr txBox="1">
            <a:spLocks noGrp="1"/>
          </p:cNvSpPr>
          <p:nvPr>
            <p:ph type="ftr" idx="11"/>
          </p:nvPr>
        </p:nvSpPr>
        <p:spPr>
          <a:xfrm>
            <a:off x="414339" y="4900502"/>
            <a:ext cx="4083900" cy="13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00" tIns="78200" rIns="78200" bIns="782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612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08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08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08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08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08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08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08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08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" name="Google Shape;38;p30"/>
          <p:cNvSpPr txBox="1">
            <a:spLocks noGrp="1"/>
          </p:cNvSpPr>
          <p:nvPr>
            <p:ph type="body" idx="3"/>
          </p:nvPr>
        </p:nvSpPr>
        <p:spPr>
          <a:xfrm>
            <a:off x="7177089" y="290666"/>
            <a:ext cx="1578900" cy="20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00" tIns="78200" rIns="78200" bIns="7820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55559"/>
              </a:buClr>
              <a:buSzPts val="1500"/>
              <a:buFont typeface="Arial"/>
              <a:buNone/>
              <a:defRPr sz="1156" b="0" i="0" u="none" strike="noStrike" cap="none">
                <a:solidFill>
                  <a:srgbClr val="5555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3850" algn="l">
              <a:lnSpc>
                <a:spcPct val="100000"/>
              </a:lnSpc>
              <a:spcBef>
                <a:spcPts val="388"/>
              </a:spcBef>
              <a:spcAft>
                <a:spcPts val="0"/>
              </a:spcAft>
              <a:buClr>
                <a:srgbClr val="555559"/>
              </a:buClr>
              <a:buSzPts val="1500"/>
              <a:buFont typeface="Arial"/>
              <a:buChar char="•"/>
              <a:defRPr sz="1156" b="0" i="0" u="none" strike="noStrike" cap="none">
                <a:solidFill>
                  <a:srgbClr val="5555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>
              <a:lnSpc>
                <a:spcPct val="100000"/>
              </a:lnSpc>
              <a:spcBef>
                <a:spcPts val="388"/>
              </a:spcBef>
              <a:spcAft>
                <a:spcPts val="0"/>
              </a:spcAft>
              <a:buClr>
                <a:srgbClr val="555559"/>
              </a:buClr>
              <a:buSzPts val="1500"/>
              <a:buFont typeface="Arial"/>
              <a:buChar char="•"/>
              <a:defRPr sz="1156" b="0" i="0" u="none" strike="noStrike" cap="none">
                <a:solidFill>
                  <a:srgbClr val="5555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>
              <a:lnSpc>
                <a:spcPct val="100000"/>
              </a:lnSpc>
              <a:spcBef>
                <a:spcPts val="388"/>
              </a:spcBef>
              <a:spcAft>
                <a:spcPts val="0"/>
              </a:spcAft>
              <a:buClr>
                <a:srgbClr val="555559"/>
              </a:buClr>
              <a:buSzPts val="1500"/>
              <a:buFont typeface="Arial"/>
              <a:buChar char="•"/>
              <a:defRPr sz="1156" b="0" i="0" u="none" strike="noStrike" cap="none">
                <a:solidFill>
                  <a:srgbClr val="5555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>
              <a:lnSpc>
                <a:spcPct val="100000"/>
              </a:lnSpc>
              <a:spcBef>
                <a:spcPts val="388"/>
              </a:spcBef>
              <a:spcAft>
                <a:spcPts val="0"/>
              </a:spcAft>
              <a:buClr>
                <a:srgbClr val="555559"/>
              </a:buClr>
              <a:buSzPts val="1500"/>
              <a:buFont typeface="Arial"/>
              <a:buChar char="•"/>
              <a:defRPr sz="1156" b="0" i="0" u="none" strike="noStrike" cap="none">
                <a:solidFill>
                  <a:srgbClr val="5555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388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08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31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08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31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08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31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08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" name="Google Shape;39;p30"/>
          <p:cNvSpPr txBox="1">
            <a:spLocks noGrp="1"/>
          </p:cNvSpPr>
          <p:nvPr>
            <p:ph type="sldNum" idx="12"/>
          </p:nvPr>
        </p:nvSpPr>
        <p:spPr>
          <a:xfrm>
            <a:off x="8222458" y="4900500"/>
            <a:ext cx="288000" cy="1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612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612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612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612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612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612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612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612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612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1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250" tIns="104250" rIns="104250" bIns="10425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374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3741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3741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3741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3741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3741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3741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3741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3741"/>
            </a:lvl9pPr>
          </a:lstStyle>
          <a:p>
            <a:endParaRPr/>
          </a:p>
        </p:txBody>
      </p:sp>
      <p:sp>
        <p:nvSpPr>
          <p:cNvPr id="42" name="Google Shape;42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250" tIns="104250" rIns="104250" bIns="1042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70900" tIns="70900" rIns="70900" bIns="70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2"/>
              <a:buFont typeface="Arial"/>
              <a:buNone/>
            </a:pPr>
            <a:endParaRPr sz="952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32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250" tIns="104250" rIns="104250" bIns="10425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264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264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264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264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264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264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264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264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264"/>
            </a:lvl9pPr>
          </a:lstStyle>
          <a:p>
            <a:endParaRPr/>
          </a:p>
        </p:txBody>
      </p:sp>
      <p:sp>
        <p:nvSpPr>
          <p:cNvPr id="46" name="Google Shape;46;p32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250" tIns="104250" rIns="104250" bIns="1042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32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32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32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32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32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32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32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32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32"/>
            </a:lvl9pPr>
          </a:lstStyle>
          <a:p>
            <a:endParaRPr/>
          </a:p>
        </p:txBody>
      </p:sp>
      <p:sp>
        <p:nvSpPr>
          <p:cNvPr id="47" name="Google Shape;47;p32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250" tIns="104250" rIns="104250" bIns="104250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8" name="Google Shape;48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250" tIns="104250" rIns="104250" bIns="1042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3"/>
          <p:cNvSpPr txBox="1">
            <a:spLocks noGrp="1"/>
          </p:cNvSpPr>
          <p:nvPr>
            <p:ph type="body" idx="1"/>
          </p:nvPr>
        </p:nvSpPr>
        <p:spPr>
          <a:xfrm>
            <a:off x="311701" y="4230576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250" tIns="104250" rIns="104250" bIns="10425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1" name="Google Shape;51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250" tIns="104250" rIns="104250" bIns="1042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4"/>
          <p:cNvSpPr txBox="1">
            <a:spLocks noGrp="1"/>
          </p:cNvSpPr>
          <p:nvPr>
            <p:ph type="title"/>
          </p:nvPr>
        </p:nvSpPr>
        <p:spPr>
          <a:xfrm>
            <a:off x="311701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250" tIns="104250" rIns="104250" bIns="10425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9317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9317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9317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9317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9317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9317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9317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9317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9317"/>
            </a:lvl9pPr>
          </a:lstStyle>
          <a:p>
            <a:endParaRPr/>
          </a:p>
        </p:txBody>
      </p:sp>
      <p:sp>
        <p:nvSpPr>
          <p:cNvPr id="54" name="Google Shape;54;p34"/>
          <p:cNvSpPr txBox="1">
            <a:spLocks noGrp="1"/>
          </p:cNvSpPr>
          <p:nvPr>
            <p:ph type="body" idx="1"/>
          </p:nvPr>
        </p:nvSpPr>
        <p:spPr>
          <a:xfrm>
            <a:off x="311701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250" tIns="104250" rIns="104250" bIns="104250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250" tIns="104250" rIns="104250" bIns="1042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PA Branding - Standard Slide">
  <p:cSld name="TITLE_ONLY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4072708370_0_105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g14072708370_0_1059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4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4000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PA Branding - Title 1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14072708370_0_1041"/>
          <p:cNvSpPr txBox="1">
            <a:spLocks noGrp="1"/>
          </p:cNvSpPr>
          <p:nvPr>
            <p:ph type="title"/>
          </p:nvPr>
        </p:nvSpPr>
        <p:spPr>
          <a:xfrm>
            <a:off x="333475" y="2420125"/>
            <a:ext cx="56178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" name="Google Shape;63;g14072708370_0_1041"/>
          <p:cNvSpPr txBox="1">
            <a:spLocks noGrp="1"/>
          </p:cNvSpPr>
          <p:nvPr>
            <p:ph type="subTitle" idx="1"/>
          </p:nvPr>
        </p:nvSpPr>
        <p:spPr>
          <a:xfrm>
            <a:off x="333475" y="3253700"/>
            <a:ext cx="5395500" cy="5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g14072708370_0_104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PA Branding - Title 1 1">
  <p:cSld name="TITLE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14072708370_0_1044"/>
          <p:cNvSpPr txBox="1">
            <a:spLocks noGrp="1"/>
          </p:cNvSpPr>
          <p:nvPr>
            <p:ph type="title"/>
          </p:nvPr>
        </p:nvSpPr>
        <p:spPr>
          <a:xfrm>
            <a:off x="555775" y="1541075"/>
            <a:ext cx="56178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7" name="Google Shape;67;g14072708370_0_1044"/>
          <p:cNvSpPr>
            <a:spLocks noGrp="1"/>
          </p:cNvSpPr>
          <p:nvPr>
            <p:ph type="pic" idx="2"/>
          </p:nvPr>
        </p:nvSpPr>
        <p:spPr>
          <a:xfrm>
            <a:off x="677000" y="2430375"/>
            <a:ext cx="2583300" cy="1658100"/>
          </a:xfrm>
          <a:prstGeom prst="rect">
            <a:avLst/>
          </a:prstGeom>
          <a:noFill/>
          <a:ln w="1143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" name="Google Shape;68;g14072708370_0_1044"/>
          <p:cNvSpPr>
            <a:spLocks noGrp="1"/>
          </p:cNvSpPr>
          <p:nvPr>
            <p:ph type="pic" idx="3"/>
          </p:nvPr>
        </p:nvSpPr>
        <p:spPr>
          <a:xfrm>
            <a:off x="3260203" y="2430375"/>
            <a:ext cx="2583300" cy="1658100"/>
          </a:xfrm>
          <a:prstGeom prst="rect">
            <a:avLst/>
          </a:prstGeom>
          <a:noFill/>
          <a:ln w="1143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" name="Google Shape;69;g14072708370_0_1044"/>
          <p:cNvSpPr>
            <a:spLocks noGrp="1"/>
          </p:cNvSpPr>
          <p:nvPr>
            <p:ph type="pic" idx="4"/>
          </p:nvPr>
        </p:nvSpPr>
        <p:spPr>
          <a:xfrm>
            <a:off x="5843405" y="2430375"/>
            <a:ext cx="2583300" cy="1658100"/>
          </a:xfrm>
          <a:prstGeom prst="rect">
            <a:avLst/>
          </a:prstGeom>
          <a:noFill/>
          <a:ln w="1143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g14072708370_0_104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PA Branding - Title 2">
  <p:cSld name="TITLE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14072708370_0_1049"/>
          <p:cNvSpPr>
            <a:spLocks noGrp="1"/>
          </p:cNvSpPr>
          <p:nvPr>
            <p:ph type="pic" idx="2"/>
          </p:nvPr>
        </p:nvSpPr>
        <p:spPr>
          <a:xfrm>
            <a:off x="6579350" y="1839275"/>
            <a:ext cx="2091600" cy="1374000"/>
          </a:xfrm>
          <a:prstGeom prst="rect">
            <a:avLst/>
          </a:prstGeom>
          <a:noFill/>
          <a:ln w="1143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3" name="Google Shape;73;g14072708370_0_1049"/>
          <p:cNvSpPr>
            <a:spLocks noGrp="1"/>
          </p:cNvSpPr>
          <p:nvPr>
            <p:ph type="pic" idx="3"/>
          </p:nvPr>
        </p:nvSpPr>
        <p:spPr>
          <a:xfrm>
            <a:off x="6579350" y="3305175"/>
            <a:ext cx="2091600" cy="1374000"/>
          </a:xfrm>
          <a:prstGeom prst="rect">
            <a:avLst/>
          </a:prstGeom>
          <a:noFill/>
          <a:ln w="1143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" name="Google Shape;74;g14072708370_0_1049"/>
          <p:cNvSpPr txBox="1">
            <a:spLocks noGrp="1"/>
          </p:cNvSpPr>
          <p:nvPr>
            <p:ph type="title"/>
          </p:nvPr>
        </p:nvSpPr>
        <p:spPr>
          <a:xfrm>
            <a:off x="333475" y="2420125"/>
            <a:ext cx="56178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5" name="Google Shape;75;g14072708370_0_1049"/>
          <p:cNvSpPr txBox="1">
            <a:spLocks noGrp="1"/>
          </p:cNvSpPr>
          <p:nvPr>
            <p:ph type="subTitle" idx="1"/>
          </p:nvPr>
        </p:nvSpPr>
        <p:spPr>
          <a:xfrm>
            <a:off x="333475" y="3253700"/>
            <a:ext cx="5395500" cy="5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" name="Google Shape;76;g14072708370_0_104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PA Branding - Section Title 1">
  <p:cSld name="TITLE_ONLY_2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14072708370_0_1054"/>
          <p:cNvSpPr txBox="1">
            <a:spLocks noGrp="1"/>
          </p:cNvSpPr>
          <p:nvPr>
            <p:ph type="title"/>
          </p:nvPr>
        </p:nvSpPr>
        <p:spPr>
          <a:xfrm>
            <a:off x="3849625" y="1147025"/>
            <a:ext cx="31929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9" name="Google Shape;79;g14072708370_0_105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PA Branding - Section Title 2">
  <p:cSld name="TITLE_ONLY_2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1" name="Google Shape;81;g14072708370_0_1056"/>
          <p:cNvCxnSpPr/>
          <p:nvPr/>
        </p:nvCxnSpPr>
        <p:spPr>
          <a:xfrm rot="10800000" flipH="1">
            <a:off x="1321996" y="526632"/>
            <a:ext cx="5322900" cy="300"/>
          </a:xfrm>
          <a:prstGeom prst="straightConnector1">
            <a:avLst/>
          </a:prstGeom>
          <a:noFill/>
          <a:ln w="63500" cap="flat" cmpd="sng">
            <a:solidFill>
              <a:srgbClr val="F2F2F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2" name="Google Shape;82;g14072708370_0_1056"/>
          <p:cNvSpPr txBox="1">
            <a:spLocks noGrp="1"/>
          </p:cNvSpPr>
          <p:nvPr>
            <p:ph type="title"/>
          </p:nvPr>
        </p:nvSpPr>
        <p:spPr>
          <a:xfrm>
            <a:off x="1241175" y="147125"/>
            <a:ext cx="5617800" cy="37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g14072708370_0_105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PA Branding - Slide With Pictures (Vertical)">
  <p:cSld name="TITLE_ONLY_2_3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4072708370_0_1062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4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4000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6" name="Google Shape;86;g14072708370_0_1062"/>
          <p:cNvSpPr>
            <a:spLocks noGrp="1"/>
          </p:cNvSpPr>
          <p:nvPr>
            <p:ph type="pic" idx="2"/>
          </p:nvPr>
        </p:nvSpPr>
        <p:spPr>
          <a:xfrm>
            <a:off x="6581100" y="475800"/>
            <a:ext cx="2562900" cy="1430100"/>
          </a:xfrm>
          <a:prstGeom prst="rect">
            <a:avLst/>
          </a:prstGeom>
          <a:noFill/>
          <a:ln>
            <a:noFill/>
          </a:ln>
        </p:spPr>
      </p:sp>
      <p:sp>
        <p:nvSpPr>
          <p:cNvPr id="87" name="Google Shape;87;g14072708370_0_1062"/>
          <p:cNvSpPr>
            <a:spLocks noGrp="1"/>
          </p:cNvSpPr>
          <p:nvPr>
            <p:ph type="pic" idx="3"/>
          </p:nvPr>
        </p:nvSpPr>
        <p:spPr>
          <a:xfrm>
            <a:off x="6581100" y="2002313"/>
            <a:ext cx="2562900" cy="1430100"/>
          </a:xfrm>
          <a:prstGeom prst="rect">
            <a:avLst/>
          </a:prstGeom>
          <a:noFill/>
          <a:ln>
            <a:noFill/>
          </a:ln>
        </p:spPr>
      </p:sp>
      <p:sp>
        <p:nvSpPr>
          <p:cNvPr id="88" name="Google Shape;88;g14072708370_0_1062"/>
          <p:cNvSpPr>
            <a:spLocks noGrp="1"/>
          </p:cNvSpPr>
          <p:nvPr>
            <p:ph type="pic" idx="4"/>
          </p:nvPr>
        </p:nvSpPr>
        <p:spPr>
          <a:xfrm>
            <a:off x="6581100" y="3528825"/>
            <a:ext cx="2562900" cy="143010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g14072708370_0_106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PA Branding - Slide With Pictures (Horizontal) ">
  <p:cSld name="TITLE_ONLY_2_3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4072708370_0_1067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4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4000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2" name="Google Shape;92;g14072708370_0_1067"/>
          <p:cNvSpPr>
            <a:spLocks noGrp="1"/>
          </p:cNvSpPr>
          <p:nvPr>
            <p:ph type="pic" idx="2"/>
          </p:nvPr>
        </p:nvSpPr>
        <p:spPr>
          <a:xfrm>
            <a:off x="0" y="3425514"/>
            <a:ext cx="2760000" cy="1533300"/>
          </a:xfrm>
          <a:prstGeom prst="rect">
            <a:avLst/>
          </a:prstGeom>
          <a:noFill/>
          <a:ln>
            <a:noFill/>
          </a:ln>
        </p:spPr>
      </p:sp>
      <p:sp>
        <p:nvSpPr>
          <p:cNvPr id="93" name="Google Shape;93;g14072708370_0_1067"/>
          <p:cNvSpPr>
            <a:spLocks noGrp="1"/>
          </p:cNvSpPr>
          <p:nvPr>
            <p:ph type="pic" idx="3"/>
          </p:nvPr>
        </p:nvSpPr>
        <p:spPr>
          <a:xfrm>
            <a:off x="3191962" y="3425501"/>
            <a:ext cx="2760000" cy="1533300"/>
          </a:xfrm>
          <a:prstGeom prst="rect">
            <a:avLst/>
          </a:prstGeom>
          <a:noFill/>
          <a:ln>
            <a:noFill/>
          </a:ln>
        </p:spPr>
      </p:sp>
      <p:sp>
        <p:nvSpPr>
          <p:cNvPr id="94" name="Google Shape;94;g14072708370_0_1067"/>
          <p:cNvSpPr>
            <a:spLocks noGrp="1"/>
          </p:cNvSpPr>
          <p:nvPr>
            <p:ph type="pic" idx="4"/>
          </p:nvPr>
        </p:nvSpPr>
        <p:spPr>
          <a:xfrm>
            <a:off x="6383923" y="3425514"/>
            <a:ext cx="2760000" cy="1533300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g14072708370_0_106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PA Branding - Final Slide 1">
  <p:cSld name="MAIN_POIN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4072708370_0_107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PA Branding - Final Slide 2">
  <p:cSld name="MAIN_POINT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4072708370_0_107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3">
  <p:cSld name="TITLE_3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4072708370_0_107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●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○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■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●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○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■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●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○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■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2" name="Google Shape;102;g14072708370_0_107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3" name="Google Shape;103;g14072708370_0_107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4072708370_0_1078"/>
          <p:cNvSpPr txBox="1">
            <a:spLocks noGrp="1"/>
          </p:cNvSpPr>
          <p:nvPr>
            <p:ph type="dt" idx="10"/>
          </p:nvPr>
        </p:nvSpPr>
        <p:spPr>
          <a:xfrm>
            <a:off x="6165056" y="4900500"/>
            <a:ext cx="2057400" cy="1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6" name="Google Shape;106;g14072708370_0_1078"/>
          <p:cNvSpPr txBox="1">
            <a:spLocks noGrp="1"/>
          </p:cNvSpPr>
          <p:nvPr>
            <p:ph type="ftr" idx="11"/>
          </p:nvPr>
        </p:nvSpPr>
        <p:spPr>
          <a:xfrm>
            <a:off x="414338" y="4900500"/>
            <a:ext cx="5750700" cy="1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7" name="Google Shape;107;g14072708370_0_1078"/>
          <p:cNvSpPr txBox="1">
            <a:spLocks noGrp="1"/>
          </p:cNvSpPr>
          <p:nvPr>
            <p:ph type="sldNum" idx="12"/>
          </p:nvPr>
        </p:nvSpPr>
        <p:spPr>
          <a:xfrm>
            <a:off x="8222456" y="4900500"/>
            <a:ext cx="288000" cy="1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4f29cc318b_0_201"/>
          <p:cNvSpPr txBox="1">
            <a:spLocks noGrp="1"/>
          </p:cNvSpPr>
          <p:nvPr>
            <p:ph type="title"/>
          </p:nvPr>
        </p:nvSpPr>
        <p:spPr>
          <a:xfrm>
            <a:off x="311700" y="555601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250" tIns="104250" rIns="104250" bIns="104250" anchor="b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1836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1836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1836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1836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1836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1836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1836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1836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1836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0" name="Google Shape;110;g24f29cc318b_0_201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250" tIns="104250" rIns="104250" bIns="104250" anchor="t" anchorCtr="0">
            <a:norm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  <a:defRPr sz="95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○"/>
              <a:defRPr sz="95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■"/>
              <a:defRPr sz="95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  <a:defRPr sz="95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○"/>
              <a:defRPr sz="95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■"/>
              <a:defRPr sz="95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  <a:defRPr sz="95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○"/>
              <a:defRPr sz="95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■"/>
              <a:defRPr sz="95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1" name="Google Shape;111;g24f29cc318b_0_20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250" tIns="104250" rIns="104250" bIns="1042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4"/>
          <p:cNvSpPr txBox="1">
            <a:spLocks noGrp="1"/>
          </p:cNvSpPr>
          <p:nvPr>
            <p:ph type="title"/>
          </p:nvPr>
        </p:nvSpPr>
        <p:spPr>
          <a:xfrm>
            <a:off x="311701" y="44502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250" tIns="104250" rIns="104250" bIns="10425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4"/>
          <p:cNvSpPr txBox="1">
            <a:spLocks noGrp="1"/>
          </p:cNvSpPr>
          <p:nvPr>
            <p:ph type="body" idx="1"/>
          </p:nvPr>
        </p:nvSpPr>
        <p:spPr>
          <a:xfrm>
            <a:off x="311701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250" tIns="104250" rIns="104250" bIns="104250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08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08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08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08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08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08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08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08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250" tIns="104250" rIns="104250" bIns="104250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8"/>
              <a:buFont typeface="Arial"/>
              <a:buNone/>
              <a:defRPr sz="748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5">
            <a:alphaModFix/>
          </a:blip>
          <a:stretch>
            <a:fillRect/>
          </a:stretch>
        </a:blip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4072708370_0_103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"/>
          <p:cNvSpPr txBox="1"/>
          <p:nvPr/>
        </p:nvSpPr>
        <p:spPr>
          <a:xfrm>
            <a:off x="204735" y="2616754"/>
            <a:ext cx="6732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28 July 2022</a:t>
            </a:r>
            <a:endParaRPr sz="1800" b="0" i="0" u="none" strike="noStrike" cap="non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17" name="Google Shape;117;p1"/>
          <p:cNvSpPr/>
          <p:nvPr/>
        </p:nvSpPr>
        <p:spPr>
          <a:xfrm>
            <a:off x="0" y="0"/>
            <a:ext cx="9144000" cy="3551400"/>
          </a:xfrm>
          <a:prstGeom prst="rect">
            <a:avLst/>
          </a:prstGeom>
          <a:solidFill>
            <a:srgbClr val="20505F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1"/>
          <p:cNvSpPr txBox="1"/>
          <p:nvPr/>
        </p:nvSpPr>
        <p:spPr>
          <a:xfrm>
            <a:off x="345100" y="629950"/>
            <a:ext cx="5912700" cy="16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GB" sz="3400">
                <a:solidFill>
                  <a:schemeClr val="lt1"/>
                </a:solidFill>
              </a:rPr>
              <a:t>Building your career in the Civil Service</a:t>
            </a:r>
            <a:endParaRPr sz="340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sz="180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GB" sz="2400">
                <a:solidFill>
                  <a:schemeClr val="lt1"/>
                </a:solidFill>
              </a:rPr>
              <a:t>My personal reflections</a:t>
            </a:r>
            <a:endParaRPr sz="2400">
              <a:solidFill>
                <a:schemeClr val="lt1"/>
              </a:solidFill>
            </a:endParaRPr>
          </a:p>
        </p:txBody>
      </p:sp>
      <p:pic>
        <p:nvPicPr>
          <p:cNvPr id="119" name="Google Shape;11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15250" y="346624"/>
            <a:ext cx="1187850" cy="1006737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"/>
          <p:cNvSpPr txBox="1"/>
          <p:nvPr/>
        </p:nvSpPr>
        <p:spPr>
          <a:xfrm>
            <a:off x="413923" y="3704733"/>
            <a:ext cx="5781000" cy="118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6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8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Kate Guthrie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GB"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Deputy Director, </a:t>
            </a:r>
            <a:r>
              <a:rPr lang="en-GB" sz="1600">
                <a:solidFill>
                  <a:schemeClr val="dk2"/>
                </a:solidFill>
              </a:rPr>
              <a:t>Strategic Performance</a:t>
            </a:r>
            <a:endParaRPr sz="16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6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1"/>
          <p:cNvSpPr txBox="1"/>
          <p:nvPr/>
        </p:nvSpPr>
        <p:spPr>
          <a:xfrm>
            <a:off x="345098" y="2571758"/>
            <a:ext cx="5781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80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 </a:t>
            </a:r>
            <a:r>
              <a:rPr lang="en-GB" sz="1800">
                <a:solidFill>
                  <a:schemeClr val="lt1"/>
                </a:solidFill>
              </a:rPr>
              <a:t>September</a:t>
            </a:r>
            <a:r>
              <a:rPr lang="en-GB"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2023</a:t>
            </a: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4f29cc318b_0_0"/>
          <p:cNvSpPr/>
          <p:nvPr/>
        </p:nvSpPr>
        <p:spPr>
          <a:xfrm>
            <a:off x="0" y="-990601"/>
            <a:ext cx="9144000" cy="516600"/>
          </a:xfrm>
          <a:prstGeom prst="rect">
            <a:avLst/>
          </a:prstGeom>
          <a:solidFill>
            <a:srgbClr val="20505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g24f29cc318b_0_0"/>
          <p:cNvSpPr txBox="1"/>
          <p:nvPr/>
        </p:nvSpPr>
        <p:spPr>
          <a:xfrm>
            <a:off x="110067" y="90740"/>
            <a:ext cx="5943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My Civil Service career path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g24f29cc318b_0_0"/>
          <p:cNvSpPr/>
          <p:nvPr/>
        </p:nvSpPr>
        <p:spPr>
          <a:xfrm>
            <a:off x="0" y="4953000"/>
            <a:ext cx="9144000" cy="190500"/>
          </a:xfrm>
          <a:prstGeom prst="rect">
            <a:avLst/>
          </a:prstGeom>
          <a:solidFill>
            <a:srgbClr val="20505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g24f29cc318b_0_0"/>
          <p:cNvSpPr/>
          <p:nvPr/>
        </p:nvSpPr>
        <p:spPr>
          <a:xfrm rot="-5400000">
            <a:off x="950637" y="1674137"/>
            <a:ext cx="499800" cy="1914600"/>
          </a:xfrm>
          <a:prstGeom prst="round2SameRect">
            <a:avLst>
              <a:gd name="adj1" fmla="val 3566"/>
              <a:gd name="adj2" fmla="val 0"/>
            </a:avLst>
          </a:prstGeom>
          <a:solidFill>
            <a:srgbClr val="CC4125"/>
          </a:solidFill>
          <a:ln>
            <a:noFill/>
          </a:ln>
        </p:spPr>
        <p:txBody>
          <a:bodyPr spcFirstLastPara="1" wrap="square" lIns="72850" tIns="72850" rIns="72850" bIns="7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g24f29cc318b_0_0"/>
          <p:cNvSpPr/>
          <p:nvPr/>
        </p:nvSpPr>
        <p:spPr>
          <a:xfrm>
            <a:off x="2158097" y="3140604"/>
            <a:ext cx="6782100" cy="247200"/>
          </a:xfrm>
          <a:prstGeom prst="rect">
            <a:avLst/>
          </a:prstGeom>
          <a:solidFill>
            <a:srgbClr val="D0E0E3"/>
          </a:solidFill>
          <a:ln>
            <a:noFill/>
          </a:ln>
        </p:spPr>
        <p:txBody>
          <a:bodyPr spcFirstLastPara="1" wrap="square" lIns="36425" tIns="72850" rIns="0" bIns="7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1100" b="0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Business Change Manager</a:t>
            </a:r>
            <a:endParaRPr sz="1100" b="0" i="0" u="none" strike="noStrike" cap="non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32" name="Google Shape;132;g24f29cc318b_0_0"/>
          <p:cNvSpPr/>
          <p:nvPr/>
        </p:nvSpPr>
        <p:spPr>
          <a:xfrm>
            <a:off x="2158097" y="3387909"/>
            <a:ext cx="6782100" cy="247200"/>
          </a:xfrm>
          <a:prstGeom prst="rect">
            <a:avLst/>
          </a:prstGeom>
          <a:solidFill>
            <a:srgbClr val="D7E7EB"/>
          </a:solidFill>
          <a:ln>
            <a:noFill/>
          </a:ln>
        </p:spPr>
        <p:txBody>
          <a:bodyPr spcFirstLastPara="1" wrap="square" lIns="36425" tIns="72850" rIns="0" bIns="7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1100" b="0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Programme Manager</a:t>
            </a:r>
            <a:endParaRPr sz="1100" b="0" i="0" u="none" strike="noStrike" cap="non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33" name="Google Shape;133;g24f29cc318b_0_0"/>
          <p:cNvSpPr/>
          <p:nvPr/>
        </p:nvSpPr>
        <p:spPr>
          <a:xfrm>
            <a:off x="2158097" y="3635216"/>
            <a:ext cx="6782100" cy="247200"/>
          </a:xfrm>
          <a:prstGeom prst="rect">
            <a:avLst/>
          </a:prstGeom>
          <a:solidFill>
            <a:srgbClr val="D0E0E3"/>
          </a:solidFill>
          <a:ln>
            <a:noFill/>
          </a:ln>
        </p:spPr>
        <p:txBody>
          <a:bodyPr spcFirstLastPara="1" wrap="square" lIns="36425" tIns="72850" rIns="0" bIns="7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1100" b="0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Programme/Portfolio Director</a:t>
            </a:r>
            <a:endParaRPr sz="1100" b="0" i="0" u="none" strike="noStrike" cap="non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34" name="Google Shape;134;g24f29cc318b_0_0"/>
          <p:cNvSpPr/>
          <p:nvPr/>
        </p:nvSpPr>
        <p:spPr>
          <a:xfrm>
            <a:off x="7822886" y="918504"/>
            <a:ext cx="1117200" cy="406200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B7B7B7"/>
          </a:solidFill>
          <a:ln>
            <a:noFill/>
          </a:ln>
        </p:spPr>
        <p:txBody>
          <a:bodyPr spcFirstLastPara="1" wrap="square" lIns="0" tIns="21850" rIns="0" bIns="73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GB" sz="900" b="1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Senior Leader</a:t>
            </a:r>
            <a:endParaRPr sz="900" b="1" i="0" u="none" strike="noStrike" cap="non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35" name="Google Shape;135;g24f29cc318b_0_0"/>
          <p:cNvSpPr/>
          <p:nvPr/>
        </p:nvSpPr>
        <p:spPr>
          <a:xfrm>
            <a:off x="2158092" y="2633734"/>
            <a:ext cx="6782100" cy="254700"/>
          </a:xfrm>
          <a:prstGeom prst="rect">
            <a:avLst/>
          </a:prstGeom>
          <a:solidFill>
            <a:srgbClr val="FBC8BE"/>
          </a:solidFill>
          <a:ln>
            <a:noFill/>
          </a:ln>
        </p:spPr>
        <p:txBody>
          <a:bodyPr spcFirstLastPara="1" wrap="square" lIns="36425" tIns="72850" rIns="0" bIns="7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1100" b="0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HR Change Manager</a:t>
            </a:r>
            <a:endParaRPr sz="1100" b="0" i="0" u="none" strike="noStrike" cap="non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36" name="Google Shape;136;g24f29cc318b_0_0"/>
          <p:cNvSpPr/>
          <p:nvPr/>
        </p:nvSpPr>
        <p:spPr>
          <a:xfrm>
            <a:off x="2158092" y="2394740"/>
            <a:ext cx="6782100" cy="254700"/>
          </a:xfrm>
          <a:prstGeom prst="rect">
            <a:avLst/>
          </a:prstGeom>
          <a:solidFill>
            <a:srgbClr val="E6B8AF"/>
          </a:solidFill>
          <a:ln>
            <a:noFill/>
          </a:ln>
        </p:spPr>
        <p:txBody>
          <a:bodyPr spcFirstLastPara="1" wrap="square" lIns="36425" tIns="72850" rIns="0" bIns="7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1100" b="0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Communications Manager</a:t>
            </a:r>
            <a:endParaRPr sz="1100" b="0" i="0" u="none" strike="noStrike" cap="non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37" name="Google Shape;137;g24f29cc318b_0_0"/>
          <p:cNvSpPr/>
          <p:nvPr/>
        </p:nvSpPr>
        <p:spPr>
          <a:xfrm>
            <a:off x="6705884" y="918504"/>
            <a:ext cx="1117200" cy="406200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CCCCCC"/>
          </a:solidFill>
          <a:ln>
            <a:noFill/>
          </a:ln>
        </p:spPr>
        <p:txBody>
          <a:bodyPr spcFirstLastPara="1" wrap="square" lIns="0" tIns="21850" rIns="0" bIns="73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GB" sz="900" b="1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Senior Practitioner</a:t>
            </a:r>
            <a:endParaRPr sz="900" b="1" i="0" u="none" strike="noStrike" cap="non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38" name="Google Shape;138;g24f29cc318b_0_0"/>
          <p:cNvSpPr/>
          <p:nvPr/>
        </p:nvSpPr>
        <p:spPr>
          <a:xfrm>
            <a:off x="5588882" y="918504"/>
            <a:ext cx="1117200" cy="406200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0" tIns="21850" rIns="0" bIns="73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GB" sz="900" b="1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Practitioner</a:t>
            </a:r>
            <a:endParaRPr sz="900" b="1" i="0" u="none" strike="noStrike" cap="non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39" name="Google Shape;139;g24f29cc318b_0_0"/>
          <p:cNvSpPr/>
          <p:nvPr/>
        </p:nvSpPr>
        <p:spPr>
          <a:xfrm>
            <a:off x="3913693" y="918504"/>
            <a:ext cx="1675500" cy="406200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E5E5E5"/>
          </a:solidFill>
          <a:ln>
            <a:noFill/>
          </a:ln>
        </p:spPr>
        <p:txBody>
          <a:bodyPr spcFirstLastPara="1" wrap="square" lIns="0" tIns="21850" rIns="0" bIns="73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GB" sz="900" b="1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Foundation Practitioner</a:t>
            </a:r>
            <a:endParaRPr sz="900" b="1" i="0" u="none" strike="noStrike" cap="non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40" name="Google Shape;140;g24f29cc318b_0_0"/>
          <p:cNvSpPr txBox="1"/>
          <p:nvPr/>
        </p:nvSpPr>
        <p:spPr>
          <a:xfrm>
            <a:off x="243238" y="2558862"/>
            <a:ext cx="1827300" cy="1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850" tIns="72850" rIns="72850" bIns="7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GB" sz="1200" b="1" i="0" u="none" strike="noStrike" cap="none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rPr>
              <a:t>Corporate Services Delivery</a:t>
            </a:r>
            <a:endParaRPr sz="1200" b="1" i="0" u="none" strike="noStrike" cap="none">
              <a:solidFill>
                <a:srgbClr val="FFFF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41" name="Google Shape;141;g24f29cc318b_0_0"/>
          <p:cNvSpPr txBox="1"/>
          <p:nvPr/>
        </p:nvSpPr>
        <p:spPr>
          <a:xfrm>
            <a:off x="243236" y="1835518"/>
            <a:ext cx="1755600" cy="49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850" tIns="72850" rIns="72850" bIns="7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GB" sz="1000" b="1" i="0" u="none" strike="noStrike" cap="none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rPr>
              <a:t>Cross discipline leadership</a:t>
            </a:r>
            <a:endParaRPr sz="1000" b="0" i="0" u="none" strike="noStrike" cap="none">
              <a:solidFill>
                <a:srgbClr val="FFFF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42" name="Google Shape;142;g24f29cc318b_0_0"/>
          <p:cNvSpPr/>
          <p:nvPr/>
        </p:nvSpPr>
        <p:spPr>
          <a:xfrm>
            <a:off x="5828242" y="2479741"/>
            <a:ext cx="79500" cy="84900"/>
          </a:xfrm>
          <a:prstGeom prst="ellipse">
            <a:avLst/>
          </a:prstGeom>
          <a:solidFill>
            <a:srgbClr val="CC4125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850" tIns="72850" rIns="72850" bIns="7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g24f29cc318b_0_0"/>
          <p:cNvSpPr txBox="1"/>
          <p:nvPr/>
        </p:nvSpPr>
        <p:spPr>
          <a:xfrm>
            <a:off x="5588422" y="1121809"/>
            <a:ext cx="558600" cy="1743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0" tIns="21850" rIns="0" bIns="73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GB" sz="900" b="1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HEO</a:t>
            </a:r>
            <a:endParaRPr sz="900" b="1" i="0" u="none" strike="noStrike" cap="non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44" name="Google Shape;144;g24f29cc318b_0_0"/>
          <p:cNvSpPr txBox="1"/>
          <p:nvPr/>
        </p:nvSpPr>
        <p:spPr>
          <a:xfrm>
            <a:off x="3913021" y="1121809"/>
            <a:ext cx="558300" cy="2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1850" rIns="0" bIns="73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GB" sz="900" b="1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AA</a:t>
            </a:r>
            <a:endParaRPr sz="900" b="1" i="0" u="none" strike="noStrike" cap="non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45" name="Google Shape;145;g24f29cc318b_0_0"/>
          <p:cNvSpPr txBox="1"/>
          <p:nvPr/>
        </p:nvSpPr>
        <p:spPr>
          <a:xfrm>
            <a:off x="4471488" y="1121809"/>
            <a:ext cx="558300" cy="202800"/>
          </a:xfrm>
          <a:prstGeom prst="rect">
            <a:avLst/>
          </a:prstGeom>
          <a:solidFill>
            <a:srgbClr val="FFFFFF">
              <a:alpha val="15294"/>
            </a:srgbClr>
          </a:solidFill>
          <a:ln>
            <a:noFill/>
          </a:ln>
        </p:spPr>
        <p:txBody>
          <a:bodyPr spcFirstLastPara="1" wrap="square" lIns="0" tIns="21850" rIns="0" bIns="73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GB" sz="900" b="1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AO</a:t>
            </a:r>
            <a:endParaRPr sz="900" b="1" i="0" u="none" strike="noStrike" cap="non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46" name="Google Shape;146;g24f29cc318b_0_0"/>
          <p:cNvSpPr txBox="1"/>
          <p:nvPr/>
        </p:nvSpPr>
        <p:spPr>
          <a:xfrm>
            <a:off x="5029955" y="1121809"/>
            <a:ext cx="558300" cy="2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1850" rIns="0" bIns="73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GB" sz="900" b="1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EO</a:t>
            </a:r>
            <a:endParaRPr sz="900" b="1" i="0" u="none" strike="noStrike" cap="non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47" name="Google Shape;147;g24f29cc318b_0_0"/>
          <p:cNvSpPr/>
          <p:nvPr/>
        </p:nvSpPr>
        <p:spPr>
          <a:xfrm rot="-5400000">
            <a:off x="830793" y="2553018"/>
            <a:ext cx="739500" cy="1914600"/>
          </a:xfrm>
          <a:prstGeom prst="round2SameRect">
            <a:avLst>
              <a:gd name="adj1" fmla="val 7739"/>
              <a:gd name="adj2" fmla="val 0"/>
            </a:avLst>
          </a:prstGeom>
          <a:solidFill>
            <a:srgbClr val="0097A7"/>
          </a:solidFill>
          <a:ln>
            <a:noFill/>
          </a:ln>
        </p:spPr>
        <p:txBody>
          <a:bodyPr spcFirstLastPara="1" wrap="square" lIns="72850" tIns="72850" rIns="72850" bIns="7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g24f29cc318b_0_0"/>
          <p:cNvSpPr txBox="1"/>
          <p:nvPr/>
        </p:nvSpPr>
        <p:spPr>
          <a:xfrm>
            <a:off x="243236" y="3396663"/>
            <a:ext cx="1607100" cy="24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850" tIns="72850" rIns="72850" bIns="7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GB" sz="1200" b="1" i="0" u="none" strike="noStrike" cap="none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rPr>
              <a:t>Project Delivery</a:t>
            </a:r>
            <a:endParaRPr sz="1200" b="1" i="0" u="none" strike="noStrike" cap="none">
              <a:solidFill>
                <a:srgbClr val="FFFF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49" name="Google Shape;149;g24f29cc318b_0_0"/>
          <p:cNvSpPr/>
          <p:nvPr/>
        </p:nvSpPr>
        <p:spPr>
          <a:xfrm>
            <a:off x="5756064" y="2394298"/>
            <a:ext cx="200100" cy="201300"/>
          </a:xfrm>
          <a:prstGeom prst="ellipse">
            <a:avLst/>
          </a:prstGeom>
          <a:solidFill>
            <a:srgbClr val="C00000"/>
          </a:solidFill>
          <a:ln w="254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g24f29cc318b_0_0"/>
          <p:cNvSpPr/>
          <p:nvPr/>
        </p:nvSpPr>
        <p:spPr>
          <a:xfrm>
            <a:off x="6360268" y="2675214"/>
            <a:ext cx="200100" cy="201300"/>
          </a:xfrm>
          <a:prstGeom prst="ellipse">
            <a:avLst/>
          </a:prstGeom>
          <a:solidFill>
            <a:srgbClr val="C00000"/>
          </a:solidFill>
          <a:ln w="254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g24f29cc318b_0_0"/>
          <p:cNvSpPr/>
          <p:nvPr/>
        </p:nvSpPr>
        <p:spPr>
          <a:xfrm>
            <a:off x="7489117" y="3393434"/>
            <a:ext cx="200100" cy="197700"/>
          </a:xfrm>
          <a:prstGeom prst="ellipse">
            <a:avLst/>
          </a:prstGeom>
          <a:solidFill>
            <a:srgbClr val="00717D"/>
          </a:solidFill>
          <a:ln w="254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g24f29cc318b_0_0"/>
          <p:cNvSpPr/>
          <p:nvPr/>
        </p:nvSpPr>
        <p:spPr>
          <a:xfrm>
            <a:off x="7459272" y="3151664"/>
            <a:ext cx="200100" cy="197700"/>
          </a:xfrm>
          <a:prstGeom prst="ellipse">
            <a:avLst/>
          </a:prstGeom>
          <a:solidFill>
            <a:srgbClr val="00717D"/>
          </a:solidFill>
          <a:ln w="254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g24f29cc318b_0_0"/>
          <p:cNvSpPr/>
          <p:nvPr/>
        </p:nvSpPr>
        <p:spPr>
          <a:xfrm>
            <a:off x="2158097" y="1464143"/>
            <a:ext cx="6782100" cy="219900"/>
          </a:xfrm>
          <a:prstGeom prst="rect">
            <a:avLst/>
          </a:prstGeom>
          <a:solidFill>
            <a:srgbClr val="C2E6B3"/>
          </a:solidFill>
          <a:ln>
            <a:noFill/>
          </a:ln>
        </p:spPr>
        <p:txBody>
          <a:bodyPr spcFirstLastPara="1" wrap="square" lIns="36425" tIns="72850" rIns="0" bIns="7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1100" b="0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Policy Officer &amp; Private Office</a:t>
            </a:r>
            <a:endParaRPr sz="1100" b="0" i="0" u="none" strike="noStrike" cap="non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54" name="Google Shape;154;g24f29cc318b_0_0"/>
          <p:cNvSpPr/>
          <p:nvPr/>
        </p:nvSpPr>
        <p:spPr>
          <a:xfrm rot="-5400000">
            <a:off x="1090587" y="616881"/>
            <a:ext cx="219900" cy="1914600"/>
          </a:xfrm>
          <a:prstGeom prst="round2SameRect">
            <a:avLst>
              <a:gd name="adj1" fmla="val 21850"/>
              <a:gd name="adj2" fmla="val 0"/>
            </a:avLst>
          </a:prstGeom>
          <a:solidFill>
            <a:srgbClr val="74B329"/>
          </a:solidFill>
          <a:ln>
            <a:noFill/>
          </a:ln>
        </p:spPr>
        <p:txBody>
          <a:bodyPr spcFirstLastPara="1" wrap="square" lIns="72850" tIns="72850" rIns="72850" bIns="7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g24f29cc318b_0_0"/>
          <p:cNvSpPr txBox="1"/>
          <p:nvPr/>
        </p:nvSpPr>
        <p:spPr>
          <a:xfrm>
            <a:off x="243236" y="1464143"/>
            <a:ext cx="1607100" cy="2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850" tIns="72850" rIns="72850" bIns="7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GB" sz="1200" b="1" i="0" u="none" strike="noStrike" cap="none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rPr>
              <a:t>Policy Delivery</a:t>
            </a:r>
            <a:endParaRPr sz="1200" b="1" i="0" u="none" strike="noStrike" cap="none">
              <a:solidFill>
                <a:srgbClr val="FFFF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56" name="Google Shape;156;g24f29cc318b_0_0"/>
          <p:cNvSpPr/>
          <p:nvPr/>
        </p:nvSpPr>
        <p:spPr>
          <a:xfrm>
            <a:off x="6786549" y="3151667"/>
            <a:ext cx="200100" cy="197700"/>
          </a:xfrm>
          <a:prstGeom prst="ellipse">
            <a:avLst/>
          </a:prstGeom>
          <a:solidFill>
            <a:srgbClr val="00717D"/>
          </a:solidFill>
          <a:ln w="254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g24f29cc318b_0_0"/>
          <p:cNvSpPr/>
          <p:nvPr/>
        </p:nvSpPr>
        <p:spPr>
          <a:xfrm>
            <a:off x="4577003" y="1458419"/>
            <a:ext cx="200100" cy="220500"/>
          </a:xfrm>
          <a:prstGeom prst="ellipse">
            <a:avLst/>
          </a:prstGeom>
          <a:solidFill>
            <a:srgbClr val="91A000"/>
          </a:solidFill>
          <a:ln w="254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g24f29cc318b_0_0"/>
          <p:cNvSpPr/>
          <p:nvPr/>
        </p:nvSpPr>
        <p:spPr>
          <a:xfrm>
            <a:off x="2158097" y="1914318"/>
            <a:ext cx="6782100" cy="249300"/>
          </a:xfrm>
          <a:prstGeom prst="rect">
            <a:avLst/>
          </a:prstGeom>
          <a:solidFill>
            <a:srgbClr val="B4A7D6"/>
          </a:solidFill>
          <a:ln>
            <a:noFill/>
          </a:ln>
        </p:spPr>
        <p:txBody>
          <a:bodyPr spcFirstLastPara="1" wrap="square" lIns="36425" tIns="72850" rIns="0" bIns="7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1100" b="0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Contract Manager</a:t>
            </a:r>
            <a:endParaRPr sz="1100" b="0" i="0" u="none" strike="noStrike" cap="non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59" name="Google Shape;159;g24f29cc318b_0_0"/>
          <p:cNvSpPr/>
          <p:nvPr/>
        </p:nvSpPr>
        <p:spPr>
          <a:xfrm rot="-5400000">
            <a:off x="1075887" y="1082015"/>
            <a:ext cx="249300" cy="1914600"/>
          </a:xfrm>
          <a:prstGeom prst="round2SameRect">
            <a:avLst>
              <a:gd name="adj1" fmla="val 21850"/>
              <a:gd name="adj2" fmla="val 0"/>
            </a:avLst>
          </a:prstGeom>
          <a:solidFill>
            <a:srgbClr val="351C75"/>
          </a:solidFill>
          <a:ln>
            <a:noFill/>
          </a:ln>
        </p:spPr>
        <p:txBody>
          <a:bodyPr spcFirstLastPara="1" wrap="square" lIns="72850" tIns="72850" rIns="72850" bIns="7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g24f29cc318b_0_0"/>
          <p:cNvSpPr txBox="1"/>
          <p:nvPr/>
        </p:nvSpPr>
        <p:spPr>
          <a:xfrm>
            <a:off x="243236" y="1914318"/>
            <a:ext cx="1607100" cy="2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850" tIns="72850" rIns="72850" bIns="7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GB" sz="1200" b="1" i="0" u="none" strike="noStrike" cap="none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rPr>
              <a:t>Commercial </a:t>
            </a:r>
            <a:endParaRPr sz="1200" b="1" i="0" u="none" strike="noStrike" cap="none">
              <a:solidFill>
                <a:srgbClr val="FFFF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61" name="Google Shape;161;g24f29cc318b_0_0"/>
          <p:cNvSpPr txBox="1"/>
          <p:nvPr/>
        </p:nvSpPr>
        <p:spPr>
          <a:xfrm>
            <a:off x="6147041" y="1121809"/>
            <a:ext cx="558600" cy="1743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0" tIns="21850" rIns="0" bIns="73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GB" sz="900" b="1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SEO</a:t>
            </a:r>
            <a:endParaRPr sz="900" b="1" i="0" u="none" strike="noStrike" cap="non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62" name="Google Shape;162;g24f29cc318b_0_0"/>
          <p:cNvSpPr txBox="1"/>
          <p:nvPr/>
        </p:nvSpPr>
        <p:spPr>
          <a:xfrm>
            <a:off x="6936729" y="1121797"/>
            <a:ext cx="359100" cy="1743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0" tIns="21850" rIns="0" bIns="73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GB" sz="900" b="1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G7</a:t>
            </a:r>
            <a:endParaRPr sz="900" b="1" i="0" u="none" strike="noStrike" cap="non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63" name="Google Shape;163;g24f29cc318b_0_0"/>
          <p:cNvSpPr txBox="1"/>
          <p:nvPr/>
        </p:nvSpPr>
        <p:spPr>
          <a:xfrm>
            <a:off x="7418324" y="1121797"/>
            <a:ext cx="359100" cy="1743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0" tIns="21850" rIns="0" bIns="73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GB" sz="900" b="1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G6</a:t>
            </a:r>
            <a:endParaRPr sz="900" b="1" i="0" u="none" strike="noStrike" cap="non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64" name="Google Shape;164;g24f29cc318b_0_0"/>
          <p:cNvSpPr txBox="1"/>
          <p:nvPr/>
        </p:nvSpPr>
        <p:spPr>
          <a:xfrm>
            <a:off x="7976120" y="1121797"/>
            <a:ext cx="359100" cy="1743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spcFirstLastPara="1" wrap="square" lIns="0" tIns="21850" rIns="0" bIns="73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GB" sz="900" b="1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SCS1</a:t>
            </a:r>
            <a:endParaRPr sz="900" b="1" i="0" u="none" strike="noStrike" cap="non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cxnSp>
        <p:nvCxnSpPr>
          <p:cNvPr id="165" name="Google Shape;165;g24f29cc318b_0_0"/>
          <p:cNvCxnSpPr/>
          <p:nvPr/>
        </p:nvCxnSpPr>
        <p:spPr>
          <a:xfrm flipH="1">
            <a:off x="3873945" y="949401"/>
            <a:ext cx="9300" cy="309090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66" name="Google Shape;166;g24f29cc318b_0_0"/>
          <p:cNvCxnSpPr>
            <a:stCxn id="157" idx="6"/>
          </p:cNvCxnSpPr>
          <p:nvPr/>
        </p:nvCxnSpPr>
        <p:spPr>
          <a:xfrm>
            <a:off x="4777103" y="1568669"/>
            <a:ext cx="532200" cy="4398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67" name="Google Shape;167;g24f29cc318b_0_0"/>
          <p:cNvSpPr/>
          <p:nvPr/>
        </p:nvSpPr>
        <p:spPr>
          <a:xfrm>
            <a:off x="5220276" y="1915273"/>
            <a:ext cx="200100" cy="201300"/>
          </a:xfrm>
          <a:prstGeom prst="ellipse">
            <a:avLst/>
          </a:prstGeom>
          <a:solidFill>
            <a:srgbClr val="351C75"/>
          </a:solidFill>
          <a:ln w="254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g24f29cc318b_0_0"/>
          <p:cNvSpPr/>
          <p:nvPr/>
        </p:nvSpPr>
        <p:spPr>
          <a:xfrm>
            <a:off x="5828235" y="3163057"/>
            <a:ext cx="200100" cy="197700"/>
          </a:xfrm>
          <a:prstGeom prst="ellipse">
            <a:avLst/>
          </a:prstGeom>
          <a:solidFill>
            <a:srgbClr val="00717D"/>
          </a:solidFill>
          <a:ln w="254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g24f29cc318b_0_0"/>
          <p:cNvSpPr/>
          <p:nvPr/>
        </p:nvSpPr>
        <p:spPr>
          <a:xfrm>
            <a:off x="6403923" y="3163057"/>
            <a:ext cx="200100" cy="197700"/>
          </a:xfrm>
          <a:prstGeom prst="ellipse">
            <a:avLst/>
          </a:prstGeom>
          <a:solidFill>
            <a:srgbClr val="00717D"/>
          </a:solidFill>
          <a:ln w="254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0" name="Google Shape;170;g24f29cc318b_0_0"/>
          <p:cNvCxnSpPr>
            <a:stCxn id="149" idx="4"/>
            <a:endCxn id="168" idx="0"/>
          </p:cNvCxnSpPr>
          <p:nvPr/>
        </p:nvCxnSpPr>
        <p:spPr>
          <a:xfrm rot="-5400000" flipH="1">
            <a:off x="5608464" y="2843248"/>
            <a:ext cx="567600" cy="72300"/>
          </a:xfrm>
          <a:prstGeom prst="curvedConnector3">
            <a:avLst>
              <a:gd name="adj1" fmla="val 50007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71" name="Google Shape;171;g24f29cc318b_0_0"/>
          <p:cNvCxnSpPr>
            <a:stCxn id="168" idx="7"/>
            <a:endCxn id="150" idx="3"/>
          </p:cNvCxnSpPr>
          <p:nvPr/>
        </p:nvCxnSpPr>
        <p:spPr>
          <a:xfrm rot="-5400000">
            <a:off x="6021831" y="2824209"/>
            <a:ext cx="345000" cy="390600"/>
          </a:xfrm>
          <a:prstGeom prst="curvedConnector3">
            <a:avLst>
              <a:gd name="adj1" fmla="val 49903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72" name="Google Shape;172;g24f29cc318b_0_0"/>
          <p:cNvCxnSpPr>
            <a:stCxn id="150" idx="4"/>
            <a:endCxn id="169" idx="0"/>
          </p:cNvCxnSpPr>
          <p:nvPr/>
        </p:nvCxnSpPr>
        <p:spPr>
          <a:xfrm rot="-5400000" flipH="1">
            <a:off x="6338968" y="2997864"/>
            <a:ext cx="286500" cy="43800"/>
          </a:xfrm>
          <a:prstGeom prst="curvedConnector3">
            <a:avLst>
              <a:gd name="adj1" fmla="val 49978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73" name="Google Shape;173;g24f29cc318b_0_0"/>
          <p:cNvCxnSpPr/>
          <p:nvPr/>
        </p:nvCxnSpPr>
        <p:spPr>
          <a:xfrm>
            <a:off x="5595900" y="887600"/>
            <a:ext cx="4800" cy="349230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4" name="Google Shape;174;g24f29cc318b_0_0"/>
          <p:cNvCxnSpPr/>
          <p:nvPr/>
        </p:nvCxnSpPr>
        <p:spPr>
          <a:xfrm flipH="1">
            <a:off x="6682850" y="931000"/>
            <a:ext cx="24900" cy="312780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5" name="Google Shape;175;g24f29cc318b_0_0"/>
          <p:cNvCxnSpPr/>
          <p:nvPr/>
        </p:nvCxnSpPr>
        <p:spPr>
          <a:xfrm flipH="1">
            <a:off x="7841425" y="897425"/>
            <a:ext cx="6600" cy="339990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6" name="Google Shape;176;g24f29cc318b_0_0"/>
          <p:cNvCxnSpPr>
            <a:endCxn id="149" idx="1"/>
          </p:cNvCxnSpPr>
          <p:nvPr/>
        </p:nvCxnSpPr>
        <p:spPr>
          <a:xfrm rot="-5400000" flipH="1">
            <a:off x="5397468" y="2035878"/>
            <a:ext cx="411000" cy="364800"/>
          </a:xfrm>
          <a:prstGeom prst="curvedConnector3">
            <a:avLst>
              <a:gd name="adj1" fmla="val 46416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77" name="Google Shape;177;g24f29cc318b_0_0"/>
          <p:cNvCxnSpPr/>
          <p:nvPr/>
        </p:nvCxnSpPr>
        <p:spPr>
          <a:xfrm rot="10800000" flipH="1">
            <a:off x="6625971" y="3256245"/>
            <a:ext cx="182700" cy="11400"/>
          </a:xfrm>
          <a:prstGeom prst="curvedConnector3">
            <a:avLst>
              <a:gd name="adj1" fmla="val 49959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78" name="Google Shape;178;g24f29cc318b_0_0"/>
          <p:cNvCxnSpPr>
            <a:stCxn id="152" idx="6"/>
            <a:endCxn id="151" idx="6"/>
          </p:cNvCxnSpPr>
          <p:nvPr/>
        </p:nvCxnSpPr>
        <p:spPr>
          <a:xfrm>
            <a:off x="7659372" y="3250514"/>
            <a:ext cx="29700" cy="241800"/>
          </a:xfrm>
          <a:prstGeom prst="curvedConnector3">
            <a:avLst>
              <a:gd name="adj1" fmla="val 901726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79" name="Google Shape;179;g24f29cc318b_0_0"/>
          <p:cNvSpPr/>
          <p:nvPr/>
        </p:nvSpPr>
        <p:spPr>
          <a:xfrm>
            <a:off x="7987831" y="3664335"/>
            <a:ext cx="200100" cy="197700"/>
          </a:xfrm>
          <a:prstGeom prst="ellipse">
            <a:avLst/>
          </a:prstGeom>
          <a:solidFill>
            <a:srgbClr val="00717D"/>
          </a:solidFill>
          <a:ln w="254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g24f29cc318b_0_0"/>
          <p:cNvSpPr/>
          <p:nvPr/>
        </p:nvSpPr>
        <p:spPr>
          <a:xfrm>
            <a:off x="7122924" y="3163042"/>
            <a:ext cx="200100" cy="197700"/>
          </a:xfrm>
          <a:prstGeom prst="ellipse">
            <a:avLst/>
          </a:prstGeom>
          <a:solidFill>
            <a:srgbClr val="00717D"/>
          </a:solidFill>
          <a:ln w="254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1" name="Google Shape;181;g24f29cc318b_0_0"/>
          <p:cNvCxnSpPr/>
          <p:nvPr/>
        </p:nvCxnSpPr>
        <p:spPr>
          <a:xfrm rot="10800000" flipH="1">
            <a:off x="6992158" y="3244807"/>
            <a:ext cx="182700" cy="114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82" name="Google Shape;182;g24f29cc318b_0_0"/>
          <p:cNvCxnSpPr/>
          <p:nvPr/>
        </p:nvCxnSpPr>
        <p:spPr>
          <a:xfrm rot="10800000" flipH="1">
            <a:off x="7322696" y="3256194"/>
            <a:ext cx="182700" cy="114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83" name="Google Shape;183;g24f29cc318b_0_0"/>
          <p:cNvCxnSpPr>
            <a:stCxn id="151" idx="5"/>
            <a:endCxn id="179" idx="2"/>
          </p:cNvCxnSpPr>
          <p:nvPr/>
        </p:nvCxnSpPr>
        <p:spPr>
          <a:xfrm rot="-5400000" flipH="1">
            <a:off x="7723363" y="3498732"/>
            <a:ext cx="201000" cy="327900"/>
          </a:xfrm>
          <a:prstGeom prst="curvedConnector2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84" name="Google Shape;184;g24f29cc318b_0_0"/>
          <p:cNvSpPr txBox="1"/>
          <p:nvPr/>
        </p:nvSpPr>
        <p:spPr>
          <a:xfrm>
            <a:off x="308600" y="4062425"/>
            <a:ext cx="5112000" cy="7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g24f29cc318b_0_0"/>
          <p:cNvSpPr txBox="1"/>
          <p:nvPr/>
        </p:nvSpPr>
        <p:spPr>
          <a:xfrm>
            <a:off x="0" y="4537700"/>
            <a:ext cx="9144000" cy="3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/>
              <a:t>Development programmes, professional qualifications and lots of on-the-job learning and development</a:t>
            </a:r>
            <a:endParaRPr b="1"/>
          </a:p>
        </p:txBody>
      </p:sp>
      <p:sp>
        <p:nvSpPr>
          <p:cNvPr id="186" name="Google Shape;186;g24f29cc318b_0_0"/>
          <p:cNvSpPr/>
          <p:nvPr/>
        </p:nvSpPr>
        <p:spPr>
          <a:xfrm>
            <a:off x="205750" y="1176350"/>
            <a:ext cx="1971600" cy="29148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2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187" name="Google Shape;187;g24f29cc318b_0_0"/>
          <p:cNvSpPr txBox="1"/>
          <p:nvPr/>
        </p:nvSpPr>
        <p:spPr>
          <a:xfrm>
            <a:off x="148250" y="655325"/>
            <a:ext cx="2009700" cy="2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/>
              <a:t>Cross-professions/ functions</a:t>
            </a:r>
            <a:endParaRPr sz="1200"/>
          </a:p>
        </p:txBody>
      </p:sp>
      <p:sp>
        <p:nvSpPr>
          <p:cNvPr id="188" name="Google Shape;188;g24f29cc318b_0_0"/>
          <p:cNvSpPr txBox="1"/>
          <p:nvPr/>
        </p:nvSpPr>
        <p:spPr>
          <a:xfrm>
            <a:off x="3926200" y="541025"/>
            <a:ext cx="5013900" cy="2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All roles outside of London</a:t>
            </a:r>
            <a:endParaRPr/>
          </a:p>
        </p:txBody>
      </p:sp>
      <p:sp>
        <p:nvSpPr>
          <p:cNvPr id="189" name="Google Shape;189;g24f29cc318b_0_0"/>
          <p:cNvSpPr txBox="1"/>
          <p:nvPr/>
        </p:nvSpPr>
        <p:spPr>
          <a:xfrm>
            <a:off x="8533920" y="1114947"/>
            <a:ext cx="359100" cy="1743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spcFirstLastPara="1" wrap="square" lIns="0" tIns="21850" rIns="0" bIns="73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GB" sz="900" b="1" i="0" u="none" strike="noStrike" cap="non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SCS1</a:t>
            </a:r>
            <a:endParaRPr sz="900" b="1" i="0" u="none" strike="noStrike" cap="non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90" name="Google Shape;190;g24f29cc318b_0_0"/>
          <p:cNvSpPr/>
          <p:nvPr/>
        </p:nvSpPr>
        <p:spPr>
          <a:xfrm>
            <a:off x="8533931" y="3664335"/>
            <a:ext cx="200100" cy="197700"/>
          </a:xfrm>
          <a:prstGeom prst="ellipse">
            <a:avLst/>
          </a:prstGeom>
          <a:solidFill>
            <a:srgbClr val="00717D"/>
          </a:solidFill>
          <a:ln w="254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1" name="Google Shape;191;g24f29cc318b_0_0"/>
          <p:cNvCxnSpPr>
            <a:stCxn id="179" idx="6"/>
            <a:endCxn id="190" idx="2"/>
          </p:cNvCxnSpPr>
          <p:nvPr/>
        </p:nvCxnSpPr>
        <p:spPr>
          <a:xfrm>
            <a:off x="8187931" y="3763185"/>
            <a:ext cx="345900" cy="600"/>
          </a:xfrm>
          <a:prstGeom prst="curvedConnector3">
            <a:avLst>
              <a:gd name="adj1" fmla="val 50014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92" name="Google Shape;192;g24f29cc318b_0_0"/>
          <p:cNvSpPr/>
          <p:nvPr/>
        </p:nvSpPr>
        <p:spPr>
          <a:xfrm>
            <a:off x="2248675" y="4029300"/>
            <a:ext cx="1827300" cy="377100"/>
          </a:xfrm>
          <a:prstGeom prst="wedgeRectCallout">
            <a:avLst>
              <a:gd name="adj1" fmla="val 1306"/>
              <a:gd name="adj2" fmla="val -97739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/>
              <a:t>Cross-government accountability</a:t>
            </a:r>
            <a:endParaRPr sz="12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7d7b5748d6_0_0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4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4000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/>
              <a:t>My own personal learning and development</a:t>
            </a:r>
            <a:endParaRPr/>
          </a:p>
        </p:txBody>
      </p:sp>
      <p:sp>
        <p:nvSpPr>
          <p:cNvPr id="199" name="Google Shape;199;g27d7b5748d6_0_0"/>
          <p:cNvSpPr/>
          <p:nvPr/>
        </p:nvSpPr>
        <p:spPr>
          <a:xfrm>
            <a:off x="621825" y="936075"/>
            <a:ext cx="3854700" cy="774600"/>
          </a:xfrm>
          <a:prstGeom prst="rect">
            <a:avLst/>
          </a:prstGeom>
          <a:solidFill>
            <a:srgbClr val="9F27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g27d7b5748d6_0_0"/>
          <p:cNvSpPr txBox="1"/>
          <p:nvPr/>
        </p:nvSpPr>
        <p:spPr>
          <a:xfrm>
            <a:off x="782836" y="1120797"/>
            <a:ext cx="356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harder lessons I’ve learnt </a:t>
            </a:r>
            <a:endParaRPr sz="16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g27d7b5748d6_0_0"/>
          <p:cNvSpPr/>
          <p:nvPr/>
        </p:nvSpPr>
        <p:spPr>
          <a:xfrm>
            <a:off x="617025" y="1706025"/>
            <a:ext cx="3864300" cy="2824800"/>
          </a:xfrm>
          <a:prstGeom prst="rect">
            <a:avLst/>
          </a:prstGeom>
          <a:solidFill>
            <a:srgbClr val="9F272F">
              <a:alpha val="2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g27d7b5748d6_0_0"/>
          <p:cNvSpPr txBox="1"/>
          <p:nvPr/>
        </p:nvSpPr>
        <p:spPr>
          <a:xfrm>
            <a:off x="628950" y="1942348"/>
            <a:ext cx="3769500" cy="246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69999" marR="0" lvl="0" indent="-196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▪"/>
            </a:pPr>
            <a:r>
              <a:rPr lang="en-GB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It’s ok to be </a:t>
            </a:r>
            <a:r>
              <a:rPr lang="en-GB" sz="1600">
                <a:solidFill>
                  <a:schemeClr val="dk1"/>
                </a:solidFill>
              </a:rPr>
              <a:t>my</a:t>
            </a:r>
            <a:r>
              <a:rPr lang="en-GB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type of leader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69999" marR="0" lvl="0" indent="-196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▪"/>
            </a:pPr>
            <a:r>
              <a:rPr lang="en-GB" sz="1600">
                <a:solidFill>
                  <a:schemeClr val="dk1"/>
                </a:solidFill>
              </a:rPr>
              <a:t>Don’t o</a:t>
            </a:r>
            <a:r>
              <a:rPr lang="en-GB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ver-commit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69999" marR="0" lvl="0" indent="-196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▪"/>
            </a:pPr>
            <a:r>
              <a:rPr lang="en-GB" sz="1600">
                <a:solidFill>
                  <a:schemeClr val="dk1"/>
                </a:solidFill>
              </a:rPr>
              <a:t>Try n</a:t>
            </a:r>
            <a:r>
              <a:rPr lang="en-GB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ot to overthink the things I say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69999" marR="0" lvl="0" indent="-196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▪"/>
            </a:pPr>
            <a:r>
              <a:rPr lang="en-GB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Don’t give up - it took me 3 attempts at </a:t>
            </a:r>
            <a:r>
              <a:rPr lang="en-GB" sz="1600">
                <a:solidFill>
                  <a:schemeClr val="dk1"/>
                </a:solidFill>
              </a:rPr>
              <a:t>Grade</a:t>
            </a:r>
            <a:r>
              <a:rPr lang="en-GB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7 board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69999" marR="0" lvl="0" indent="-196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▪"/>
            </a:pPr>
            <a:r>
              <a:rPr lang="en-GB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Don’t go too early… but don’t stay too long either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69999" marR="0" lvl="0" indent="-196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▪"/>
            </a:pPr>
            <a:r>
              <a:rPr lang="en-GB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Keep calm, especially when things don’t go to plan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g27d7b5748d6_0_0"/>
          <p:cNvSpPr/>
          <p:nvPr/>
        </p:nvSpPr>
        <p:spPr>
          <a:xfrm>
            <a:off x="4680282" y="936075"/>
            <a:ext cx="3854700" cy="772800"/>
          </a:xfrm>
          <a:prstGeom prst="rect">
            <a:avLst/>
          </a:prstGeom>
          <a:solidFill>
            <a:srgbClr val="50645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g27d7b5748d6_0_0"/>
          <p:cNvSpPr txBox="1"/>
          <p:nvPr/>
        </p:nvSpPr>
        <p:spPr>
          <a:xfrm>
            <a:off x="4828926" y="1113792"/>
            <a:ext cx="35673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things that have kept me inspired, motivated and happy </a:t>
            </a:r>
            <a:endParaRPr sz="16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g27d7b5748d6_0_0"/>
          <p:cNvSpPr/>
          <p:nvPr/>
        </p:nvSpPr>
        <p:spPr>
          <a:xfrm>
            <a:off x="4675050" y="1708725"/>
            <a:ext cx="3864300" cy="2824800"/>
          </a:xfrm>
          <a:prstGeom prst="rect">
            <a:avLst/>
          </a:prstGeom>
          <a:solidFill>
            <a:srgbClr val="506452">
              <a:alpha val="2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g27d7b5748d6_0_0"/>
          <p:cNvSpPr txBox="1"/>
          <p:nvPr/>
        </p:nvSpPr>
        <p:spPr>
          <a:xfrm>
            <a:off x="4680275" y="1950505"/>
            <a:ext cx="3854700" cy="197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69999" marR="0" lvl="0" indent="-196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▪"/>
            </a:pPr>
            <a:r>
              <a:rPr lang="en-GB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Having a plan - sometimes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69999" marR="0" lvl="0" indent="-196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▪"/>
            </a:pPr>
            <a:r>
              <a:rPr lang="en-GB" sz="1600">
                <a:solidFill>
                  <a:schemeClr val="dk1"/>
                </a:solidFill>
              </a:rPr>
              <a:t>Choosing the right L&amp;D </a:t>
            </a:r>
            <a:endParaRPr sz="1600">
              <a:solidFill>
                <a:schemeClr val="dk1"/>
              </a:solidFill>
            </a:endParaRPr>
          </a:p>
          <a:p>
            <a:pPr marL="269999" marR="0" lvl="0" indent="-196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▪"/>
            </a:pPr>
            <a:r>
              <a:rPr lang="en-GB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Seeing the benefits of my work 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69999" marR="0" lvl="0" indent="-196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▪"/>
            </a:pPr>
            <a:r>
              <a:rPr lang="en-GB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chance to build a brilliant team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69999" marR="0" lvl="0" indent="-196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▪"/>
            </a:pPr>
            <a:r>
              <a:rPr lang="en-GB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Building connections and networks across government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69999" marR="0" lvl="0" indent="-196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▪"/>
            </a:pPr>
            <a:r>
              <a:rPr lang="en-GB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Some great line managers and leaders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69999" marR="0" lvl="0" indent="-196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▪"/>
            </a:pPr>
            <a:r>
              <a:rPr lang="en-GB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Switching off until tomorrow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212;g147648ee61c_0_54">
            <a:extLst>
              <a:ext uri="{FF2B5EF4-FFF2-40B4-BE49-F238E27FC236}">
                <a16:creationId xmlns:a16="http://schemas.microsoft.com/office/drawing/2014/main" id="{E5FDE7F4-1DB0-465D-BB8C-B7685412738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GB" sz="1100"/>
              <a:t>3</a:t>
            </a:fld>
            <a:endParaRPr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147648ee61c_0_54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4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4000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/>
              <a:t>Now: focusing my development on the things that fill my time as a Senior Civil Servant</a:t>
            </a:r>
            <a:endParaRPr/>
          </a:p>
        </p:txBody>
      </p:sp>
      <p:sp>
        <p:nvSpPr>
          <p:cNvPr id="212" name="Google Shape;212;g147648ee61c_0_5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GB" sz="1100"/>
              <a:t>4</a:t>
            </a:fld>
            <a:endParaRPr sz="1100"/>
          </a:p>
        </p:txBody>
      </p:sp>
      <p:sp>
        <p:nvSpPr>
          <p:cNvPr id="213" name="Google Shape;213;g147648ee61c_0_54"/>
          <p:cNvSpPr txBox="1"/>
          <p:nvPr/>
        </p:nvSpPr>
        <p:spPr>
          <a:xfrm>
            <a:off x="4522404" y="1249453"/>
            <a:ext cx="967800" cy="9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Navigating the politics</a:t>
            </a:r>
            <a:endParaRPr sz="11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4" name="Google Shape;214;g147648ee61c_0_54"/>
          <p:cNvGrpSpPr/>
          <p:nvPr/>
        </p:nvGrpSpPr>
        <p:grpSpPr>
          <a:xfrm>
            <a:off x="1042039" y="2875787"/>
            <a:ext cx="1798402" cy="1787439"/>
            <a:chOff x="3490737" y="1374053"/>
            <a:chExt cx="1423800" cy="1423800"/>
          </a:xfrm>
        </p:grpSpPr>
        <p:sp>
          <p:nvSpPr>
            <p:cNvPr id="215" name="Google Shape;215;g147648ee61c_0_54"/>
            <p:cNvSpPr/>
            <p:nvPr/>
          </p:nvSpPr>
          <p:spPr>
            <a:xfrm>
              <a:off x="3490737" y="1374053"/>
              <a:ext cx="1423800" cy="1423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outerShdw blurRad="228600" dist="50800" dir="5400000" algn="tl" rotWithShape="0">
                <a:srgbClr val="000000">
                  <a:alpha val="53333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g147648ee61c_0_54"/>
            <p:cNvSpPr txBox="1"/>
            <p:nvPr/>
          </p:nvSpPr>
          <p:spPr>
            <a:xfrm>
              <a:off x="3718754" y="1613603"/>
              <a:ext cx="967800" cy="9447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1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Juggling home and work life</a:t>
              </a:r>
              <a:endPara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7" name="Google Shape;217;g147648ee61c_0_54"/>
          <p:cNvGrpSpPr/>
          <p:nvPr/>
        </p:nvGrpSpPr>
        <p:grpSpPr>
          <a:xfrm>
            <a:off x="2503977" y="942738"/>
            <a:ext cx="5393248" cy="3977588"/>
            <a:chOff x="2884977" y="1018938"/>
            <a:chExt cx="5393248" cy="3977588"/>
          </a:xfrm>
        </p:grpSpPr>
        <p:sp>
          <p:nvSpPr>
            <p:cNvPr id="218" name="Google Shape;218;g147648ee61c_0_54"/>
            <p:cNvSpPr/>
            <p:nvPr/>
          </p:nvSpPr>
          <p:spPr>
            <a:xfrm>
              <a:off x="3631999" y="3797126"/>
              <a:ext cx="1271400" cy="11994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100">
                  <a:solidFill>
                    <a:schemeClr val="lt1"/>
                  </a:solidFill>
                </a:rPr>
                <a:t>Thinking about my future</a:t>
              </a:r>
              <a:endPara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g147648ee61c_0_54"/>
            <p:cNvSpPr/>
            <p:nvPr/>
          </p:nvSpPr>
          <p:spPr>
            <a:xfrm>
              <a:off x="2884977" y="2270350"/>
              <a:ext cx="1409400" cy="1389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1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Supporting, influencing, satisfying </a:t>
              </a:r>
              <a:r>
                <a:rPr lang="en-GB" sz="1100">
                  <a:solidFill>
                    <a:schemeClr val="lt1"/>
                  </a:solidFill>
                </a:rPr>
                <a:t>my</a:t>
              </a:r>
              <a:r>
                <a:rPr lang="en-GB" sz="11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Exec</a:t>
              </a:r>
              <a:endPara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g147648ee61c_0_54"/>
            <p:cNvSpPr/>
            <p:nvPr/>
          </p:nvSpPr>
          <p:spPr>
            <a:xfrm>
              <a:off x="5909566" y="1018938"/>
              <a:ext cx="1681500" cy="16815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1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Navigating the politics</a:t>
              </a:r>
              <a:endPara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g147648ee61c_0_54"/>
            <p:cNvSpPr/>
            <p:nvPr/>
          </p:nvSpPr>
          <p:spPr>
            <a:xfrm>
              <a:off x="7008025" y="2330475"/>
              <a:ext cx="1270200" cy="1199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1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Connecting/influencing across gov</a:t>
              </a:r>
              <a:endPara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2" name="Google Shape;222;g147648ee61c_0_54"/>
          <p:cNvSpPr/>
          <p:nvPr/>
        </p:nvSpPr>
        <p:spPr>
          <a:xfrm>
            <a:off x="2340574" y="725376"/>
            <a:ext cx="1409400" cy="13215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2635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Problem solving</a:t>
            </a:r>
            <a:endParaRPr sz="11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3" name="Google Shape;223;g147648ee61c_0_54"/>
          <p:cNvGrpSpPr/>
          <p:nvPr/>
        </p:nvGrpSpPr>
        <p:grpSpPr>
          <a:xfrm>
            <a:off x="3749969" y="1763916"/>
            <a:ext cx="2440200" cy="2440200"/>
            <a:chOff x="4447194" y="1815766"/>
            <a:chExt cx="2440200" cy="2440200"/>
          </a:xfrm>
        </p:grpSpPr>
        <p:sp>
          <p:nvSpPr>
            <p:cNvPr id="224" name="Google Shape;224;g147648ee61c_0_54"/>
            <p:cNvSpPr/>
            <p:nvPr/>
          </p:nvSpPr>
          <p:spPr>
            <a:xfrm>
              <a:off x="4447194" y="1815766"/>
              <a:ext cx="2440200" cy="2440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228600" dist="50800" dir="5400000" algn="tl" rotWithShape="0">
                <a:srgbClr val="000000">
                  <a:alpha val="53333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g147648ee61c_0_54"/>
            <p:cNvSpPr txBox="1"/>
            <p:nvPr/>
          </p:nvSpPr>
          <p:spPr>
            <a:xfrm>
              <a:off x="4735950" y="2504275"/>
              <a:ext cx="1862700" cy="1163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1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Supporting my team to help them be their best</a:t>
              </a:r>
              <a:endPara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6" name="Google Shape;226;g147648ee61c_0_54"/>
          <p:cNvGrpSpPr/>
          <p:nvPr/>
        </p:nvGrpSpPr>
        <p:grpSpPr>
          <a:xfrm>
            <a:off x="5393363" y="3239472"/>
            <a:ext cx="1715537" cy="1680938"/>
            <a:chOff x="4054787" y="1766053"/>
            <a:chExt cx="1423800" cy="1423800"/>
          </a:xfrm>
        </p:grpSpPr>
        <p:sp>
          <p:nvSpPr>
            <p:cNvPr id="227" name="Google Shape;227;g147648ee61c_0_54"/>
            <p:cNvSpPr/>
            <p:nvPr/>
          </p:nvSpPr>
          <p:spPr>
            <a:xfrm>
              <a:off x="4054787" y="1766053"/>
              <a:ext cx="1423800" cy="1423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outerShdw blurRad="228600" dist="50800" dir="5400000" algn="tl" rotWithShape="0">
                <a:srgbClr val="000000">
                  <a:alpha val="53333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g147648ee61c_0_54"/>
            <p:cNvSpPr txBox="1"/>
            <p:nvPr/>
          </p:nvSpPr>
          <p:spPr>
            <a:xfrm>
              <a:off x="4282779" y="2005603"/>
              <a:ext cx="967800" cy="9447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1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Supporting my Director</a:t>
              </a:r>
              <a:endPara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9" name="Google Shape;229;g147648ee61c_0_54"/>
          <p:cNvGrpSpPr/>
          <p:nvPr/>
        </p:nvGrpSpPr>
        <p:grpSpPr>
          <a:xfrm>
            <a:off x="3749987" y="580953"/>
            <a:ext cx="1423800" cy="1423800"/>
            <a:chOff x="4031962" y="1625653"/>
            <a:chExt cx="1423800" cy="1423800"/>
          </a:xfrm>
        </p:grpSpPr>
        <p:sp>
          <p:nvSpPr>
            <p:cNvPr id="230" name="Google Shape;230;g147648ee61c_0_54"/>
            <p:cNvSpPr/>
            <p:nvPr/>
          </p:nvSpPr>
          <p:spPr>
            <a:xfrm>
              <a:off x="4031962" y="1625653"/>
              <a:ext cx="1423800" cy="1423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outerShdw blurRad="228600" dist="50800" dir="5400000" algn="tl" rotWithShape="0">
                <a:srgbClr val="000000">
                  <a:alpha val="53333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g147648ee61c_0_54"/>
            <p:cNvSpPr txBox="1"/>
            <p:nvPr/>
          </p:nvSpPr>
          <p:spPr>
            <a:xfrm>
              <a:off x="4259941" y="1865203"/>
              <a:ext cx="967800" cy="9447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100">
                  <a:solidFill>
                    <a:schemeClr val="lt1"/>
                  </a:solidFill>
                </a:rPr>
                <a:t>Developing my professional skills</a:t>
              </a:r>
              <a:endPara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2" name="Google Shape;232;g147648ee61c_0_54"/>
          <p:cNvSpPr/>
          <p:nvPr/>
        </p:nvSpPr>
        <p:spPr>
          <a:xfrm>
            <a:off x="1453175" y="1701750"/>
            <a:ext cx="1270200" cy="12615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Connecting/ influencing across my organisation</a:t>
            </a:r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g147648ee61c_0_54"/>
          <p:cNvSpPr/>
          <p:nvPr/>
        </p:nvSpPr>
        <p:spPr>
          <a:xfrm>
            <a:off x="7216677" y="1027000"/>
            <a:ext cx="1409400" cy="1389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Checking I/we are doing the right things</a:t>
            </a:r>
            <a:endParaRPr sz="11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147648ee61c_0_59"/>
          <p:cNvSpPr/>
          <p:nvPr/>
        </p:nvSpPr>
        <p:spPr>
          <a:xfrm>
            <a:off x="6656109" y="2022489"/>
            <a:ext cx="1288746" cy="9763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g147648ee61c_0_59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4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4000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/>
              <a:t>Thinking about your own development - my general hints and tips</a:t>
            </a:r>
            <a:endParaRPr/>
          </a:p>
        </p:txBody>
      </p:sp>
      <p:sp>
        <p:nvSpPr>
          <p:cNvPr id="240" name="Google Shape;240;g147648ee61c_0_5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GB"/>
              <a:t>5</a:t>
            </a:fld>
            <a:endParaRPr/>
          </a:p>
        </p:txBody>
      </p:sp>
      <p:sp>
        <p:nvSpPr>
          <p:cNvPr id="241" name="Google Shape;241;g147648ee61c_0_59"/>
          <p:cNvSpPr/>
          <p:nvPr/>
        </p:nvSpPr>
        <p:spPr>
          <a:xfrm>
            <a:off x="4241064" y="2345107"/>
            <a:ext cx="1288746" cy="976364"/>
          </a:xfrm>
          <a:prstGeom prst="ellipse">
            <a:avLst/>
          </a:prstGeom>
          <a:solidFill>
            <a:schemeClr val="accent3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g147648ee61c_0_59"/>
          <p:cNvSpPr txBox="1"/>
          <p:nvPr/>
        </p:nvSpPr>
        <p:spPr>
          <a:xfrm>
            <a:off x="4429813" y="2488104"/>
            <a:ext cx="911318" cy="690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950" tIns="13950" rIns="13950" bIns="1395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r>
              <a:rPr lang="en-GB" sz="2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Be yourself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g147648ee61c_0_59"/>
          <p:cNvSpPr/>
          <p:nvPr/>
        </p:nvSpPr>
        <p:spPr>
          <a:xfrm rot="-5400000">
            <a:off x="4444764" y="1891357"/>
            <a:ext cx="881400" cy="2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60000"/>
                </a:moveTo>
                <a:lnTo>
                  <a:pt x="120000" y="60000"/>
                </a:lnTo>
              </a:path>
            </a:pathLst>
          </a:custGeom>
          <a:noFill/>
          <a:ln w="12700" cap="flat" cmpd="sng">
            <a:solidFill>
              <a:srgbClr val="345A9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g147648ee61c_0_59"/>
          <p:cNvSpPr txBox="1"/>
          <p:nvPr/>
        </p:nvSpPr>
        <p:spPr>
          <a:xfrm rot="-5400000">
            <a:off x="4863467" y="1875204"/>
            <a:ext cx="44156" cy="5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" tIns="0" rIns="12700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Calibri"/>
              <a:buNone/>
            </a:pPr>
            <a:endParaRPr sz="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g147648ee61c_0_59"/>
          <p:cNvSpPr/>
          <p:nvPr/>
        </p:nvSpPr>
        <p:spPr>
          <a:xfrm>
            <a:off x="4241064" y="487225"/>
            <a:ext cx="1288746" cy="9763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g147648ee61c_0_59"/>
          <p:cNvSpPr txBox="1"/>
          <p:nvPr/>
        </p:nvSpPr>
        <p:spPr>
          <a:xfrm>
            <a:off x="4429813" y="630222"/>
            <a:ext cx="911318" cy="690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975" tIns="6975" rIns="6975" bIns="697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lang="en-GB" sz="11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Be brave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g147648ee61c_0_59"/>
          <p:cNvSpPr/>
          <p:nvPr/>
        </p:nvSpPr>
        <p:spPr>
          <a:xfrm rot="-2524786">
            <a:off x="5169910" y="2109714"/>
            <a:ext cx="1007663" cy="2372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60000"/>
                </a:moveTo>
                <a:lnTo>
                  <a:pt x="120000" y="60000"/>
                </a:lnTo>
              </a:path>
            </a:pathLst>
          </a:custGeom>
          <a:noFill/>
          <a:ln w="12700" cap="flat" cmpd="sng">
            <a:solidFill>
              <a:srgbClr val="345A9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g147648ee61c_0_59"/>
          <p:cNvSpPr txBox="1"/>
          <p:nvPr/>
        </p:nvSpPr>
        <p:spPr>
          <a:xfrm rot="-2540557">
            <a:off x="5648452" y="2095159"/>
            <a:ext cx="50329" cy="52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" tIns="0" rIns="12700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Calibri"/>
              <a:buNone/>
            </a:pPr>
            <a:endParaRPr sz="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g147648ee61c_0_59"/>
          <p:cNvSpPr/>
          <p:nvPr/>
        </p:nvSpPr>
        <p:spPr>
          <a:xfrm>
            <a:off x="5817372" y="921887"/>
            <a:ext cx="1288746" cy="9763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g147648ee61c_0_59"/>
          <p:cNvSpPr txBox="1"/>
          <p:nvPr/>
        </p:nvSpPr>
        <p:spPr>
          <a:xfrm>
            <a:off x="6844971" y="2152734"/>
            <a:ext cx="911318" cy="690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975" tIns="6975" rIns="6975" bIns="697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lang="en-GB" sz="1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Find a mentor - even better, a sponsor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g147648ee61c_0_59"/>
          <p:cNvSpPr/>
          <p:nvPr/>
        </p:nvSpPr>
        <p:spPr>
          <a:xfrm rot="-456268">
            <a:off x="5515014" y="2662038"/>
            <a:ext cx="1156168" cy="200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60000"/>
                </a:moveTo>
                <a:lnTo>
                  <a:pt x="120000" y="60000"/>
                </a:lnTo>
              </a:path>
            </a:pathLst>
          </a:custGeom>
          <a:noFill/>
          <a:ln w="12700" cap="flat" cmpd="sng">
            <a:solidFill>
              <a:srgbClr val="345A9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g147648ee61c_0_59"/>
          <p:cNvSpPr txBox="1"/>
          <p:nvPr/>
        </p:nvSpPr>
        <p:spPr>
          <a:xfrm rot="-461372">
            <a:off x="6064151" y="2649696"/>
            <a:ext cx="57671" cy="44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" tIns="0" rIns="12700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Calibri"/>
              <a:buNone/>
            </a:pPr>
            <a:endParaRPr sz="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g147648ee61c_0_59"/>
          <p:cNvSpPr txBox="1"/>
          <p:nvPr/>
        </p:nvSpPr>
        <p:spPr>
          <a:xfrm>
            <a:off x="6048482" y="1056886"/>
            <a:ext cx="911318" cy="690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975" tIns="6975" rIns="6975" bIns="697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lang="en-GB" sz="1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Keep reflecting on strengths and areas for improvement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g147648ee61c_0_59"/>
          <p:cNvSpPr/>
          <p:nvPr/>
        </p:nvSpPr>
        <p:spPr>
          <a:xfrm rot="1417655">
            <a:off x="5397447" y="3286967"/>
            <a:ext cx="1099578" cy="2160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60000"/>
                </a:moveTo>
                <a:lnTo>
                  <a:pt x="120000" y="60000"/>
                </a:lnTo>
              </a:path>
            </a:pathLst>
          </a:custGeom>
          <a:noFill/>
          <a:ln w="12700" cap="flat" cmpd="sng">
            <a:solidFill>
              <a:srgbClr val="345A9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g147648ee61c_0_59"/>
          <p:cNvSpPr txBox="1"/>
          <p:nvPr/>
        </p:nvSpPr>
        <p:spPr>
          <a:xfrm rot="1426341">
            <a:off x="5919835" y="3273877"/>
            <a:ext cx="55073" cy="47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" tIns="0" rIns="12700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Calibri"/>
              <a:buNone/>
            </a:pPr>
            <a:endParaRPr sz="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g147648ee61c_0_59"/>
          <p:cNvSpPr/>
          <p:nvPr/>
        </p:nvSpPr>
        <p:spPr>
          <a:xfrm>
            <a:off x="6364818" y="3274048"/>
            <a:ext cx="1288746" cy="9763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g147648ee61c_0_59"/>
          <p:cNvSpPr txBox="1"/>
          <p:nvPr/>
        </p:nvSpPr>
        <p:spPr>
          <a:xfrm>
            <a:off x="6553566" y="3417045"/>
            <a:ext cx="911318" cy="690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975" tIns="6975" rIns="6975" bIns="697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lang="en-GB" sz="1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Always have someone you can test your thinking on - colleague/coach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g147648ee61c_0_59"/>
          <p:cNvSpPr/>
          <p:nvPr/>
        </p:nvSpPr>
        <p:spPr>
          <a:xfrm rot="3860811">
            <a:off x="4845364" y="3693577"/>
            <a:ext cx="918872" cy="25549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60000"/>
                </a:moveTo>
                <a:lnTo>
                  <a:pt x="120000" y="60000"/>
                </a:lnTo>
              </a:path>
            </a:pathLst>
          </a:custGeom>
          <a:noFill/>
          <a:ln w="12700" cap="flat" cmpd="sng">
            <a:solidFill>
              <a:srgbClr val="345A9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g147648ee61c_0_59"/>
          <p:cNvSpPr txBox="1"/>
          <p:nvPr/>
        </p:nvSpPr>
        <p:spPr>
          <a:xfrm rot="3865073">
            <a:off x="5281908" y="3677876"/>
            <a:ext cx="45866" cy="56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" tIns="0" rIns="12700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Calibri"/>
              <a:buNone/>
            </a:pPr>
            <a:endParaRPr sz="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g147648ee61c_0_59"/>
          <p:cNvSpPr/>
          <p:nvPr/>
        </p:nvSpPr>
        <p:spPr>
          <a:xfrm>
            <a:off x="5079800" y="4090945"/>
            <a:ext cx="1288746" cy="9763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g147648ee61c_0_59"/>
          <p:cNvSpPr txBox="1"/>
          <p:nvPr/>
        </p:nvSpPr>
        <p:spPr>
          <a:xfrm>
            <a:off x="5268548" y="4233942"/>
            <a:ext cx="911318" cy="690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975" tIns="6975" rIns="6975" bIns="697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lang="en-GB" sz="11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Don’t think there is one model of a perfect civil servant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g147648ee61c_0_59"/>
          <p:cNvSpPr/>
          <p:nvPr/>
        </p:nvSpPr>
        <p:spPr>
          <a:xfrm rot="6939189">
            <a:off x="4006751" y="3693389"/>
            <a:ext cx="918872" cy="25549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60000"/>
                </a:moveTo>
                <a:lnTo>
                  <a:pt x="120000" y="60000"/>
                </a:lnTo>
              </a:path>
            </a:pathLst>
          </a:custGeom>
          <a:noFill/>
          <a:ln w="12700" cap="flat" cmpd="sng">
            <a:solidFill>
              <a:srgbClr val="345A9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g147648ee61c_0_59"/>
          <p:cNvSpPr txBox="1"/>
          <p:nvPr/>
        </p:nvSpPr>
        <p:spPr>
          <a:xfrm rot="-3866402">
            <a:off x="4443096" y="3677906"/>
            <a:ext cx="45891" cy="56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" tIns="0" rIns="12700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Calibri"/>
              <a:buNone/>
            </a:pPr>
            <a:endParaRPr sz="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g147648ee61c_0_59"/>
          <p:cNvSpPr/>
          <p:nvPr/>
        </p:nvSpPr>
        <p:spPr>
          <a:xfrm>
            <a:off x="3402328" y="4090945"/>
            <a:ext cx="1288746" cy="9763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g147648ee61c_0_59"/>
          <p:cNvSpPr txBox="1"/>
          <p:nvPr/>
        </p:nvSpPr>
        <p:spPr>
          <a:xfrm>
            <a:off x="3591076" y="4233942"/>
            <a:ext cx="911318" cy="690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975" tIns="6975" rIns="6975" bIns="697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lang="en-GB" sz="11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Remember that those more senior don’t have all the answers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g147648ee61c_0_59"/>
          <p:cNvSpPr/>
          <p:nvPr/>
        </p:nvSpPr>
        <p:spPr>
          <a:xfrm rot="9382345">
            <a:off x="3273871" y="3287009"/>
            <a:ext cx="1099578" cy="2160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60000"/>
                </a:moveTo>
                <a:lnTo>
                  <a:pt x="120000" y="60000"/>
                </a:lnTo>
              </a:path>
            </a:pathLst>
          </a:custGeom>
          <a:noFill/>
          <a:ln w="12700" cap="flat" cmpd="sng">
            <a:solidFill>
              <a:srgbClr val="345A9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g147648ee61c_0_59"/>
          <p:cNvSpPr txBox="1"/>
          <p:nvPr/>
        </p:nvSpPr>
        <p:spPr>
          <a:xfrm rot="-1420333">
            <a:off x="3796138" y="3273767"/>
            <a:ext cx="54989" cy="48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" tIns="0" rIns="12700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Calibri"/>
              <a:buNone/>
            </a:pPr>
            <a:endParaRPr sz="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g147648ee61c_0_59"/>
          <p:cNvSpPr/>
          <p:nvPr/>
        </p:nvSpPr>
        <p:spPr>
          <a:xfrm>
            <a:off x="2117310" y="3274048"/>
            <a:ext cx="1288746" cy="9763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g147648ee61c_0_59"/>
          <p:cNvSpPr txBox="1"/>
          <p:nvPr/>
        </p:nvSpPr>
        <p:spPr>
          <a:xfrm>
            <a:off x="2306058" y="3417045"/>
            <a:ext cx="911318" cy="690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975" tIns="6975" rIns="6975" bIns="697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lang="en-GB" sz="11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Go for a job when you feel confident you can do </a:t>
            </a:r>
            <a:r>
              <a:rPr lang="en-GB" sz="11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some</a:t>
            </a:r>
            <a:r>
              <a:rPr lang="en-GB" sz="11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of it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g147648ee61c_0_59"/>
          <p:cNvSpPr/>
          <p:nvPr/>
        </p:nvSpPr>
        <p:spPr>
          <a:xfrm rot="-10343732">
            <a:off x="3099743" y="2662049"/>
            <a:ext cx="1156168" cy="200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60000"/>
                </a:moveTo>
                <a:lnTo>
                  <a:pt x="120000" y="60000"/>
                </a:lnTo>
              </a:path>
            </a:pathLst>
          </a:custGeom>
          <a:noFill/>
          <a:ln w="12700" cap="flat" cmpd="sng">
            <a:solidFill>
              <a:srgbClr val="345A9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g147648ee61c_0_59"/>
          <p:cNvSpPr txBox="1"/>
          <p:nvPr/>
        </p:nvSpPr>
        <p:spPr>
          <a:xfrm rot="461372">
            <a:off x="3649022" y="2649759"/>
            <a:ext cx="57671" cy="44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" tIns="0" rIns="12700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Calibri"/>
              <a:buNone/>
            </a:pPr>
            <a:endParaRPr sz="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g147648ee61c_0_59"/>
          <p:cNvSpPr/>
          <p:nvPr/>
        </p:nvSpPr>
        <p:spPr>
          <a:xfrm>
            <a:off x="1826020" y="2022489"/>
            <a:ext cx="1288746" cy="9763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g147648ee61c_0_59"/>
          <p:cNvSpPr txBox="1"/>
          <p:nvPr/>
        </p:nvSpPr>
        <p:spPr>
          <a:xfrm>
            <a:off x="2014768" y="2165486"/>
            <a:ext cx="911318" cy="690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975" tIns="6975" rIns="6975" bIns="697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lang="en-GB" sz="1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Be curious - k</a:t>
            </a:r>
            <a:r>
              <a:rPr lang="en-GB" sz="11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eep questioning and testing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g147648ee61c_0_59"/>
          <p:cNvSpPr/>
          <p:nvPr/>
        </p:nvSpPr>
        <p:spPr>
          <a:xfrm rot="-8275214">
            <a:off x="3593552" y="2109921"/>
            <a:ext cx="1007663" cy="2372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60000"/>
                </a:moveTo>
                <a:lnTo>
                  <a:pt x="120000" y="60000"/>
                </a:lnTo>
              </a:path>
            </a:pathLst>
          </a:custGeom>
          <a:noFill/>
          <a:ln w="12700" cap="flat" cmpd="sng">
            <a:solidFill>
              <a:srgbClr val="345A9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g147648ee61c_0_59"/>
          <p:cNvSpPr txBox="1"/>
          <p:nvPr/>
        </p:nvSpPr>
        <p:spPr>
          <a:xfrm rot="2532168">
            <a:off x="4072035" y="2095302"/>
            <a:ext cx="50416" cy="52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" tIns="0" rIns="12700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Calibri"/>
              <a:buNone/>
            </a:pPr>
            <a:endParaRPr sz="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g147648ee61c_0_59"/>
          <p:cNvSpPr/>
          <p:nvPr/>
        </p:nvSpPr>
        <p:spPr>
          <a:xfrm>
            <a:off x="2664756" y="921887"/>
            <a:ext cx="1288746" cy="9763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g147648ee61c_0_59"/>
          <p:cNvSpPr txBox="1"/>
          <p:nvPr/>
        </p:nvSpPr>
        <p:spPr>
          <a:xfrm>
            <a:off x="2853504" y="1064884"/>
            <a:ext cx="911318" cy="690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975" tIns="6975" rIns="6975" bIns="697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lang="en-GB" sz="11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Stick to your promises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2518721f48d_0_138"/>
          <p:cNvSpPr/>
          <p:nvPr/>
        </p:nvSpPr>
        <p:spPr>
          <a:xfrm>
            <a:off x="0" y="-990601"/>
            <a:ext cx="9144000" cy="516600"/>
          </a:xfrm>
          <a:prstGeom prst="rect">
            <a:avLst/>
          </a:prstGeom>
          <a:solidFill>
            <a:srgbClr val="20505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g2518721f48d_0_138"/>
          <p:cNvSpPr txBox="1"/>
          <p:nvPr/>
        </p:nvSpPr>
        <p:spPr>
          <a:xfrm>
            <a:off x="110067" y="90740"/>
            <a:ext cx="5943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g2518721f48d_0_138"/>
          <p:cNvSpPr/>
          <p:nvPr/>
        </p:nvSpPr>
        <p:spPr>
          <a:xfrm>
            <a:off x="0" y="4953000"/>
            <a:ext cx="9144000" cy="190500"/>
          </a:xfrm>
          <a:prstGeom prst="rect">
            <a:avLst/>
          </a:prstGeom>
          <a:solidFill>
            <a:srgbClr val="20505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g2518721f48d_0_138"/>
          <p:cNvSpPr txBox="1"/>
          <p:nvPr/>
        </p:nvSpPr>
        <p:spPr>
          <a:xfrm>
            <a:off x="481900" y="1649800"/>
            <a:ext cx="8084100" cy="18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GB" sz="2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Thank you</a:t>
            </a: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GB" sz="2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Happy to chat separately</a:t>
            </a: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GB" sz="2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kate.guthrie@gpa.gov.uk</a:t>
            </a: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434343"/>
      </a:dk2>
      <a:lt2>
        <a:srgbClr val="666666"/>
      </a:lt2>
      <a:accent1>
        <a:srgbClr val="20505F"/>
      </a:accent1>
      <a:accent2>
        <a:srgbClr val="5A6F5E"/>
      </a:accent2>
      <a:accent3>
        <a:srgbClr val="AF292E"/>
      </a:accent3>
      <a:accent4>
        <a:srgbClr val="A45D0E"/>
      </a:accent4>
      <a:accent5>
        <a:srgbClr val="0097A7"/>
      </a:accent5>
      <a:accent6>
        <a:srgbClr val="D0DADD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398</Words>
  <Application>Microsoft Office PowerPoint</Application>
  <PresentationFormat>On-screen Show (16:9)</PresentationFormat>
  <Paragraphs>86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Avenir</vt:lpstr>
      <vt:lpstr>Arial Narrow</vt:lpstr>
      <vt:lpstr>1_Simple Light</vt:lpstr>
      <vt:lpstr>Simple Light</vt:lpstr>
      <vt:lpstr>PowerPoint Presentation</vt:lpstr>
      <vt:lpstr>PowerPoint Presentation</vt:lpstr>
      <vt:lpstr>My own personal learning and development</vt:lpstr>
      <vt:lpstr>Now: focusing my development on the things that fill my time as a Senior Civil Servant</vt:lpstr>
      <vt:lpstr>Thinking about your own development - my general hints and tips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Clive Anderson</dc:creator>
  <cp:lastModifiedBy>Kate Guthrie</cp:lastModifiedBy>
  <cp:revision>1</cp:revision>
  <dcterms:modified xsi:type="dcterms:W3CDTF">2023-09-12T12:30:18Z</dcterms:modified>
</cp:coreProperties>
</file>