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21" r:id="rId4"/>
    <p:sldMasterId id="2147483722" r:id="rId5"/>
    <p:sldMasterId id="214748372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5143500" cx="9144000"/>
  <p:notesSz cx="6858000" cy="9144000"/>
  <p:embeddedFontLst>
    <p:embeddedFont>
      <p:font typeface="DM Sans Medium"/>
      <p:regular r:id="rId27"/>
      <p:bold r:id="rId28"/>
      <p:italic r:id="rId29"/>
      <p:boldItalic r:id="rId30"/>
    </p:embeddedFont>
    <p:embeddedFont>
      <p:font typeface="DM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DMSansMedium-bold.fntdata"/><Relationship Id="rId27" Type="http://schemas.openxmlformats.org/officeDocument/2006/relationships/font" Target="fonts/DMSansMedium-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DMSansMedium-italic.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DMSans-regular.fntdata"/><Relationship Id="rId30" Type="http://schemas.openxmlformats.org/officeDocument/2006/relationships/font" Target="fonts/DMSansMedium-boldItalic.fntdata"/><Relationship Id="rId11" Type="http://schemas.openxmlformats.org/officeDocument/2006/relationships/slide" Target="slides/slide4.xml"/><Relationship Id="rId33" Type="http://schemas.openxmlformats.org/officeDocument/2006/relationships/font" Target="fonts/DMSans-italic.fntdata"/><Relationship Id="rId10" Type="http://schemas.openxmlformats.org/officeDocument/2006/relationships/slide" Target="slides/slide3.xml"/><Relationship Id="rId32" Type="http://schemas.openxmlformats.org/officeDocument/2006/relationships/font" Target="fonts/DMSans-bold.fntdata"/><Relationship Id="rId13" Type="http://schemas.openxmlformats.org/officeDocument/2006/relationships/slide" Target="slides/slide6.xml"/><Relationship Id="rId12" Type="http://schemas.openxmlformats.org/officeDocument/2006/relationships/slide" Target="slides/slide5.xml"/><Relationship Id="rId34" Type="http://schemas.openxmlformats.org/officeDocument/2006/relationships/font" Target="fonts/DMSans-bold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19aa8a929e_2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19aa8a929e_2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In an increasingly interconnected and data-driven world, being able to read and understand data is an essential skill.</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Nowhere is this more true than in the public service, where data is used in all departments and organisations, from creating policies to delivering services to citizens.</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2d6471a4e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2d6471a4e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going to start in a slightly unusual way, with a quote from the poet T. S. Elliot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Where is the wisdom we have lost in knowledge?</a:t>
            </a:r>
            <a:endParaRPr i="1"/>
          </a:p>
          <a:p>
            <a:pPr indent="0" lvl="0" marL="0" rtl="0" algn="l">
              <a:spcBef>
                <a:spcPts val="0"/>
              </a:spcBef>
              <a:spcAft>
                <a:spcPts val="0"/>
              </a:spcAft>
              <a:buNone/>
            </a:pPr>
            <a:r>
              <a:rPr i="1" lang="en"/>
              <a:t>Where is the knowledge we have lost in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serves as a warning to us: it is not enough merely to have a lot of data - to admire how much we have available!</a:t>
            </a:r>
            <a:endParaRPr/>
          </a:p>
          <a:p>
            <a:pPr indent="0" lvl="0" marL="0" rtl="0" algn="l">
              <a:spcBef>
                <a:spcPts val="0"/>
              </a:spcBef>
              <a:spcAft>
                <a:spcPts val="0"/>
              </a:spcAft>
              <a:buNone/>
            </a:pPr>
            <a:r>
              <a:rPr lang="en"/>
              <a:t>What matters is the knowledge, the wisdom we can ultimately gain from it.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2d6471a4e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12d6471a4e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Elliot was clearly on to something, because a frequent theme in Information Science is the ‘Data Pyramid’, which I’ve represented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 me first pose the question </a:t>
            </a:r>
            <a:r>
              <a:rPr b="1" lang="en"/>
              <a:t>What is data? Or rather, what </a:t>
            </a:r>
            <a:r>
              <a:rPr b="1" i="1" lang="en"/>
              <a:t>are</a:t>
            </a:r>
            <a:r>
              <a:rPr b="1" lang="en"/>
              <a:t> data?</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We’ll agree not to worry about this at all after this slide, but it’s helpful (when answering this question) to remember that the word ‘data’ was originally a plural.</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Data</a:t>
            </a:r>
            <a:r>
              <a:rPr lang="en"/>
              <a:t> are (collectively) the individual, disorganised facts, statistics, and signals we collect and store for reference and analysis.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its own a single </a:t>
            </a:r>
            <a:r>
              <a:rPr i="1" lang="en"/>
              <a:t>datum</a:t>
            </a:r>
            <a:r>
              <a:rPr lang="en"/>
              <a:t> isn’t much use. But when you have a large collection of data it is possible to </a:t>
            </a:r>
            <a:r>
              <a:rPr i="1" lang="en"/>
              <a:t>process and organise it for particular purposes.</a:t>
            </a:r>
            <a:r>
              <a:rPr lang="en"/>
              <a:t> And that is how you create </a:t>
            </a:r>
            <a:r>
              <a:rPr b="1" lang="en"/>
              <a:t>information</a:t>
            </a:r>
            <a:r>
              <a:rPr lang="en"/>
              <a:t> - by understanding the context and significance of your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 me be more specific. By processing and organising data (converting it to </a:t>
            </a:r>
            <a:r>
              <a:rPr b="1" lang="en"/>
              <a:t>information</a:t>
            </a:r>
            <a:r>
              <a:rPr lang="en"/>
              <a:t>), we may be able to use it to answer </a:t>
            </a:r>
            <a:r>
              <a:rPr i="1" lang="en"/>
              <a:t>questions</a:t>
            </a:r>
            <a:r>
              <a:rPr lang="en"/>
              <a:t> - what, where, when, how? - and </a:t>
            </a:r>
            <a:r>
              <a:rPr i="1" lang="en"/>
              <a:t>resolve uncertainty</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Knowledge</a:t>
            </a:r>
            <a:r>
              <a:rPr b="1" i="1" lang="en"/>
              <a:t> </a:t>
            </a:r>
            <a:r>
              <a:rPr lang="en"/>
              <a:t>is generated when we ask and answer such </a:t>
            </a:r>
            <a:r>
              <a:rPr lang="en"/>
              <a:t>questions; when we resolve uncertainty.</a:t>
            </a:r>
            <a:endParaRPr/>
          </a:p>
          <a:p>
            <a:pPr indent="0" lvl="0" marL="0" rtl="0" algn="l">
              <a:spcBef>
                <a:spcPts val="0"/>
              </a:spcBef>
              <a:spcAft>
                <a:spcPts val="0"/>
              </a:spcAft>
              <a:buNone/>
            </a:pPr>
            <a:r>
              <a:rPr lang="en"/>
              <a:t>The reason I bring this up is because </a:t>
            </a:r>
            <a:r>
              <a:rPr i="1" lang="en"/>
              <a:t>that’s the bit we’re mostly going to be focusing on </a:t>
            </a:r>
            <a:r>
              <a:rPr lang="en"/>
              <a:t>in this talk.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a:t>
            </a:r>
            <a:r>
              <a:rPr b="1" lang="en"/>
              <a:t>wisdom</a:t>
            </a:r>
            <a:r>
              <a:rPr b="1" i="1" lang="en"/>
              <a:t> </a:t>
            </a:r>
            <a:r>
              <a:rPr lang="en"/>
              <a:t>may seem a rather unscientific word, but let’s be clear: I mean the ability to make good predictions, judgements, and decisions. This is our end goal.</a:t>
            </a:r>
            <a:endParaRPr/>
          </a:p>
          <a:p>
            <a:pPr indent="0" lvl="0" marL="0" rtl="0" algn="l">
              <a:spcBef>
                <a:spcPts val="0"/>
              </a:spcBef>
              <a:spcAft>
                <a:spcPts val="0"/>
              </a:spcAft>
              <a:buNone/>
            </a:pPr>
            <a:r>
              <a:rPr lang="en"/>
              <a:t>We might also call this ‘insight’, but clearly </a:t>
            </a:r>
            <a:r>
              <a:rPr i="1" lang="en"/>
              <a:t>it must be based on knowledge</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Specifically, once we have knowledge, we can reason about that which we know and make inferences using logic.</a:t>
            </a:r>
            <a:endParaRPr/>
          </a:p>
          <a:p>
            <a:pPr indent="0" lvl="0" marL="0" rtl="0" algn="l">
              <a:spcBef>
                <a:spcPts val="0"/>
              </a:spcBef>
              <a:spcAft>
                <a:spcPts val="0"/>
              </a:spcAft>
              <a:buNone/>
            </a:pPr>
            <a:r>
              <a:rPr lang="en"/>
              <a:t>We can create models with the aim of </a:t>
            </a:r>
            <a:r>
              <a:rPr i="1" lang="en"/>
              <a:t>explaining</a:t>
            </a:r>
            <a:r>
              <a:rPr lang="en"/>
              <a:t> what we know - understanding </a:t>
            </a:r>
            <a:r>
              <a:rPr i="1" lang="en"/>
              <a:t>why</a:t>
            </a:r>
            <a:r>
              <a:rPr lang="en"/>
              <a:t> - and, if those models are any good, we can use them to make predictions and (therefore) decisions.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few years ago I gave a talk to public servants about data analysis, and one attendee made an insightful comment: some of you are focused on </a:t>
            </a:r>
            <a:r>
              <a:rPr i="1" lang="en"/>
              <a:t>analysis</a:t>
            </a:r>
            <a:r>
              <a:rPr lang="en"/>
              <a:t> whereas others are focused on </a:t>
            </a:r>
            <a:r>
              <a:rPr i="1" lang="en"/>
              <a:t>synthesis</a:t>
            </a:r>
            <a:r>
              <a:rPr lang="en"/>
              <a:t>.</a:t>
            </a:r>
            <a:endParaRPr/>
          </a:p>
          <a:p>
            <a:pPr indent="0" lvl="0" marL="0" rtl="0" algn="l">
              <a:spcBef>
                <a:spcPts val="0"/>
              </a:spcBef>
              <a:spcAft>
                <a:spcPts val="0"/>
              </a:spcAft>
              <a:buNone/>
            </a:pPr>
            <a:r>
              <a:rPr lang="en"/>
              <a:t>The first of these covers the work of transforming data into information and information into knowledge.</a:t>
            </a:r>
            <a:endParaRPr/>
          </a:p>
          <a:p>
            <a:pPr indent="0" lvl="0" marL="0" rtl="0" algn="l">
              <a:spcBef>
                <a:spcPts val="0"/>
              </a:spcBef>
              <a:spcAft>
                <a:spcPts val="0"/>
              </a:spcAft>
              <a:buNone/>
            </a:pPr>
            <a:r>
              <a:rPr lang="en"/>
              <a:t>The second is more about identifying trusted sources of knowledge and drawing together what is known in order to make good decisions; in this framework, </a:t>
            </a:r>
            <a:r>
              <a:rPr i="1" lang="en"/>
              <a:t>to convert knowledge into wisdom</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However, these boundaries are not perfectly defined in practice. So it’s important for everyone to understand the process of converting information into knowledge.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2d6471a4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2d6471a4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before we get into that, let’s talk about the raw material.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About a decade ago the term ‘Datafication’ was coined to describe a rising trend: the collection and storage of data from an ever-wider variety of aspects of daily life. </a:t>
            </a:r>
            <a:r>
              <a:rPr lang="en">
                <a:solidFill>
                  <a:schemeClr val="dk1"/>
                </a:solidFill>
              </a:rPr>
              <a:t>Data can take many forms - numbers, text, images, and more - and it’s increasingly </a:t>
            </a:r>
            <a:r>
              <a:rPr b="1" lang="en">
                <a:solidFill>
                  <a:schemeClr val="dk1"/>
                </a:solidFill>
              </a:rPr>
              <a:t>big</a:t>
            </a:r>
            <a:r>
              <a:rPr lang="en">
                <a:solidFill>
                  <a:schemeClr val="dk1"/>
                </a:solidFill>
              </a:rPr>
              <a:t>. So-called ‘big data’ is typically trading off massive scale against careful curation - that is, we increasingly have datasets that are too large to fit on your personal computer and that have only undergone automated, rather than human, review.</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data doesn’t simply </a:t>
            </a:r>
            <a:r>
              <a:rPr i="1" lang="en"/>
              <a:t>appear</a:t>
            </a:r>
            <a:r>
              <a:rPr lang="en"/>
              <a:t> - it’s created.</a:t>
            </a:r>
            <a:endParaRPr/>
          </a:p>
          <a:p>
            <a:pPr indent="0" lvl="0" marL="0" rtl="0" algn="l">
              <a:spcBef>
                <a:spcPts val="0"/>
              </a:spcBef>
              <a:spcAft>
                <a:spcPts val="0"/>
              </a:spcAft>
              <a:buNone/>
            </a:pPr>
            <a:r>
              <a:rPr lang="en"/>
              <a:t>It’s important to understand how, when, and by whom.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 me give a few examples.</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Buildings have sensors strewn throughout them now, as do vehicles, and (increasingly) transport infrastructure;</a:t>
            </a:r>
            <a:br>
              <a:rPr lang="en"/>
            </a:br>
            <a:r>
              <a:rPr lang="en"/>
              <a:t>the signals from these are data and can be used to detect problems (or predict them in advance).</a:t>
            </a:r>
            <a:endParaRPr/>
          </a:p>
          <a:p>
            <a:pPr indent="-298450" lvl="0" marL="457200" rtl="0" algn="l">
              <a:spcBef>
                <a:spcPts val="0"/>
              </a:spcBef>
              <a:spcAft>
                <a:spcPts val="0"/>
              </a:spcAft>
              <a:buSzPts val="1100"/>
              <a:buChar char="-"/>
            </a:pPr>
            <a:r>
              <a:rPr lang="en"/>
              <a:t>Supermarket loyalty schemes have turned our purchasing habits into data.</a:t>
            </a:r>
            <a:endParaRPr/>
          </a:p>
          <a:p>
            <a:pPr indent="-298450" lvl="0" marL="457200" rtl="0" algn="l">
              <a:spcBef>
                <a:spcPts val="0"/>
              </a:spcBef>
              <a:spcAft>
                <a:spcPts val="0"/>
              </a:spcAft>
              <a:buSzPts val="1100"/>
              <a:buChar char="-"/>
            </a:pPr>
            <a:r>
              <a:rPr lang="en"/>
              <a:t>Twitter has even turned our idle thoughts into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short, there’s data on </a:t>
            </a:r>
            <a:r>
              <a:rPr i="1" lang="en"/>
              <a:t>everything</a:t>
            </a:r>
            <a:r>
              <a:rPr lang="en"/>
              <a:t>. It’s increasingly all stored electronically, it’s increasingly ‘big’, and it’s becoming ever more widely accessible.</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Now h</a:t>
            </a:r>
            <a:r>
              <a:rPr i="1" lang="en"/>
              <a:t>ere’s what that has to do with public service:</a:t>
            </a:r>
            <a:endParaRPr i="1"/>
          </a:p>
          <a:p>
            <a:pPr indent="0" lvl="0" marL="0" rtl="0" algn="l">
              <a:spcBef>
                <a:spcPts val="0"/>
              </a:spcBef>
              <a:spcAft>
                <a:spcPts val="0"/>
              </a:spcAft>
              <a:buNone/>
            </a:pPr>
            <a:r>
              <a:rPr lang="en"/>
              <a:t>Policy works best when it’s based on evidence. By this, I mean that you make particular policy interventions when you’re confident that they will contribute towards achieving your policy goals.</a:t>
            </a:r>
            <a:endParaRPr/>
          </a:p>
          <a:p>
            <a:pPr indent="0" lvl="0" marL="0" rtl="0" algn="l">
              <a:spcBef>
                <a:spcPts val="0"/>
              </a:spcBef>
              <a:spcAft>
                <a:spcPts val="0"/>
              </a:spcAft>
              <a:buNone/>
            </a:pPr>
            <a:r>
              <a:rPr lang="en"/>
              <a:t>Data - or rather, information - can be used to provide evidence, which ultimately becomes knowledge about what interventions are likely to have the desired effect (and avoid undesirable side-effects).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Data-driven policy is not a new idea. But our capacity for this is now greater than at any time in the past.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2d6471a4e3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12d6471a4e3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Let’s take a quick trip back to 1854 and a key breakthrough in the field of Public Health.</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that time there was an outbreak of Cholera in Soho, London.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disease had first arrived in 1831 during a global pandemic and at that time had killed thousands of people.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This new, acute outbreak had killed hundreds of people in a matter of </a:t>
            </a:r>
            <a:r>
              <a:rPr i="1" lang="en">
                <a:solidFill>
                  <a:schemeClr val="dk1"/>
                </a:solidFill>
              </a:rPr>
              <a:t>days</a:t>
            </a:r>
            <a:r>
              <a:rPr lang="en">
                <a:solidFill>
                  <a:schemeClr val="dk1"/>
                </a:solidFill>
              </a:rPr>
              <a:t>: a serious crisis.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the time, no-one understood how disease spread. The prevailing theory was that it had something to do with bad vapours, or ‘miasma’, in the air.</a:t>
            </a:r>
            <a:endParaRPr>
              <a:solidFill>
                <a:schemeClr val="dk1"/>
              </a:solidFill>
            </a:endParaRPr>
          </a:p>
          <a:p>
            <a:pPr indent="0" lvl="0" marL="0" rtl="0" algn="l">
              <a:spcBef>
                <a:spcPts val="0"/>
              </a:spcBef>
              <a:spcAft>
                <a:spcPts val="0"/>
              </a:spcAft>
              <a:buNone/>
            </a:pPr>
            <a:r>
              <a:rPr lang="en">
                <a:solidFill>
                  <a:schemeClr val="dk1"/>
                </a:solidFill>
              </a:rPr>
              <a:t>However, Doctor John Snow had a different theory, which he set out to investigate.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Here is his original map, which is really an infographic: the black bars show the number of Cholera cases at different properties in the district - data he painstakingly collected.</a:t>
            </a:r>
            <a:endParaRPr>
              <a:solidFill>
                <a:schemeClr val="dk1"/>
              </a:solidFill>
            </a:endParaRPr>
          </a:p>
          <a:p>
            <a:pPr indent="0" lvl="0" marL="0" rtl="0" algn="l">
              <a:spcBef>
                <a:spcPts val="0"/>
              </a:spcBef>
              <a:spcAft>
                <a:spcPts val="0"/>
              </a:spcAft>
              <a:buNone/>
            </a:pPr>
            <a:r>
              <a:rPr lang="en">
                <a:solidFill>
                  <a:schemeClr val="dk1"/>
                </a:solidFill>
              </a:rPr>
              <a:t>At the epicentre of the outbreak, on Broad Street, a water pump is marked. Snow’s theory was that Cholera was </a:t>
            </a:r>
            <a:r>
              <a:rPr i="1" lang="en">
                <a:solidFill>
                  <a:schemeClr val="dk1"/>
                </a:solidFill>
              </a:rPr>
              <a:t>water-borne</a:t>
            </a:r>
            <a:r>
              <a:rPr lang="en">
                <a:solidFill>
                  <a:schemeClr val="dk1"/>
                </a:solidFill>
              </a:rPr>
              <a:t>. And now he had evidence.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As you can see from the quote, the local government officials removed the pump handle. The outbreak subsided.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It would be a simplification to say that Snow’s theories were widely accepted overnight, or that policy pivoted dramatically.</a:t>
            </a:r>
            <a:endParaRPr>
              <a:solidFill>
                <a:schemeClr val="dk1"/>
              </a:solidFill>
            </a:endParaRPr>
          </a:p>
          <a:p>
            <a:pPr indent="0" lvl="0" marL="0" rtl="0" algn="l">
              <a:spcBef>
                <a:spcPts val="0"/>
              </a:spcBef>
              <a:spcAft>
                <a:spcPts val="0"/>
              </a:spcAft>
              <a:buNone/>
            </a:pPr>
            <a:r>
              <a:rPr lang="en">
                <a:solidFill>
                  <a:schemeClr val="dk1"/>
                </a:solidFill>
              </a:rPr>
              <a:t>Nevertheless, a year later legislation was passed that paved the way for the construction of London’s Victorian-era sewers — although, in truth, this may have had as much to do with the terrible smell outside parliament as public health per se...</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236a2be1e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1236a2be1e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John Snow was said not to be a charismatic speaker, but a good data visualisation can be very persuasive.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really like this quote from John Tukey, the American statistician -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The greatest value of a picture is when it forces us to notice what we never expected to see.</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That’s the power of data visualisation, a big part of what I want to focus on today. Let me illustrate </a:t>
            </a:r>
            <a:r>
              <a:rPr i="1" lang="en"/>
              <a:t>why</a:t>
            </a:r>
            <a:r>
              <a:rPr lang="en"/>
              <a:t> for you.</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236a2be1e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1236a2be1e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Imagine you’ve just been given a spreadsheet - a 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it only contains two columns, x and y (it could be anything).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stare at those data all day. You can compute summary statistics - that’s often a useful thing to do. We can see the y values are a bit more spread out than the x values.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I can guarantee you - no matter how hard you stare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236a2be1e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1236a2be1e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you will NEVER spot the dinosaur.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really two types of data visualisation. There’s visualisation like this, which is really about </a:t>
            </a:r>
            <a:r>
              <a:rPr b="1" lang="en"/>
              <a:t>exploration</a:t>
            </a:r>
            <a:r>
              <a:rPr lang="en"/>
              <a:t>. A data analyst might spend time making lots of different visualisations in order to uncover the most important features of some data - to convert data into information. Our Datasaurus friend here is a case in point.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the other hand, there’s visualisation as a </a:t>
            </a:r>
            <a:r>
              <a:rPr b="1" lang="en"/>
              <a:t>presentation</a:t>
            </a:r>
            <a:r>
              <a:rPr lang="en"/>
              <a:t>. As a way of telling a story. That’s more about turning information into knowledge, and communicating that knowledge to others.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Once someone has </a:t>
            </a:r>
            <a:r>
              <a:rPr i="1" lang="en"/>
              <a:t>decided </a:t>
            </a:r>
            <a:r>
              <a:rPr lang="en"/>
              <a:t>what certain data tell us, they can make a series of choices about </a:t>
            </a:r>
            <a:r>
              <a:rPr i="1" lang="en"/>
              <a:t>how</a:t>
            </a:r>
            <a:r>
              <a:rPr lang="en"/>
              <a:t> to display it.</a:t>
            </a:r>
            <a:endParaRPr/>
          </a:p>
          <a:p>
            <a:pPr indent="0" lvl="0" marL="0" rtl="0" algn="l">
              <a:spcBef>
                <a:spcPts val="0"/>
              </a:spcBef>
              <a:spcAft>
                <a:spcPts val="0"/>
              </a:spcAft>
              <a:buNone/>
            </a:pPr>
            <a:r>
              <a:rPr lang="en"/>
              <a:t>Their job is to create a kind of guided tour of the data that will help you reach the same conclusions as them, without putting the same work 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the reader, have at least one job of your own: to figure out what they were </a:t>
            </a:r>
            <a:r>
              <a:rPr i="1" lang="en"/>
              <a:t>trying</a:t>
            </a:r>
            <a:r>
              <a:rPr lang="en"/>
              <a:t> to tell you.</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may have a second: to spot what’s being downplayed, or hidden. That’s harder.)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1238056c83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1238056c83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 me illustrate that difference between the two types of visualisation.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really common issue is an exploratory plot being used for presentation purposes.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Alan Smith of the </a:t>
            </a:r>
            <a:r>
              <a:rPr i="1" lang="en"/>
              <a:t>Financial Times</a:t>
            </a:r>
            <a:r>
              <a:rPr lang="en"/>
              <a:t> wrote a brilliant article illustrating the difference. He gave this example of when he worked with UNESCO as a data visualisation expert.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is a bar chart which, fundamentally, is a serviceable exploratory plot. If you are a data analyst who is investigating the data </a:t>
            </a:r>
            <a:r>
              <a:rPr i="1" lang="en"/>
              <a:t>in</a:t>
            </a:r>
            <a:r>
              <a:rPr lang="en"/>
              <a:t> </a:t>
            </a:r>
            <a:r>
              <a:rPr i="1" lang="en"/>
              <a:t>context</a:t>
            </a:r>
            <a:r>
              <a:rPr lang="en"/>
              <a:t>, this might be okay.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anyone coming in cold it’s much more difficult to figure out what it means, or what your takeaways ought to be. This is not a suitable plot for presentation.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21914236e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121914236e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Here it is after Smith reworked it for UNESCO. These are the same data!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 highlight some choices that have been made: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title tells you what this is about and what to conclude. The plot is mainly there to </a:t>
            </a:r>
            <a:r>
              <a:rPr i="1" lang="en">
                <a:solidFill>
                  <a:schemeClr val="dk1"/>
                </a:solidFill>
              </a:rPr>
              <a:t>persuade</a:t>
            </a:r>
            <a:r>
              <a:rPr lang="en">
                <a:solidFill>
                  <a:schemeClr val="dk1"/>
                </a:solidFill>
              </a:rPr>
              <a:t> you.</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 additional guide to what the index </a:t>
            </a:r>
            <a:r>
              <a:rPr i="1" lang="en">
                <a:solidFill>
                  <a:schemeClr val="dk1"/>
                </a:solidFill>
              </a:rPr>
              <a:t>means</a:t>
            </a:r>
            <a:r>
              <a:rPr lang="en">
                <a:solidFill>
                  <a:schemeClr val="dk1"/>
                </a:solidFill>
              </a:rPr>
              <a:t> has been included. 1 has been marked as ‘equality’. Previously the numbers in concert with the vertical axis label were </a:t>
            </a:r>
            <a:r>
              <a:rPr i="1" lang="en">
                <a:solidFill>
                  <a:schemeClr val="dk1"/>
                </a:solidFill>
              </a:rPr>
              <a:t>insufficient</a:t>
            </a:r>
            <a:r>
              <a:rPr lang="en">
                <a:solidFill>
                  <a:schemeClr val="dk1"/>
                </a:solidFill>
              </a:rPr>
              <a:t> to convey their meaning.</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It’s important whether the Gender Parity Index is above or below 1. So 1 has been centered, and the chart rotated because we have a lot of categories and the labels are easier to read left-to-right.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 further element of categorisation has been added. The random grey shaded area is now explicitly labelled as the ‘UNESCO target for gender parity’ and (colour-blind friendly!) colour coding used to show countries that meet the target, or where boys or girls are disadvantaged.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a decision-maker, this is much better. The outliers are now clearly identifiable and the key takeaways are clear.</a:t>
            </a:r>
            <a:endParaRPr>
              <a:solidFill>
                <a:schemeClr val="dk1"/>
              </a:solidFill>
            </a:endParaRPr>
          </a:p>
          <a:p>
            <a:pPr indent="0" lvl="0" marL="0" rtl="0" algn="l">
              <a:spcBef>
                <a:spcPts val="0"/>
              </a:spcBef>
              <a:spcAft>
                <a:spcPts val="0"/>
              </a:spcAft>
              <a:buNone/>
            </a:pPr>
            <a:r>
              <a:rPr lang="en">
                <a:solidFill>
                  <a:schemeClr val="dk1"/>
                </a:solidFill>
              </a:rPr>
              <a:t>The first chart made you work.</a:t>
            </a:r>
            <a:endParaRPr>
              <a:solidFill>
                <a:schemeClr val="dk1"/>
              </a:solidFill>
            </a:endParaRPr>
          </a:p>
          <a:p>
            <a:pPr indent="0" lvl="0" marL="0" rtl="0" algn="l">
              <a:spcBef>
                <a:spcPts val="0"/>
              </a:spcBef>
              <a:spcAft>
                <a:spcPts val="0"/>
              </a:spcAft>
              <a:buNone/>
            </a:pPr>
            <a:r>
              <a:rPr lang="en">
                <a:solidFill>
                  <a:schemeClr val="dk1"/>
                </a:solidFill>
              </a:rPr>
              <a:t>The second is a guided tour of the data - </a:t>
            </a:r>
            <a:r>
              <a:rPr i="1" lang="en">
                <a:solidFill>
                  <a:schemeClr val="dk1"/>
                </a:solidFill>
              </a:rPr>
              <a:t>knowledge has been created and transmitted.</a:t>
            </a:r>
            <a:endParaRPr i="1"/>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238056c839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1238056c839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 good presentation chart tells a story. But what about when that story is contested?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you read a chart you need to be aware that it’s possible to </a:t>
            </a:r>
            <a:r>
              <a:rPr i="1" lang="en">
                <a:solidFill>
                  <a:schemeClr val="dk1"/>
                </a:solidFill>
              </a:rPr>
              <a:t>disagree</a:t>
            </a:r>
            <a:r>
              <a:rPr lang="en">
                <a:solidFill>
                  <a:schemeClr val="dk1"/>
                </a:solidFill>
              </a:rPr>
              <a:t> with the author - but to make that kind of judgement you need to be able to work backwards - to recognise the choices that have been made and imagine what the alternatives were.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Here’s an example of a chart that stirred up a great deal of controversy last year, during the early stages of the COVID-19 vaccine rollout.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Naturally there was a political element to that, but here we’ll focus on its technical qualities as a presentation chart.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thing to say is that, compared to a table of raw numbers, the story the chart’s author is telling you is exceptionally clear.</a:t>
            </a:r>
            <a:endParaRPr>
              <a:solidFill>
                <a:schemeClr val="dk1"/>
              </a:solidFill>
            </a:endParaRPr>
          </a:p>
          <a:p>
            <a:pPr indent="0" lvl="0" marL="0" rtl="0" algn="l">
              <a:spcBef>
                <a:spcPts val="0"/>
              </a:spcBef>
              <a:spcAft>
                <a:spcPts val="0"/>
              </a:spcAft>
              <a:buNone/>
            </a:pPr>
            <a:r>
              <a:rPr lang="en">
                <a:solidFill>
                  <a:schemeClr val="dk1"/>
                </a:solidFill>
              </a:rPr>
              <a:t>(that is, for those of you in the audience who </a:t>
            </a:r>
            <a:r>
              <a:rPr i="1" lang="en">
                <a:solidFill>
                  <a:schemeClr val="dk1"/>
                </a:solidFill>
              </a:rPr>
              <a:t>don’t</a:t>
            </a:r>
            <a:r>
              <a:rPr lang="en">
                <a:solidFill>
                  <a:schemeClr val="dk1"/>
                </a:solidFill>
              </a:rPr>
              <a:t> have red/green colour-blindness. For others the chart will look like mud,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instead of having the United Kingdom strongly contrasted with its neighbours)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I also don’t find anything wrong with the choice of metric.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Sometimes a carefully chosen type of data, or a very artificial rescaling of the data, can be used to make one category stand out (or not stand out!).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These are things to be aware of when reading any chart.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total vaccinations per capita is a very natural choice.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However, the colour scale is inappropriate, in my opinion.</a:t>
            </a:r>
            <a:endParaRPr>
              <a:solidFill>
                <a:schemeClr val="dk1"/>
              </a:solidFill>
            </a:endParaRPr>
          </a:p>
          <a:p>
            <a:pPr indent="0" lvl="0" marL="0" rtl="0" algn="l">
              <a:spcBef>
                <a:spcPts val="0"/>
              </a:spcBef>
              <a:spcAft>
                <a:spcPts val="0"/>
              </a:spcAft>
              <a:buNone/>
            </a:pPr>
            <a:r>
              <a:rPr lang="en">
                <a:solidFill>
                  <a:schemeClr val="dk1"/>
                </a:solidFill>
              </a:rPr>
              <a:t>This is a quantity that varies from zero to one hundred (or more, because of multiple doses), yet we have a two-tone colour scale with deep red around zero and strong green at 3.9.</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motivation for choosing this scale is understandable, in the sense that the British target audience would mostly take red and green to indicate bad and good (a fairly widespread convention) - that was the message the chart author wished to convey. But the scale is not a natural fit to these data, for which a single-tone colour bar running from light to dark would have been a good representation.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21914236e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121914236e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would have told essentially the same story, as you can see.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However, as it was, many in the audience instinctively felt that the chart author was over-egging the conclusion, manipulating the scale to </a:t>
            </a:r>
            <a:r>
              <a:rPr i="1" lang="en">
                <a:solidFill>
                  <a:schemeClr val="dk1"/>
                </a:solidFill>
              </a:rPr>
              <a:t>impose</a:t>
            </a:r>
            <a:r>
              <a:rPr lang="en">
                <a:solidFill>
                  <a:schemeClr val="dk1"/>
                </a:solidFill>
              </a:rPr>
              <a:t> a story on the data.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So this actually had a counterproductive effect.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good presentation chart should have a clear message, but ultimately it must let the data speak for themselves.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should be converting information into knowledge, </a:t>
            </a:r>
            <a:r>
              <a:rPr i="1" lang="en">
                <a:solidFill>
                  <a:schemeClr val="dk1"/>
                </a:solidFill>
              </a:rPr>
              <a:t>not</a:t>
            </a:r>
            <a:r>
              <a:rPr lang="en">
                <a:solidFill>
                  <a:schemeClr val="dk1"/>
                </a:solidFill>
              </a:rPr>
              <a:t> the other way around!</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121914236e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121914236e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Let me elaborate on that.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my version of a famous chart that did the rounds in the British press around a decade ago.</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It caused a real stir because the message the chart author wanted to convey was that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i="1" lang="en">
                <a:solidFill>
                  <a:schemeClr val="dk1"/>
                </a:solidFill>
              </a:rPr>
              <a:t>‘Global Warming has stopped’</a:t>
            </a:r>
            <a:endParaRPr i="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And it seems convincing: a fifteen year period with no noticeable change in the Earth’s average surface temperature.</a:t>
            </a:r>
            <a:br>
              <a:rPr lang="en">
                <a:solidFill>
                  <a:schemeClr val="dk1"/>
                </a:solidFill>
              </a:rPr>
            </a:br>
            <a:br>
              <a:rPr lang="en">
                <a:solidFill>
                  <a:schemeClr val="dk1"/>
                </a:solidFill>
              </a:rPr>
            </a:br>
            <a:r>
              <a:rPr lang="en">
                <a:solidFill>
                  <a:schemeClr val="dk1"/>
                </a:solidFill>
              </a:rPr>
              <a:t>But.</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21914236ed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121914236e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 you have to be careful.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Here you can see the previous graph in context. </a:t>
            </a:r>
            <a:r>
              <a:rPr lang="en">
                <a:solidFill>
                  <a:schemeClr val="dk1"/>
                </a:solidFill>
              </a:rPr>
              <a:t>Looking</a:t>
            </a:r>
            <a:r>
              <a:rPr lang="en">
                <a:solidFill>
                  <a:schemeClr val="dk1"/>
                </a:solidFill>
              </a:rPr>
              <a:t> at the plotted range on the graphs you’re given and considering whether you have all the context is a good practice.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 really want to emphasise, this </a:t>
            </a:r>
            <a:r>
              <a:rPr b="1" lang="en">
                <a:solidFill>
                  <a:schemeClr val="dk1"/>
                </a:solidFill>
              </a:rPr>
              <a:t>isn’t</a:t>
            </a:r>
            <a:r>
              <a:rPr lang="en">
                <a:solidFill>
                  <a:schemeClr val="dk1"/>
                </a:solidFill>
              </a:rPr>
              <a:t> just the benefit of hindsight.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Let’s ignore the post-2013 data. Can you see that these data are pretty variable year-on-year? The trend is upwards, but it’s really ‘noisy’.</a:t>
            </a:r>
            <a:endParaRPr>
              <a:solidFill>
                <a:schemeClr val="dk1"/>
              </a:solidFill>
            </a:endParaRPr>
          </a:p>
          <a:p>
            <a:pPr indent="0" lvl="0" marL="0" rtl="0" algn="l">
              <a:spcBef>
                <a:spcPts val="0"/>
              </a:spcBef>
              <a:spcAft>
                <a:spcPts val="0"/>
              </a:spcAft>
              <a:buNone/>
            </a:pPr>
            <a:r>
              <a:rPr lang="en">
                <a:solidFill>
                  <a:schemeClr val="dk1"/>
                </a:solidFill>
              </a:rPr>
              <a:t>A plateau in temperature for over a decade isn’t unusual, but the overall trend is clear.</a:t>
            </a:r>
            <a:endParaRPr>
              <a:solidFill>
                <a:schemeClr val="dk1"/>
              </a:solidFill>
            </a:endParaRPr>
          </a:p>
          <a:p>
            <a:pPr indent="0" lvl="0" marL="0" rtl="0" algn="l">
              <a:spcBef>
                <a:spcPts val="0"/>
              </a:spcBef>
              <a:spcAft>
                <a:spcPts val="0"/>
              </a:spcAft>
              <a:buNone/>
            </a:pPr>
            <a:r>
              <a:rPr lang="en">
                <a:solidFill>
                  <a:schemeClr val="dk1"/>
                </a:solidFill>
              </a:rPr>
              <a:t>If you’d looked at this in 2012 with the full context you could </a:t>
            </a:r>
            <a:r>
              <a:rPr b="1" lang="en">
                <a:solidFill>
                  <a:schemeClr val="dk1"/>
                </a:solidFill>
              </a:rPr>
              <a:t>still</a:t>
            </a:r>
            <a:r>
              <a:rPr lang="en">
                <a:solidFill>
                  <a:schemeClr val="dk1"/>
                </a:solidFill>
              </a:rPr>
              <a:t> have understood that the plateau in the 2000s isn’t remotely conclusive.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Selecting a subset of data to make the story you want to tell ‘clearer’ is a bad practice - we call this cherry-picking.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 told you earlier that you sometimes have to do the hard job of figuring out how a visualisation might be downplaying or hiding data. This is one example of what to look out for.</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121914236ed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121914236e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Here’s another.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There can sometime be good reasons to plot two quantities on the same plot using different vertical axes … but always remember: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Correlation does not imply causation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If two quantities are correlated, it could be because one influences the other. It could also be that they are both influenced by some third factor, whether real or to do with the way the data were collected. But … it could also just be a coincidence.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era of Big Data has made this last issue a much bigger problem. The ‘Spurious Correlations’ project is a fun demonstration of that.</a:t>
            </a:r>
            <a:endParaRPr>
              <a:solidFill>
                <a:schemeClr val="dk1"/>
              </a:solidFill>
            </a:endParaRPr>
          </a:p>
          <a:p>
            <a:pPr indent="0" lvl="0" marL="0" rtl="0" algn="l">
              <a:spcBef>
                <a:spcPts val="0"/>
              </a:spcBef>
              <a:spcAft>
                <a:spcPts val="0"/>
              </a:spcAft>
              <a:buNone/>
            </a:pPr>
            <a:r>
              <a:rPr lang="en">
                <a:solidFill>
                  <a:schemeClr val="dk1"/>
                </a:solidFill>
              </a:rPr>
              <a:t>If you just go looking for a correlation, any correlation, and the dataset is big enough, you’re </a:t>
            </a:r>
            <a:r>
              <a:rPr i="1" lang="en">
                <a:solidFill>
                  <a:schemeClr val="dk1"/>
                </a:solidFill>
              </a:rPr>
              <a:t>going to find</a:t>
            </a:r>
            <a:r>
              <a:rPr lang="en">
                <a:solidFill>
                  <a:schemeClr val="dk1"/>
                </a:solidFill>
              </a:rPr>
              <a:t> some correlations! We call this ‘data mining’.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Throw in some c</a:t>
            </a:r>
            <a:r>
              <a:rPr lang="en">
                <a:solidFill>
                  <a:schemeClr val="dk1"/>
                </a:solidFill>
              </a:rPr>
              <a:t>arefully chosen double y-axis ranges and we can surely come up with a compelling story about how Computer Science PhDs actually spend their research funding…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problem, of course, starts when you try to make decisions based on this, thinking it to be predictive of the future!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the bottom right I’ve included a summary statistic, telling you the correlation is greater than 98%. [You have to be cautious…]</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21914236ed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121914236e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You have to be cautious of such things. Here is a famous combined </a:t>
            </a:r>
            <a:r>
              <a:rPr lang="en">
                <a:solidFill>
                  <a:schemeClr val="dk1"/>
                </a:solidFill>
              </a:rPr>
              <a:t>d</a:t>
            </a:r>
            <a:r>
              <a:rPr lang="en">
                <a:solidFill>
                  <a:schemeClr val="dk1"/>
                </a:solidFill>
              </a:rPr>
              <a:t>ataset called </a:t>
            </a:r>
            <a:r>
              <a:rPr i="1" lang="en">
                <a:solidFill>
                  <a:schemeClr val="dk1"/>
                </a:solidFill>
              </a:rPr>
              <a:t>Anscombe’s Quartet</a:t>
            </a:r>
            <a:r>
              <a:rPr lang="en">
                <a:solidFill>
                  <a:schemeClr val="dk1"/>
                </a:solidFill>
              </a:rPr>
              <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These four sets of data have exactly the same correlation and various other summary statistics. But a visualisation reveals more information - the story for each of these four is quite different.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doubles as a warning: beware of trendlines! A trendline is a way of implying that you can extrapolate from the data, that you can predict things. In other words, it represents a simple model. A trendline should never be added carelessly.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Anscombe’s quartet consists of some exaggerations of real situations that might arise: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  - trendline is quite appropriate, the data increase linearly with a small scatter</a:t>
            </a:r>
            <a:endParaRPr>
              <a:solidFill>
                <a:schemeClr val="dk1"/>
              </a:solidFill>
            </a:endParaRPr>
          </a:p>
          <a:p>
            <a:pPr indent="0" lvl="0" marL="0" rtl="0" algn="l">
              <a:spcBef>
                <a:spcPts val="0"/>
              </a:spcBef>
              <a:spcAft>
                <a:spcPts val="0"/>
              </a:spcAft>
              <a:buNone/>
            </a:pPr>
            <a:r>
              <a:rPr lang="en">
                <a:solidFill>
                  <a:schemeClr val="dk1"/>
                </a:solidFill>
              </a:rPr>
              <a:t>II - a linear trendline is inappropriate, this is a curve - a completely different model is needed</a:t>
            </a:r>
            <a:endParaRPr>
              <a:solidFill>
                <a:schemeClr val="dk1"/>
              </a:solidFill>
            </a:endParaRPr>
          </a:p>
          <a:p>
            <a:pPr indent="0" lvl="0" marL="0" rtl="0" algn="l">
              <a:spcBef>
                <a:spcPts val="0"/>
              </a:spcBef>
              <a:spcAft>
                <a:spcPts val="0"/>
              </a:spcAft>
              <a:buNone/>
            </a:pPr>
            <a:r>
              <a:rPr lang="en">
                <a:solidFill>
                  <a:schemeClr val="dk1"/>
                </a:solidFill>
              </a:rPr>
              <a:t>III - a linear trendline is appropriate, but the fit is being skewed by a single outlier - the real trend is different and the correlation is probably much stronger</a:t>
            </a:r>
            <a:endParaRPr>
              <a:solidFill>
                <a:schemeClr val="dk1"/>
              </a:solidFill>
            </a:endParaRPr>
          </a:p>
          <a:p>
            <a:pPr indent="0" lvl="0" marL="0" rtl="0" algn="l">
              <a:spcBef>
                <a:spcPts val="0"/>
              </a:spcBef>
              <a:spcAft>
                <a:spcPts val="0"/>
              </a:spcAft>
              <a:buNone/>
            </a:pPr>
            <a:r>
              <a:rPr lang="en">
                <a:solidFill>
                  <a:schemeClr val="dk1"/>
                </a:solidFill>
              </a:rPr>
              <a:t>IV - a single datapoint strongly leverages the trendline. The x=8 points have quite a broad scatter and we know nothing about what happens in between the groups. There may not be any link </a:t>
            </a:r>
            <a:r>
              <a:rPr i="1" lang="en">
                <a:solidFill>
                  <a:schemeClr val="dk1"/>
                </a:solidFill>
              </a:rPr>
              <a:t>at all </a:t>
            </a:r>
            <a:r>
              <a:rPr lang="en">
                <a:solidFill>
                  <a:schemeClr val="dk1"/>
                </a:solidFill>
              </a:rPr>
              <a:t>between X and Y in this case!</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121914236ed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121914236e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Sometimes there are more subtle issues with data visualisations.</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Here’s an apparently bizarre finding:</a:t>
            </a:r>
            <a:endParaRPr>
              <a:solidFill>
                <a:schemeClr val="dk1"/>
              </a:solidFill>
            </a:endParaRPr>
          </a:p>
          <a:p>
            <a:pPr indent="0" lvl="0" marL="0" rtl="0" algn="l">
              <a:spcBef>
                <a:spcPts val="0"/>
              </a:spcBef>
              <a:spcAft>
                <a:spcPts val="0"/>
              </a:spcAft>
              <a:buNone/>
            </a:pPr>
            <a:r>
              <a:rPr lang="en">
                <a:solidFill>
                  <a:schemeClr val="dk1"/>
                </a:solidFill>
              </a:rPr>
              <a:t>In the UK during the first nine months of 2021, people who’d had one vaccination for COVID-19 (and waited a long enough time for immunity to develop) had higher mortality rates than the completely unvaccinated…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There’s nothing wrong with this graph or with the underlying data. But we are lacking some important context.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example of something called </a:t>
            </a:r>
            <a:r>
              <a:rPr b="1" lang="en">
                <a:solidFill>
                  <a:schemeClr val="dk1"/>
                </a:solidFill>
              </a:rPr>
              <a:t>Simpson’s Paradox</a:t>
            </a:r>
            <a:r>
              <a:rPr lang="en">
                <a:solidFill>
                  <a:schemeClr val="dk1"/>
                </a:solidFill>
              </a:rPr>
              <a:t>, and you’ll be relieved to know I’ll now show you the resolution.</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121914236ed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121914236ed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Here I’ve </a:t>
            </a:r>
            <a:r>
              <a:rPr lang="en">
                <a:solidFill>
                  <a:schemeClr val="dk1"/>
                </a:solidFill>
              </a:rPr>
              <a:t>broken down the same data by age group. In </a:t>
            </a:r>
            <a:r>
              <a:rPr b="1" lang="en">
                <a:solidFill>
                  <a:schemeClr val="dk1"/>
                </a:solidFill>
              </a:rPr>
              <a:t>every single age group</a:t>
            </a:r>
            <a:r>
              <a:rPr lang="en">
                <a:solidFill>
                  <a:schemeClr val="dk1"/>
                </a:solidFill>
              </a:rPr>
              <a:t> the mortality rates are highest in the unvaccinated group.</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So how can it be that in the aggregated data, mortality rates are higher in those who’ve had one dose of vaccine?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Well, it’s quite simple:</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Older people tend to be many times more vulnerable than younger people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this reason the UK prioritised people </a:t>
            </a:r>
            <a:r>
              <a:rPr i="1" lang="en">
                <a:solidFill>
                  <a:schemeClr val="dk1"/>
                </a:solidFill>
              </a:rPr>
              <a:t>in reverse age order</a:t>
            </a:r>
            <a:r>
              <a:rPr lang="en">
                <a:solidFill>
                  <a:schemeClr val="dk1"/>
                </a:solidFill>
              </a:rPr>
              <a:t> for vaccines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During 2021, the older you were, the more likely you were to have been vaccinated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Getting vaccinated once brings your risk, as an elderly person, down a lot - but not to the level of a young person</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The result</a:t>
            </a:r>
            <a:r>
              <a:rPr lang="en">
                <a:solidFill>
                  <a:schemeClr val="dk1"/>
                </a:solidFill>
              </a:rPr>
              <a:t>: in every age group we see vaccinations decrease mortality risk, but if you look at the </a:t>
            </a:r>
            <a:r>
              <a:rPr i="1" lang="en">
                <a:solidFill>
                  <a:schemeClr val="dk1"/>
                </a:solidFill>
              </a:rPr>
              <a:t>entire</a:t>
            </a:r>
            <a:r>
              <a:rPr lang="en">
                <a:solidFill>
                  <a:schemeClr val="dk1"/>
                </a:solidFill>
              </a:rPr>
              <a:t> population during this </a:t>
            </a:r>
            <a:r>
              <a:rPr lang="en">
                <a:solidFill>
                  <a:schemeClr val="dk1"/>
                </a:solidFill>
              </a:rPr>
              <a:t>particular time frame,</a:t>
            </a:r>
            <a:r>
              <a:rPr lang="en">
                <a:solidFill>
                  <a:schemeClr val="dk1"/>
                </a:solidFill>
              </a:rPr>
              <a:t> the rate </a:t>
            </a:r>
            <a:r>
              <a:rPr i="1" lang="en">
                <a:solidFill>
                  <a:schemeClr val="dk1"/>
                </a:solidFill>
              </a:rPr>
              <a:t>increases </a:t>
            </a:r>
            <a:r>
              <a:rPr lang="en">
                <a:solidFill>
                  <a:schemeClr val="dk1"/>
                </a:solidFill>
              </a:rPr>
              <a:t>after one dose.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That’s Simpson’s Paradox.</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1e00cd47c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11e00cd47c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When I showed you the Data Pyramid at the start, I told you that the ultimate aim is to</a:t>
            </a:r>
            <a:r>
              <a:rPr i="1" lang="en">
                <a:solidFill>
                  <a:schemeClr val="dk1"/>
                </a:solidFill>
              </a:rPr>
              <a:t> build wisdom</a:t>
            </a:r>
            <a:r>
              <a:rPr lang="en">
                <a:solidFill>
                  <a:schemeClr val="dk1"/>
                </a:solidFill>
              </a:rPr>
              <a:t>, by which I meant the creation of models for the world that can be used to decide how to act. It’s important to keep testing and refining those models with new data.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To do that, you need to be able to effectively and reliably develop your knowledge of the area into which you’re seeking insight. Having a good understanding of how to interpret graphs and summary statistics will help you to do that - and avoid being misled, whether maliciously or accidentally.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Of course, it takes practice and we’ve only scratched the surface of this important topic, but I hope I’ve inspired you to go further.</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meantime, we can move on to the Q&amp;A, in which I’ll be happy to answer your questions.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Font typeface="DM Sans"/>
              <a:buNone/>
              <a:defRPr b="1" sz="3600">
                <a:latin typeface="DM Sans"/>
                <a:ea typeface="DM Sans"/>
                <a:cs typeface="DM Sans"/>
                <a:sym typeface="DM Sans"/>
              </a:defRPr>
            </a:lvl1pPr>
            <a:lvl2pPr lvl="1" algn="ctr">
              <a:spcBef>
                <a:spcPts val="0"/>
              </a:spcBef>
              <a:spcAft>
                <a:spcPts val="0"/>
              </a:spcAft>
              <a:buSzPts val="3600"/>
              <a:buFont typeface="DM Sans"/>
              <a:buNone/>
              <a:defRPr b="1" sz="3600">
                <a:latin typeface="DM Sans"/>
                <a:ea typeface="DM Sans"/>
                <a:cs typeface="DM Sans"/>
                <a:sym typeface="DM Sans"/>
              </a:defRPr>
            </a:lvl2pPr>
            <a:lvl3pPr lvl="2" algn="ctr">
              <a:spcBef>
                <a:spcPts val="0"/>
              </a:spcBef>
              <a:spcAft>
                <a:spcPts val="0"/>
              </a:spcAft>
              <a:buSzPts val="3600"/>
              <a:buFont typeface="DM Sans"/>
              <a:buNone/>
              <a:defRPr b="1" sz="3600">
                <a:latin typeface="DM Sans"/>
                <a:ea typeface="DM Sans"/>
                <a:cs typeface="DM Sans"/>
                <a:sym typeface="DM Sans"/>
              </a:defRPr>
            </a:lvl3pPr>
            <a:lvl4pPr lvl="3" algn="ctr">
              <a:spcBef>
                <a:spcPts val="0"/>
              </a:spcBef>
              <a:spcAft>
                <a:spcPts val="0"/>
              </a:spcAft>
              <a:buSzPts val="3600"/>
              <a:buFont typeface="DM Sans"/>
              <a:buNone/>
              <a:defRPr b="1" sz="3600">
                <a:latin typeface="DM Sans"/>
                <a:ea typeface="DM Sans"/>
                <a:cs typeface="DM Sans"/>
                <a:sym typeface="DM Sans"/>
              </a:defRPr>
            </a:lvl4pPr>
            <a:lvl5pPr lvl="4" algn="ctr">
              <a:spcBef>
                <a:spcPts val="0"/>
              </a:spcBef>
              <a:spcAft>
                <a:spcPts val="0"/>
              </a:spcAft>
              <a:buSzPts val="3600"/>
              <a:buFont typeface="DM Sans"/>
              <a:buNone/>
              <a:defRPr b="1" sz="3600">
                <a:latin typeface="DM Sans"/>
                <a:ea typeface="DM Sans"/>
                <a:cs typeface="DM Sans"/>
                <a:sym typeface="DM Sans"/>
              </a:defRPr>
            </a:lvl5pPr>
            <a:lvl6pPr lvl="5" algn="ctr">
              <a:spcBef>
                <a:spcPts val="0"/>
              </a:spcBef>
              <a:spcAft>
                <a:spcPts val="0"/>
              </a:spcAft>
              <a:buSzPts val="3600"/>
              <a:buFont typeface="DM Sans"/>
              <a:buNone/>
              <a:defRPr b="1" sz="3600">
                <a:latin typeface="DM Sans"/>
                <a:ea typeface="DM Sans"/>
                <a:cs typeface="DM Sans"/>
                <a:sym typeface="DM Sans"/>
              </a:defRPr>
            </a:lvl6pPr>
            <a:lvl7pPr lvl="6" algn="ctr">
              <a:spcBef>
                <a:spcPts val="0"/>
              </a:spcBef>
              <a:spcAft>
                <a:spcPts val="0"/>
              </a:spcAft>
              <a:buSzPts val="3600"/>
              <a:buFont typeface="DM Sans"/>
              <a:buNone/>
              <a:defRPr b="1" sz="3600">
                <a:latin typeface="DM Sans"/>
                <a:ea typeface="DM Sans"/>
                <a:cs typeface="DM Sans"/>
                <a:sym typeface="DM Sans"/>
              </a:defRPr>
            </a:lvl7pPr>
            <a:lvl8pPr lvl="7" algn="ctr">
              <a:spcBef>
                <a:spcPts val="0"/>
              </a:spcBef>
              <a:spcAft>
                <a:spcPts val="0"/>
              </a:spcAft>
              <a:buSzPts val="3600"/>
              <a:buFont typeface="DM Sans"/>
              <a:buNone/>
              <a:defRPr b="1" sz="3600">
                <a:latin typeface="DM Sans"/>
                <a:ea typeface="DM Sans"/>
                <a:cs typeface="DM Sans"/>
                <a:sym typeface="DM Sans"/>
              </a:defRPr>
            </a:lvl8pPr>
            <a:lvl9pPr lvl="8" algn="ctr">
              <a:spcBef>
                <a:spcPts val="0"/>
              </a:spcBef>
              <a:spcAft>
                <a:spcPts val="0"/>
              </a:spcAft>
              <a:buSzPts val="3600"/>
              <a:buFont typeface="DM Sans"/>
              <a:buNone/>
              <a:defRPr b="1" sz="3600">
                <a:latin typeface="DM Sans"/>
                <a:ea typeface="DM Sans"/>
                <a:cs typeface="DM Sans"/>
                <a:sym typeface="DM Sans"/>
              </a:defRPr>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 name="Google Shape;61;p15"/>
          <p:cNvSpPr/>
          <p:nvPr/>
        </p:nvSpPr>
        <p:spPr>
          <a:xfrm>
            <a:off x="0" y="0"/>
            <a:ext cx="219600" cy="5148900"/>
          </a:xfrm>
          <a:prstGeom prst="rect">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5"/>
          <p:cNvSpPr/>
          <p:nvPr/>
        </p:nvSpPr>
        <p:spPr>
          <a:xfrm>
            <a:off x="4297650" y="2840250"/>
            <a:ext cx="548700" cy="45600"/>
          </a:xfrm>
          <a:prstGeom prst="rect">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15"/>
          <p:cNvPicPr preferRelativeResize="0"/>
          <p:nvPr/>
        </p:nvPicPr>
        <p:blipFill>
          <a:blip r:embed="rId2">
            <a:alphaModFix/>
          </a:blip>
          <a:stretch>
            <a:fillRect/>
          </a:stretch>
        </p:blipFill>
        <p:spPr>
          <a:xfrm>
            <a:off x="8774797" y="184037"/>
            <a:ext cx="182880" cy="24938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content outline">
  <p:cSld name="SECTION_HEADER_1">
    <p:spTree>
      <p:nvGrpSpPr>
        <p:cNvPr id="64" name="Shape 64"/>
        <p:cNvGrpSpPr/>
        <p:nvPr/>
      </p:nvGrpSpPr>
      <p:grpSpPr>
        <a:xfrm>
          <a:off x="0" y="0"/>
          <a:ext cx="0" cy="0"/>
          <a:chOff x="0" y="0"/>
          <a:chExt cx="0" cy="0"/>
        </a:xfrm>
      </p:grpSpPr>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6" name="Google Shape;66;p16"/>
          <p:cNvSpPr/>
          <p:nvPr/>
        </p:nvSpPr>
        <p:spPr>
          <a:xfrm>
            <a:off x="0" y="0"/>
            <a:ext cx="219600" cy="5148900"/>
          </a:xfrm>
          <a:prstGeom prst="rect">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16"/>
          <p:cNvPicPr preferRelativeResize="0"/>
          <p:nvPr/>
        </p:nvPicPr>
        <p:blipFill>
          <a:blip r:embed="rId2">
            <a:alphaModFix/>
          </a:blip>
          <a:stretch>
            <a:fillRect/>
          </a:stretch>
        </p:blipFill>
        <p:spPr>
          <a:xfrm>
            <a:off x="8774797" y="184037"/>
            <a:ext cx="182880" cy="24938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8" name="Shape 68"/>
        <p:cNvGrpSpPr/>
        <p:nvPr/>
      </p:nvGrpSpPr>
      <p:grpSpPr>
        <a:xfrm>
          <a:off x="0" y="0"/>
          <a:ext cx="0" cy="0"/>
          <a:chOff x="0" y="0"/>
          <a:chExt cx="0" cy="0"/>
        </a:xfrm>
      </p:grpSpPr>
      <p:sp>
        <p:nvSpPr>
          <p:cNvPr id="69" name="Google Shape;69;p17"/>
          <p:cNvSpPr txBox="1"/>
          <p:nvPr>
            <p:ph type="title"/>
          </p:nvPr>
        </p:nvSpPr>
        <p:spPr>
          <a:xfrm>
            <a:off x="717050" y="274325"/>
            <a:ext cx="7710000" cy="447600"/>
          </a:xfrm>
          <a:prstGeom prst="rect">
            <a:avLst/>
          </a:prstGeom>
        </p:spPr>
        <p:txBody>
          <a:bodyPr anchorCtr="0" anchor="t" bIns="0" lIns="0" spcFirstLastPara="1" rIns="0" wrap="square" tIns="0">
            <a:spAutoFit/>
          </a:bodyPr>
          <a:lstStyle>
            <a:lvl1pPr lv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70" name="Google Shape;70;p17"/>
          <p:cNvSpPr txBox="1"/>
          <p:nvPr>
            <p:ph idx="1" type="body"/>
          </p:nvPr>
        </p:nvSpPr>
        <p:spPr>
          <a:xfrm>
            <a:off x="655575" y="1152475"/>
            <a:ext cx="78330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71" name="Google Shape;71;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atin typeface="DM Sans"/>
                <a:ea typeface="DM Sans"/>
                <a:cs typeface="DM Sans"/>
                <a:sym typeface="DM Sans"/>
              </a:defRPr>
            </a:lvl1pPr>
            <a:lvl2pPr lvl="1">
              <a:buNone/>
              <a:defRPr>
                <a:latin typeface="DM Sans"/>
                <a:ea typeface="DM Sans"/>
                <a:cs typeface="DM Sans"/>
                <a:sym typeface="DM Sans"/>
              </a:defRPr>
            </a:lvl2pPr>
            <a:lvl3pPr lvl="2">
              <a:buNone/>
              <a:defRPr>
                <a:latin typeface="DM Sans"/>
                <a:ea typeface="DM Sans"/>
                <a:cs typeface="DM Sans"/>
                <a:sym typeface="DM Sans"/>
              </a:defRPr>
            </a:lvl3pPr>
            <a:lvl4pPr lvl="3">
              <a:buNone/>
              <a:defRPr>
                <a:latin typeface="DM Sans"/>
                <a:ea typeface="DM Sans"/>
                <a:cs typeface="DM Sans"/>
                <a:sym typeface="DM Sans"/>
              </a:defRPr>
            </a:lvl4pPr>
            <a:lvl5pPr lvl="4">
              <a:buNone/>
              <a:defRPr>
                <a:latin typeface="DM Sans"/>
                <a:ea typeface="DM Sans"/>
                <a:cs typeface="DM Sans"/>
                <a:sym typeface="DM Sans"/>
              </a:defRPr>
            </a:lvl5pPr>
            <a:lvl6pPr lvl="5">
              <a:buNone/>
              <a:defRPr>
                <a:latin typeface="DM Sans"/>
                <a:ea typeface="DM Sans"/>
                <a:cs typeface="DM Sans"/>
                <a:sym typeface="DM Sans"/>
              </a:defRPr>
            </a:lvl6pPr>
            <a:lvl7pPr lvl="6">
              <a:buNone/>
              <a:defRPr>
                <a:latin typeface="DM Sans"/>
                <a:ea typeface="DM Sans"/>
                <a:cs typeface="DM Sans"/>
                <a:sym typeface="DM Sans"/>
              </a:defRPr>
            </a:lvl7pPr>
            <a:lvl8pPr lvl="7">
              <a:buNone/>
              <a:defRPr>
                <a:latin typeface="DM Sans"/>
                <a:ea typeface="DM Sans"/>
                <a:cs typeface="DM Sans"/>
                <a:sym typeface="DM Sans"/>
              </a:defRPr>
            </a:lvl8pPr>
            <a:lvl9pPr lvl="8">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72" name="Google Shape;72;p17"/>
          <p:cNvSpPr/>
          <p:nvPr/>
        </p:nvSpPr>
        <p:spPr>
          <a:xfrm>
            <a:off x="717050" y="847009"/>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 name="Google Shape;73;p17"/>
          <p:cNvCxnSpPr/>
          <p:nvPr/>
        </p:nvCxnSpPr>
        <p:spPr>
          <a:xfrm>
            <a:off x="365760" y="0"/>
            <a:ext cx="0" cy="5155800"/>
          </a:xfrm>
          <a:prstGeom prst="straightConnector1">
            <a:avLst/>
          </a:prstGeom>
          <a:noFill/>
          <a:ln cap="flat" cmpd="sng" w="9525">
            <a:solidFill>
              <a:srgbClr val="D7E0EF"/>
            </a:solidFill>
            <a:prstDash val="solid"/>
            <a:round/>
            <a:headEnd len="med" w="med" type="none"/>
            <a:tailEnd len="med" w="med" type="none"/>
          </a:ln>
        </p:spPr>
      </p:cxnSp>
      <p:pic>
        <p:nvPicPr>
          <p:cNvPr id="74" name="Google Shape;74;p17"/>
          <p:cNvPicPr preferRelativeResize="0"/>
          <p:nvPr/>
        </p:nvPicPr>
        <p:blipFill>
          <a:blip r:embed="rId2">
            <a:alphaModFix/>
          </a:blip>
          <a:stretch>
            <a:fillRect/>
          </a:stretch>
        </p:blipFill>
        <p:spPr>
          <a:xfrm>
            <a:off x="91440" y="82296"/>
            <a:ext cx="182880" cy="24938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5">
    <p:spTree>
      <p:nvGrpSpPr>
        <p:cNvPr id="75" name="Shape 75"/>
        <p:cNvGrpSpPr/>
        <p:nvPr/>
      </p:nvGrpSpPr>
      <p:grpSpPr>
        <a:xfrm>
          <a:off x="0" y="0"/>
          <a:ext cx="0" cy="0"/>
          <a:chOff x="0" y="0"/>
          <a:chExt cx="0" cy="0"/>
        </a:xfrm>
      </p:grpSpPr>
      <p:sp>
        <p:nvSpPr>
          <p:cNvPr id="76" name="Google Shape;76;p18"/>
          <p:cNvSpPr txBox="1"/>
          <p:nvPr>
            <p:ph type="title"/>
          </p:nvPr>
        </p:nvSpPr>
        <p:spPr>
          <a:xfrm>
            <a:off x="717050" y="274325"/>
            <a:ext cx="7710000" cy="447600"/>
          </a:xfrm>
          <a:prstGeom prst="rect">
            <a:avLst/>
          </a:prstGeom>
        </p:spPr>
        <p:txBody>
          <a:bodyPr anchorCtr="0" anchor="t" bIns="0" lIns="0" spcFirstLastPara="1" rIns="0" wrap="square" tIns="0">
            <a:sp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77" name="Google Shape;77;p18"/>
          <p:cNvSpPr txBox="1"/>
          <p:nvPr>
            <p:ph idx="1" type="body"/>
          </p:nvPr>
        </p:nvSpPr>
        <p:spPr>
          <a:xfrm>
            <a:off x="655575" y="1152475"/>
            <a:ext cx="78330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78" name="Google Shape;78;p18"/>
          <p:cNvSpPr txBox="1"/>
          <p:nvPr>
            <p:ph idx="12" type="sldNum"/>
          </p:nvPr>
        </p:nvSpPr>
        <p:spPr>
          <a:xfrm>
            <a:off x="109278" y="4869409"/>
            <a:ext cx="321000" cy="153900"/>
          </a:xfrm>
          <a:prstGeom prst="rect">
            <a:avLst/>
          </a:prstGeom>
        </p:spPr>
        <p:txBody>
          <a:bodyPr anchorCtr="0" anchor="ctr" bIns="0" lIns="0" spcFirstLastPara="1" rIns="0" wrap="square" tIns="0">
            <a:spAutoFit/>
          </a:bodyPr>
          <a:lstStyle>
            <a:lvl1pPr lvl="0" rtl="0" algn="l">
              <a:buNone/>
              <a:defRPr>
                <a:latin typeface="DM Sans"/>
                <a:ea typeface="DM Sans"/>
                <a:cs typeface="DM Sans"/>
                <a:sym typeface="DM Sans"/>
              </a:defRPr>
            </a:lvl1pPr>
            <a:lvl2pPr lvl="1" rtl="0" algn="l">
              <a:buNone/>
              <a:defRPr>
                <a:latin typeface="DM Sans"/>
                <a:ea typeface="DM Sans"/>
                <a:cs typeface="DM Sans"/>
                <a:sym typeface="DM Sans"/>
              </a:defRPr>
            </a:lvl2pPr>
            <a:lvl3pPr lvl="2" rtl="0" algn="l">
              <a:buNone/>
              <a:defRPr>
                <a:latin typeface="DM Sans"/>
                <a:ea typeface="DM Sans"/>
                <a:cs typeface="DM Sans"/>
                <a:sym typeface="DM Sans"/>
              </a:defRPr>
            </a:lvl3pPr>
            <a:lvl4pPr lvl="3" rtl="0" algn="l">
              <a:buNone/>
              <a:defRPr>
                <a:latin typeface="DM Sans"/>
                <a:ea typeface="DM Sans"/>
                <a:cs typeface="DM Sans"/>
                <a:sym typeface="DM Sans"/>
              </a:defRPr>
            </a:lvl4pPr>
            <a:lvl5pPr lvl="4" rtl="0" algn="l">
              <a:buNone/>
              <a:defRPr>
                <a:latin typeface="DM Sans"/>
                <a:ea typeface="DM Sans"/>
                <a:cs typeface="DM Sans"/>
                <a:sym typeface="DM Sans"/>
              </a:defRPr>
            </a:lvl5pPr>
            <a:lvl6pPr lvl="5" rtl="0" algn="l">
              <a:buNone/>
              <a:defRPr>
                <a:latin typeface="DM Sans"/>
                <a:ea typeface="DM Sans"/>
                <a:cs typeface="DM Sans"/>
                <a:sym typeface="DM Sans"/>
              </a:defRPr>
            </a:lvl6pPr>
            <a:lvl7pPr lvl="6" rtl="0" algn="l">
              <a:buNone/>
              <a:defRPr>
                <a:latin typeface="DM Sans"/>
                <a:ea typeface="DM Sans"/>
                <a:cs typeface="DM Sans"/>
                <a:sym typeface="DM Sans"/>
              </a:defRPr>
            </a:lvl7pPr>
            <a:lvl8pPr lvl="7" rtl="0" algn="l">
              <a:buNone/>
              <a:defRPr>
                <a:latin typeface="DM Sans"/>
                <a:ea typeface="DM Sans"/>
                <a:cs typeface="DM Sans"/>
                <a:sym typeface="DM Sans"/>
              </a:defRPr>
            </a:lvl8pPr>
            <a:lvl9pPr lvl="8" rtl="0" algn="l">
              <a:buNone/>
              <a:defRPr>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
        <p:nvSpPr>
          <p:cNvPr id="79" name="Google Shape;79;p18"/>
          <p:cNvSpPr/>
          <p:nvPr/>
        </p:nvSpPr>
        <p:spPr>
          <a:xfrm>
            <a:off x="717050" y="847009"/>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 name="Google Shape;80;p18"/>
          <p:cNvCxnSpPr/>
          <p:nvPr/>
        </p:nvCxnSpPr>
        <p:spPr>
          <a:xfrm rot="10800000">
            <a:off x="-6675" y="4732745"/>
            <a:ext cx="9157500" cy="0"/>
          </a:xfrm>
          <a:prstGeom prst="straightConnector1">
            <a:avLst/>
          </a:prstGeom>
          <a:noFill/>
          <a:ln cap="flat" cmpd="sng" w="9525">
            <a:solidFill>
              <a:srgbClr val="D7E0EF"/>
            </a:solidFill>
            <a:prstDash val="solid"/>
            <a:round/>
            <a:headEnd len="med" w="med" type="none"/>
            <a:tailEnd len="med" w="med" type="none"/>
          </a:ln>
        </p:spPr>
      </p:cxnSp>
      <p:pic>
        <p:nvPicPr>
          <p:cNvPr id="81" name="Google Shape;81;p18"/>
          <p:cNvPicPr preferRelativeResize="0"/>
          <p:nvPr/>
        </p:nvPicPr>
        <p:blipFill>
          <a:blip r:embed="rId2">
            <a:alphaModFix/>
          </a:blip>
          <a:stretch>
            <a:fillRect/>
          </a:stretch>
        </p:blipFill>
        <p:spPr>
          <a:xfrm>
            <a:off x="8871257" y="4821662"/>
            <a:ext cx="182880" cy="24938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3">
    <p:spTree>
      <p:nvGrpSpPr>
        <p:cNvPr id="82" name="Shape 82"/>
        <p:cNvGrpSpPr/>
        <p:nvPr/>
      </p:nvGrpSpPr>
      <p:grpSpPr>
        <a:xfrm>
          <a:off x="0" y="0"/>
          <a:ext cx="0" cy="0"/>
          <a:chOff x="0" y="0"/>
          <a:chExt cx="0" cy="0"/>
        </a:xfrm>
      </p:grpSpPr>
      <p:sp>
        <p:nvSpPr>
          <p:cNvPr id="83" name="Google Shape;83;p19"/>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84" name="Google Shape;84;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85" name="Google Shape;85;p19"/>
          <p:cNvSpPr/>
          <p:nvPr/>
        </p:nvSpPr>
        <p:spPr>
          <a:xfrm>
            <a:off x="4114800" y="914400"/>
            <a:ext cx="9144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86" name="Google Shape;86;p19"/>
          <p:cNvSpPr txBox="1"/>
          <p:nvPr>
            <p:ph idx="12" type="sldNum"/>
          </p:nvPr>
        </p:nvSpPr>
        <p:spPr>
          <a:xfrm>
            <a:off x="109278" y="4869409"/>
            <a:ext cx="321000" cy="153900"/>
          </a:xfrm>
          <a:prstGeom prst="rect">
            <a:avLst/>
          </a:prstGeom>
        </p:spPr>
        <p:txBody>
          <a:bodyPr anchorCtr="0" anchor="ctr" bIns="0" lIns="0" spcFirstLastPara="1" rIns="0" wrap="square" tIns="0">
            <a:spAutoFit/>
          </a:bodyPr>
          <a:lstStyle>
            <a:lvl1pPr lvl="0" rtl="0" algn="l">
              <a:buNone/>
              <a:defRPr>
                <a:latin typeface="DM Sans"/>
                <a:ea typeface="DM Sans"/>
                <a:cs typeface="DM Sans"/>
                <a:sym typeface="DM Sans"/>
              </a:defRPr>
            </a:lvl1pPr>
            <a:lvl2pPr lvl="1" rtl="0" algn="l">
              <a:buNone/>
              <a:defRPr>
                <a:latin typeface="DM Sans"/>
                <a:ea typeface="DM Sans"/>
                <a:cs typeface="DM Sans"/>
                <a:sym typeface="DM Sans"/>
              </a:defRPr>
            </a:lvl2pPr>
            <a:lvl3pPr lvl="2" rtl="0" algn="l">
              <a:buNone/>
              <a:defRPr>
                <a:latin typeface="DM Sans"/>
                <a:ea typeface="DM Sans"/>
                <a:cs typeface="DM Sans"/>
                <a:sym typeface="DM Sans"/>
              </a:defRPr>
            </a:lvl3pPr>
            <a:lvl4pPr lvl="3" rtl="0" algn="l">
              <a:buNone/>
              <a:defRPr>
                <a:latin typeface="DM Sans"/>
                <a:ea typeface="DM Sans"/>
                <a:cs typeface="DM Sans"/>
                <a:sym typeface="DM Sans"/>
              </a:defRPr>
            </a:lvl4pPr>
            <a:lvl5pPr lvl="4" rtl="0" algn="l">
              <a:buNone/>
              <a:defRPr>
                <a:latin typeface="DM Sans"/>
                <a:ea typeface="DM Sans"/>
                <a:cs typeface="DM Sans"/>
                <a:sym typeface="DM Sans"/>
              </a:defRPr>
            </a:lvl5pPr>
            <a:lvl6pPr lvl="5" rtl="0" algn="l">
              <a:buNone/>
              <a:defRPr>
                <a:latin typeface="DM Sans"/>
                <a:ea typeface="DM Sans"/>
                <a:cs typeface="DM Sans"/>
                <a:sym typeface="DM Sans"/>
              </a:defRPr>
            </a:lvl6pPr>
            <a:lvl7pPr lvl="6" rtl="0" algn="l">
              <a:buNone/>
              <a:defRPr>
                <a:latin typeface="DM Sans"/>
                <a:ea typeface="DM Sans"/>
                <a:cs typeface="DM Sans"/>
                <a:sym typeface="DM Sans"/>
              </a:defRPr>
            </a:lvl7pPr>
            <a:lvl8pPr lvl="7" rtl="0" algn="l">
              <a:buNone/>
              <a:defRPr>
                <a:latin typeface="DM Sans"/>
                <a:ea typeface="DM Sans"/>
                <a:cs typeface="DM Sans"/>
                <a:sym typeface="DM Sans"/>
              </a:defRPr>
            </a:lvl8pPr>
            <a:lvl9pPr lvl="8" rtl="0" algn="l">
              <a:buNone/>
              <a:defRPr>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cxnSp>
        <p:nvCxnSpPr>
          <p:cNvPr id="87" name="Google Shape;87;p19"/>
          <p:cNvCxnSpPr/>
          <p:nvPr/>
        </p:nvCxnSpPr>
        <p:spPr>
          <a:xfrm rot="10800000">
            <a:off x="-6675" y="4732745"/>
            <a:ext cx="9157500" cy="0"/>
          </a:xfrm>
          <a:prstGeom prst="straightConnector1">
            <a:avLst/>
          </a:prstGeom>
          <a:noFill/>
          <a:ln cap="flat" cmpd="sng" w="9525">
            <a:solidFill>
              <a:srgbClr val="D7E0EF"/>
            </a:solidFill>
            <a:prstDash val="solid"/>
            <a:round/>
            <a:headEnd len="med" w="med" type="none"/>
            <a:tailEnd len="med" w="med" type="none"/>
          </a:ln>
        </p:spPr>
      </p:cxnSp>
      <p:pic>
        <p:nvPicPr>
          <p:cNvPr id="88" name="Google Shape;88;p19"/>
          <p:cNvPicPr preferRelativeResize="0"/>
          <p:nvPr/>
        </p:nvPicPr>
        <p:blipFill>
          <a:blip r:embed="rId2">
            <a:alphaModFix/>
          </a:blip>
          <a:stretch>
            <a:fillRect/>
          </a:stretch>
        </p:blipFill>
        <p:spPr>
          <a:xfrm>
            <a:off x="8871257" y="4821662"/>
            <a:ext cx="182880" cy="24938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AND_BODY_3_3">
    <p:spTree>
      <p:nvGrpSpPr>
        <p:cNvPr id="89" name="Shape 89"/>
        <p:cNvGrpSpPr/>
        <p:nvPr/>
      </p:nvGrpSpPr>
      <p:grpSpPr>
        <a:xfrm>
          <a:off x="0" y="0"/>
          <a:ext cx="0" cy="0"/>
          <a:chOff x="0" y="0"/>
          <a:chExt cx="0" cy="0"/>
        </a:xfrm>
      </p:grpSpPr>
      <p:sp>
        <p:nvSpPr>
          <p:cNvPr id="90" name="Google Shape;90;p20"/>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91" name="Google Shape;91;p20"/>
          <p:cNvSpPr/>
          <p:nvPr/>
        </p:nvSpPr>
        <p:spPr>
          <a:xfrm>
            <a:off x="4114800" y="914400"/>
            <a:ext cx="9144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and">
  <p:cSld name="TITLE_AND_BODY_3_2">
    <p:bg>
      <p:bgPr>
        <a:solidFill>
          <a:srgbClr val="FCFAF3"/>
        </a:solidFill>
      </p:bgPr>
    </p:bg>
    <p:spTree>
      <p:nvGrpSpPr>
        <p:cNvPr id="92" name="Shape 92"/>
        <p:cNvGrpSpPr/>
        <p:nvPr/>
      </p:nvGrpSpPr>
      <p:grpSpPr>
        <a:xfrm>
          <a:off x="0" y="0"/>
          <a:ext cx="0" cy="0"/>
          <a:chOff x="0" y="0"/>
          <a:chExt cx="0" cy="0"/>
        </a:xfrm>
      </p:grpSpPr>
      <p:sp>
        <p:nvSpPr>
          <p:cNvPr id="93" name="Google Shape;93;p21"/>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94" name="Google Shape;94;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95" name="Google Shape;95;p21"/>
          <p:cNvSpPr/>
          <p:nvPr/>
        </p:nvSpPr>
        <p:spPr>
          <a:xfrm>
            <a:off x="4114800" y="914400"/>
            <a:ext cx="9144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96" name="Google Shape;96;p21"/>
          <p:cNvSpPr txBox="1"/>
          <p:nvPr>
            <p:ph idx="12" type="sldNum"/>
          </p:nvPr>
        </p:nvSpPr>
        <p:spPr>
          <a:xfrm>
            <a:off x="109278" y="4869409"/>
            <a:ext cx="321000" cy="153900"/>
          </a:xfrm>
          <a:prstGeom prst="rect">
            <a:avLst/>
          </a:prstGeom>
        </p:spPr>
        <p:txBody>
          <a:bodyPr anchorCtr="0" anchor="ctr" bIns="0" lIns="0" spcFirstLastPara="1" rIns="0" wrap="square" tIns="0">
            <a:spAutoFit/>
          </a:bodyPr>
          <a:lstStyle>
            <a:lvl1pPr lvl="0" rtl="0" algn="l">
              <a:buNone/>
              <a:defRPr>
                <a:latin typeface="DM Sans"/>
                <a:ea typeface="DM Sans"/>
                <a:cs typeface="DM Sans"/>
                <a:sym typeface="DM Sans"/>
              </a:defRPr>
            </a:lvl1pPr>
            <a:lvl2pPr lvl="1" rtl="0" algn="l">
              <a:buNone/>
              <a:defRPr>
                <a:latin typeface="DM Sans"/>
                <a:ea typeface="DM Sans"/>
                <a:cs typeface="DM Sans"/>
                <a:sym typeface="DM Sans"/>
              </a:defRPr>
            </a:lvl2pPr>
            <a:lvl3pPr lvl="2" rtl="0" algn="l">
              <a:buNone/>
              <a:defRPr>
                <a:latin typeface="DM Sans"/>
                <a:ea typeface="DM Sans"/>
                <a:cs typeface="DM Sans"/>
                <a:sym typeface="DM Sans"/>
              </a:defRPr>
            </a:lvl3pPr>
            <a:lvl4pPr lvl="3" rtl="0" algn="l">
              <a:buNone/>
              <a:defRPr>
                <a:latin typeface="DM Sans"/>
                <a:ea typeface="DM Sans"/>
                <a:cs typeface="DM Sans"/>
                <a:sym typeface="DM Sans"/>
              </a:defRPr>
            </a:lvl4pPr>
            <a:lvl5pPr lvl="4" rtl="0" algn="l">
              <a:buNone/>
              <a:defRPr>
                <a:latin typeface="DM Sans"/>
                <a:ea typeface="DM Sans"/>
                <a:cs typeface="DM Sans"/>
                <a:sym typeface="DM Sans"/>
              </a:defRPr>
            </a:lvl5pPr>
            <a:lvl6pPr lvl="5" rtl="0" algn="l">
              <a:buNone/>
              <a:defRPr>
                <a:latin typeface="DM Sans"/>
                <a:ea typeface="DM Sans"/>
                <a:cs typeface="DM Sans"/>
                <a:sym typeface="DM Sans"/>
              </a:defRPr>
            </a:lvl6pPr>
            <a:lvl7pPr lvl="6" rtl="0" algn="l">
              <a:buNone/>
              <a:defRPr>
                <a:latin typeface="DM Sans"/>
                <a:ea typeface="DM Sans"/>
                <a:cs typeface="DM Sans"/>
                <a:sym typeface="DM Sans"/>
              </a:defRPr>
            </a:lvl7pPr>
            <a:lvl8pPr lvl="7" rtl="0" algn="l">
              <a:buNone/>
              <a:defRPr>
                <a:latin typeface="DM Sans"/>
                <a:ea typeface="DM Sans"/>
                <a:cs typeface="DM Sans"/>
                <a:sym typeface="DM Sans"/>
              </a:defRPr>
            </a:lvl8pPr>
            <a:lvl9pPr lvl="8" rtl="0" algn="l">
              <a:buNone/>
              <a:defRPr>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cxnSp>
        <p:nvCxnSpPr>
          <p:cNvPr id="97" name="Google Shape;97;p21"/>
          <p:cNvCxnSpPr/>
          <p:nvPr/>
        </p:nvCxnSpPr>
        <p:spPr>
          <a:xfrm rot="10800000">
            <a:off x="-6675" y="4732745"/>
            <a:ext cx="9157500" cy="0"/>
          </a:xfrm>
          <a:prstGeom prst="straightConnector1">
            <a:avLst/>
          </a:prstGeom>
          <a:noFill/>
          <a:ln cap="flat" cmpd="sng" w="9525">
            <a:solidFill>
              <a:srgbClr val="D7E0EF"/>
            </a:solidFill>
            <a:prstDash val="solid"/>
            <a:round/>
            <a:headEnd len="med" w="med" type="none"/>
            <a:tailEnd len="med" w="med" type="none"/>
          </a:ln>
        </p:spPr>
      </p:cxnSp>
      <p:pic>
        <p:nvPicPr>
          <p:cNvPr id="98" name="Google Shape;98;p21"/>
          <p:cNvPicPr preferRelativeResize="0"/>
          <p:nvPr/>
        </p:nvPicPr>
        <p:blipFill>
          <a:blip r:embed="rId2">
            <a:alphaModFix/>
          </a:blip>
          <a:stretch>
            <a:fillRect/>
          </a:stretch>
        </p:blipFill>
        <p:spPr>
          <a:xfrm>
            <a:off x="8871257" y="4821662"/>
            <a:ext cx="182880" cy="24938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2 boxes">
  <p:cSld name="TITLE_AND_BODY_3_1">
    <p:spTree>
      <p:nvGrpSpPr>
        <p:cNvPr id="99" name="Shape 99"/>
        <p:cNvGrpSpPr/>
        <p:nvPr/>
      </p:nvGrpSpPr>
      <p:grpSpPr>
        <a:xfrm>
          <a:off x="0" y="0"/>
          <a:ext cx="0" cy="0"/>
          <a:chOff x="0" y="0"/>
          <a:chExt cx="0" cy="0"/>
        </a:xfrm>
      </p:grpSpPr>
      <p:sp>
        <p:nvSpPr>
          <p:cNvPr id="100" name="Google Shape;100;p22"/>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101" name="Google Shape;101;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02" name="Google Shape;102;p22"/>
          <p:cNvSpPr/>
          <p:nvPr/>
        </p:nvSpPr>
        <p:spPr>
          <a:xfrm>
            <a:off x="4297650" y="914400"/>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03" name="Google Shape;103;p22"/>
          <p:cNvSpPr/>
          <p:nvPr/>
        </p:nvSpPr>
        <p:spPr>
          <a:xfrm>
            <a:off x="1140600" y="1392150"/>
            <a:ext cx="3202800" cy="3202800"/>
          </a:xfrm>
          <a:prstGeom prst="roundRect">
            <a:avLst>
              <a:gd fmla="val 3838" name="adj"/>
            </a:avLst>
          </a:prstGeom>
          <a:solidFill>
            <a:srgbClr val="FCFAF3"/>
          </a:solidFill>
          <a:ln>
            <a:noFill/>
          </a:ln>
        </p:spPr>
        <p:txBody>
          <a:bodyPr anchorCtr="0" anchor="ctr" bIns="365750" lIns="365750" spcFirstLastPara="1" rIns="365750" wrap="square" tIns="365750">
            <a:noAutofit/>
          </a:bodyPr>
          <a:lstStyle/>
          <a:p>
            <a:pPr indent="-114300" lvl="0" marL="0" marR="0" rtl="0" algn="l">
              <a:lnSpc>
                <a:spcPct val="115000"/>
              </a:lnSpc>
              <a:spcBef>
                <a:spcPts val="0"/>
              </a:spcBef>
              <a:spcAft>
                <a:spcPts val="0"/>
              </a:spcAft>
              <a:buClr>
                <a:srgbClr val="151921"/>
              </a:buClr>
              <a:buSzPts val="1800"/>
              <a:buFont typeface="DM Sans Medium"/>
              <a:buChar char="●"/>
            </a:pPr>
            <a:r>
              <a:rPr lang="en" sz="1800">
                <a:solidFill>
                  <a:srgbClr val="151921"/>
                </a:solidFill>
                <a:latin typeface="DM Sans Medium"/>
                <a:ea typeface="DM Sans Medium"/>
                <a:cs typeface="DM Sans Medium"/>
                <a:sym typeface="DM Sans Medium"/>
              </a:rPr>
              <a:t>Text</a:t>
            </a:r>
            <a:endParaRPr sz="1800">
              <a:solidFill>
                <a:srgbClr val="151921"/>
              </a:solidFill>
              <a:latin typeface="DM Sans Medium"/>
              <a:ea typeface="DM Sans Medium"/>
              <a:cs typeface="DM Sans Medium"/>
              <a:sym typeface="DM Sans Medium"/>
            </a:endParaRPr>
          </a:p>
        </p:txBody>
      </p:sp>
      <p:sp>
        <p:nvSpPr>
          <p:cNvPr id="104" name="Google Shape;104;p22"/>
          <p:cNvSpPr/>
          <p:nvPr/>
        </p:nvSpPr>
        <p:spPr>
          <a:xfrm>
            <a:off x="4800600" y="1392150"/>
            <a:ext cx="3202800" cy="3202800"/>
          </a:xfrm>
          <a:prstGeom prst="roundRect">
            <a:avLst>
              <a:gd fmla="val 3838" name="adj"/>
            </a:avLst>
          </a:prstGeom>
          <a:solidFill>
            <a:srgbClr val="FCFAF3"/>
          </a:solidFill>
          <a:ln>
            <a:noFill/>
          </a:ln>
        </p:spPr>
        <p:txBody>
          <a:bodyPr anchorCtr="0" anchor="ctr" bIns="365750" lIns="365750" spcFirstLastPara="1" rIns="365750" wrap="square" tIns="365750">
            <a:noAutofit/>
          </a:bodyPr>
          <a:lstStyle/>
          <a:p>
            <a:pPr indent="-114300" lvl="0" marL="0" marR="0" rtl="0" algn="l">
              <a:lnSpc>
                <a:spcPct val="115000"/>
              </a:lnSpc>
              <a:spcBef>
                <a:spcPts val="0"/>
              </a:spcBef>
              <a:spcAft>
                <a:spcPts val="0"/>
              </a:spcAft>
              <a:buClr>
                <a:srgbClr val="151921"/>
              </a:buClr>
              <a:buSzPts val="1800"/>
              <a:buFont typeface="DM Sans Medium"/>
              <a:buChar char="●"/>
            </a:pPr>
            <a:r>
              <a:rPr lang="en" sz="1800">
                <a:solidFill>
                  <a:srgbClr val="151921"/>
                </a:solidFill>
                <a:latin typeface="DM Sans Medium"/>
                <a:ea typeface="DM Sans Medium"/>
                <a:cs typeface="DM Sans Medium"/>
                <a:sym typeface="DM Sans Medium"/>
              </a:rPr>
              <a:t>Text</a:t>
            </a:r>
            <a:endParaRPr sz="1800">
              <a:solidFill>
                <a:srgbClr val="151921"/>
              </a:solidFill>
              <a:latin typeface="DM Sans Medium"/>
              <a:ea typeface="DM Sans Medium"/>
              <a:cs typeface="DM Sans Medium"/>
              <a:sym typeface="DM Sans Medium"/>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05" name="Shape 105"/>
        <p:cNvGrpSpPr/>
        <p:nvPr/>
      </p:nvGrpSpPr>
      <p:grpSpPr>
        <a:xfrm>
          <a:off x="0" y="0"/>
          <a:ext cx="0" cy="0"/>
          <a:chOff x="0" y="0"/>
          <a:chExt cx="0" cy="0"/>
        </a:xfrm>
      </p:grpSpPr>
      <p:sp>
        <p:nvSpPr>
          <p:cNvPr id="106" name="Google Shape;106;p23"/>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107" name="Google Shape;107;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108" name="Google Shape;108;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23"/>
          <p:cNvSpPr/>
          <p:nvPr/>
        </p:nvSpPr>
        <p:spPr>
          <a:xfrm>
            <a:off x="345167" y="914400"/>
            <a:ext cx="671700" cy="572700"/>
          </a:xfrm>
          <a:prstGeom prst="chord">
            <a:avLst>
              <a:gd fmla="val 13024099" name="adj1"/>
              <a:gd fmla="val 19387480" name="adj2"/>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1">
  <p:cSld name="TITLE_AND_BODY_2_1">
    <p:bg>
      <p:bgPr>
        <a:solidFill>
          <a:srgbClr val="FCFAF3"/>
        </a:solidFill>
      </p:bgPr>
    </p:bg>
    <p:spTree>
      <p:nvGrpSpPr>
        <p:cNvPr id="110" name="Shape 110"/>
        <p:cNvGrpSpPr/>
        <p:nvPr/>
      </p:nvGrpSpPr>
      <p:grpSpPr>
        <a:xfrm>
          <a:off x="0" y="0"/>
          <a:ext cx="0" cy="0"/>
          <a:chOff x="0" y="0"/>
          <a:chExt cx="0" cy="0"/>
        </a:xfrm>
      </p:grpSpPr>
      <p:sp>
        <p:nvSpPr>
          <p:cNvPr id="111" name="Google Shape;111;p24"/>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112" name="Google Shape;112;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113" name="Google Shape;113;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14" name="Google Shape;114;p24"/>
          <p:cNvSpPr/>
          <p:nvPr/>
        </p:nvSpPr>
        <p:spPr>
          <a:xfrm>
            <a:off x="345167" y="914400"/>
            <a:ext cx="671700" cy="572700"/>
          </a:xfrm>
          <a:prstGeom prst="chord">
            <a:avLst>
              <a:gd fmla="val 13024099" name="adj1"/>
              <a:gd fmla="val 19387480" name="adj2"/>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5" name="Shape 115"/>
        <p:cNvGrpSpPr/>
        <p:nvPr/>
      </p:nvGrpSpPr>
      <p:grpSpPr>
        <a:xfrm>
          <a:off x="0" y="0"/>
          <a:ext cx="0" cy="0"/>
          <a:chOff x="0" y="0"/>
          <a:chExt cx="0" cy="0"/>
        </a:xfrm>
      </p:grpSpPr>
      <p:sp>
        <p:nvSpPr>
          <p:cNvPr id="116" name="Google Shape;116;p25"/>
          <p:cNvSpPr/>
          <p:nvPr/>
        </p:nvSpPr>
        <p:spPr>
          <a:xfrm>
            <a:off x="4572000" y="1152475"/>
            <a:ext cx="4572000" cy="3990900"/>
          </a:xfrm>
          <a:prstGeom prst="rect">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5"/>
          <p:cNvSpPr/>
          <p:nvPr/>
        </p:nvSpPr>
        <p:spPr>
          <a:xfrm>
            <a:off x="0" y="1152475"/>
            <a:ext cx="4572000" cy="3990900"/>
          </a:xfrm>
          <a:prstGeom prst="rect">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5"/>
          <p:cNvSpPr txBox="1"/>
          <p:nvPr>
            <p:ph idx="1" type="body"/>
          </p:nvPr>
        </p:nvSpPr>
        <p:spPr>
          <a:xfrm>
            <a:off x="0" y="1152475"/>
            <a:ext cx="4572000" cy="3990900"/>
          </a:xfrm>
          <a:prstGeom prst="rect">
            <a:avLst/>
          </a:prstGeom>
          <a:solidFill>
            <a:srgbClr val="7CDCC5"/>
          </a:solidFill>
        </p:spPr>
        <p:txBody>
          <a:bodyPr anchorCtr="0" anchor="t" bIns="365750" lIns="365750" spcFirstLastPara="1" rIns="365750" wrap="square" tIns="365750">
            <a:normAutofit/>
          </a:bodyPr>
          <a:lstStyle>
            <a:lvl1pPr indent="-317500" lvl="0" marL="45720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
        <p:nvSpPr>
          <p:cNvPr id="119" name="Google Shape;119;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0" name="Google Shape;120;p25"/>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121" name="Google Shape;121;p25"/>
          <p:cNvSpPr/>
          <p:nvPr/>
        </p:nvSpPr>
        <p:spPr>
          <a:xfrm>
            <a:off x="0" y="0"/>
            <a:ext cx="54600" cy="1152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22" name="Google Shape;122;p25"/>
          <p:cNvSpPr txBox="1"/>
          <p:nvPr>
            <p:ph idx="2" type="body"/>
          </p:nvPr>
        </p:nvSpPr>
        <p:spPr>
          <a:xfrm>
            <a:off x="4572000" y="1152475"/>
            <a:ext cx="4572000" cy="3990900"/>
          </a:xfrm>
          <a:prstGeom prst="rect">
            <a:avLst/>
          </a:prstGeom>
          <a:solidFill>
            <a:srgbClr val="FFE68B"/>
          </a:solidFill>
        </p:spPr>
        <p:txBody>
          <a:bodyPr anchorCtr="0" anchor="t" bIns="365750" lIns="365750" spcFirstLastPara="1" rIns="365750" wrap="square" tIns="365750">
            <a:normAutofit/>
          </a:bodyPr>
          <a:lstStyle>
            <a:lvl1pPr indent="-317500" lvl="0" marL="457200" rtl="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23" name="Shape 123"/>
        <p:cNvGrpSpPr/>
        <p:nvPr/>
      </p:nvGrpSpPr>
      <p:grpSpPr>
        <a:xfrm>
          <a:off x="0" y="0"/>
          <a:ext cx="0" cy="0"/>
          <a:chOff x="0" y="0"/>
          <a:chExt cx="0" cy="0"/>
        </a:xfrm>
      </p:grpSpPr>
      <p:sp>
        <p:nvSpPr>
          <p:cNvPr id="124" name="Google Shape;124;p26"/>
          <p:cNvSpPr/>
          <p:nvPr/>
        </p:nvSpPr>
        <p:spPr>
          <a:xfrm>
            <a:off x="4572000" y="1152475"/>
            <a:ext cx="4572000" cy="3990900"/>
          </a:xfrm>
          <a:prstGeom prst="rect">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6"/>
          <p:cNvSpPr/>
          <p:nvPr/>
        </p:nvSpPr>
        <p:spPr>
          <a:xfrm>
            <a:off x="0" y="1152475"/>
            <a:ext cx="4572000" cy="3990900"/>
          </a:xfrm>
          <a:prstGeom prst="rect">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6"/>
          <p:cNvSpPr txBox="1"/>
          <p:nvPr>
            <p:ph idx="1" type="body"/>
          </p:nvPr>
        </p:nvSpPr>
        <p:spPr>
          <a:xfrm>
            <a:off x="0" y="1152475"/>
            <a:ext cx="4572000" cy="3990900"/>
          </a:xfrm>
          <a:prstGeom prst="rect">
            <a:avLst/>
          </a:prstGeom>
          <a:solidFill>
            <a:srgbClr val="7CDCC5"/>
          </a:solidFill>
        </p:spPr>
        <p:txBody>
          <a:bodyPr anchorCtr="0" anchor="t" bIns="365750" lIns="365750" spcFirstLastPara="1" rIns="365750" wrap="square" tIns="365750">
            <a:normAutofit/>
          </a:bodyPr>
          <a:lstStyle>
            <a:lvl1pPr indent="-317500" lvl="0" marL="457200" rtl="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
        <p:nvSpPr>
          <p:cNvPr id="127" name="Google Shape;127;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28" name="Google Shape;128;p26"/>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129" name="Google Shape;129;p26"/>
          <p:cNvSpPr txBox="1"/>
          <p:nvPr>
            <p:ph idx="2" type="body"/>
          </p:nvPr>
        </p:nvSpPr>
        <p:spPr>
          <a:xfrm>
            <a:off x="4572000" y="1152475"/>
            <a:ext cx="4572000" cy="3990900"/>
          </a:xfrm>
          <a:prstGeom prst="rect">
            <a:avLst/>
          </a:prstGeom>
          <a:solidFill>
            <a:srgbClr val="FFE68B"/>
          </a:solidFill>
        </p:spPr>
        <p:txBody>
          <a:bodyPr anchorCtr="0" anchor="t" bIns="365750" lIns="365750" spcFirstLastPara="1" rIns="365750" wrap="square" tIns="365750">
            <a:normAutofit/>
          </a:bodyPr>
          <a:lstStyle>
            <a:lvl1pPr indent="-317500" lvl="0" marL="457200" rtl="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
        <p:nvSpPr>
          <p:cNvPr id="130" name="Google Shape;130;p26"/>
          <p:cNvSpPr/>
          <p:nvPr/>
        </p:nvSpPr>
        <p:spPr>
          <a:xfrm>
            <a:off x="3758711" y="914400"/>
            <a:ext cx="1626600" cy="1386900"/>
          </a:xfrm>
          <a:prstGeom prst="chord">
            <a:avLst>
              <a:gd fmla="val 13024099" name="adj1"/>
              <a:gd fmla="val 19387480" name="adj2"/>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1 col left">
  <p:cSld name="TITLE_AND_BODY_4">
    <p:spTree>
      <p:nvGrpSpPr>
        <p:cNvPr id="131" name="Shape 131"/>
        <p:cNvGrpSpPr/>
        <p:nvPr/>
      </p:nvGrpSpPr>
      <p:grpSpPr>
        <a:xfrm>
          <a:off x="0" y="0"/>
          <a:ext cx="0" cy="0"/>
          <a:chOff x="0" y="0"/>
          <a:chExt cx="0" cy="0"/>
        </a:xfrm>
      </p:grpSpPr>
      <p:sp>
        <p:nvSpPr>
          <p:cNvPr id="132" name="Google Shape;132;p27"/>
          <p:cNvSpPr txBox="1"/>
          <p:nvPr>
            <p:ph type="title"/>
          </p:nvPr>
        </p:nvSpPr>
        <p:spPr>
          <a:xfrm>
            <a:off x="311700" y="274325"/>
            <a:ext cx="4263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133" name="Google Shape;133;p27"/>
          <p:cNvSpPr txBox="1"/>
          <p:nvPr>
            <p:ph idx="1" type="body"/>
          </p:nvPr>
        </p:nvSpPr>
        <p:spPr>
          <a:xfrm>
            <a:off x="311700" y="1616504"/>
            <a:ext cx="4263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134" name="Google Shape;134;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35" name="Google Shape;135;p27"/>
          <p:cNvSpPr/>
          <p:nvPr/>
        </p:nvSpPr>
        <p:spPr>
          <a:xfrm>
            <a:off x="420325" y="1378429"/>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1 col right">
  <p:cSld name="TITLE_AND_BODY_4_1">
    <p:spTree>
      <p:nvGrpSpPr>
        <p:cNvPr id="136" name="Shape 136"/>
        <p:cNvGrpSpPr/>
        <p:nvPr/>
      </p:nvGrpSpPr>
      <p:grpSpPr>
        <a:xfrm>
          <a:off x="0" y="0"/>
          <a:ext cx="0" cy="0"/>
          <a:chOff x="0" y="0"/>
          <a:chExt cx="0" cy="0"/>
        </a:xfrm>
      </p:grpSpPr>
      <p:sp>
        <p:nvSpPr>
          <p:cNvPr id="137" name="Google Shape;137;p28"/>
          <p:cNvSpPr txBox="1"/>
          <p:nvPr>
            <p:ph type="title"/>
          </p:nvPr>
        </p:nvSpPr>
        <p:spPr>
          <a:xfrm>
            <a:off x="4579800" y="267500"/>
            <a:ext cx="4263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138" name="Google Shape;138;p28"/>
          <p:cNvSpPr txBox="1"/>
          <p:nvPr>
            <p:ph idx="1" type="body"/>
          </p:nvPr>
        </p:nvSpPr>
        <p:spPr>
          <a:xfrm>
            <a:off x="4579800" y="1609679"/>
            <a:ext cx="4263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139" name="Google Shape;139;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40" name="Google Shape;140;p28"/>
          <p:cNvSpPr/>
          <p:nvPr/>
        </p:nvSpPr>
        <p:spPr>
          <a:xfrm>
            <a:off x="4688425" y="1371604"/>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1" name="Shape 141"/>
        <p:cNvGrpSpPr/>
        <p:nvPr/>
      </p:nvGrpSpPr>
      <p:grpSpPr>
        <a:xfrm>
          <a:off x="0" y="0"/>
          <a:ext cx="0" cy="0"/>
          <a:chOff x="0" y="0"/>
          <a:chExt cx="0" cy="0"/>
        </a:xfrm>
      </p:grpSpPr>
      <p:sp>
        <p:nvSpPr>
          <p:cNvPr id="142" name="Google Shape;142;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3" name="Google Shape;143;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4" name="Shape 144"/>
        <p:cNvGrpSpPr/>
        <p:nvPr/>
      </p:nvGrpSpPr>
      <p:grpSpPr>
        <a:xfrm>
          <a:off x="0" y="0"/>
          <a:ext cx="0" cy="0"/>
          <a:chOff x="0" y="0"/>
          <a:chExt cx="0" cy="0"/>
        </a:xfrm>
      </p:grpSpPr>
      <p:sp>
        <p:nvSpPr>
          <p:cNvPr id="145" name="Google Shape;145;p3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46" name="Google Shape;146;p3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7" name="Google Shape;147;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8" name="Shape 148"/>
        <p:cNvGrpSpPr/>
        <p:nvPr/>
      </p:nvGrpSpPr>
      <p:grpSpPr>
        <a:xfrm>
          <a:off x="0" y="0"/>
          <a:ext cx="0" cy="0"/>
          <a:chOff x="0" y="0"/>
          <a:chExt cx="0" cy="0"/>
        </a:xfrm>
      </p:grpSpPr>
      <p:sp>
        <p:nvSpPr>
          <p:cNvPr id="149" name="Google Shape;149;p3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50" name="Google Shape;150;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1" name="Shape 151"/>
        <p:cNvGrpSpPr/>
        <p:nvPr/>
      </p:nvGrpSpPr>
      <p:grpSpPr>
        <a:xfrm>
          <a:off x="0" y="0"/>
          <a:ext cx="0" cy="0"/>
          <a:chOff x="0" y="0"/>
          <a:chExt cx="0" cy="0"/>
        </a:xfrm>
      </p:grpSpPr>
      <p:sp>
        <p:nvSpPr>
          <p:cNvPr id="152" name="Google Shape;152;p3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54" name="Google Shape;154;p3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5" name="Google Shape;155;p3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6" name="Google Shape;156;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7" name="Shape 157"/>
        <p:cNvGrpSpPr/>
        <p:nvPr/>
      </p:nvGrpSpPr>
      <p:grpSpPr>
        <a:xfrm>
          <a:off x="0" y="0"/>
          <a:ext cx="0" cy="0"/>
          <a:chOff x="0" y="0"/>
          <a:chExt cx="0" cy="0"/>
        </a:xfrm>
      </p:grpSpPr>
      <p:sp>
        <p:nvSpPr>
          <p:cNvPr id="158" name="Google Shape;158;p3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59" name="Google Shape;159;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0" name="Shape 160"/>
        <p:cNvGrpSpPr/>
        <p:nvPr/>
      </p:nvGrpSpPr>
      <p:grpSpPr>
        <a:xfrm>
          <a:off x="0" y="0"/>
          <a:ext cx="0" cy="0"/>
          <a:chOff x="0" y="0"/>
          <a:chExt cx="0" cy="0"/>
        </a:xfrm>
      </p:grpSpPr>
      <p:sp>
        <p:nvSpPr>
          <p:cNvPr id="161" name="Google Shape;161;p3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62" name="Google Shape;162;p3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63" name="Google Shape;163;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4" name="Shape 164"/>
        <p:cNvGrpSpPr/>
        <p:nvPr/>
      </p:nvGrpSpPr>
      <p:grpSpPr>
        <a:xfrm>
          <a:off x="0" y="0"/>
          <a:ext cx="0" cy="0"/>
          <a:chOff x="0" y="0"/>
          <a:chExt cx="0" cy="0"/>
        </a:xfrm>
      </p:grpSpPr>
      <p:sp>
        <p:nvSpPr>
          <p:cNvPr id="165" name="Google Shape;165;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Green">
  <p:cSld name="CUSTOM">
    <p:bg>
      <p:bgPr>
        <a:solidFill>
          <a:srgbClr val="5358CE"/>
        </a:solidFill>
      </p:bgPr>
    </p:bg>
    <p:spTree>
      <p:nvGrpSpPr>
        <p:cNvPr id="166" name="Shape 166"/>
        <p:cNvGrpSpPr/>
        <p:nvPr/>
      </p:nvGrpSpPr>
      <p:grpSpPr>
        <a:xfrm>
          <a:off x="0" y="0"/>
          <a:ext cx="0" cy="0"/>
          <a:chOff x="0" y="0"/>
          <a:chExt cx="0" cy="0"/>
        </a:xfrm>
      </p:grpSpPr>
      <p:sp>
        <p:nvSpPr>
          <p:cNvPr id="167" name="Google Shape;167;p36"/>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
        <p:nvSpPr>
          <p:cNvPr id="168" name="Google Shape;168;p36"/>
          <p:cNvSpPr/>
          <p:nvPr/>
        </p:nvSpPr>
        <p:spPr>
          <a:xfrm>
            <a:off x="1597950" y="4381500"/>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9" name="Google Shape;169;p36"/>
          <p:cNvCxnSpPr/>
          <p:nvPr/>
        </p:nvCxnSpPr>
        <p:spPr>
          <a:xfrm>
            <a:off x="365760" y="0"/>
            <a:ext cx="0" cy="5155800"/>
          </a:xfrm>
          <a:prstGeom prst="straightConnector1">
            <a:avLst/>
          </a:prstGeom>
          <a:noFill/>
          <a:ln cap="flat" cmpd="sng" w="9525">
            <a:solidFill>
              <a:srgbClr val="9497E4"/>
            </a:solidFill>
            <a:prstDash val="solid"/>
            <a:round/>
            <a:headEnd len="med" w="med" type="none"/>
            <a:tailEnd len="med" w="med" type="none"/>
          </a:ln>
        </p:spPr>
      </p:cxnSp>
      <p:pic>
        <p:nvPicPr>
          <p:cNvPr id="170" name="Google Shape;170;p36"/>
          <p:cNvPicPr preferRelativeResize="0"/>
          <p:nvPr/>
        </p:nvPicPr>
        <p:blipFill>
          <a:blip r:embed="rId2">
            <a:alphaModFix/>
          </a:blip>
          <a:stretch>
            <a:fillRect/>
          </a:stretch>
        </p:blipFill>
        <p:spPr>
          <a:xfrm>
            <a:off x="91440" y="82296"/>
            <a:ext cx="182880" cy="249382"/>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Green 1">
  <p:cSld name="CUSTOM_2">
    <p:bg>
      <p:bgPr>
        <a:solidFill>
          <a:srgbClr val="5358CE"/>
        </a:solidFill>
      </p:bgPr>
    </p:bg>
    <p:spTree>
      <p:nvGrpSpPr>
        <p:cNvPr id="171" name="Shape 171"/>
        <p:cNvGrpSpPr/>
        <p:nvPr/>
      </p:nvGrpSpPr>
      <p:grpSpPr>
        <a:xfrm>
          <a:off x="0" y="0"/>
          <a:ext cx="0" cy="0"/>
          <a:chOff x="0" y="0"/>
          <a:chExt cx="0" cy="0"/>
        </a:xfrm>
      </p:grpSpPr>
      <p:sp>
        <p:nvSpPr>
          <p:cNvPr id="172" name="Google Shape;172;p37"/>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
        <p:nvSpPr>
          <p:cNvPr id="173" name="Google Shape;173;p37"/>
          <p:cNvSpPr/>
          <p:nvPr/>
        </p:nvSpPr>
        <p:spPr>
          <a:xfrm>
            <a:off x="1597950" y="4381500"/>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Yellow">
  <p:cSld name="CUSTOM_1">
    <p:bg>
      <p:bgPr>
        <a:solidFill>
          <a:srgbClr val="5358CE"/>
        </a:solidFill>
      </p:bgPr>
    </p:bg>
    <p:spTree>
      <p:nvGrpSpPr>
        <p:cNvPr id="174" name="Shape 174"/>
        <p:cNvGrpSpPr/>
        <p:nvPr/>
      </p:nvGrpSpPr>
      <p:grpSpPr>
        <a:xfrm>
          <a:off x="0" y="0"/>
          <a:ext cx="0" cy="0"/>
          <a:chOff x="0" y="0"/>
          <a:chExt cx="0" cy="0"/>
        </a:xfrm>
      </p:grpSpPr>
      <p:sp>
        <p:nvSpPr>
          <p:cNvPr id="175" name="Google Shape;175;p38"/>
          <p:cNvSpPr/>
          <p:nvPr/>
        </p:nvSpPr>
        <p:spPr>
          <a:xfrm>
            <a:off x="1597950" y="4381500"/>
            <a:ext cx="5948100" cy="59481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8"/>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Pink">
  <p:cSld name="CUSTOM_1_1">
    <p:bg>
      <p:bgPr>
        <a:solidFill>
          <a:srgbClr val="5358CE"/>
        </a:solidFill>
      </p:bgPr>
    </p:bg>
    <p:spTree>
      <p:nvGrpSpPr>
        <p:cNvPr id="177" name="Shape 177"/>
        <p:cNvGrpSpPr/>
        <p:nvPr/>
      </p:nvGrpSpPr>
      <p:grpSpPr>
        <a:xfrm>
          <a:off x="0" y="0"/>
          <a:ext cx="0" cy="0"/>
          <a:chOff x="0" y="0"/>
          <a:chExt cx="0" cy="0"/>
        </a:xfrm>
      </p:grpSpPr>
      <p:sp>
        <p:nvSpPr>
          <p:cNvPr id="178" name="Google Shape;178;p39"/>
          <p:cNvSpPr/>
          <p:nvPr/>
        </p:nvSpPr>
        <p:spPr>
          <a:xfrm>
            <a:off x="1597950" y="4381500"/>
            <a:ext cx="5948100" cy="59481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9"/>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Green Pink">
  <p:cSld name="CUSTOM_1_1_1">
    <p:bg>
      <p:bgPr>
        <a:solidFill>
          <a:srgbClr val="7CDCC5"/>
        </a:solidFill>
      </p:bgPr>
    </p:bg>
    <p:spTree>
      <p:nvGrpSpPr>
        <p:cNvPr id="180" name="Shape 180"/>
        <p:cNvGrpSpPr/>
        <p:nvPr/>
      </p:nvGrpSpPr>
      <p:grpSpPr>
        <a:xfrm>
          <a:off x="0" y="0"/>
          <a:ext cx="0" cy="0"/>
          <a:chOff x="0" y="0"/>
          <a:chExt cx="0" cy="0"/>
        </a:xfrm>
      </p:grpSpPr>
      <p:sp>
        <p:nvSpPr>
          <p:cNvPr id="181" name="Google Shape;181;p40"/>
          <p:cNvSpPr/>
          <p:nvPr/>
        </p:nvSpPr>
        <p:spPr>
          <a:xfrm>
            <a:off x="1597950" y="4381500"/>
            <a:ext cx="5948100" cy="59481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40"/>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1pPr>
            <a:lvl2pPr lvl="1"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2pPr>
            <a:lvl3pPr lvl="2"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3pPr>
            <a:lvl4pPr lvl="3"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4pPr>
            <a:lvl5pPr lvl="4"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5pPr>
            <a:lvl6pPr lvl="5"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6pPr>
            <a:lvl7pPr lvl="6"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7pPr>
            <a:lvl8pPr lvl="7"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8pPr>
            <a:lvl9pPr lvl="8"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Yellow Blue">
  <p:cSld name="CUSTOM_1_1_2">
    <p:bg>
      <p:bgPr>
        <a:solidFill>
          <a:srgbClr val="FFE68B"/>
        </a:solidFill>
      </p:bgPr>
    </p:bg>
    <p:spTree>
      <p:nvGrpSpPr>
        <p:cNvPr id="183" name="Shape 183"/>
        <p:cNvGrpSpPr/>
        <p:nvPr/>
      </p:nvGrpSpPr>
      <p:grpSpPr>
        <a:xfrm>
          <a:off x="0" y="0"/>
          <a:ext cx="0" cy="0"/>
          <a:chOff x="0" y="0"/>
          <a:chExt cx="0" cy="0"/>
        </a:xfrm>
      </p:grpSpPr>
      <p:sp>
        <p:nvSpPr>
          <p:cNvPr id="184" name="Google Shape;184;p41"/>
          <p:cNvSpPr/>
          <p:nvPr/>
        </p:nvSpPr>
        <p:spPr>
          <a:xfrm>
            <a:off x="1597950" y="4381500"/>
            <a:ext cx="5948100" cy="5948100"/>
          </a:xfrm>
          <a:prstGeom prst="ellipse">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41"/>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1pPr>
            <a:lvl2pPr lvl="1"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2pPr>
            <a:lvl3pPr lvl="2"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3pPr>
            <a:lvl4pPr lvl="3"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4pPr>
            <a:lvl5pPr lvl="4"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5pPr>
            <a:lvl6pPr lvl="5"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6pPr>
            <a:lvl7pPr lvl="6"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7pPr>
            <a:lvl8pPr lvl="7"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8pPr>
            <a:lvl9pPr lvl="8"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Pink Yellow">
  <p:cSld name="CUSTOM_1_1_2_1">
    <p:bg>
      <p:bgPr>
        <a:solidFill>
          <a:srgbClr val="CB82C5"/>
        </a:solidFill>
      </p:bgPr>
    </p:bg>
    <p:spTree>
      <p:nvGrpSpPr>
        <p:cNvPr id="186" name="Shape 186"/>
        <p:cNvGrpSpPr/>
        <p:nvPr/>
      </p:nvGrpSpPr>
      <p:grpSpPr>
        <a:xfrm>
          <a:off x="0" y="0"/>
          <a:ext cx="0" cy="0"/>
          <a:chOff x="0" y="0"/>
          <a:chExt cx="0" cy="0"/>
        </a:xfrm>
      </p:grpSpPr>
      <p:sp>
        <p:nvSpPr>
          <p:cNvPr id="187" name="Google Shape;187;p42"/>
          <p:cNvSpPr/>
          <p:nvPr/>
        </p:nvSpPr>
        <p:spPr>
          <a:xfrm>
            <a:off x="1597950" y="4381500"/>
            <a:ext cx="5948100" cy="59481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42"/>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1pPr>
            <a:lvl2pPr lvl="1"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2pPr>
            <a:lvl3pPr lvl="2"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3pPr>
            <a:lvl4pPr lvl="3"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4pPr>
            <a:lvl5pPr lvl="4"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5pPr>
            <a:lvl6pPr lvl="5"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6pPr>
            <a:lvl7pPr lvl="6"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7pPr>
            <a:lvl8pPr lvl="7"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8pPr>
            <a:lvl9pPr lvl="8"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G - No Placeholder" showMasterSp="0">
  <p:cSld name="TITLE_AND_BODY_1">
    <p:spTree>
      <p:nvGrpSpPr>
        <p:cNvPr id="189" name="Shape 189"/>
        <p:cNvGrpSpPr/>
        <p:nvPr/>
      </p:nvGrpSpPr>
      <p:grpSpPr>
        <a:xfrm>
          <a:off x="0" y="0"/>
          <a:ext cx="0" cy="0"/>
          <a:chOff x="0" y="0"/>
          <a:chExt cx="0" cy="0"/>
        </a:xfrm>
      </p:grpSpPr>
      <p:pic>
        <p:nvPicPr>
          <p:cNvPr descr="gradient-teal-turquoise.png" id="190" name="Google Shape;190;p4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91" name="Google Shape;191;p43"/>
          <p:cNvSpPr/>
          <p:nvPr/>
        </p:nvSpPr>
        <p:spPr>
          <a:xfrm>
            <a:off x="95250" y="95250"/>
            <a:ext cx="9048600" cy="5048100"/>
          </a:xfrm>
          <a:prstGeom prst="rect">
            <a:avLst/>
          </a:prstGeom>
          <a:solidFill>
            <a:srgbClr val="FFFFFF"/>
          </a:solidFill>
          <a:ln>
            <a:noFill/>
          </a:ln>
        </p:spPr>
        <p:txBody>
          <a:bodyPr anchorCtr="0" anchor="t"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sp>
        <p:nvSpPr>
          <p:cNvPr id="192" name="Google Shape;192;p43"/>
          <p:cNvSpPr txBox="1"/>
          <p:nvPr>
            <p:ph idx="12" type="sldNum"/>
          </p:nvPr>
        </p:nvSpPr>
        <p:spPr>
          <a:xfrm>
            <a:off x="6095844" y="4783455"/>
            <a:ext cx="114600" cy="123900"/>
          </a:xfrm>
          <a:prstGeom prst="rect">
            <a:avLst/>
          </a:prstGeom>
          <a:noFill/>
          <a:ln>
            <a:noFill/>
          </a:ln>
        </p:spPr>
        <p:txBody>
          <a:bodyPr anchorCtr="0" anchor="t" bIns="0" lIns="0" spcFirstLastPara="1" rIns="0" wrap="square" tIns="0">
            <a:normAutofit lnSpcReduction="20000"/>
          </a:bodyPr>
          <a:lstStyle>
            <a:lvl1pPr indent="0" lvl="0" marL="0" rtl="0" algn="r">
              <a:lnSpc>
                <a:spcPct val="100000"/>
              </a:lnSpc>
              <a:spcBef>
                <a:spcPts val="0"/>
              </a:spcBef>
              <a:spcAft>
                <a:spcPts val="0"/>
              </a:spcAft>
              <a:buClr>
                <a:srgbClr val="888888"/>
              </a:buClr>
              <a:buSzPts val="800"/>
              <a:buFont typeface="Calibri"/>
              <a:buNone/>
              <a:defRPr>
                <a:solidFill>
                  <a:srgbClr val="888888"/>
                </a:solidFill>
              </a:defRPr>
            </a:lvl1pPr>
            <a:lvl2pPr indent="0" lvl="1" marL="0" rtl="0" algn="r">
              <a:lnSpc>
                <a:spcPct val="100000"/>
              </a:lnSpc>
              <a:spcBef>
                <a:spcPts val="0"/>
              </a:spcBef>
              <a:spcAft>
                <a:spcPts val="0"/>
              </a:spcAft>
              <a:buClr>
                <a:srgbClr val="888888"/>
              </a:buClr>
              <a:buSzPts val="800"/>
              <a:buFont typeface="Calibri"/>
              <a:buNone/>
              <a:defRPr>
                <a:solidFill>
                  <a:srgbClr val="888888"/>
                </a:solidFill>
              </a:defRPr>
            </a:lvl2pPr>
            <a:lvl3pPr indent="0" lvl="2" marL="0" rtl="0" algn="r">
              <a:lnSpc>
                <a:spcPct val="100000"/>
              </a:lnSpc>
              <a:spcBef>
                <a:spcPts val="0"/>
              </a:spcBef>
              <a:spcAft>
                <a:spcPts val="0"/>
              </a:spcAft>
              <a:buClr>
                <a:srgbClr val="888888"/>
              </a:buClr>
              <a:buSzPts val="800"/>
              <a:buFont typeface="Calibri"/>
              <a:buNone/>
              <a:defRPr>
                <a:solidFill>
                  <a:srgbClr val="888888"/>
                </a:solidFill>
              </a:defRPr>
            </a:lvl3pPr>
            <a:lvl4pPr indent="0" lvl="3" marL="0" rtl="0" algn="r">
              <a:lnSpc>
                <a:spcPct val="100000"/>
              </a:lnSpc>
              <a:spcBef>
                <a:spcPts val="0"/>
              </a:spcBef>
              <a:spcAft>
                <a:spcPts val="0"/>
              </a:spcAft>
              <a:buClr>
                <a:srgbClr val="888888"/>
              </a:buClr>
              <a:buSzPts val="800"/>
              <a:buFont typeface="Calibri"/>
              <a:buNone/>
              <a:defRPr>
                <a:solidFill>
                  <a:srgbClr val="888888"/>
                </a:solidFill>
              </a:defRPr>
            </a:lvl4pPr>
            <a:lvl5pPr indent="0" lvl="4" marL="0" rtl="0" algn="r">
              <a:lnSpc>
                <a:spcPct val="100000"/>
              </a:lnSpc>
              <a:spcBef>
                <a:spcPts val="0"/>
              </a:spcBef>
              <a:spcAft>
                <a:spcPts val="0"/>
              </a:spcAft>
              <a:buClr>
                <a:srgbClr val="888888"/>
              </a:buClr>
              <a:buSzPts val="800"/>
              <a:buFont typeface="Calibri"/>
              <a:buNone/>
              <a:defRPr>
                <a:solidFill>
                  <a:srgbClr val="888888"/>
                </a:solidFill>
              </a:defRPr>
            </a:lvl5pPr>
            <a:lvl6pPr indent="0" lvl="5" marL="0" rtl="0" algn="r">
              <a:lnSpc>
                <a:spcPct val="100000"/>
              </a:lnSpc>
              <a:spcBef>
                <a:spcPts val="0"/>
              </a:spcBef>
              <a:spcAft>
                <a:spcPts val="0"/>
              </a:spcAft>
              <a:buClr>
                <a:srgbClr val="888888"/>
              </a:buClr>
              <a:buSzPts val="800"/>
              <a:buFont typeface="Calibri"/>
              <a:buNone/>
              <a:defRPr>
                <a:solidFill>
                  <a:srgbClr val="888888"/>
                </a:solidFill>
              </a:defRPr>
            </a:lvl6pPr>
            <a:lvl7pPr indent="0" lvl="6" marL="0" rtl="0" algn="r">
              <a:lnSpc>
                <a:spcPct val="100000"/>
              </a:lnSpc>
              <a:spcBef>
                <a:spcPts val="0"/>
              </a:spcBef>
              <a:spcAft>
                <a:spcPts val="0"/>
              </a:spcAft>
              <a:buClr>
                <a:srgbClr val="888888"/>
              </a:buClr>
              <a:buSzPts val="800"/>
              <a:buFont typeface="Calibri"/>
              <a:buNone/>
              <a:defRPr>
                <a:solidFill>
                  <a:srgbClr val="888888"/>
                </a:solidFill>
              </a:defRPr>
            </a:lvl7pPr>
            <a:lvl8pPr indent="0" lvl="7" marL="0" rtl="0" algn="r">
              <a:lnSpc>
                <a:spcPct val="100000"/>
              </a:lnSpc>
              <a:spcBef>
                <a:spcPts val="0"/>
              </a:spcBef>
              <a:spcAft>
                <a:spcPts val="0"/>
              </a:spcAft>
              <a:buClr>
                <a:srgbClr val="888888"/>
              </a:buClr>
              <a:buSzPts val="800"/>
              <a:buFont typeface="Calibri"/>
              <a:buNone/>
              <a:defRPr>
                <a:solidFill>
                  <a:srgbClr val="888888"/>
                </a:solidFill>
              </a:defRPr>
            </a:lvl8pPr>
            <a:lvl9pPr indent="0" lvl="8" marL="0" rtl="0" algn="r">
              <a:lnSpc>
                <a:spcPct val="100000"/>
              </a:lnSpc>
              <a:spcBef>
                <a:spcPts val="0"/>
              </a:spcBef>
              <a:spcAft>
                <a:spcPts val="0"/>
              </a:spcAft>
              <a:buClr>
                <a:srgbClr val="888888"/>
              </a:buClr>
              <a:buSzPts val="800"/>
              <a:buFont typeface="Calibri"/>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6">
    <p:spTree>
      <p:nvGrpSpPr>
        <p:cNvPr id="193" name="Shape 193"/>
        <p:cNvGrpSpPr/>
        <p:nvPr/>
      </p:nvGrpSpPr>
      <p:grpSpPr>
        <a:xfrm>
          <a:off x="0" y="0"/>
          <a:ext cx="0" cy="0"/>
          <a:chOff x="0" y="0"/>
          <a:chExt cx="0" cy="0"/>
        </a:xfrm>
      </p:grpSpPr>
      <p:sp>
        <p:nvSpPr>
          <p:cNvPr id="194" name="Google Shape;194;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95" name="Google Shape;195;p44"/>
          <p:cNvSpPr/>
          <p:nvPr/>
        </p:nvSpPr>
        <p:spPr>
          <a:xfrm>
            <a:off x="0" y="0"/>
            <a:ext cx="9144000" cy="5143500"/>
          </a:xfrm>
          <a:prstGeom prst="rect">
            <a:avLst/>
          </a:prstGeom>
          <a:solidFill>
            <a:srgbClr val="081D48"/>
          </a:solidFill>
          <a:ln>
            <a:noFill/>
          </a:ln>
        </p:spPr>
        <p:txBody>
          <a:bodyPr anchorCtr="0" anchor="ctr"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pic>
        <p:nvPicPr>
          <p:cNvPr descr="0.1.png" id="196" name="Google Shape;196;p44"/>
          <p:cNvPicPr preferRelativeResize="0"/>
          <p:nvPr/>
        </p:nvPicPr>
        <p:blipFill rotWithShape="1">
          <a:blip r:embed="rId2">
            <a:alphaModFix/>
          </a:blip>
          <a:srcRect b="179" l="0" r="99" t="0"/>
          <a:stretch/>
        </p:blipFill>
        <p:spPr>
          <a:xfrm>
            <a:off x="-1014" y="0"/>
            <a:ext cx="9146073" cy="5143472"/>
          </a:xfrm>
          <a:prstGeom prst="rect">
            <a:avLst/>
          </a:prstGeom>
          <a:noFill/>
          <a:ln>
            <a:noFill/>
          </a:ln>
        </p:spPr>
      </p:pic>
      <p:sp>
        <p:nvSpPr>
          <p:cNvPr id="197" name="Google Shape;197;p44"/>
          <p:cNvSpPr/>
          <p:nvPr/>
        </p:nvSpPr>
        <p:spPr>
          <a:xfrm>
            <a:off x="0" y="0"/>
            <a:ext cx="93900" cy="5143500"/>
          </a:xfrm>
          <a:prstGeom prst="rect">
            <a:avLst/>
          </a:prstGeom>
          <a:solidFill>
            <a:srgbClr val="FFFFFF"/>
          </a:solidFill>
          <a:ln>
            <a:noFill/>
          </a:ln>
        </p:spPr>
        <p:txBody>
          <a:bodyPr anchorCtr="0" anchor="t"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sp>
        <p:nvSpPr>
          <p:cNvPr id="198" name="Google Shape;198;p44"/>
          <p:cNvSpPr/>
          <p:nvPr/>
        </p:nvSpPr>
        <p:spPr>
          <a:xfrm>
            <a:off x="94062" y="0"/>
            <a:ext cx="9050400" cy="93600"/>
          </a:xfrm>
          <a:prstGeom prst="rect">
            <a:avLst/>
          </a:prstGeom>
          <a:solidFill>
            <a:srgbClr val="FFFFFF"/>
          </a:solidFill>
          <a:ln>
            <a:noFill/>
          </a:ln>
        </p:spPr>
        <p:txBody>
          <a:bodyPr anchorCtr="0" anchor="t"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3" name="Shape 203"/>
        <p:cNvGrpSpPr/>
        <p:nvPr/>
      </p:nvGrpSpPr>
      <p:grpSpPr>
        <a:xfrm>
          <a:off x="0" y="0"/>
          <a:ext cx="0" cy="0"/>
          <a:chOff x="0" y="0"/>
          <a:chExt cx="0" cy="0"/>
        </a:xfrm>
      </p:grpSpPr>
      <p:sp>
        <p:nvSpPr>
          <p:cNvPr id="204" name="Google Shape;204;p4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05" name="Google Shape;205;p4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06" name="Google Shape;206;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7" name="Shape 207"/>
        <p:cNvGrpSpPr/>
        <p:nvPr/>
      </p:nvGrpSpPr>
      <p:grpSpPr>
        <a:xfrm>
          <a:off x="0" y="0"/>
          <a:ext cx="0" cy="0"/>
          <a:chOff x="0" y="0"/>
          <a:chExt cx="0" cy="0"/>
        </a:xfrm>
      </p:grpSpPr>
      <p:sp>
        <p:nvSpPr>
          <p:cNvPr id="208" name="Google Shape;208;p47"/>
          <p:cNvSpPr txBox="1"/>
          <p:nvPr>
            <p:ph type="title"/>
          </p:nvPr>
        </p:nvSpPr>
        <p:spPr>
          <a:xfrm>
            <a:off x="311700" y="19222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Font typeface="DM Sans"/>
              <a:buNone/>
              <a:defRPr b="1" sz="3600">
                <a:latin typeface="DM Sans"/>
                <a:ea typeface="DM Sans"/>
                <a:cs typeface="DM Sans"/>
                <a:sym typeface="DM Sans"/>
              </a:defRPr>
            </a:lvl1pPr>
            <a:lvl2pPr lvl="1" rtl="0" algn="ctr">
              <a:spcBef>
                <a:spcPts val="0"/>
              </a:spcBef>
              <a:spcAft>
                <a:spcPts val="0"/>
              </a:spcAft>
              <a:buSzPts val="3600"/>
              <a:buFont typeface="DM Sans"/>
              <a:buNone/>
              <a:defRPr b="1" sz="3600">
                <a:latin typeface="DM Sans"/>
                <a:ea typeface="DM Sans"/>
                <a:cs typeface="DM Sans"/>
                <a:sym typeface="DM Sans"/>
              </a:defRPr>
            </a:lvl2pPr>
            <a:lvl3pPr lvl="2" rtl="0" algn="ctr">
              <a:spcBef>
                <a:spcPts val="0"/>
              </a:spcBef>
              <a:spcAft>
                <a:spcPts val="0"/>
              </a:spcAft>
              <a:buSzPts val="3600"/>
              <a:buFont typeface="DM Sans"/>
              <a:buNone/>
              <a:defRPr b="1" sz="3600">
                <a:latin typeface="DM Sans"/>
                <a:ea typeface="DM Sans"/>
                <a:cs typeface="DM Sans"/>
                <a:sym typeface="DM Sans"/>
              </a:defRPr>
            </a:lvl3pPr>
            <a:lvl4pPr lvl="3" rtl="0" algn="ctr">
              <a:spcBef>
                <a:spcPts val="0"/>
              </a:spcBef>
              <a:spcAft>
                <a:spcPts val="0"/>
              </a:spcAft>
              <a:buSzPts val="3600"/>
              <a:buFont typeface="DM Sans"/>
              <a:buNone/>
              <a:defRPr b="1" sz="3600">
                <a:latin typeface="DM Sans"/>
                <a:ea typeface="DM Sans"/>
                <a:cs typeface="DM Sans"/>
                <a:sym typeface="DM Sans"/>
              </a:defRPr>
            </a:lvl4pPr>
            <a:lvl5pPr lvl="4" rtl="0" algn="ctr">
              <a:spcBef>
                <a:spcPts val="0"/>
              </a:spcBef>
              <a:spcAft>
                <a:spcPts val="0"/>
              </a:spcAft>
              <a:buSzPts val="3600"/>
              <a:buFont typeface="DM Sans"/>
              <a:buNone/>
              <a:defRPr b="1" sz="3600">
                <a:latin typeface="DM Sans"/>
                <a:ea typeface="DM Sans"/>
                <a:cs typeface="DM Sans"/>
                <a:sym typeface="DM Sans"/>
              </a:defRPr>
            </a:lvl5pPr>
            <a:lvl6pPr lvl="5" rtl="0" algn="ctr">
              <a:spcBef>
                <a:spcPts val="0"/>
              </a:spcBef>
              <a:spcAft>
                <a:spcPts val="0"/>
              </a:spcAft>
              <a:buSzPts val="3600"/>
              <a:buFont typeface="DM Sans"/>
              <a:buNone/>
              <a:defRPr b="1" sz="3600">
                <a:latin typeface="DM Sans"/>
                <a:ea typeface="DM Sans"/>
                <a:cs typeface="DM Sans"/>
                <a:sym typeface="DM Sans"/>
              </a:defRPr>
            </a:lvl6pPr>
            <a:lvl7pPr lvl="6" rtl="0" algn="ctr">
              <a:spcBef>
                <a:spcPts val="0"/>
              </a:spcBef>
              <a:spcAft>
                <a:spcPts val="0"/>
              </a:spcAft>
              <a:buSzPts val="3600"/>
              <a:buFont typeface="DM Sans"/>
              <a:buNone/>
              <a:defRPr b="1" sz="3600">
                <a:latin typeface="DM Sans"/>
                <a:ea typeface="DM Sans"/>
                <a:cs typeface="DM Sans"/>
                <a:sym typeface="DM Sans"/>
              </a:defRPr>
            </a:lvl7pPr>
            <a:lvl8pPr lvl="7" rtl="0" algn="ctr">
              <a:spcBef>
                <a:spcPts val="0"/>
              </a:spcBef>
              <a:spcAft>
                <a:spcPts val="0"/>
              </a:spcAft>
              <a:buSzPts val="3600"/>
              <a:buFont typeface="DM Sans"/>
              <a:buNone/>
              <a:defRPr b="1" sz="3600">
                <a:latin typeface="DM Sans"/>
                <a:ea typeface="DM Sans"/>
                <a:cs typeface="DM Sans"/>
                <a:sym typeface="DM Sans"/>
              </a:defRPr>
            </a:lvl8pPr>
            <a:lvl9pPr lvl="8" rtl="0" algn="ctr">
              <a:spcBef>
                <a:spcPts val="0"/>
              </a:spcBef>
              <a:spcAft>
                <a:spcPts val="0"/>
              </a:spcAft>
              <a:buSzPts val="3600"/>
              <a:buFont typeface="DM Sans"/>
              <a:buNone/>
              <a:defRPr b="1" sz="3600">
                <a:latin typeface="DM Sans"/>
                <a:ea typeface="DM Sans"/>
                <a:cs typeface="DM Sans"/>
                <a:sym typeface="DM Sans"/>
              </a:defRPr>
            </a:lvl9pPr>
          </a:lstStyle>
          <a:p/>
        </p:txBody>
      </p:sp>
      <p:sp>
        <p:nvSpPr>
          <p:cNvPr id="209" name="Google Shape;209;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10" name="Google Shape;210;p47"/>
          <p:cNvSpPr/>
          <p:nvPr/>
        </p:nvSpPr>
        <p:spPr>
          <a:xfrm>
            <a:off x="0" y="0"/>
            <a:ext cx="219600" cy="5148900"/>
          </a:xfrm>
          <a:prstGeom prst="rect">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47"/>
          <p:cNvSpPr/>
          <p:nvPr/>
        </p:nvSpPr>
        <p:spPr>
          <a:xfrm>
            <a:off x="4297650" y="2840250"/>
            <a:ext cx="548700" cy="45600"/>
          </a:xfrm>
          <a:prstGeom prst="rect">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2" name="Google Shape;212;p47"/>
          <p:cNvPicPr preferRelativeResize="0"/>
          <p:nvPr/>
        </p:nvPicPr>
        <p:blipFill>
          <a:blip r:embed="rId2">
            <a:alphaModFix/>
          </a:blip>
          <a:stretch>
            <a:fillRect/>
          </a:stretch>
        </p:blipFill>
        <p:spPr>
          <a:xfrm>
            <a:off x="8774797" y="184037"/>
            <a:ext cx="182880" cy="249382"/>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content outline">
  <p:cSld name="SECTION_HEADER_1">
    <p:spTree>
      <p:nvGrpSpPr>
        <p:cNvPr id="213" name="Shape 213"/>
        <p:cNvGrpSpPr/>
        <p:nvPr/>
      </p:nvGrpSpPr>
      <p:grpSpPr>
        <a:xfrm>
          <a:off x="0" y="0"/>
          <a:ext cx="0" cy="0"/>
          <a:chOff x="0" y="0"/>
          <a:chExt cx="0" cy="0"/>
        </a:xfrm>
      </p:grpSpPr>
      <p:sp>
        <p:nvSpPr>
          <p:cNvPr id="214" name="Google Shape;214;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15" name="Google Shape;215;p48"/>
          <p:cNvSpPr/>
          <p:nvPr/>
        </p:nvSpPr>
        <p:spPr>
          <a:xfrm>
            <a:off x="0" y="0"/>
            <a:ext cx="219600" cy="5148900"/>
          </a:xfrm>
          <a:prstGeom prst="rect">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6" name="Google Shape;216;p48"/>
          <p:cNvPicPr preferRelativeResize="0"/>
          <p:nvPr/>
        </p:nvPicPr>
        <p:blipFill>
          <a:blip r:embed="rId2">
            <a:alphaModFix/>
          </a:blip>
          <a:stretch>
            <a:fillRect/>
          </a:stretch>
        </p:blipFill>
        <p:spPr>
          <a:xfrm>
            <a:off x="8774797" y="184037"/>
            <a:ext cx="182880" cy="249382"/>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7" name="Shape 217"/>
        <p:cNvGrpSpPr/>
        <p:nvPr/>
      </p:nvGrpSpPr>
      <p:grpSpPr>
        <a:xfrm>
          <a:off x="0" y="0"/>
          <a:ext cx="0" cy="0"/>
          <a:chOff x="0" y="0"/>
          <a:chExt cx="0" cy="0"/>
        </a:xfrm>
      </p:grpSpPr>
      <p:sp>
        <p:nvSpPr>
          <p:cNvPr id="218" name="Google Shape;218;p49"/>
          <p:cNvSpPr txBox="1"/>
          <p:nvPr>
            <p:ph type="title"/>
          </p:nvPr>
        </p:nvSpPr>
        <p:spPr>
          <a:xfrm>
            <a:off x="717050" y="274325"/>
            <a:ext cx="7710000" cy="447600"/>
          </a:xfrm>
          <a:prstGeom prst="rect">
            <a:avLst/>
          </a:prstGeom>
        </p:spPr>
        <p:txBody>
          <a:bodyPr anchorCtr="0" anchor="t" bIns="0" lIns="0" spcFirstLastPara="1" rIns="0" wrap="square" tIns="0">
            <a:sp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19" name="Google Shape;219;p49"/>
          <p:cNvSpPr txBox="1"/>
          <p:nvPr>
            <p:ph idx="1" type="body"/>
          </p:nvPr>
        </p:nvSpPr>
        <p:spPr>
          <a:xfrm>
            <a:off x="655575" y="1152475"/>
            <a:ext cx="78330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220" name="Google Shape;220;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21" name="Google Shape;221;p49"/>
          <p:cNvSpPr/>
          <p:nvPr/>
        </p:nvSpPr>
        <p:spPr>
          <a:xfrm>
            <a:off x="717050" y="847009"/>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2" name="Google Shape;222;p49"/>
          <p:cNvCxnSpPr/>
          <p:nvPr/>
        </p:nvCxnSpPr>
        <p:spPr>
          <a:xfrm>
            <a:off x="365760" y="0"/>
            <a:ext cx="0" cy="5155800"/>
          </a:xfrm>
          <a:prstGeom prst="straightConnector1">
            <a:avLst/>
          </a:prstGeom>
          <a:noFill/>
          <a:ln cap="flat" cmpd="sng" w="9525">
            <a:solidFill>
              <a:srgbClr val="D7E0EF"/>
            </a:solidFill>
            <a:prstDash val="solid"/>
            <a:round/>
            <a:headEnd len="med" w="med" type="none"/>
            <a:tailEnd len="med" w="med" type="none"/>
          </a:ln>
        </p:spPr>
      </p:cxnSp>
      <p:pic>
        <p:nvPicPr>
          <p:cNvPr id="223" name="Google Shape;223;p49"/>
          <p:cNvPicPr preferRelativeResize="0"/>
          <p:nvPr/>
        </p:nvPicPr>
        <p:blipFill>
          <a:blip r:embed="rId2">
            <a:alphaModFix/>
          </a:blip>
          <a:stretch>
            <a:fillRect/>
          </a:stretch>
        </p:blipFill>
        <p:spPr>
          <a:xfrm>
            <a:off x="91440" y="82296"/>
            <a:ext cx="182880" cy="249382"/>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5">
    <p:spTree>
      <p:nvGrpSpPr>
        <p:cNvPr id="224" name="Shape 224"/>
        <p:cNvGrpSpPr/>
        <p:nvPr/>
      </p:nvGrpSpPr>
      <p:grpSpPr>
        <a:xfrm>
          <a:off x="0" y="0"/>
          <a:ext cx="0" cy="0"/>
          <a:chOff x="0" y="0"/>
          <a:chExt cx="0" cy="0"/>
        </a:xfrm>
      </p:grpSpPr>
      <p:sp>
        <p:nvSpPr>
          <p:cNvPr id="225" name="Google Shape;225;p50"/>
          <p:cNvSpPr txBox="1"/>
          <p:nvPr>
            <p:ph type="title"/>
          </p:nvPr>
        </p:nvSpPr>
        <p:spPr>
          <a:xfrm>
            <a:off x="717050" y="274325"/>
            <a:ext cx="7710000" cy="447600"/>
          </a:xfrm>
          <a:prstGeom prst="rect">
            <a:avLst/>
          </a:prstGeom>
        </p:spPr>
        <p:txBody>
          <a:bodyPr anchorCtr="0" anchor="t" bIns="0" lIns="0" spcFirstLastPara="1" rIns="0" wrap="square" tIns="0">
            <a:sp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26" name="Google Shape;226;p50"/>
          <p:cNvSpPr txBox="1"/>
          <p:nvPr>
            <p:ph idx="1" type="body"/>
          </p:nvPr>
        </p:nvSpPr>
        <p:spPr>
          <a:xfrm>
            <a:off x="655575" y="1152475"/>
            <a:ext cx="78330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227" name="Google Shape;227;p50"/>
          <p:cNvSpPr txBox="1"/>
          <p:nvPr>
            <p:ph idx="12" type="sldNum"/>
          </p:nvPr>
        </p:nvSpPr>
        <p:spPr>
          <a:xfrm>
            <a:off x="109278" y="4869409"/>
            <a:ext cx="321000" cy="153900"/>
          </a:xfrm>
          <a:prstGeom prst="rect">
            <a:avLst/>
          </a:prstGeom>
        </p:spPr>
        <p:txBody>
          <a:bodyPr anchorCtr="0" anchor="ctr" bIns="0" lIns="0" spcFirstLastPara="1" rIns="0" wrap="square" tIns="0">
            <a:spAutoFit/>
          </a:bodyPr>
          <a:lstStyle>
            <a:lvl1pPr lvl="0" rtl="0" algn="l">
              <a:buNone/>
              <a:defRPr>
                <a:latin typeface="DM Sans"/>
                <a:ea typeface="DM Sans"/>
                <a:cs typeface="DM Sans"/>
                <a:sym typeface="DM Sans"/>
              </a:defRPr>
            </a:lvl1pPr>
            <a:lvl2pPr lvl="1" rtl="0" algn="l">
              <a:buNone/>
              <a:defRPr>
                <a:latin typeface="DM Sans"/>
                <a:ea typeface="DM Sans"/>
                <a:cs typeface="DM Sans"/>
                <a:sym typeface="DM Sans"/>
              </a:defRPr>
            </a:lvl2pPr>
            <a:lvl3pPr lvl="2" rtl="0" algn="l">
              <a:buNone/>
              <a:defRPr>
                <a:latin typeface="DM Sans"/>
                <a:ea typeface="DM Sans"/>
                <a:cs typeface="DM Sans"/>
                <a:sym typeface="DM Sans"/>
              </a:defRPr>
            </a:lvl3pPr>
            <a:lvl4pPr lvl="3" rtl="0" algn="l">
              <a:buNone/>
              <a:defRPr>
                <a:latin typeface="DM Sans"/>
                <a:ea typeface="DM Sans"/>
                <a:cs typeface="DM Sans"/>
                <a:sym typeface="DM Sans"/>
              </a:defRPr>
            </a:lvl4pPr>
            <a:lvl5pPr lvl="4" rtl="0" algn="l">
              <a:buNone/>
              <a:defRPr>
                <a:latin typeface="DM Sans"/>
                <a:ea typeface="DM Sans"/>
                <a:cs typeface="DM Sans"/>
                <a:sym typeface="DM Sans"/>
              </a:defRPr>
            </a:lvl5pPr>
            <a:lvl6pPr lvl="5" rtl="0" algn="l">
              <a:buNone/>
              <a:defRPr>
                <a:latin typeface="DM Sans"/>
                <a:ea typeface="DM Sans"/>
                <a:cs typeface="DM Sans"/>
                <a:sym typeface="DM Sans"/>
              </a:defRPr>
            </a:lvl6pPr>
            <a:lvl7pPr lvl="6" rtl="0" algn="l">
              <a:buNone/>
              <a:defRPr>
                <a:latin typeface="DM Sans"/>
                <a:ea typeface="DM Sans"/>
                <a:cs typeface="DM Sans"/>
                <a:sym typeface="DM Sans"/>
              </a:defRPr>
            </a:lvl7pPr>
            <a:lvl8pPr lvl="7" rtl="0" algn="l">
              <a:buNone/>
              <a:defRPr>
                <a:latin typeface="DM Sans"/>
                <a:ea typeface="DM Sans"/>
                <a:cs typeface="DM Sans"/>
                <a:sym typeface="DM Sans"/>
              </a:defRPr>
            </a:lvl8pPr>
            <a:lvl9pPr lvl="8" rtl="0" algn="l">
              <a:buNone/>
              <a:defRPr>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sp>
        <p:nvSpPr>
          <p:cNvPr id="228" name="Google Shape;228;p50"/>
          <p:cNvSpPr/>
          <p:nvPr/>
        </p:nvSpPr>
        <p:spPr>
          <a:xfrm>
            <a:off x="717050" y="847009"/>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9" name="Google Shape;229;p50"/>
          <p:cNvCxnSpPr/>
          <p:nvPr/>
        </p:nvCxnSpPr>
        <p:spPr>
          <a:xfrm rot="10800000">
            <a:off x="-6675" y="4732745"/>
            <a:ext cx="9157500" cy="0"/>
          </a:xfrm>
          <a:prstGeom prst="straightConnector1">
            <a:avLst/>
          </a:prstGeom>
          <a:noFill/>
          <a:ln cap="flat" cmpd="sng" w="9525">
            <a:solidFill>
              <a:srgbClr val="D7E0EF"/>
            </a:solidFill>
            <a:prstDash val="solid"/>
            <a:round/>
            <a:headEnd len="med" w="med" type="none"/>
            <a:tailEnd len="med" w="med" type="none"/>
          </a:ln>
        </p:spPr>
      </p:cxnSp>
      <p:pic>
        <p:nvPicPr>
          <p:cNvPr id="230" name="Google Shape;230;p50"/>
          <p:cNvPicPr preferRelativeResize="0"/>
          <p:nvPr/>
        </p:nvPicPr>
        <p:blipFill>
          <a:blip r:embed="rId2">
            <a:alphaModFix/>
          </a:blip>
          <a:stretch>
            <a:fillRect/>
          </a:stretch>
        </p:blipFill>
        <p:spPr>
          <a:xfrm>
            <a:off x="8871257" y="4821662"/>
            <a:ext cx="182880" cy="249382"/>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3">
    <p:spTree>
      <p:nvGrpSpPr>
        <p:cNvPr id="231" name="Shape 231"/>
        <p:cNvGrpSpPr/>
        <p:nvPr/>
      </p:nvGrpSpPr>
      <p:grpSpPr>
        <a:xfrm>
          <a:off x="0" y="0"/>
          <a:ext cx="0" cy="0"/>
          <a:chOff x="0" y="0"/>
          <a:chExt cx="0" cy="0"/>
        </a:xfrm>
      </p:grpSpPr>
      <p:sp>
        <p:nvSpPr>
          <p:cNvPr id="232" name="Google Shape;232;p51"/>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33" name="Google Shape;233;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AND_BODY_3_3">
    <p:spTree>
      <p:nvGrpSpPr>
        <p:cNvPr id="234" name="Shape 234"/>
        <p:cNvGrpSpPr/>
        <p:nvPr/>
      </p:nvGrpSpPr>
      <p:grpSpPr>
        <a:xfrm>
          <a:off x="0" y="0"/>
          <a:ext cx="0" cy="0"/>
          <a:chOff x="0" y="0"/>
          <a:chExt cx="0" cy="0"/>
        </a:xfrm>
      </p:grpSpPr>
      <p:sp>
        <p:nvSpPr>
          <p:cNvPr id="235" name="Google Shape;235;p52"/>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36" name="Google Shape;236;p52"/>
          <p:cNvSpPr/>
          <p:nvPr/>
        </p:nvSpPr>
        <p:spPr>
          <a:xfrm>
            <a:off x="4114800" y="914400"/>
            <a:ext cx="9144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and">
  <p:cSld name="TITLE_AND_BODY_3_2">
    <p:bg>
      <p:bgPr>
        <a:solidFill>
          <a:srgbClr val="FCFAF3"/>
        </a:solidFill>
      </p:bgPr>
    </p:bg>
    <p:spTree>
      <p:nvGrpSpPr>
        <p:cNvPr id="237" name="Shape 237"/>
        <p:cNvGrpSpPr/>
        <p:nvPr/>
      </p:nvGrpSpPr>
      <p:grpSpPr>
        <a:xfrm>
          <a:off x="0" y="0"/>
          <a:ext cx="0" cy="0"/>
          <a:chOff x="0" y="0"/>
          <a:chExt cx="0" cy="0"/>
        </a:xfrm>
      </p:grpSpPr>
      <p:sp>
        <p:nvSpPr>
          <p:cNvPr id="238" name="Google Shape;238;p53"/>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39" name="Google Shape;239;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240" name="Google Shape;240;p53"/>
          <p:cNvSpPr/>
          <p:nvPr/>
        </p:nvSpPr>
        <p:spPr>
          <a:xfrm>
            <a:off x="4114800" y="914400"/>
            <a:ext cx="9144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41" name="Google Shape;241;p53"/>
          <p:cNvSpPr txBox="1"/>
          <p:nvPr>
            <p:ph idx="12" type="sldNum"/>
          </p:nvPr>
        </p:nvSpPr>
        <p:spPr>
          <a:xfrm>
            <a:off x="109278" y="4869409"/>
            <a:ext cx="321000" cy="153900"/>
          </a:xfrm>
          <a:prstGeom prst="rect">
            <a:avLst/>
          </a:prstGeom>
        </p:spPr>
        <p:txBody>
          <a:bodyPr anchorCtr="0" anchor="ctr" bIns="0" lIns="0" spcFirstLastPara="1" rIns="0" wrap="square" tIns="0">
            <a:spAutoFit/>
          </a:bodyPr>
          <a:lstStyle>
            <a:lvl1pPr lvl="0" rtl="0" algn="l">
              <a:buNone/>
              <a:defRPr>
                <a:latin typeface="DM Sans"/>
                <a:ea typeface="DM Sans"/>
                <a:cs typeface="DM Sans"/>
                <a:sym typeface="DM Sans"/>
              </a:defRPr>
            </a:lvl1pPr>
            <a:lvl2pPr lvl="1" rtl="0" algn="l">
              <a:buNone/>
              <a:defRPr>
                <a:latin typeface="DM Sans"/>
                <a:ea typeface="DM Sans"/>
                <a:cs typeface="DM Sans"/>
                <a:sym typeface="DM Sans"/>
              </a:defRPr>
            </a:lvl2pPr>
            <a:lvl3pPr lvl="2" rtl="0" algn="l">
              <a:buNone/>
              <a:defRPr>
                <a:latin typeface="DM Sans"/>
                <a:ea typeface="DM Sans"/>
                <a:cs typeface="DM Sans"/>
                <a:sym typeface="DM Sans"/>
              </a:defRPr>
            </a:lvl3pPr>
            <a:lvl4pPr lvl="3" rtl="0" algn="l">
              <a:buNone/>
              <a:defRPr>
                <a:latin typeface="DM Sans"/>
                <a:ea typeface="DM Sans"/>
                <a:cs typeface="DM Sans"/>
                <a:sym typeface="DM Sans"/>
              </a:defRPr>
            </a:lvl4pPr>
            <a:lvl5pPr lvl="4" rtl="0" algn="l">
              <a:buNone/>
              <a:defRPr>
                <a:latin typeface="DM Sans"/>
                <a:ea typeface="DM Sans"/>
                <a:cs typeface="DM Sans"/>
                <a:sym typeface="DM Sans"/>
              </a:defRPr>
            </a:lvl5pPr>
            <a:lvl6pPr lvl="5" rtl="0" algn="l">
              <a:buNone/>
              <a:defRPr>
                <a:latin typeface="DM Sans"/>
                <a:ea typeface="DM Sans"/>
                <a:cs typeface="DM Sans"/>
                <a:sym typeface="DM Sans"/>
              </a:defRPr>
            </a:lvl6pPr>
            <a:lvl7pPr lvl="6" rtl="0" algn="l">
              <a:buNone/>
              <a:defRPr>
                <a:latin typeface="DM Sans"/>
                <a:ea typeface="DM Sans"/>
                <a:cs typeface="DM Sans"/>
                <a:sym typeface="DM Sans"/>
              </a:defRPr>
            </a:lvl7pPr>
            <a:lvl8pPr lvl="7" rtl="0" algn="l">
              <a:buNone/>
              <a:defRPr>
                <a:latin typeface="DM Sans"/>
                <a:ea typeface="DM Sans"/>
                <a:cs typeface="DM Sans"/>
                <a:sym typeface="DM Sans"/>
              </a:defRPr>
            </a:lvl8pPr>
            <a:lvl9pPr lvl="8" rtl="0" algn="l">
              <a:buNone/>
              <a:defRPr>
                <a:latin typeface="DM Sans"/>
                <a:ea typeface="DM Sans"/>
                <a:cs typeface="DM Sans"/>
                <a:sym typeface="DM Sans"/>
              </a:defRPr>
            </a:lvl9pPr>
          </a:lstStyle>
          <a:p>
            <a:pPr indent="0" lvl="0" marL="0" rtl="0" algn="l">
              <a:spcBef>
                <a:spcPts val="0"/>
              </a:spcBef>
              <a:spcAft>
                <a:spcPts val="0"/>
              </a:spcAft>
              <a:buNone/>
            </a:pPr>
            <a:fld id="{00000000-1234-1234-1234-123412341234}" type="slidenum">
              <a:rPr lang="en"/>
              <a:t>‹#›</a:t>
            </a:fld>
            <a:endParaRPr/>
          </a:p>
        </p:txBody>
      </p:sp>
      <p:cxnSp>
        <p:nvCxnSpPr>
          <p:cNvPr id="242" name="Google Shape;242;p53"/>
          <p:cNvCxnSpPr/>
          <p:nvPr/>
        </p:nvCxnSpPr>
        <p:spPr>
          <a:xfrm rot="10800000">
            <a:off x="-6675" y="4732745"/>
            <a:ext cx="9157500" cy="0"/>
          </a:xfrm>
          <a:prstGeom prst="straightConnector1">
            <a:avLst/>
          </a:prstGeom>
          <a:noFill/>
          <a:ln cap="flat" cmpd="sng" w="9525">
            <a:solidFill>
              <a:srgbClr val="D7E0EF"/>
            </a:solidFill>
            <a:prstDash val="solid"/>
            <a:round/>
            <a:headEnd len="med" w="med" type="none"/>
            <a:tailEnd len="med" w="med" type="none"/>
          </a:ln>
        </p:spPr>
      </p:cxnSp>
      <p:pic>
        <p:nvPicPr>
          <p:cNvPr id="243" name="Google Shape;243;p53"/>
          <p:cNvPicPr preferRelativeResize="0"/>
          <p:nvPr/>
        </p:nvPicPr>
        <p:blipFill>
          <a:blip r:embed="rId2">
            <a:alphaModFix/>
          </a:blip>
          <a:stretch>
            <a:fillRect/>
          </a:stretch>
        </p:blipFill>
        <p:spPr>
          <a:xfrm>
            <a:off x="8871257" y="4821662"/>
            <a:ext cx="182880" cy="249382"/>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2 boxes">
  <p:cSld name="TITLE_AND_BODY_3_1">
    <p:spTree>
      <p:nvGrpSpPr>
        <p:cNvPr id="244" name="Shape 244"/>
        <p:cNvGrpSpPr/>
        <p:nvPr/>
      </p:nvGrpSpPr>
      <p:grpSpPr>
        <a:xfrm>
          <a:off x="0" y="0"/>
          <a:ext cx="0" cy="0"/>
          <a:chOff x="0" y="0"/>
          <a:chExt cx="0" cy="0"/>
        </a:xfrm>
      </p:grpSpPr>
      <p:sp>
        <p:nvSpPr>
          <p:cNvPr id="245" name="Google Shape;245;p54"/>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46" name="Google Shape;246;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47" name="Google Shape;247;p54"/>
          <p:cNvSpPr/>
          <p:nvPr/>
        </p:nvSpPr>
        <p:spPr>
          <a:xfrm>
            <a:off x="4297650" y="914400"/>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48" name="Google Shape;248;p54"/>
          <p:cNvSpPr/>
          <p:nvPr/>
        </p:nvSpPr>
        <p:spPr>
          <a:xfrm>
            <a:off x="1140600" y="1392150"/>
            <a:ext cx="3202800" cy="3202800"/>
          </a:xfrm>
          <a:prstGeom prst="roundRect">
            <a:avLst>
              <a:gd fmla="val 3838" name="adj"/>
            </a:avLst>
          </a:prstGeom>
          <a:solidFill>
            <a:srgbClr val="FCFAF3"/>
          </a:solidFill>
          <a:ln>
            <a:noFill/>
          </a:ln>
        </p:spPr>
        <p:txBody>
          <a:bodyPr anchorCtr="0" anchor="ctr" bIns="365750" lIns="365750" spcFirstLastPara="1" rIns="365750" wrap="square" tIns="365750">
            <a:noAutofit/>
          </a:bodyPr>
          <a:lstStyle/>
          <a:p>
            <a:pPr indent="-114300" lvl="0" marL="0" marR="0" rtl="0" algn="l">
              <a:lnSpc>
                <a:spcPct val="115000"/>
              </a:lnSpc>
              <a:spcBef>
                <a:spcPts val="0"/>
              </a:spcBef>
              <a:spcAft>
                <a:spcPts val="0"/>
              </a:spcAft>
              <a:buClr>
                <a:srgbClr val="151921"/>
              </a:buClr>
              <a:buSzPts val="1800"/>
              <a:buFont typeface="DM Sans Medium"/>
              <a:buChar char="●"/>
            </a:pPr>
            <a:r>
              <a:rPr lang="en" sz="1800">
                <a:solidFill>
                  <a:srgbClr val="151921"/>
                </a:solidFill>
                <a:latin typeface="DM Sans Medium"/>
                <a:ea typeface="DM Sans Medium"/>
                <a:cs typeface="DM Sans Medium"/>
                <a:sym typeface="DM Sans Medium"/>
              </a:rPr>
              <a:t>Text</a:t>
            </a:r>
            <a:endParaRPr sz="1800">
              <a:solidFill>
                <a:srgbClr val="151921"/>
              </a:solidFill>
              <a:latin typeface="DM Sans Medium"/>
              <a:ea typeface="DM Sans Medium"/>
              <a:cs typeface="DM Sans Medium"/>
              <a:sym typeface="DM Sans Medium"/>
            </a:endParaRPr>
          </a:p>
        </p:txBody>
      </p:sp>
      <p:sp>
        <p:nvSpPr>
          <p:cNvPr id="249" name="Google Shape;249;p54"/>
          <p:cNvSpPr/>
          <p:nvPr/>
        </p:nvSpPr>
        <p:spPr>
          <a:xfrm>
            <a:off x="4800600" y="1392150"/>
            <a:ext cx="3202800" cy="3202800"/>
          </a:xfrm>
          <a:prstGeom prst="roundRect">
            <a:avLst>
              <a:gd fmla="val 3838" name="adj"/>
            </a:avLst>
          </a:prstGeom>
          <a:solidFill>
            <a:srgbClr val="FCFAF3"/>
          </a:solidFill>
          <a:ln>
            <a:noFill/>
          </a:ln>
        </p:spPr>
        <p:txBody>
          <a:bodyPr anchorCtr="0" anchor="ctr" bIns="365750" lIns="365750" spcFirstLastPara="1" rIns="365750" wrap="square" tIns="365750">
            <a:noAutofit/>
          </a:bodyPr>
          <a:lstStyle/>
          <a:p>
            <a:pPr indent="-114300" lvl="0" marL="0" marR="0" rtl="0" algn="l">
              <a:lnSpc>
                <a:spcPct val="115000"/>
              </a:lnSpc>
              <a:spcBef>
                <a:spcPts val="0"/>
              </a:spcBef>
              <a:spcAft>
                <a:spcPts val="0"/>
              </a:spcAft>
              <a:buClr>
                <a:srgbClr val="151921"/>
              </a:buClr>
              <a:buSzPts val="1800"/>
              <a:buFont typeface="DM Sans Medium"/>
              <a:buChar char="●"/>
            </a:pPr>
            <a:r>
              <a:rPr lang="en" sz="1800">
                <a:solidFill>
                  <a:srgbClr val="151921"/>
                </a:solidFill>
                <a:latin typeface="DM Sans Medium"/>
                <a:ea typeface="DM Sans Medium"/>
                <a:cs typeface="DM Sans Medium"/>
                <a:sym typeface="DM Sans Medium"/>
              </a:rPr>
              <a:t>Text</a:t>
            </a:r>
            <a:endParaRPr sz="1800">
              <a:solidFill>
                <a:srgbClr val="151921"/>
              </a:solidFill>
              <a:latin typeface="DM Sans Medium"/>
              <a:ea typeface="DM Sans Medium"/>
              <a:cs typeface="DM Sans Medium"/>
              <a:sym typeface="DM Sans Medium"/>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250" name="Shape 250"/>
        <p:cNvGrpSpPr/>
        <p:nvPr/>
      </p:nvGrpSpPr>
      <p:grpSpPr>
        <a:xfrm>
          <a:off x="0" y="0"/>
          <a:ext cx="0" cy="0"/>
          <a:chOff x="0" y="0"/>
          <a:chExt cx="0" cy="0"/>
        </a:xfrm>
      </p:grpSpPr>
      <p:sp>
        <p:nvSpPr>
          <p:cNvPr id="251" name="Google Shape;251;p55"/>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52" name="Google Shape;252;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253" name="Google Shape;253;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54" name="Google Shape;254;p55"/>
          <p:cNvSpPr/>
          <p:nvPr/>
        </p:nvSpPr>
        <p:spPr>
          <a:xfrm>
            <a:off x="345167" y="914400"/>
            <a:ext cx="671700" cy="572700"/>
          </a:xfrm>
          <a:prstGeom prst="chord">
            <a:avLst>
              <a:gd fmla="val 13024099" name="adj1"/>
              <a:gd fmla="val 19387480" name="adj2"/>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1">
  <p:cSld name="TITLE_AND_BODY_2_1">
    <p:bg>
      <p:bgPr>
        <a:solidFill>
          <a:srgbClr val="FCFAF3"/>
        </a:solidFill>
      </p:bgPr>
    </p:bg>
    <p:spTree>
      <p:nvGrpSpPr>
        <p:cNvPr id="255" name="Shape 255"/>
        <p:cNvGrpSpPr/>
        <p:nvPr/>
      </p:nvGrpSpPr>
      <p:grpSpPr>
        <a:xfrm>
          <a:off x="0" y="0"/>
          <a:ext cx="0" cy="0"/>
          <a:chOff x="0" y="0"/>
          <a:chExt cx="0" cy="0"/>
        </a:xfrm>
      </p:grpSpPr>
      <p:sp>
        <p:nvSpPr>
          <p:cNvPr id="256" name="Google Shape;256;p56"/>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57" name="Google Shape;257;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258" name="Google Shape;258;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59" name="Google Shape;259;p56"/>
          <p:cNvSpPr/>
          <p:nvPr/>
        </p:nvSpPr>
        <p:spPr>
          <a:xfrm>
            <a:off x="345167" y="914400"/>
            <a:ext cx="671700" cy="572700"/>
          </a:xfrm>
          <a:prstGeom prst="chord">
            <a:avLst>
              <a:gd fmla="val 13024099" name="adj1"/>
              <a:gd fmla="val 19387480" name="adj2"/>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0" name="Shape 260"/>
        <p:cNvGrpSpPr/>
        <p:nvPr/>
      </p:nvGrpSpPr>
      <p:grpSpPr>
        <a:xfrm>
          <a:off x="0" y="0"/>
          <a:ext cx="0" cy="0"/>
          <a:chOff x="0" y="0"/>
          <a:chExt cx="0" cy="0"/>
        </a:xfrm>
      </p:grpSpPr>
      <p:sp>
        <p:nvSpPr>
          <p:cNvPr id="261" name="Google Shape;261;p57"/>
          <p:cNvSpPr/>
          <p:nvPr/>
        </p:nvSpPr>
        <p:spPr>
          <a:xfrm>
            <a:off x="4572000" y="1152475"/>
            <a:ext cx="4572000" cy="3990900"/>
          </a:xfrm>
          <a:prstGeom prst="rect">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57"/>
          <p:cNvSpPr/>
          <p:nvPr/>
        </p:nvSpPr>
        <p:spPr>
          <a:xfrm>
            <a:off x="0" y="1152475"/>
            <a:ext cx="4572000" cy="3990900"/>
          </a:xfrm>
          <a:prstGeom prst="rect">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57"/>
          <p:cNvSpPr txBox="1"/>
          <p:nvPr>
            <p:ph idx="1" type="body"/>
          </p:nvPr>
        </p:nvSpPr>
        <p:spPr>
          <a:xfrm>
            <a:off x="0" y="1152475"/>
            <a:ext cx="4572000" cy="3990900"/>
          </a:xfrm>
          <a:prstGeom prst="rect">
            <a:avLst/>
          </a:prstGeom>
          <a:solidFill>
            <a:srgbClr val="7CDCC5"/>
          </a:solidFill>
        </p:spPr>
        <p:txBody>
          <a:bodyPr anchorCtr="0" anchor="t" bIns="365750" lIns="365750" spcFirstLastPara="1" rIns="365750" wrap="square" tIns="365750">
            <a:normAutofit/>
          </a:bodyPr>
          <a:lstStyle>
            <a:lvl1pPr indent="-317500" lvl="0" marL="457200" rtl="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
        <p:nvSpPr>
          <p:cNvPr id="264" name="Google Shape;264;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65" name="Google Shape;265;p57"/>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66" name="Google Shape;266;p57"/>
          <p:cNvSpPr/>
          <p:nvPr/>
        </p:nvSpPr>
        <p:spPr>
          <a:xfrm>
            <a:off x="0" y="0"/>
            <a:ext cx="54600" cy="1152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67" name="Google Shape;267;p57"/>
          <p:cNvSpPr txBox="1"/>
          <p:nvPr>
            <p:ph idx="2" type="body"/>
          </p:nvPr>
        </p:nvSpPr>
        <p:spPr>
          <a:xfrm>
            <a:off x="4572000" y="1152475"/>
            <a:ext cx="4572000" cy="3990900"/>
          </a:xfrm>
          <a:prstGeom prst="rect">
            <a:avLst/>
          </a:prstGeom>
          <a:solidFill>
            <a:srgbClr val="FFE68B"/>
          </a:solidFill>
        </p:spPr>
        <p:txBody>
          <a:bodyPr anchorCtr="0" anchor="t" bIns="365750" lIns="365750" spcFirstLastPara="1" rIns="365750" wrap="square" tIns="365750">
            <a:normAutofit/>
          </a:bodyPr>
          <a:lstStyle>
            <a:lvl1pPr indent="-317500" lvl="0" marL="457200" rtl="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68" name="Shape 268"/>
        <p:cNvGrpSpPr/>
        <p:nvPr/>
      </p:nvGrpSpPr>
      <p:grpSpPr>
        <a:xfrm>
          <a:off x="0" y="0"/>
          <a:ext cx="0" cy="0"/>
          <a:chOff x="0" y="0"/>
          <a:chExt cx="0" cy="0"/>
        </a:xfrm>
      </p:grpSpPr>
      <p:sp>
        <p:nvSpPr>
          <p:cNvPr id="269" name="Google Shape;269;p58"/>
          <p:cNvSpPr/>
          <p:nvPr/>
        </p:nvSpPr>
        <p:spPr>
          <a:xfrm>
            <a:off x="4572000" y="1152475"/>
            <a:ext cx="4572000" cy="3990900"/>
          </a:xfrm>
          <a:prstGeom prst="rect">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8"/>
          <p:cNvSpPr/>
          <p:nvPr/>
        </p:nvSpPr>
        <p:spPr>
          <a:xfrm>
            <a:off x="0" y="1152475"/>
            <a:ext cx="4572000" cy="3990900"/>
          </a:xfrm>
          <a:prstGeom prst="rect">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8"/>
          <p:cNvSpPr txBox="1"/>
          <p:nvPr>
            <p:ph idx="1" type="body"/>
          </p:nvPr>
        </p:nvSpPr>
        <p:spPr>
          <a:xfrm>
            <a:off x="0" y="1152475"/>
            <a:ext cx="4572000" cy="3990900"/>
          </a:xfrm>
          <a:prstGeom prst="rect">
            <a:avLst/>
          </a:prstGeom>
          <a:solidFill>
            <a:srgbClr val="7CDCC5"/>
          </a:solidFill>
        </p:spPr>
        <p:txBody>
          <a:bodyPr anchorCtr="0" anchor="t" bIns="365750" lIns="365750" spcFirstLastPara="1" rIns="365750" wrap="square" tIns="365750">
            <a:normAutofit/>
          </a:bodyPr>
          <a:lstStyle>
            <a:lvl1pPr indent="-317500" lvl="0" marL="457200" rtl="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
        <p:nvSpPr>
          <p:cNvPr id="272" name="Google Shape;272;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73" name="Google Shape;273;p58"/>
          <p:cNvSpPr txBox="1"/>
          <p:nvPr>
            <p:ph type="title"/>
          </p:nvPr>
        </p:nvSpPr>
        <p:spPr>
          <a:xfrm>
            <a:off x="311700" y="274320"/>
            <a:ext cx="85206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lgn="ctr">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74" name="Google Shape;274;p58"/>
          <p:cNvSpPr txBox="1"/>
          <p:nvPr>
            <p:ph idx="2" type="body"/>
          </p:nvPr>
        </p:nvSpPr>
        <p:spPr>
          <a:xfrm>
            <a:off x="4572000" y="1152475"/>
            <a:ext cx="4572000" cy="3990900"/>
          </a:xfrm>
          <a:prstGeom prst="rect">
            <a:avLst/>
          </a:prstGeom>
          <a:solidFill>
            <a:srgbClr val="FFE68B"/>
          </a:solidFill>
        </p:spPr>
        <p:txBody>
          <a:bodyPr anchorCtr="0" anchor="t" bIns="365750" lIns="365750" spcFirstLastPara="1" rIns="365750" wrap="square" tIns="365750">
            <a:normAutofit/>
          </a:bodyPr>
          <a:lstStyle>
            <a:lvl1pPr indent="-317500" lvl="0" marL="457200" rtl="0">
              <a:spcBef>
                <a:spcPts val="0"/>
              </a:spcBef>
              <a:spcAft>
                <a:spcPts val="0"/>
              </a:spcAft>
              <a:buClr>
                <a:srgbClr val="151921"/>
              </a:buClr>
              <a:buSzPts val="1400"/>
              <a:buFont typeface="DM Sans Medium"/>
              <a:buChar char="●"/>
              <a:defRPr sz="1400">
                <a:solidFill>
                  <a:srgbClr val="151921"/>
                </a:solidFill>
                <a:latin typeface="DM Sans Medium"/>
                <a:ea typeface="DM Sans Medium"/>
                <a:cs typeface="DM Sans Medium"/>
                <a:sym typeface="DM Sans Medium"/>
              </a:defRPr>
            </a:lvl1pPr>
            <a:lvl2pPr indent="-304800" lvl="1" marL="914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2pPr>
            <a:lvl3pPr indent="-304800" lvl="2" marL="1371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3pPr>
            <a:lvl4pPr indent="-304800" lvl="3" marL="1828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4pPr>
            <a:lvl5pPr indent="-304800" lvl="4" marL="22860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5pPr>
            <a:lvl6pPr indent="-304800" lvl="5" marL="27432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6pPr>
            <a:lvl7pPr indent="-304800" lvl="6" marL="32004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7pPr>
            <a:lvl8pPr indent="-304800" lvl="7" marL="36576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8pPr>
            <a:lvl9pPr indent="-304800" lvl="8" marL="4114800" rtl="0">
              <a:spcBef>
                <a:spcPts val="0"/>
              </a:spcBef>
              <a:spcAft>
                <a:spcPts val="0"/>
              </a:spcAft>
              <a:buClr>
                <a:srgbClr val="151921"/>
              </a:buClr>
              <a:buSzPts val="1200"/>
              <a:buFont typeface="DM Sans Medium"/>
              <a:buChar char="■"/>
              <a:defRPr sz="1200">
                <a:solidFill>
                  <a:srgbClr val="151921"/>
                </a:solidFill>
                <a:latin typeface="DM Sans Medium"/>
                <a:ea typeface="DM Sans Medium"/>
                <a:cs typeface="DM Sans Medium"/>
                <a:sym typeface="DM Sans Medium"/>
              </a:defRPr>
            </a:lvl9pPr>
          </a:lstStyle>
          <a:p/>
        </p:txBody>
      </p:sp>
      <p:sp>
        <p:nvSpPr>
          <p:cNvPr id="275" name="Google Shape;275;p58"/>
          <p:cNvSpPr/>
          <p:nvPr/>
        </p:nvSpPr>
        <p:spPr>
          <a:xfrm>
            <a:off x="3758711" y="914400"/>
            <a:ext cx="1626600" cy="1386900"/>
          </a:xfrm>
          <a:prstGeom prst="chord">
            <a:avLst>
              <a:gd fmla="val 13024099" name="adj1"/>
              <a:gd fmla="val 19387480" name="adj2"/>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1 col left">
  <p:cSld name="TITLE_AND_BODY_4">
    <p:spTree>
      <p:nvGrpSpPr>
        <p:cNvPr id="276" name="Shape 276"/>
        <p:cNvGrpSpPr/>
        <p:nvPr/>
      </p:nvGrpSpPr>
      <p:grpSpPr>
        <a:xfrm>
          <a:off x="0" y="0"/>
          <a:ext cx="0" cy="0"/>
          <a:chOff x="0" y="0"/>
          <a:chExt cx="0" cy="0"/>
        </a:xfrm>
      </p:grpSpPr>
      <p:sp>
        <p:nvSpPr>
          <p:cNvPr id="277" name="Google Shape;277;p59"/>
          <p:cNvSpPr txBox="1"/>
          <p:nvPr>
            <p:ph type="title"/>
          </p:nvPr>
        </p:nvSpPr>
        <p:spPr>
          <a:xfrm>
            <a:off x="311700" y="274325"/>
            <a:ext cx="4263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78" name="Google Shape;278;p59"/>
          <p:cNvSpPr txBox="1"/>
          <p:nvPr>
            <p:ph idx="1" type="body"/>
          </p:nvPr>
        </p:nvSpPr>
        <p:spPr>
          <a:xfrm>
            <a:off x="311700" y="1616504"/>
            <a:ext cx="4263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279" name="Google Shape;279;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80" name="Google Shape;280;p59"/>
          <p:cNvSpPr/>
          <p:nvPr/>
        </p:nvSpPr>
        <p:spPr>
          <a:xfrm>
            <a:off x="420325" y="1378429"/>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1 col right">
  <p:cSld name="TITLE_AND_BODY_4_1">
    <p:spTree>
      <p:nvGrpSpPr>
        <p:cNvPr id="281" name="Shape 281"/>
        <p:cNvGrpSpPr/>
        <p:nvPr/>
      </p:nvGrpSpPr>
      <p:grpSpPr>
        <a:xfrm>
          <a:off x="0" y="0"/>
          <a:ext cx="0" cy="0"/>
          <a:chOff x="0" y="0"/>
          <a:chExt cx="0" cy="0"/>
        </a:xfrm>
      </p:grpSpPr>
      <p:sp>
        <p:nvSpPr>
          <p:cNvPr id="282" name="Google Shape;282;p60"/>
          <p:cNvSpPr txBox="1"/>
          <p:nvPr>
            <p:ph type="title"/>
          </p:nvPr>
        </p:nvSpPr>
        <p:spPr>
          <a:xfrm>
            <a:off x="4579800" y="267500"/>
            <a:ext cx="4263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1pPr>
            <a:lvl2pPr lvl="1"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2pPr>
            <a:lvl3pPr lvl="2"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3pPr>
            <a:lvl4pPr lvl="3"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4pPr>
            <a:lvl5pPr lvl="4"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5pPr>
            <a:lvl6pPr lvl="5"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6pPr>
            <a:lvl7pPr lvl="6"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7pPr>
            <a:lvl8pPr lvl="7"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8pPr>
            <a:lvl9pPr lvl="8" rtl="0">
              <a:spcBef>
                <a:spcPts val="0"/>
              </a:spcBef>
              <a:spcAft>
                <a:spcPts val="0"/>
              </a:spcAft>
              <a:buClr>
                <a:srgbClr val="151921"/>
              </a:buClr>
              <a:buSzPts val="2800"/>
              <a:buFont typeface="DM Sans"/>
              <a:buNone/>
              <a:defRPr b="1">
                <a:solidFill>
                  <a:srgbClr val="151921"/>
                </a:solidFill>
                <a:latin typeface="DM Sans"/>
                <a:ea typeface="DM Sans"/>
                <a:cs typeface="DM Sans"/>
                <a:sym typeface="DM Sans"/>
              </a:defRPr>
            </a:lvl9pPr>
          </a:lstStyle>
          <a:p/>
        </p:txBody>
      </p:sp>
      <p:sp>
        <p:nvSpPr>
          <p:cNvPr id="283" name="Google Shape;283;p60"/>
          <p:cNvSpPr txBox="1"/>
          <p:nvPr>
            <p:ph idx="1" type="body"/>
          </p:nvPr>
        </p:nvSpPr>
        <p:spPr>
          <a:xfrm>
            <a:off x="4579800" y="1609679"/>
            <a:ext cx="4263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151921"/>
              </a:buClr>
              <a:buSzPts val="1800"/>
              <a:buFont typeface="DM Sans Medium"/>
              <a:buChar char="●"/>
              <a:defRPr>
                <a:solidFill>
                  <a:srgbClr val="151921"/>
                </a:solidFill>
                <a:latin typeface="DM Sans Medium"/>
                <a:ea typeface="DM Sans Medium"/>
                <a:cs typeface="DM Sans Medium"/>
                <a:sym typeface="DM Sans Medium"/>
              </a:defRPr>
            </a:lvl1pPr>
            <a:lvl2pPr indent="-317500" lvl="1" marL="914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2pPr>
            <a:lvl3pPr indent="-317500" lvl="2" marL="1371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3pPr>
            <a:lvl4pPr indent="-317500" lvl="3" marL="1828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4pPr>
            <a:lvl5pPr indent="-317500" lvl="4" marL="22860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5pPr>
            <a:lvl6pPr indent="-317500" lvl="5" marL="27432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6pPr>
            <a:lvl7pPr indent="-317500" lvl="6" marL="32004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7pPr>
            <a:lvl8pPr indent="-317500" lvl="7" marL="36576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8pPr>
            <a:lvl9pPr indent="-317500" lvl="8" marL="4114800" rtl="0">
              <a:spcBef>
                <a:spcPts val="0"/>
              </a:spcBef>
              <a:spcAft>
                <a:spcPts val="0"/>
              </a:spcAft>
              <a:buClr>
                <a:srgbClr val="151921"/>
              </a:buClr>
              <a:buSzPts val="1400"/>
              <a:buFont typeface="DM Sans Medium"/>
              <a:buChar char="■"/>
              <a:defRPr>
                <a:solidFill>
                  <a:srgbClr val="151921"/>
                </a:solidFill>
                <a:latin typeface="DM Sans Medium"/>
                <a:ea typeface="DM Sans Medium"/>
                <a:cs typeface="DM Sans Medium"/>
                <a:sym typeface="DM Sans Medium"/>
              </a:defRPr>
            </a:lvl9pPr>
          </a:lstStyle>
          <a:p/>
        </p:txBody>
      </p:sp>
      <p:sp>
        <p:nvSpPr>
          <p:cNvPr id="284" name="Google Shape;284;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atin typeface="DM Sans"/>
                <a:ea typeface="DM Sans"/>
                <a:cs typeface="DM Sans"/>
                <a:sym typeface="DM Sans"/>
              </a:defRPr>
            </a:lvl1pPr>
            <a:lvl2pPr lvl="1" rtl="0">
              <a:buNone/>
              <a:defRPr>
                <a:latin typeface="DM Sans"/>
                <a:ea typeface="DM Sans"/>
                <a:cs typeface="DM Sans"/>
                <a:sym typeface="DM Sans"/>
              </a:defRPr>
            </a:lvl2pPr>
            <a:lvl3pPr lvl="2" rtl="0">
              <a:buNone/>
              <a:defRPr>
                <a:latin typeface="DM Sans"/>
                <a:ea typeface="DM Sans"/>
                <a:cs typeface="DM Sans"/>
                <a:sym typeface="DM Sans"/>
              </a:defRPr>
            </a:lvl3pPr>
            <a:lvl4pPr lvl="3" rtl="0">
              <a:buNone/>
              <a:defRPr>
                <a:latin typeface="DM Sans"/>
                <a:ea typeface="DM Sans"/>
                <a:cs typeface="DM Sans"/>
                <a:sym typeface="DM Sans"/>
              </a:defRPr>
            </a:lvl4pPr>
            <a:lvl5pPr lvl="4" rtl="0">
              <a:buNone/>
              <a:defRPr>
                <a:latin typeface="DM Sans"/>
                <a:ea typeface="DM Sans"/>
                <a:cs typeface="DM Sans"/>
                <a:sym typeface="DM Sans"/>
              </a:defRPr>
            </a:lvl5pPr>
            <a:lvl6pPr lvl="5" rtl="0">
              <a:buNone/>
              <a:defRPr>
                <a:latin typeface="DM Sans"/>
                <a:ea typeface="DM Sans"/>
                <a:cs typeface="DM Sans"/>
                <a:sym typeface="DM Sans"/>
              </a:defRPr>
            </a:lvl6pPr>
            <a:lvl7pPr lvl="6" rtl="0">
              <a:buNone/>
              <a:defRPr>
                <a:latin typeface="DM Sans"/>
                <a:ea typeface="DM Sans"/>
                <a:cs typeface="DM Sans"/>
                <a:sym typeface="DM Sans"/>
              </a:defRPr>
            </a:lvl7pPr>
            <a:lvl8pPr lvl="7" rtl="0">
              <a:buNone/>
              <a:defRPr>
                <a:latin typeface="DM Sans"/>
                <a:ea typeface="DM Sans"/>
                <a:cs typeface="DM Sans"/>
                <a:sym typeface="DM Sans"/>
              </a:defRPr>
            </a:lvl8pPr>
            <a:lvl9pPr lvl="8" rtl="0">
              <a:buNone/>
              <a:defRPr>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85" name="Google Shape;285;p60"/>
          <p:cNvSpPr/>
          <p:nvPr/>
        </p:nvSpPr>
        <p:spPr>
          <a:xfrm>
            <a:off x="4688425" y="1371604"/>
            <a:ext cx="548700" cy="45600"/>
          </a:xfrm>
          <a:prstGeom prst="rect">
            <a:avLst/>
          </a:prstGeom>
          <a:gradFill>
            <a:gsLst>
              <a:gs pos="0">
                <a:srgbClr val="5358CE"/>
              </a:gs>
              <a:gs pos="100000">
                <a:srgbClr val="7CDCC5"/>
              </a:gs>
            </a:gsLst>
            <a:lin ang="2700006"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6" name="Shape 286"/>
        <p:cNvGrpSpPr/>
        <p:nvPr/>
      </p:nvGrpSpPr>
      <p:grpSpPr>
        <a:xfrm>
          <a:off x="0" y="0"/>
          <a:ext cx="0" cy="0"/>
          <a:chOff x="0" y="0"/>
          <a:chExt cx="0" cy="0"/>
        </a:xfrm>
      </p:grpSpPr>
      <p:sp>
        <p:nvSpPr>
          <p:cNvPr id="287" name="Google Shape;287;p6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8" name="Google Shape;288;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9" name="Shape 289"/>
        <p:cNvGrpSpPr/>
        <p:nvPr/>
      </p:nvGrpSpPr>
      <p:grpSpPr>
        <a:xfrm>
          <a:off x="0" y="0"/>
          <a:ext cx="0" cy="0"/>
          <a:chOff x="0" y="0"/>
          <a:chExt cx="0" cy="0"/>
        </a:xfrm>
      </p:grpSpPr>
      <p:sp>
        <p:nvSpPr>
          <p:cNvPr id="290" name="Google Shape;290;p6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91" name="Google Shape;291;p6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92" name="Google Shape;292;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93" name="Shape 293"/>
        <p:cNvGrpSpPr/>
        <p:nvPr/>
      </p:nvGrpSpPr>
      <p:grpSpPr>
        <a:xfrm>
          <a:off x="0" y="0"/>
          <a:ext cx="0" cy="0"/>
          <a:chOff x="0" y="0"/>
          <a:chExt cx="0" cy="0"/>
        </a:xfrm>
      </p:grpSpPr>
      <p:sp>
        <p:nvSpPr>
          <p:cNvPr id="294" name="Google Shape;294;p63"/>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95" name="Google Shape;295;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96" name="Shape 296"/>
        <p:cNvGrpSpPr/>
        <p:nvPr/>
      </p:nvGrpSpPr>
      <p:grpSpPr>
        <a:xfrm>
          <a:off x="0" y="0"/>
          <a:ext cx="0" cy="0"/>
          <a:chOff x="0" y="0"/>
          <a:chExt cx="0" cy="0"/>
        </a:xfrm>
      </p:grpSpPr>
      <p:sp>
        <p:nvSpPr>
          <p:cNvPr id="297" name="Google Shape;297;p6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6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99" name="Google Shape;299;p6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00" name="Google Shape;300;p64"/>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01" name="Google Shape;301;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02" name="Shape 302"/>
        <p:cNvGrpSpPr/>
        <p:nvPr/>
      </p:nvGrpSpPr>
      <p:grpSpPr>
        <a:xfrm>
          <a:off x="0" y="0"/>
          <a:ext cx="0" cy="0"/>
          <a:chOff x="0" y="0"/>
          <a:chExt cx="0" cy="0"/>
        </a:xfrm>
      </p:grpSpPr>
      <p:sp>
        <p:nvSpPr>
          <p:cNvPr id="303" name="Google Shape;303;p65"/>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04" name="Google Shape;304;p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05" name="Shape 305"/>
        <p:cNvGrpSpPr/>
        <p:nvPr/>
      </p:nvGrpSpPr>
      <p:grpSpPr>
        <a:xfrm>
          <a:off x="0" y="0"/>
          <a:ext cx="0" cy="0"/>
          <a:chOff x="0" y="0"/>
          <a:chExt cx="0" cy="0"/>
        </a:xfrm>
      </p:grpSpPr>
      <p:sp>
        <p:nvSpPr>
          <p:cNvPr id="306" name="Google Shape;306;p6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07" name="Google Shape;307;p66"/>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08" name="Google Shape;308;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09" name="Shape 309"/>
        <p:cNvGrpSpPr/>
        <p:nvPr/>
      </p:nvGrpSpPr>
      <p:grpSpPr>
        <a:xfrm>
          <a:off x="0" y="0"/>
          <a:ext cx="0" cy="0"/>
          <a:chOff x="0" y="0"/>
          <a:chExt cx="0" cy="0"/>
        </a:xfrm>
      </p:grpSpPr>
      <p:sp>
        <p:nvSpPr>
          <p:cNvPr id="310" name="Google Shape;310;p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Green">
  <p:cSld name="CUSTOM">
    <p:bg>
      <p:bgPr>
        <a:solidFill>
          <a:srgbClr val="5358CE"/>
        </a:solidFill>
      </p:bgPr>
    </p:bg>
    <p:spTree>
      <p:nvGrpSpPr>
        <p:cNvPr id="311" name="Shape 311"/>
        <p:cNvGrpSpPr/>
        <p:nvPr/>
      </p:nvGrpSpPr>
      <p:grpSpPr>
        <a:xfrm>
          <a:off x="0" y="0"/>
          <a:ext cx="0" cy="0"/>
          <a:chOff x="0" y="0"/>
          <a:chExt cx="0" cy="0"/>
        </a:xfrm>
      </p:grpSpPr>
      <p:sp>
        <p:nvSpPr>
          <p:cNvPr id="312" name="Google Shape;312;p68"/>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
        <p:nvSpPr>
          <p:cNvPr id="313" name="Google Shape;313;p68"/>
          <p:cNvSpPr/>
          <p:nvPr/>
        </p:nvSpPr>
        <p:spPr>
          <a:xfrm>
            <a:off x="1597950" y="4381500"/>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4" name="Google Shape;314;p68"/>
          <p:cNvCxnSpPr/>
          <p:nvPr/>
        </p:nvCxnSpPr>
        <p:spPr>
          <a:xfrm>
            <a:off x="365760" y="0"/>
            <a:ext cx="0" cy="5155800"/>
          </a:xfrm>
          <a:prstGeom prst="straightConnector1">
            <a:avLst/>
          </a:prstGeom>
          <a:noFill/>
          <a:ln cap="flat" cmpd="sng" w="9525">
            <a:solidFill>
              <a:srgbClr val="9497E4"/>
            </a:solidFill>
            <a:prstDash val="solid"/>
            <a:round/>
            <a:headEnd len="med" w="med" type="none"/>
            <a:tailEnd len="med" w="med" type="none"/>
          </a:ln>
        </p:spPr>
      </p:cxnSp>
      <p:pic>
        <p:nvPicPr>
          <p:cNvPr id="315" name="Google Shape;315;p68"/>
          <p:cNvPicPr preferRelativeResize="0"/>
          <p:nvPr/>
        </p:nvPicPr>
        <p:blipFill>
          <a:blip r:embed="rId2">
            <a:alphaModFix/>
          </a:blip>
          <a:stretch>
            <a:fillRect/>
          </a:stretch>
        </p:blipFill>
        <p:spPr>
          <a:xfrm>
            <a:off x="91440" y="82296"/>
            <a:ext cx="182880" cy="249382"/>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Green 1">
  <p:cSld name="CUSTOM_2">
    <p:bg>
      <p:bgPr>
        <a:solidFill>
          <a:srgbClr val="5358CE"/>
        </a:solidFill>
      </p:bgPr>
    </p:bg>
    <p:spTree>
      <p:nvGrpSpPr>
        <p:cNvPr id="316" name="Shape 316"/>
        <p:cNvGrpSpPr/>
        <p:nvPr/>
      </p:nvGrpSpPr>
      <p:grpSpPr>
        <a:xfrm>
          <a:off x="0" y="0"/>
          <a:ext cx="0" cy="0"/>
          <a:chOff x="0" y="0"/>
          <a:chExt cx="0" cy="0"/>
        </a:xfrm>
      </p:grpSpPr>
      <p:sp>
        <p:nvSpPr>
          <p:cNvPr id="317" name="Google Shape;317;p69"/>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
        <p:nvSpPr>
          <p:cNvPr id="318" name="Google Shape;318;p69"/>
          <p:cNvSpPr/>
          <p:nvPr/>
        </p:nvSpPr>
        <p:spPr>
          <a:xfrm>
            <a:off x="1597950" y="4381500"/>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Yellow">
  <p:cSld name="CUSTOM_1">
    <p:bg>
      <p:bgPr>
        <a:solidFill>
          <a:srgbClr val="5358CE"/>
        </a:solidFill>
      </p:bgPr>
    </p:bg>
    <p:spTree>
      <p:nvGrpSpPr>
        <p:cNvPr id="319" name="Shape 319"/>
        <p:cNvGrpSpPr/>
        <p:nvPr/>
      </p:nvGrpSpPr>
      <p:grpSpPr>
        <a:xfrm>
          <a:off x="0" y="0"/>
          <a:ext cx="0" cy="0"/>
          <a:chOff x="0" y="0"/>
          <a:chExt cx="0" cy="0"/>
        </a:xfrm>
      </p:grpSpPr>
      <p:sp>
        <p:nvSpPr>
          <p:cNvPr id="320" name="Google Shape;320;p70"/>
          <p:cNvSpPr/>
          <p:nvPr/>
        </p:nvSpPr>
        <p:spPr>
          <a:xfrm>
            <a:off x="1597950" y="4381500"/>
            <a:ext cx="5948100" cy="59481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70"/>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Blue Pink">
  <p:cSld name="CUSTOM_1_1">
    <p:bg>
      <p:bgPr>
        <a:solidFill>
          <a:srgbClr val="5358CE"/>
        </a:solidFill>
      </p:bgPr>
    </p:bg>
    <p:spTree>
      <p:nvGrpSpPr>
        <p:cNvPr id="322" name="Shape 322"/>
        <p:cNvGrpSpPr/>
        <p:nvPr/>
      </p:nvGrpSpPr>
      <p:grpSpPr>
        <a:xfrm>
          <a:off x="0" y="0"/>
          <a:ext cx="0" cy="0"/>
          <a:chOff x="0" y="0"/>
          <a:chExt cx="0" cy="0"/>
        </a:xfrm>
      </p:grpSpPr>
      <p:sp>
        <p:nvSpPr>
          <p:cNvPr id="323" name="Google Shape;323;p71"/>
          <p:cNvSpPr/>
          <p:nvPr/>
        </p:nvSpPr>
        <p:spPr>
          <a:xfrm>
            <a:off x="1597950" y="4381500"/>
            <a:ext cx="5948100" cy="59481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71"/>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1pPr>
            <a:lvl2pPr lvl="1"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2pPr>
            <a:lvl3pPr lvl="2"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3pPr>
            <a:lvl4pPr lvl="3"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4pPr>
            <a:lvl5pPr lvl="4"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5pPr>
            <a:lvl6pPr lvl="5"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6pPr>
            <a:lvl7pPr lvl="6"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7pPr>
            <a:lvl8pPr lvl="7"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8pPr>
            <a:lvl9pPr lvl="8" rtl="0" algn="ctr">
              <a:spcBef>
                <a:spcPts val="0"/>
              </a:spcBef>
              <a:spcAft>
                <a:spcPts val="0"/>
              </a:spcAft>
              <a:buClr>
                <a:schemeClr val="lt1"/>
              </a:buClr>
              <a:buSzPts val="3600"/>
              <a:buFont typeface="DM Sans"/>
              <a:buNone/>
              <a:defRPr b="1" sz="3600">
                <a:solidFill>
                  <a:schemeClr val="lt1"/>
                </a:solidFill>
                <a:latin typeface="DM Sans"/>
                <a:ea typeface="DM Sans"/>
                <a:cs typeface="DM Sans"/>
                <a:sym typeface="DM Sans"/>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Green Pink">
  <p:cSld name="CUSTOM_1_1_1">
    <p:bg>
      <p:bgPr>
        <a:solidFill>
          <a:srgbClr val="7CDCC5"/>
        </a:solidFill>
      </p:bgPr>
    </p:bg>
    <p:spTree>
      <p:nvGrpSpPr>
        <p:cNvPr id="325" name="Shape 325"/>
        <p:cNvGrpSpPr/>
        <p:nvPr/>
      </p:nvGrpSpPr>
      <p:grpSpPr>
        <a:xfrm>
          <a:off x="0" y="0"/>
          <a:ext cx="0" cy="0"/>
          <a:chOff x="0" y="0"/>
          <a:chExt cx="0" cy="0"/>
        </a:xfrm>
      </p:grpSpPr>
      <p:sp>
        <p:nvSpPr>
          <p:cNvPr id="326" name="Google Shape;326;p72"/>
          <p:cNvSpPr/>
          <p:nvPr/>
        </p:nvSpPr>
        <p:spPr>
          <a:xfrm>
            <a:off x="1597950" y="4381500"/>
            <a:ext cx="5948100" cy="59481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72"/>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1pPr>
            <a:lvl2pPr lvl="1"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2pPr>
            <a:lvl3pPr lvl="2"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3pPr>
            <a:lvl4pPr lvl="3"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4pPr>
            <a:lvl5pPr lvl="4"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5pPr>
            <a:lvl6pPr lvl="5"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6pPr>
            <a:lvl7pPr lvl="6"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7pPr>
            <a:lvl8pPr lvl="7"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8pPr>
            <a:lvl9pPr lvl="8"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Yellow Blue">
  <p:cSld name="CUSTOM_1_1_2">
    <p:bg>
      <p:bgPr>
        <a:solidFill>
          <a:srgbClr val="FFE68B"/>
        </a:solidFill>
      </p:bgPr>
    </p:bg>
    <p:spTree>
      <p:nvGrpSpPr>
        <p:cNvPr id="328" name="Shape 328"/>
        <p:cNvGrpSpPr/>
        <p:nvPr/>
      </p:nvGrpSpPr>
      <p:grpSpPr>
        <a:xfrm>
          <a:off x="0" y="0"/>
          <a:ext cx="0" cy="0"/>
          <a:chOff x="0" y="0"/>
          <a:chExt cx="0" cy="0"/>
        </a:xfrm>
      </p:grpSpPr>
      <p:sp>
        <p:nvSpPr>
          <p:cNvPr id="329" name="Google Shape;329;p73"/>
          <p:cNvSpPr/>
          <p:nvPr/>
        </p:nvSpPr>
        <p:spPr>
          <a:xfrm>
            <a:off x="1597950" y="4381500"/>
            <a:ext cx="5948100" cy="5948100"/>
          </a:xfrm>
          <a:prstGeom prst="ellipse">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73"/>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1pPr>
            <a:lvl2pPr lvl="1"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2pPr>
            <a:lvl3pPr lvl="2"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3pPr>
            <a:lvl4pPr lvl="3"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4pPr>
            <a:lvl5pPr lvl="4"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5pPr>
            <a:lvl6pPr lvl="5"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6pPr>
            <a:lvl7pPr lvl="6"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7pPr>
            <a:lvl8pPr lvl="7"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8pPr>
            <a:lvl9pPr lvl="8"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cus - Pink Yellow">
  <p:cSld name="CUSTOM_1_1_2_1">
    <p:bg>
      <p:bgPr>
        <a:solidFill>
          <a:srgbClr val="CB82C5"/>
        </a:solidFill>
      </p:bgPr>
    </p:bg>
    <p:spTree>
      <p:nvGrpSpPr>
        <p:cNvPr id="331" name="Shape 331"/>
        <p:cNvGrpSpPr/>
        <p:nvPr/>
      </p:nvGrpSpPr>
      <p:grpSpPr>
        <a:xfrm>
          <a:off x="0" y="0"/>
          <a:ext cx="0" cy="0"/>
          <a:chOff x="0" y="0"/>
          <a:chExt cx="0" cy="0"/>
        </a:xfrm>
      </p:grpSpPr>
      <p:sp>
        <p:nvSpPr>
          <p:cNvPr id="332" name="Google Shape;332;p74"/>
          <p:cNvSpPr/>
          <p:nvPr/>
        </p:nvSpPr>
        <p:spPr>
          <a:xfrm>
            <a:off x="1597950" y="4381500"/>
            <a:ext cx="5948100" cy="59481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74"/>
          <p:cNvSpPr txBox="1"/>
          <p:nvPr>
            <p:ph type="title"/>
          </p:nvPr>
        </p:nvSpPr>
        <p:spPr>
          <a:xfrm>
            <a:off x="1242875" y="2056800"/>
            <a:ext cx="6658500" cy="594300"/>
          </a:xfrm>
          <a:prstGeom prst="rect">
            <a:avLst/>
          </a:prstGeom>
        </p:spPr>
        <p:txBody>
          <a:bodyPr anchorCtr="0" anchor="t" bIns="0" lIns="0" spcFirstLastPara="1" rIns="0" wrap="square" tIns="0">
            <a:noAutofit/>
          </a:bodyPr>
          <a:lstStyle>
            <a:lvl1pPr lvl="0"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1pPr>
            <a:lvl2pPr lvl="1"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2pPr>
            <a:lvl3pPr lvl="2"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3pPr>
            <a:lvl4pPr lvl="3"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4pPr>
            <a:lvl5pPr lvl="4"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5pPr>
            <a:lvl6pPr lvl="5"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6pPr>
            <a:lvl7pPr lvl="6"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7pPr>
            <a:lvl8pPr lvl="7"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8pPr>
            <a:lvl9pPr lvl="8" rtl="0" algn="ctr">
              <a:spcBef>
                <a:spcPts val="0"/>
              </a:spcBef>
              <a:spcAft>
                <a:spcPts val="0"/>
              </a:spcAft>
              <a:buClr>
                <a:srgbClr val="151921"/>
              </a:buClr>
              <a:buSzPts val="3600"/>
              <a:buFont typeface="DM Sans"/>
              <a:buNone/>
              <a:defRPr b="1" sz="3600">
                <a:solidFill>
                  <a:srgbClr val="151921"/>
                </a:solidFill>
                <a:latin typeface="DM Sans"/>
                <a:ea typeface="DM Sans"/>
                <a:cs typeface="DM Sans"/>
                <a:sym typeface="DM Sans"/>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G - No Placeholder" showMasterSp="0">
  <p:cSld name="TITLE_AND_BODY_1">
    <p:spTree>
      <p:nvGrpSpPr>
        <p:cNvPr id="334" name="Shape 334"/>
        <p:cNvGrpSpPr/>
        <p:nvPr/>
      </p:nvGrpSpPr>
      <p:grpSpPr>
        <a:xfrm>
          <a:off x="0" y="0"/>
          <a:ext cx="0" cy="0"/>
          <a:chOff x="0" y="0"/>
          <a:chExt cx="0" cy="0"/>
        </a:xfrm>
      </p:grpSpPr>
      <p:pic>
        <p:nvPicPr>
          <p:cNvPr descr="gradient-teal-turquoise.png" id="335" name="Google Shape;335;p7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36" name="Google Shape;336;p75"/>
          <p:cNvSpPr/>
          <p:nvPr/>
        </p:nvSpPr>
        <p:spPr>
          <a:xfrm>
            <a:off x="95250" y="95250"/>
            <a:ext cx="9048600" cy="5048100"/>
          </a:xfrm>
          <a:prstGeom prst="rect">
            <a:avLst/>
          </a:prstGeom>
          <a:solidFill>
            <a:srgbClr val="FFFFFF"/>
          </a:solidFill>
          <a:ln>
            <a:noFill/>
          </a:ln>
        </p:spPr>
        <p:txBody>
          <a:bodyPr anchorCtr="0" anchor="t"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sp>
        <p:nvSpPr>
          <p:cNvPr id="337" name="Google Shape;337;p75"/>
          <p:cNvSpPr txBox="1"/>
          <p:nvPr>
            <p:ph idx="12" type="sldNum"/>
          </p:nvPr>
        </p:nvSpPr>
        <p:spPr>
          <a:xfrm>
            <a:off x="6095844" y="4783455"/>
            <a:ext cx="114600" cy="123900"/>
          </a:xfrm>
          <a:prstGeom prst="rect">
            <a:avLst/>
          </a:prstGeom>
          <a:noFill/>
          <a:ln>
            <a:noFill/>
          </a:ln>
        </p:spPr>
        <p:txBody>
          <a:bodyPr anchorCtr="0" anchor="t" bIns="0" lIns="0" spcFirstLastPara="1" rIns="0" wrap="square" tIns="0">
            <a:normAutofit lnSpcReduction="20000"/>
          </a:bodyPr>
          <a:lstStyle>
            <a:lvl1pPr indent="0" lvl="0" marL="0" rtl="0" algn="r">
              <a:lnSpc>
                <a:spcPct val="100000"/>
              </a:lnSpc>
              <a:spcBef>
                <a:spcPts val="0"/>
              </a:spcBef>
              <a:spcAft>
                <a:spcPts val="0"/>
              </a:spcAft>
              <a:buClr>
                <a:srgbClr val="888888"/>
              </a:buClr>
              <a:buSzPts val="800"/>
              <a:buFont typeface="Calibri"/>
              <a:buNone/>
              <a:defRPr>
                <a:solidFill>
                  <a:srgbClr val="888888"/>
                </a:solidFill>
              </a:defRPr>
            </a:lvl1pPr>
            <a:lvl2pPr indent="0" lvl="1" marL="0" rtl="0" algn="r">
              <a:lnSpc>
                <a:spcPct val="100000"/>
              </a:lnSpc>
              <a:spcBef>
                <a:spcPts val="0"/>
              </a:spcBef>
              <a:spcAft>
                <a:spcPts val="0"/>
              </a:spcAft>
              <a:buClr>
                <a:srgbClr val="888888"/>
              </a:buClr>
              <a:buSzPts val="800"/>
              <a:buFont typeface="Calibri"/>
              <a:buNone/>
              <a:defRPr>
                <a:solidFill>
                  <a:srgbClr val="888888"/>
                </a:solidFill>
              </a:defRPr>
            </a:lvl2pPr>
            <a:lvl3pPr indent="0" lvl="2" marL="0" rtl="0" algn="r">
              <a:lnSpc>
                <a:spcPct val="100000"/>
              </a:lnSpc>
              <a:spcBef>
                <a:spcPts val="0"/>
              </a:spcBef>
              <a:spcAft>
                <a:spcPts val="0"/>
              </a:spcAft>
              <a:buClr>
                <a:srgbClr val="888888"/>
              </a:buClr>
              <a:buSzPts val="800"/>
              <a:buFont typeface="Calibri"/>
              <a:buNone/>
              <a:defRPr>
                <a:solidFill>
                  <a:srgbClr val="888888"/>
                </a:solidFill>
              </a:defRPr>
            </a:lvl3pPr>
            <a:lvl4pPr indent="0" lvl="3" marL="0" rtl="0" algn="r">
              <a:lnSpc>
                <a:spcPct val="100000"/>
              </a:lnSpc>
              <a:spcBef>
                <a:spcPts val="0"/>
              </a:spcBef>
              <a:spcAft>
                <a:spcPts val="0"/>
              </a:spcAft>
              <a:buClr>
                <a:srgbClr val="888888"/>
              </a:buClr>
              <a:buSzPts val="800"/>
              <a:buFont typeface="Calibri"/>
              <a:buNone/>
              <a:defRPr>
                <a:solidFill>
                  <a:srgbClr val="888888"/>
                </a:solidFill>
              </a:defRPr>
            </a:lvl4pPr>
            <a:lvl5pPr indent="0" lvl="4" marL="0" rtl="0" algn="r">
              <a:lnSpc>
                <a:spcPct val="100000"/>
              </a:lnSpc>
              <a:spcBef>
                <a:spcPts val="0"/>
              </a:spcBef>
              <a:spcAft>
                <a:spcPts val="0"/>
              </a:spcAft>
              <a:buClr>
                <a:srgbClr val="888888"/>
              </a:buClr>
              <a:buSzPts val="800"/>
              <a:buFont typeface="Calibri"/>
              <a:buNone/>
              <a:defRPr>
                <a:solidFill>
                  <a:srgbClr val="888888"/>
                </a:solidFill>
              </a:defRPr>
            </a:lvl5pPr>
            <a:lvl6pPr indent="0" lvl="5" marL="0" rtl="0" algn="r">
              <a:lnSpc>
                <a:spcPct val="100000"/>
              </a:lnSpc>
              <a:spcBef>
                <a:spcPts val="0"/>
              </a:spcBef>
              <a:spcAft>
                <a:spcPts val="0"/>
              </a:spcAft>
              <a:buClr>
                <a:srgbClr val="888888"/>
              </a:buClr>
              <a:buSzPts val="800"/>
              <a:buFont typeface="Calibri"/>
              <a:buNone/>
              <a:defRPr>
                <a:solidFill>
                  <a:srgbClr val="888888"/>
                </a:solidFill>
              </a:defRPr>
            </a:lvl6pPr>
            <a:lvl7pPr indent="0" lvl="6" marL="0" rtl="0" algn="r">
              <a:lnSpc>
                <a:spcPct val="100000"/>
              </a:lnSpc>
              <a:spcBef>
                <a:spcPts val="0"/>
              </a:spcBef>
              <a:spcAft>
                <a:spcPts val="0"/>
              </a:spcAft>
              <a:buClr>
                <a:srgbClr val="888888"/>
              </a:buClr>
              <a:buSzPts val="800"/>
              <a:buFont typeface="Calibri"/>
              <a:buNone/>
              <a:defRPr>
                <a:solidFill>
                  <a:srgbClr val="888888"/>
                </a:solidFill>
              </a:defRPr>
            </a:lvl7pPr>
            <a:lvl8pPr indent="0" lvl="7" marL="0" rtl="0" algn="r">
              <a:lnSpc>
                <a:spcPct val="100000"/>
              </a:lnSpc>
              <a:spcBef>
                <a:spcPts val="0"/>
              </a:spcBef>
              <a:spcAft>
                <a:spcPts val="0"/>
              </a:spcAft>
              <a:buClr>
                <a:srgbClr val="888888"/>
              </a:buClr>
              <a:buSzPts val="800"/>
              <a:buFont typeface="Calibri"/>
              <a:buNone/>
              <a:defRPr>
                <a:solidFill>
                  <a:srgbClr val="888888"/>
                </a:solidFill>
              </a:defRPr>
            </a:lvl8pPr>
            <a:lvl9pPr indent="0" lvl="8" marL="0" rtl="0" algn="r">
              <a:lnSpc>
                <a:spcPct val="100000"/>
              </a:lnSpc>
              <a:spcBef>
                <a:spcPts val="0"/>
              </a:spcBef>
              <a:spcAft>
                <a:spcPts val="0"/>
              </a:spcAft>
              <a:buClr>
                <a:srgbClr val="888888"/>
              </a:buClr>
              <a:buSzPts val="800"/>
              <a:buFont typeface="Calibri"/>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6">
    <p:spTree>
      <p:nvGrpSpPr>
        <p:cNvPr id="338" name="Shape 338"/>
        <p:cNvGrpSpPr/>
        <p:nvPr/>
      </p:nvGrpSpPr>
      <p:grpSpPr>
        <a:xfrm>
          <a:off x="0" y="0"/>
          <a:ext cx="0" cy="0"/>
          <a:chOff x="0" y="0"/>
          <a:chExt cx="0" cy="0"/>
        </a:xfrm>
      </p:grpSpPr>
      <p:sp>
        <p:nvSpPr>
          <p:cNvPr id="339" name="Google Shape;339;p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40" name="Google Shape;340;p76"/>
          <p:cNvSpPr/>
          <p:nvPr/>
        </p:nvSpPr>
        <p:spPr>
          <a:xfrm>
            <a:off x="0" y="0"/>
            <a:ext cx="9144000" cy="5143500"/>
          </a:xfrm>
          <a:prstGeom prst="rect">
            <a:avLst/>
          </a:prstGeom>
          <a:solidFill>
            <a:srgbClr val="081D48"/>
          </a:solidFill>
          <a:ln>
            <a:noFill/>
          </a:ln>
        </p:spPr>
        <p:txBody>
          <a:bodyPr anchorCtr="0" anchor="ctr"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pic>
        <p:nvPicPr>
          <p:cNvPr descr="0.1.png" id="341" name="Google Shape;341;p76"/>
          <p:cNvPicPr preferRelativeResize="0"/>
          <p:nvPr/>
        </p:nvPicPr>
        <p:blipFill rotWithShape="1">
          <a:blip r:embed="rId2">
            <a:alphaModFix/>
          </a:blip>
          <a:srcRect b="179" l="0" r="99" t="0"/>
          <a:stretch/>
        </p:blipFill>
        <p:spPr>
          <a:xfrm>
            <a:off x="-1014" y="0"/>
            <a:ext cx="9146073" cy="5143472"/>
          </a:xfrm>
          <a:prstGeom prst="rect">
            <a:avLst/>
          </a:prstGeom>
          <a:noFill/>
          <a:ln>
            <a:noFill/>
          </a:ln>
        </p:spPr>
      </p:pic>
      <p:sp>
        <p:nvSpPr>
          <p:cNvPr id="342" name="Google Shape;342;p76"/>
          <p:cNvSpPr/>
          <p:nvPr/>
        </p:nvSpPr>
        <p:spPr>
          <a:xfrm>
            <a:off x="0" y="0"/>
            <a:ext cx="93900" cy="5143500"/>
          </a:xfrm>
          <a:prstGeom prst="rect">
            <a:avLst/>
          </a:prstGeom>
          <a:solidFill>
            <a:srgbClr val="FFFFFF"/>
          </a:solidFill>
          <a:ln>
            <a:noFill/>
          </a:ln>
        </p:spPr>
        <p:txBody>
          <a:bodyPr anchorCtr="0" anchor="t"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sp>
        <p:nvSpPr>
          <p:cNvPr id="343" name="Google Shape;343;p76"/>
          <p:cNvSpPr/>
          <p:nvPr/>
        </p:nvSpPr>
        <p:spPr>
          <a:xfrm>
            <a:off x="94062" y="0"/>
            <a:ext cx="9050400" cy="93600"/>
          </a:xfrm>
          <a:prstGeom prst="rect">
            <a:avLst/>
          </a:prstGeom>
          <a:solidFill>
            <a:srgbClr val="FFFFFF"/>
          </a:solidFill>
          <a:ln>
            <a:noFill/>
          </a:ln>
        </p:spPr>
        <p:txBody>
          <a:bodyPr anchorCtr="0" anchor="t" bIns="21975" lIns="21975" spcFirstLastPara="1" rIns="21975" wrap="square" tIns="21975">
            <a:noAutofit/>
          </a:bodyPr>
          <a:lstStyle/>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32" Type="http://schemas.openxmlformats.org/officeDocument/2006/relationships/theme" Target="../theme/theme4.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2.xml"/><Relationship Id="rId22" Type="http://schemas.openxmlformats.org/officeDocument/2006/relationships/slideLayout" Target="../slideLayouts/slideLayout64.xml"/><Relationship Id="rId21" Type="http://schemas.openxmlformats.org/officeDocument/2006/relationships/slideLayout" Target="../slideLayouts/slideLayout63.xml"/><Relationship Id="rId24" Type="http://schemas.openxmlformats.org/officeDocument/2006/relationships/slideLayout" Target="../slideLayouts/slideLayout66.xml"/><Relationship Id="rId23" Type="http://schemas.openxmlformats.org/officeDocument/2006/relationships/slideLayout" Target="../slideLayouts/slideLayout65.xml"/><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26" Type="http://schemas.openxmlformats.org/officeDocument/2006/relationships/slideLayout" Target="../slideLayouts/slideLayout68.xml"/><Relationship Id="rId25" Type="http://schemas.openxmlformats.org/officeDocument/2006/relationships/slideLayout" Target="../slideLayouts/slideLayout67.xml"/><Relationship Id="rId28" Type="http://schemas.openxmlformats.org/officeDocument/2006/relationships/slideLayout" Target="../slideLayouts/slideLayout70.xml"/><Relationship Id="rId27" Type="http://schemas.openxmlformats.org/officeDocument/2006/relationships/slideLayout" Target="../slideLayouts/slideLayout69.xml"/><Relationship Id="rId5" Type="http://schemas.openxmlformats.org/officeDocument/2006/relationships/slideLayout" Target="../slideLayouts/slideLayout47.xml"/><Relationship Id="rId6" Type="http://schemas.openxmlformats.org/officeDocument/2006/relationships/slideLayout" Target="../slideLayouts/slideLayout48.xml"/><Relationship Id="rId29" Type="http://schemas.openxmlformats.org/officeDocument/2006/relationships/slideLayout" Target="../slideLayouts/slideLayout71.xml"/><Relationship Id="rId7" Type="http://schemas.openxmlformats.org/officeDocument/2006/relationships/slideLayout" Target="../slideLayouts/slideLayout49.xml"/><Relationship Id="rId8" Type="http://schemas.openxmlformats.org/officeDocument/2006/relationships/slideLayout" Target="../slideLayouts/slideLayout50.xml"/><Relationship Id="rId31" Type="http://schemas.openxmlformats.org/officeDocument/2006/relationships/slideLayout" Target="../slideLayouts/slideLayout73.xml"/><Relationship Id="rId30" Type="http://schemas.openxmlformats.org/officeDocument/2006/relationships/slideLayout" Target="../slideLayouts/slideLayout72.xml"/><Relationship Id="rId11" Type="http://schemas.openxmlformats.org/officeDocument/2006/relationships/slideLayout" Target="../slideLayouts/slideLayout53.xml"/><Relationship Id="rId10" Type="http://schemas.openxmlformats.org/officeDocument/2006/relationships/slideLayout" Target="../slideLayouts/slideLayout52.xml"/><Relationship Id="rId32" Type="http://schemas.openxmlformats.org/officeDocument/2006/relationships/theme" Target="../theme/theme1.xml"/><Relationship Id="rId13" Type="http://schemas.openxmlformats.org/officeDocument/2006/relationships/slideLayout" Target="../slideLayouts/slideLayout55.xml"/><Relationship Id="rId12" Type="http://schemas.openxmlformats.org/officeDocument/2006/relationships/slideLayout" Target="../slideLayouts/slideLayout54.xml"/><Relationship Id="rId15" Type="http://schemas.openxmlformats.org/officeDocument/2006/relationships/slideLayout" Target="../slideLayouts/slideLayout57.xml"/><Relationship Id="rId14" Type="http://schemas.openxmlformats.org/officeDocument/2006/relationships/slideLayout" Target="../slideLayouts/slideLayout56.xml"/><Relationship Id="rId17" Type="http://schemas.openxmlformats.org/officeDocument/2006/relationships/slideLayout" Target="../slideLayouts/slideLayout59.xml"/><Relationship Id="rId16" Type="http://schemas.openxmlformats.org/officeDocument/2006/relationships/slideLayout" Target="../slideLayouts/slideLayout58.xml"/><Relationship Id="rId19" Type="http://schemas.openxmlformats.org/officeDocument/2006/relationships/slideLayout" Target="../slideLayouts/slideLayout61.xml"/><Relationship Id="rId18"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99" name="Shape 199"/>
        <p:cNvGrpSpPr/>
        <p:nvPr/>
      </p:nvGrpSpPr>
      <p:grpSpPr>
        <a:xfrm>
          <a:off x="0" y="0"/>
          <a:ext cx="0" cy="0"/>
          <a:chOff x="0" y="0"/>
          <a:chExt cx="0" cy="0"/>
        </a:xfrm>
      </p:grpSpPr>
      <p:sp>
        <p:nvSpPr>
          <p:cNvPr id="200" name="Google Shape;200;p4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01" name="Google Shape;201;p4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202" name="Google Shape;202;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 id="2147483718" r:id="rId29"/>
    <p:sldLayoutId id="2147483719" r:id="rId30"/>
    <p:sldLayoutId id="2147483720"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358CE"/>
        </a:solidFill>
      </p:bgPr>
    </p:bg>
    <p:spTree>
      <p:nvGrpSpPr>
        <p:cNvPr id="347" name="Shape 347"/>
        <p:cNvGrpSpPr/>
        <p:nvPr/>
      </p:nvGrpSpPr>
      <p:grpSpPr>
        <a:xfrm>
          <a:off x="0" y="0"/>
          <a:ext cx="0" cy="0"/>
          <a:chOff x="0" y="0"/>
          <a:chExt cx="0" cy="0"/>
        </a:xfrm>
      </p:grpSpPr>
      <p:sp>
        <p:nvSpPr>
          <p:cNvPr id="348" name="Google Shape;348;p77"/>
          <p:cNvSpPr txBox="1"/>
          <p:nvPr>
            <p:ph type="ctrTitle"/>
          </p:nvPr>
        </p:nvSpPr>
        <p:spPr>
          <a:xfrm>
            <a:off x="311708" y="90072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a:solidFill>
                  <a:schemeClr val="lt1"/>
                </a:solidFill>
                <a:latin typeface="DM Sans"/>
                <a:ea typeface="DM Sans"/>
                <a:cs typeface="DM Sans"/>
                <a:sym typeface="DM Sans"/>
              </a:rPr>
              <a:t>Reading and Interpreting Data</a:t>
            </a:r>
            <a:endParaRPr b="1">
              <a:solidFill>
                <a:schemeClr val="lt1"/>
              </a:solidFill>
              <a:latin typeface="DM Sans"/>
              <a:ea typeface="DM Sans"/>
              <a:cs typeface="DM Sans"/>
              <a:sym typeface="DM Sans"/>
            </a:endParaRPr>
          </a:p>
        </p:txBody>
      </p:sp>
      <p:sp>
        <p:nvSpPr>
          <p:cNvPr id="349" name="Google Shape;349;p77"/>
          <p:cNvSpPr/>
          <p:nvPr/>
        </p:nvSpPr>
        <p:spPr>
          <a:xfrm>
            <a:off x="1597950" y="4365475"/>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0" name="Google Shape;350;p77"/>
          <p:cNvPicPr preferRelativeResize="0"/>
          <p:nvPr/>
        </p:nvPicPr>
        <p:blipFill>
          <a:blip r:embed="rId3">
            <a:alphaModFix/>
          </a:blip>
          <a:stretch>
            <a:fillRect/>
          </a:stretch>
        </p:blipFill>
        <p:spPr>
          <a:xfrm>
            <a:off x="3677275" y="481625"/>
            <a:ext cx="1789450" cy="365350"/>
          </a:xfrm>
          <a:prstGeom prst="rect">
            <a:avLst/>
          </a:prstGeom>
          <a:noFill/>
          <a:ln>
            <a:noFill/>
          </a:ln>
        </p:spPr>
      </p:pic>
      <p:sp>
        <p:nvSpPr>
          <p:cNvPr id="351" name="Google Shape;351;p77"/>
          <p:cNvSpPr txBox="1"/>
          <p:nvPr>
            <p:ph idx="4294967295" type="title"/>
          </p:nvPr>
        </p:nvSpPr>
        <p:spPr>
          <a:xfrm>
            <a:off x="1242750" y="3181925"/>
            <a:ext cx="6658500" cy="1323600"/>
          </a:xfrm>
          <a:prstGeom prst="rect">
            <a:avLst/>
          </a:prstGeom>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2300">
                <a:solidFill>
                  <a:srgbClr val="FFE68B"/>
                </a:solidFill>
                <a:latin typeface="DM Sans"/>
                <a:ea typeface="DM Sans"/>
                <a:cs typeface="DM Sans"/>
                <a:sym typeface="DM Sans"/>
              </a:rPr>
              <a:t>How to build a data-driven public service:</a:t>
            </a:r>
            <a:endParaRPr b="1" sz="2300">
              <a:solidFill>
                <a:srgbClr val="FFE68B"/>
              </a:solidFill>
              <a:latin typeface="DM Sans"/>
              <a:ea typeface="DM Sans"/>
              <a:cs typeface="DM Sans"/>
              <a:sym typeface="DM Sans"/>
            </a:endParaRPr>
          </a:p>
          <a:p>
            <a:pPr indent="0" lvl="0" marL="0" marR="0" rtl="0" algn="ctr">
              <a:lnSpc>
                <a:spcPct val="100000"/>
              </a:lnSpc>
              <a:spcBef>
                <a:spcPts val="0"/>
              </a:spcBef>
              <a:spcAft>
                <a:spcPts val="0"/>
              </a:spcAft>
              <a:buNone/>
            </a:pPr>
            <a:r>
              <a:rPr b="1" lang="en" sz="2300">
                <a:solidFill>
                  <a:srgbClr val="FFE68B"/>
                </a:solidFill>
                <a:latin typeface="DM Sans"/>
                <a:ea typeface="DM Sans"/>
                <a:cs typeface="DM Sans"/>
                <a:sym typeface="DM Sans"/>
              </a:rPr>
              <a:t>A virtual conference</a:t>
            </a:r>
            <a:endParaRPr b="1" sz="2300">
              <a:solidFill>
                <a:srgbClr val="FFE68B"/>
              </a:solidFill>
              <a:latin typeface="DM Sans"/>
              <a:ea typeface="DM Sans"/>
              <a:cs typeface="DM Sans"/>
              <a:sym typeface="DM Sans"/>
            </a:endParaRPr>
          </a:p>
          <a:p>
            <a:pPr indent="0" lvl="0" marL="0" marR="0" rtl="0" algn="ctr">
              <a:lnSpc>
                <a:spcPct val="100000"/>
              </a:lnSpc>
              <a:spcBef>
                <a:spcPts val="0"/>
              </a:spcBef>
              <a:spcAft>
                <a:spcPts val="0"/>
              </a:spcAft>
              <a:buNone/>
            </a:pPr>
            <a:br>
              <a:rPr b="1" lang="en" sz="1400">
                <a:solidFill>
                  <a:srgbClr val="FFE68B"/>
                </a:solidFill>
                <a:latin typeface="DM Sans"/>
                <a:ea typeface="DM Sans"/>
                <a:cs typeface="DM Sans"/>
                <a:sym typeface="DM Sans"/>
              </a:rPr>
            </a:br>
            <a:endParaRPr b="1" sz="1400">
              <a:solidFill>
                <a:srgbClr val="FFE68B"/>
              </a:solidFill>
              <a:latin typeface="DM Sans"/>
              <a:ea typeface="DM Sans"/>
              <a:cs typeface="DM Sans"/>
              <a:sym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355" name="Shape 355"/>
        <p:cNvGrpSpPr/>
        <p:nvPr/>
      </p:nvGrpSpPr>
      <p:grpSpPr>
        <a:xfrm>
          <a:off x="0" y="0"/>
          <a:ext cx="0" cy="0"/>
          <a:chOff x="0" y="0"/>
          <a:chExt cx="0" cy="0"/>
        </a:xfrm>
      </p:grpSpPr>
      <p:sp>
        <p:nvSpPr>
          <p:cNvPr id="356" name="Google Shape;356;p78"/>
          <p:cNvSpPr txBox="1"/>
          <p:nvPr>
            <p:ph type="title"/>
          </p:nvPr>
        </p:nvSpPr>
        <p:spPr>
          <a:xfrm>
            <a:off x="2008350" y="1438175"/>
            <a:ext cx="5127300" cy="1498200"/>
          </a:xfrm>
          <a:prstGeom prst="rect">
            <a:avLst/>
          </a:prstGeom>
        </p:spPr>
        <p:txBody>
          <a:bodyPr anchorCtr="0" anchor="t" bIns="0" lIns="0" spcFirstLastPara="1" rIns="0" wrap="square" tIns="0">
            <a:spAutoFit/>
          </a:bodyPr>
          <a:lstStyle/>
          <a:p>
            <a:pPr indent="0" lvl="0" marL="0" rtl="0" algn="l">
              <a:lnSpc>
                <a:spcPct val="115000"/>
              </a:lnSpc>
              <a:spcBef>
                <a:spcPts val="1000"/>
              </a:spcBef>
              <a:spcAft>
                <a:spcPts val="0"/>
              </a:spcAft>
              <a:buClr>
                <a:schemeClr val="dk1"/>
              </a:buClr>
              <a:buSzPts val="1100"/>
              <a:buFont typeface="Arial"/>
              <a:buNone/>
            </a:pPr>
            <a:r>
              <a:rPr b="0" lang="en" sz="2000">
                <a:latin typeface="DM Sans Medium"/>
                <a:ea typeface="DM Sans Medium"/>
                <a:cs typeface="DM Sans Medium"/>
                <a:sym typeface="DM Sans Medium"/>
              </a:rPr>
              <a:t>Where is the wisdom we have lost in knowledge?</a:t>
            </a:r>
            <a:endParaRPr b="0" sz="2000">
              <a:latin typeface="DM Sans Medium"/>
              <a:ea typeface="DM Sans Medium"/>
              <a:cs typeface="DM Sans Medium"/>
              <a:sym typeface="DM Sans Medium"/>
            </a:endParaRPr>
          </a:p>
          <a:p>
            <a:pPr indent="0" lvl="0" marL="0" rtl="0" algn="l">
              <a:lnSpc>
                <a:spcPct val="115000"/>
              </a:lnSpc>
              <a:spcBef>
                <a:spcPts val="1000"/>
              </a:spcBef>
              <a:spcAft>
                <a:spcPts val="0"/>
              </a:spcAft>
              <a:buClr>
                <a:schemeClr val="dk1"/>
              </a:buClr>
              <a:buSzPts val="1100"/>
              <a:buFont typeface="Arial"/>
              <a:buNone/>
            </a:pPr>
            <a:r>
              <a:rPr b="0" lang="en" sz="2000">
                <a:latin typeface="DM Sans Medium"/>
                <a:ea typeface="DM Sans Medium"/>
                <a:cs typeface="DM Sans Medium"/>
                <a:sym typeface="DM Sans Medium"/>
              </a:rPr>
              <a:t>Where is the knowledge we have lost in information?</a:t>
            </a:r>
            <a:endParaRPr b="0" sz="2000">
              <a:latin typeface="DM Sans Medium"/>
              <a:ea typeface="DM Sans Medium"/>
              <a:cs typeface="DM Sans Medium"/>
              <a:sym typeface="DM Sans Medium"/>
            </a:endParaRPr>
          </a:p>
        </p:txBody>
      </p:sp>
      <p:sp>
        <p:nvSpPr>
          <p:cNvPr id="357" name="Google Shape;357;p78"/>
          <p:cNvSpPr txBox="1"/>
          <p:nvPr/>
        </p:nvSpPr>
        <p:spPr>
          <a:xfrm>
            <a:off x="1576136" y="604425"/>
            <a:ext cx="272100" cy="147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600">
                <a:solidFill>
                  <a:srgbClr val="7CDCC5"/>
                </a:solidFill>
                <a:latin typeface="Impact"/>
                <a:ea typeface="Impact"/>
                <a:cs typeface="Impact"/>
                <a:sym typeface="Impact"/>
              </a:rPr>
              <a:t>“</a:t>
            </a:r>
            <a:endParaRPr sz="9600">
              <a:solidFill>
                <a:srgbClr val="7CDCC5"/>
              </a:solidFill>
              <a:latin typeface="Impact"/>
              <a:ea typeface="Impact"/>
              <a:cs typeface="Impact"/>
              <a:sym typeface="Impact"/>
            </a:endParaRPr>
          </a:p>
        </p:txBody>
      </p:sp>
      <p:sp>
        <p:nvSpPr>
          <p:cNvPr id="358" name="Google Shape;358;p78"/>
          <p:cNvSpPr txBox="1"/>
          <p:nvPr/>
        </p:nvSpPr>
        <p:spPr>
          <a:xfrm>
            <a:off x="2008350" y="3486800"/>
            <a:ext cx="5309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i="1" lang="en">
                <a:solidFill>
                  <a:srgbClr val="5358CE"/>
                </a:solidFill>
                <a:latin typeface="DM Sans"/>
                <a:ea typeface="DM Sans"/>
                <a:cs typeface="DM Sans"/>
                <a:sym typeface="DM Sans"/>
              </a:rPr>
              <a:t>– T. S. Elliot, </a:t>
            </a:r>
            <a:r>
              <a:rPr b="1" lang="en">
                <a:solidFill>
                  <a:srgbClr val="5358CE"/>
                </a:solidFill>
                <a:latin typeface="DM Sans"/>
                <a:ea typeface="DM Sans"/>
                <a:cs typeface="DM Sans"/>
                <a:sym typeface="DM Sans"/>
              </a:rPr>
              <a:t>Choruses from ‘The Rock’</a:t>
            </a:r>
            <a:r>
              <a:rPr b="1" i="1" lang="en">
                <a:solidFill>
                  <a:srgbClr val="5358CE"/>
                </a:solidFill>
                <a:latin typeface="DM Sans"/>
                <a:ea typeface="DM Sans"/>
                <a:cs typeface="DM Sans"/>
                <a:sym typeface="DM Sans"/>
              </a:rPr>
              <a:t>, 1934</a:t>
            </a:r>
            <a:endParaRPr b="1" i="1">
              <a:solidFill>
                <a:srgbClr val="5358CE"/>
              </a:solidFill>
              <a:latin typeface="DM Sans"/>
              <a:ea typeface="DM Sans"/>
              <a:cs typeface="DM Sans"/>
              <a:sym typeface="DM Sans"/>
            </a:endParaRPr>
          </a:p>
        </p:txBody>
      </p:sp>
      <p:cxnSp>
        <p:nvCxnSpPr>
          <p:cNvPr id="359" name="Google Shape;359;p78"/>
          <p:cNvCxnSpPr/>
          <p:nvPr/>
        </p:nvCxnSpPr>
        <p:spPr>
          <a:xfrm rot="10800000">
            <a:off x="2008350" y="3182000"/>
            <a:ext cx="5049900" cy="0"/>
          </a:xfrm>
          <a:prstGeom prst="straightConnector1">
            <a:avLst/>
          </a:prstGeom>
          <a:noFill/>
          <a:ln cap="flat" cmpd="sng" w="9525">
            <a:solidFill>
              <a:srgbClr val="D7E0EF"/>
            </a:solidFill>
            <a:prstDash val="solid"/>
            <a:round/>
            <a:headEnd len="med" w="med" type="none"/>
            <a:tailEnd len="med" w="med" type="none"/>
          </a:ln>
        </p:spPr>
      </p:cxnSp>
      <p:pic>
        <p:nvPicPr>
          <p:cNvPr id="360" name="Google Shape;360;p78"/>
          <p:cNvPicPr preferRelativeResize="0"/>
          <p:nvPr/>
        </p:nvPicPr>
        <p:blipFill>
          <a:blip r:embed="rId3">
            <a:alphaModFix/>
          </a:blip>
          <a:stretch>
            <a:fillRect/>
          </a:stretch>
        </p:blipFill>
        <p:spPr>
          <a:xfrm>
            <a:off x="7958528" y="4769375"/>
            <a:ext cx="970801" cy="201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364" name="Shape 364"/>
        <p:cNvGrpSpPr/>
        <p:nvPr/>
      </p:nvGrpSpPr>
      <p:grpSpPr>
        <a:xfrm>
          <a:off x="0" y="0"/>
          <a:ext cx="0" cy="0"/>
          <a:chOff x="0" y="0"/>
          <a:chExt cx="0" cy="0"/>
        </a:xfrm>
      </p:grpSpPr>
      <p:sp>
        <p:nvSpPr>
          <p:cNvPr id="365" name="Google Shape;365;p79"/>
          <p:cNvSpPr/>
          <p:nvPr/>
        </p:nvSpPr>
        <p:spPr>
          <a:xfrm>
            <a:off x="1597950" y="4381500"/>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6" name="Google Shape;366;p79"/>
          <p:cNvPicPr preferRelativeResize="0"/>
          <p:nvPr/>
        </p:nvPicPr>
        <p:blipFill>
          <a:blip r:embed="rId3">
            <a:alphaModFix/>
          </a:blip>
          <a:stretch>
            <a:fillRect/>
          </a:stretch>
        </p:blipFill>
        <p:spPr>
          <a:xfrm>
            <a:off x="7958528" y="4769375"/>
            <a:ext cx="970801" cy="201725"/>
          </a:xfrm>
          <a:prstGeom prst="rect">
            <a:avLst/>
          </a:prstGeom>
          <a:noFill/>
          <a:ln>
            <a:noFill/>
          </a:ln>
        </p:spPr>
      </p:pic>
      <p:sp>
        <p:nvSpPr>
          <p:cNvPr id="367" name="Google Shape;367;p79"/>
          <p:cNvSpPr/>
          <p:nvPr/>
        </p:nvSpPr>
        <p:spPr>
          <a:xfrm>
            <a:off x="1441800" y="126325"/>
            <a:ext cx="6260400" cy="4069800"/>
          </a:xfrm>
          <a:prstGeom prst="triangle">
            <a:avLst>
              <a:gd fmla="val 50000" name="adj"/>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9"/>
          <p:cNvSpPr txBox="1"/>
          <p:nvPr/>
        </p:nvSpPr>
        <p:spPr>
          <a:xfrm>
            <a:off x="3831600" y="949835"/>
            <a:ext cx="14808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CFAF3"/>
                </a:solidFill>
                <a:latin typeface="DM Sans"/>
                <a:ea typeface="DM Sans"/>
                <a:cs typeface="DM Sans"/>
                <a:sym typeface="DM Sans"/>
              </a:rPr>
              <a:t>WISDOM</a:t>
            </a:r>
            <a:endParaRPr b="1" sz="2300">
              <a:solidFill>
                <a:srgbClr val="FCFAF3"/>
              </a:solidFill>
              <a:latin typeface="DM Sans"/>
              <a:ea typeface="DM Sans"/>
              <a:cs typeface="DM Sans"/>
              <a:sym typeface="DM Sans"/>
            </a:endParaRPr>
          </a:p>
        </p:txBody>
      </p:sp>
      <p:sp>
        <p:nvSpPr>
          <p:cNvPr id="369" name="Google Shape;369;p79"/>
          <p:cNvSpPr txBox="1"/>
          <p:nvPr/>
        </p:nvSpPr>
        <p:spPr>
          <a:xfrm>
            <a:off x="3424325" y="1787375"/>
            <a:ext cx="2378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CFAF3"/>
                </a:solidFill>
                <a:latin typeface="DM Sans"/>
                <a:ea typeface="DM Sans"/>
                <a:cs typeface="DM Sans"/>
                <a:sym typeface="DM Sans"/>
              </a:rPr>
              <a:t>KNOWLEDGE</a:t>
            </a:r>
            <a:endParaRPr b="1" sz="2300">
              <a:solidFill>
                <a:srgbClr val="FCFAF3"/>
              </a:solidFill>
              <a:latin typeface="DM Sans"/>
              <a:ea typeface="DM Sans"/>
              <a:cs typeface="DM Sans"/>
              <a:sym typeface="DM Sans"/>
            </a:endParaRPr>
          </a:p>
        </p:txBody>
      </p:sp>
      <p:sp>
        <p:nvSpPr>
          <p:cNvPr id="370" name="Google Shape;370;p79"/>
          <p:cNvSpPr txBox="1"/>
          <p:nvPr/>
        </p:nvSpPr>
        <p:spPr>
          <a:xfrm>
            <a:off x="3424325" y="2672238"/>
            <a:ext cx="2378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CFAF3"/>
                </a:solidFill>
                <a:latin typeface="DM Sans"/>
                <a:ea typeface="DM Sans"/>
                <a:cs typeface="DM Sans"/>
                <a:sym typeface="DM Sans"/>
              </a:rPr>
              <a:t>INFORMATION</a:t>
            </a:r>
            <a:endParaRPr b="1" sz="2300">
              <a:solidFill>
                <a:srgbClr val="FCFAF3"/>
              </a:solidFill>
              <a:latin typeface="DM Sans"/>
              <a:ea typeface="DM Sans"/>
              <a:cs typeface="DM Sans"/>
              <a:sym typeface="DM Sans"/>
            </a:endParaRPr>
          </a:p>
        </p:txBody>
      </p:sp>
      <p:sp>
        <p:nvSpPr>
          <p:cNvPr id="371" name="Google Shape;371;p79"/>
          <p:cNvSpPr txBox="1"/>
          <p:nvPr/>
        </p:nvSpPr>
        <p:spPr>
          <a:xfrm>
            <a:off x="3382650" y="3476850"/>
            <a:ext cx="23787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FCFAF3"/>
                </a:solidFill>
                <a:latin typeface="DM Sans"/>
                <a:ea typeface="DM Sans"/>
                <a:cs typeface="DM Sans"/>
                <a:sym typeface="DM Sans"/>
              </a:rPr>
              <a:t>DATA</a:t>
            </a:r>
            <a:endParaRPr b="1" sz="2300">
              <a:solidFill>
                <a:srgbClr val="FCFAF3"/>
              </a:solidFill>
              <a:latin typeface="DM Sans"/>
              <a:ea typeface="DM Sans"/>
              <a:cs typeface="DM Sans"/>
              <a:sym typeface="DM Sans"/>
            </a:endParaRPr>
          </a:p>
        </p:txBody>
      </p:sp>
      <p:cxnSp>
        <p:nvCxnSpPr>
          <p:cNvPr id="372" name="Google Shape;372;p79"/>
          <p:cNvCxnSpPr/>
          <p:nvPr/>
        </p:nvCxnSpPr>
        <p:spPr>
          <a:xfrm>
            <a:off x="3227850" y="1599900"/>
            <a:ext cx="2659500" cy="0"/>
          </a:xfrm>
          <a:prstGeom prst="straightConnector1">
            <a:avLst/>
          </a:prstGeom>
          <a:noFill/>
          <a:ln cap="flat" cmpd="sng" w="28575">
            <a:solidFill>
              <a:srgbClr val="FCFAF3"/>
            </a:solidFill>
            <a:prstDash val="solid"/>
            <a:round/>
            <a:headEnd len="med" w="med" type="none"/>
            <a:tailEnd len="med" w="med" type="none"/>
          </a:ln>
        </p:spPr>
      </p:cxnSp>
      <p:cxnSp>
        <p:nvCxnSpPr>
          <p:cNvPr id="373" name="Google Shape;373;p79"/>
          <p:cNvCxnSpPr/>
          <p:nvPr/>
        </p:nvCxnSpPr>
        <p:spPr>
          <a:xfrm>
            <a:off x="2533150" y="2495550"/>
            <a:ext cx="4062900" cy="0"/>
          </a:xfrm>
          <a:prstGeom prst="straightConnector1">
            <a:avLst/>
          </a:prstGeom>
          <a:noFill/>
          <a:ln cap="flat" cmpd="sng" w="28575">
            <a:solidFill>
              <a:srgbClr val="FCFAF3"/>
            </a:solidFill>
            <a:prstDash val="solid"/>
            <a:round/>
            <a:headEnd len="med" w="med" type="none"/>
            <a:tailEnd len="med" w="med" type="none"/>
          </a:ln>
        </p:spPr>
      </p:cxnSp>
      <p:cxnSp>
        <p:nvCxnSpPr>
          <p:cNvPr id="374" name="Google Shape;374;p79"/>
          <p:cNvCxnSpPr/>
          <p:nvPr/>
        </p:nvCxnSpPr>
        <p:spPr>
          <a:xfrm>
            <a:off x="1957750" y="3328500"/>
            <a:ext cx="5248800" cy="0"/>
          </a:xfrm>
          <a:prstGeom prst="straightConnector1">
            <a:avLst/>
          </a:prstGeom>
          <a:noFill/>
          <a:ln cap="flat" cmpd="sng" w="28575">
            <a:solidFill>
              <a:srgbClr val="FCFAF3"/>
            </a:solidFill>
            <a:prstDash val="solid"/>
            <a:round/>
            <a:headEnd len="med" w="med" type="none"/>
            <a:tailEnd len="med" w="med" type="none"/>
          </a:ln>
        </p:spPr>
      </p:cxnSp>
      <p:sp>
        <p:nvSpPr>
          <p:cNvPr id="375" name="Google Shape;375;p79"/>
          <p:cNvSpPr/>
          <p:nvPr/>
        </p:nvSpPr>
        <p:spPr>
          <a:xfrm rot="10800000">
            <a:off x="5014800" y="2571750"/>
            <a:ext cx="2687400" cy="1363200"/>
          </a:xfrm>
          <a:prstGeom prst="bentArrow">
            <a:avLst>
              <a:gd fmla="val 9351" name="adj1"/>
              <a:gd fmla="val 14503" name="adj2"/>
              <a:gd fmla="val 26150" name="adj3"/>
              <a:gd fmla="val 41267" name="adj4"/>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9"/>
          <p:cNvSpPr txBox="1"/>
          <p:nvPr/>
        </p:nvSpPr>
        <p:spPr>
          <a:xfrm>
            <a:off x="7331853" y="1423225"/>
            <a:ext cx="7227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400">
                <a:solidFill>
                  <a:srgbClr val="7CDCC5"/>
                </a:solidFill>
                <a:latin typeface="DM Sans"/>
                <a:ea typeface="DM Sans"/>
                <a:cs typeface="DM Sans"/>
                <a:sym typeface="DM Sans"/>
              </a:rPr>
              <a:t>?</a:t>
            </a:r>
            <a:endParaRPr b="1" sz="7400">
              <a:solidFill>
                <a:srgbClr val="7CDCC5"/>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380" name="Shape 380"/>
        <p:cNvGrpSpPr/>
        <p:nvPr/>
      </p:nvGrpSpPr>
      <p:grpSpPr>
        <a:xfrm>
          <a:off x="0" y="0"/>
          <a:ext cx="0" cy="0"/>
          <a:chOff x="0" y="0"/>
          <a:chExt cx="0" cy="0"/>
        </a:xfrm>
      </p:grpSpPr>
      <p:sp>
        <p:nvSpPr>
          <p:cNvPr id="381" name="Google Shape;381;p80"/>
          <p:cNvSpPr txBox="1"/>
          <p:nvPr>
            <p:ph type="title"/>
          </p:nvPr>
        </p:nvSpPr>
        <p:spPr>
          <a:xfrm>
            <a:off x="1637925" y="990000"/>
            <a:ext cx="2673600" cy="554100"/>
          </a:xfrm>
          <a:prstGeom prst="rect">
            <a:avLst/>
          </a:prstGeom>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a:solidFill>
                  <a:srgbClr val="5358CE"/>
                </a:solidFill>
              </a:rPr>
              <a:t>The Rise of </a:t>
            </a:r>
            <a:endParaRPr>
              <a:solidFill>
                <a:srgbClr val="5358CE"/>
              </a:solidFill>
            </a:endParaRPr>
          </a:p>
        </p:txBody>
      </p:sp>
      <p:sp>
        <p:nvSpPr>
          <p:cNvPr id="382" name="Google Shape;382;p80"/>
          <p:cNvSpPr txBox="1"/>
          <p:nvPr>
            <p:ph type="title"/>
          </p:nvPr>
        </p:nvSpPr>
        <p:spPr>
          <a:xfrm>
            <a:off x="943625" y="1986100"/>
            <a:ext cx="7257000" cy="1723800"/>
          </a:xfrm>
          <a:prstGeom prst="rect">
            <a:avLst/>
          </a:prstGeom>
        </p:spPr>
        <p:txBody>
          <a:bodyPr anchorCtr="0" anchor="t" bIns="0" lIns="0" spcFirstLastPara="1" rIns="0" wrap="square" tIns="0">
            <a:spAutoFit/>
          </a:bodyPr>
          <a:lstStyle/>
          <a:p>
            <a:pPr indent="-355600" lvl="0" marL="457200" rtl="0" algn="l">
              <a:lnSpc>
                <a:spcPct val="115000"/>
              </a:lnSpc>
              <a:spcBef>
                <a:spcPts val="0"/>
              </a:spcBef>
              <a:spcAft>
                <a:spcPts val="0"/>
              </a:spcAft>
              <a:buClr>
                <a:schemeClr val="dk1"/>
              </a:buClr>
              <a:buSzPts val="2000"/>
              <a:buFont typeface="DM Sans Medium"/>
              <a:buChar char="➔"/>
            </a:pPr>
            <a:r>
              <a:rPr b="0" lang="en" sz="2000">
                <a:solidFill>
                  <a:schemeClr val="dk1"/>
                </a:solidFill>
                <a:latin typeface="DM Sans Medium"/>
                <a:ea typeface="DM Sans Medium"/>
                <a:cs typeface="DM Sans Medium"/>
                <a:sym typeface="DM Sans Medium"/>
              </a:rPr>
              <a:t>Data take many forms</a:t>
            </a:r>
            <a:endParaRPr b="0" sz="2000">
              <a:solidFill>
                <a:schemeClr val="dk1"/>
              </a:solidFill>
              <a:latin typeface="DM Sans Medium"/>
              <a:ea typeface="DM Sans Medium"/>
              <a:cs typeface="DM Sans Medium"/>
              <a:sym typeface="DM Sans Medium"/>
            </a:endParaRPr>
          </a:p>
          <a:p>
            <a:pPr indent="-355600" lvl="0" marL="457200" rtl="0" algn="l">
              <a:lnSpc>
                <a:spcPct val="115000"/>
              </a:lnSpc>
              <a:spcBef>
                <a:spcPts val="0"/>
              </a:spcBef>
              <a:spcAft>
                <a:spcPts val="0"/>
              </a:spcAft>
              <a:buClr>
                <a:schemeClr val="dk1"/>
              </a:buClr>
              <a:buSzPts val="2000"/>
              <a:buFont typeface="DM Sans Medium"/>
              <a:buChar char="➔"/>
            </a:pPr>
            <a:r>
              <a:rPr b="0" lang="en" sz="2000">
                <a:solidFill>
                  <a:schemeClr val="dk1"/>
                </a:solidFill>
                <a:latin typeface="DM Sans Medium"/>
                <a:ea typeface="DM Sans Medium"/>
                <a:cs typeface="DM Sans Medium"/>
                <a:sym typeface="DM Sans Medium"/>
              </a:rPr>
              <a:t>‘Datafication’ of society: pervasive and expanding collection of data on all aspects of daily life</a:t>
            </a:r>
            <a:endParaRPr b="0" sz="2000">
              <a:solidFill>
                <a:schemeClr val="dk1"/>
              </a:solidFill>
              <a:latin typeface="DM Sans Medium"/>
              <a:ea typeface="DM Sans Medium"/>
              <a:cs typeface="DM Sans Medium"/>
              <a:sym typeface="DM Sans Medium"/>
            </a:endParaRPr>
          </a:p>
          <a:p>
            <a:pPr indent="-355600" lvl="0" marL="457200" rtl="0" algn="l">
              <a:lnSpc>
                <a:spcPct val="115000"/>
              </a:lnSpc>
              <a:spcBef>
                <a:spcPts val="0"/>
              </a:spcBef>
              <a:spcAft>
                <a:spcPts val="0"/>
              </a:spcAft>
              <a:buClr>
                <a:schemeClr val="dk1"/>
              </a:buClr>
              <a:buSzPts val="2000"/>
              <a:buFont typeface="DM Sans Medium"/>
              <a:buChar char="➔"/>
            </a:pPr>
            <a:r>
              <a:rPr b="0" lang="en" sz="2000">
                <a:solidFill>
                  <a:schemeClr val="dk1"/>
                </a:solidFill>
                <a:latin typeface="DM Sans Medium"/>
                <a:ea typeface="DM Sans Medium"/>
                <a:cs typeface="DM Sans Medium"/>
                <a:sym typeface="DM Sans Medium"/>
              </a:rPr>
              <a:t>It’s now much easier to get evidence for ‘what works’ than ever before!</a:t>
            </a:r>
            <a:endParaRPr b="0" sz="2000">
              <a:solidFill>
                <a:schemeClr val="dk1"/>
              </a:solidFill>
              <a:latin typeface="DM Sans Medium"/>
              <a:ea typeface="DM Sans Medium"/>
              <a:cs typeface="DM Sans Medium"/>
              <a:sym typeface="DM Sans Medium"/>
            </a:endParaRPr>
          </a:p>
        </p:txBody>
      </p:sp>
      <p:sp>
        <p:nvSpPr>
          <p:cNvPr id="383" name="Google Shape;383;p80"/>
          <p:cNvSpPr/>
          <p:nvPr/>
        </p:nvSpPr>
        <p:spPr>
          <a:xfrm>
            <a:off x="1597950" y="4381500"/>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4" name="Google Shape;384;p80"/>
          <p:cNvPicPr preferRelativeResize="0"/>
          <p:nvPr/>
        </p:nvPicPr>
        <p:blipFill>
          <a:blip r:embed="rId3">
            <a:alphaModFix/>
          </a:blip>
          <a:stretch>
            <a:fillRect/>
          </a:stretch>
        </p:blipFill>
        <p:spPr>
          <a:xfrm>
            <a:off x="7958528" y="4769375"/>
            <a:ext cx="970801" cy="201725"/>
          </a:xfrm>
          <a:prstGeom prst="rect">
            <a:avLst/>
          </a:prstGeom>
          <a:noFill/>
          <a:ln>
            <a:noFill/>
          </a:ln>
        </p:spPr>
      </p:pic>
      <p:sp>
        <p:nvSpPr>
          <p:cNvPr id="385" name="Google Shape;385;p80"/>
          <p:cNvSpPr txBox="1"/>
          <p:nvPr>
            <p:ph type="title"/>
          </p:nvPr>
        </p:nvSpPr>
        <p:spPr>
          <a:xfrm>
            <a:off x="4281400" y="761400"/>
            <a:ext cx="3536700" cy="877500"/>
          </a:xfrm>
          <a:prstGeom prst="rect">
            <a:avLst/>
          </a:prstGeom>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5700">
                <a:solidFill>
                  <a:srgbClr val="5358CE"/>
                </a:solidFill>
              </a:rPr>
              <a:t>BIG DATA</a:t>
            </a:r>
            <a:endParaRPr sz="5700">
              <a:solidFill>
                <a:srgbClr val="5358CE"/>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9" name="Shape 389"/>
        <p:cNvGrpSpPr/>
        <p:nvPr/>
      </p:nvGrpSpPr>
      <p:grpSpPr>
        <a:xfrm>
          <a:off x="0" y="0"/>
          <a:ext cx="0" cy="0"/>
          <a:chOff x="0" y="0"/>
          <a:chExt cx="0" cy="0"/>
        </a:xfrm>
      </p:grpSpPr>
      <p:sp>
        <p:nvSpPr>
          <p:cNvPr id="390" name="Google Shape;390;p81"/>
          <p:cNvSpPr/>
          <p:nvPr/>
        </p:nvSpPr>
        <p:spPr>
          <a:xfrm>
            <a:off x="1597950" y="4381500"/>
            <a:ext cx="5948100" cy="59481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1" name="Google Shape;391;p81"/>
          <p:cNvPicPr preferRelativeResize="0"/>
          <p:nvPr/>
        </p:nvPicPr>
        <p:blipFill>
          <a:blip r:embed="rId3">
            <a:alphaModFix/>
          </a:blip>
          <a:stretch>
            <a:fillRect/>
          </a:stretch>
        </p:blipFill>
        <p:spPr>
          <a:xfrm>
            <a:off x="7958528" y="4769375"/>
            <a:ext cx="970801" cy="201725"/>
          </a:xfrm>
          <a:prstGeom prst="rect">
            <a:avLst/>
          </a:prstGeom>
          <a:noFill/>
          <a:ln>
            <a:noFill/>
          </a:ln>
        </p:spPr>
      </p:pic>
      <p:cxnSp>
        <p:nvCxnSpPr>
          <p:cNvPr id="392" name="Google Shape;392;p81"/>
          <p:cNvCxnSpPr/>
          <p:nvPr/>
        </p:nvCxnSpPr>
        <p:spPr>
          <a:xfrm rot="10800000">
            <a:off x="262672" y="3830123"/>
            <a:ext cx="2826600" cy="0"/>
          </a:xfrm>
          <a:prstGeom prst="straightConnector1">
            <a:avLst/>
          </a:prstGeom>
          <a:noFill/>
          <a:ln cap="flat" cmpd="sng" w="9525">
            <a:solidFill>
              <a:srgbClr val="D7E0EF"/>
            </a:solidFill>
            <a:prstDash val="solid"/>
            <a:round/>
            <a:headEnd len="med" w="med" type="none"/>
            <a:tailEnd len="med" w="med" type="none"/>
          </a:ln>
        </p:spPr>
      </p:cxnSp>
      <p:sp>
        <p:nvSpPr>
          <p:cNvPr id="393" name="Google Shape;393;p81"/>
          <p:cNvSpPr txBox="1"/>
          <p:nvPr>
            <p:ph type="title"/>
          </p:nvPr>
        </p:nvSpPr>
        <p:spPr>
          <a:xfrm>
            <a:off x="502325" y="773325"/>
            <a:ext cx="2496600" cy="3014400"/>
          </a:xfrm>
          <a:prstGeom prst="rect">
            <a:avLst/>
          </a:prstGeom>
        </p:spPr>
        <p:txBody>
          <a:bodyPr anchorCtr="0" anchor="t" bIns="0" lIns="0" spcFirstLastPara="1" rIns="0" wrap="square" tIns="0">
            <a:spAutoFit/>
          </a:bodyPr>
          <a:lstStyle/>
          <a:p>
            <a:pPr indent="0" lvl="0" marL="0" rtl="0" algn="l">
              <a:lnSpc>
                <a:spcPct val="115000"/>
              </a:lnSpc>
              <a:spcBef>
                <a:spcPts val="1000"/>
              </a:spcBef>
              <a:spcAft>
                <a:spcPts val="0"/>
              </a:spcAft>
              <a:buClr>
                <a:schemeClr val="dk1"/>
              </a:buClr>
              <a:buSzPts val="1100"/>
              <a:buFont typeface="Arial"/>
              <a:buNone/>
            </a:pPr>
            <a:r>
              <a:rPr b="0" lang="en" sz="1500">
                <a:latin typeface="DM Sans Medium"/>
                <a:ea typeface="DM Sans Medium"/>
                <a:cs typeface="DM Sans Medium"/>
                <a:sym typeface="DM Sans Medium"/>
              </a:rPr>
              <a:t>I had an interview with the Board of Guardians of St. James's parish, on the evening of Thursday, the 7th September, and represented the above circumstances to them.</a:t>
            </a:r>
            <a:endParaRPr b="0" sz="1500">
              <a:latin typeface="DM Sans Medium"/>
              <a:ea typeface="DM Sans Medium"/>
              <a:cs typeface="DM Sans Medium"/>
              <a:sym typeface="DM Sans Medium"/>
            </a:endParaRPr>
          </a:p>
          <a:p>
            <a:pPr indent="0" lvl="0" marL="0" rtl="0" algn="l">
              <a:lnSpc>
                <a:spcPct val="115000"/>
              </a:lnSpc>
              <a:spcBef>
                <a:spcPts val="1000"/>
              </a:spcBef>
              <a:spcAft>
                <a:spcPts val="0"/>
              </a:spcAft>
              <a:buClr>
                <a:schemeClr val="dk1"/>
              </a:buClr>
              <a:buSzPts val="1100"/>
              <a:buFont typeface="Arial"/>
              <a:buNone/>
            </a:pPr>
            <a:r>
              <a:rPr b="0" lang="en" sz="1500">
                <a:latin typeface="DM Sans Medium"/>
                <a:ea typeface="DM Sans Medium"/>
                <a:cs typeface="DM Sans Medium"/>
                <a:sym typeface="DM Sans Medium"/>
              </a:rPr>
              <a:t>In consequence of what I said, the handle of the pump was removed on the following day.</a:t>
            </a:r>
            <a:endParaRPr b="0" sz="1500">
              <a:latin typeface="DM Sans Medium"/>
              <a:ea typeface="DM Sans Medium"/>
              <a:cs typeface="DM Sans Medium"/>
              <a:sym typeface="DM Sans Medium"/>
            </a:endParaRPr>
          </a:p>
        </p:txBody>
      </p:sp>
      <p:sp>
        <p:nvSpPr>
          <p:cNvPr id="394" name="Google Shape;394;p81"/>
          <p:cNvSpPr txBox="1"/>
          <p:nvPr/>
        </p:nvSpPr>
        <p:spPr>
          <a:xfrm>
            <a:off x="76200" y="0"/>
            <a:ext cx="672600" cy="147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600">
                <a:solidFill>
                  <a:srgbClr val="7CDCC5"/>
                </a:solidFill>
                <a:latin typeface="Impact"/>
                <a:ea typeface="Impact"/>
                <a:cs typeface="Impact"/>
                <a:sym typeface="Impact"/>
              </a:rPr>
              <a:t>“</a:t>
            </a:r>
            <a:endParaRPr sz="9600">
              <a:solidFill>
                <a:srgbClr val="7CDCC5"/>
              </a:solidFill>
              <a:latin typeface="Impact"/>
              <a:ea typeface="Impact"/>
              <a:cs typeface="Impact"/>
              <a:sym typeface="Impact"/>
            </a:endParaRPr>
          </a:p>
        </p:txBody>
      </p:sp>
      <p:sp>
        <p:nvSpPr>
          <p:cNvPr id="395" name="Google Shape;395;p81"/>
          <p:cNvSpPr txBox="1"/>
          <p:nvPr/>
        </p:nvSpPr>
        <p:spPr>
          <a:xfrm>
            <a:off x="335475" y="3874851"/>
            <a:ext cx="2754600" cy="2154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b="1" i="1" lang="en">
                <a:solidFill>
                  <a:srgbClr val="5358CE"/>
                </a:solidFill>
                <a:latin typeface="DM Sans"/>
                <a:ea typeface="DM Sans"/>
                <a:cs typeface="DM Sans"/>
                <a:sym typeface="DM Sans"/>
              </a:rPr>
              <a:t>– Dr John Snow</a:t>
            </a:r>
            <a:endParaRPr b="1" i="1">
              <a:solidFill>
                <a:srgbClr val="5358CE"/>
              </a:solidFill>
              <a:latin typeface="DM Sans"/>
              <a:ea typeface="DM Sans"/>
              <a:cs typeface="DM Sans"/>
              <a:sym typeface="DM Sans"/>
            </a:endParaRPr>
          </a:p>
        </p:txBody>
      </p:sp>
      <p:pic>
        <p:nvPicPr>
          <p:cNvPr id="396" name="Google Shape;396;p81"/>
          <p:cNvPicPr preferRelativeResize="0"/>
          <p:nvPr/>
        </p:nvPicPr>
        <p:blipFill>
          <a:blip r:embed="rId4">
            <a:alphaModFix/>
          </a:blip>
          <a:stretch>
            <a:fillRect/>
          </a:stretch>
        </p:blipFill>
        <p:spPr>
          <a:xfrm>
            <a:off x="3284625" y="0"/>
            <a:ext cx="5859249" cy="40277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00" name="Shape 400"/>
        <p:cNvGrpSpPr/>
        <p:nvPr/>
      </p:nvGrpSpPr>
      <p:grpSpPr>
        <a:xfrm>
          <a:off x="0" y="0"/>
          <a:ext cx="0" cy="0"/>
          <a:chOff x="0" y="0"/>
          <a:chExt cx="0" cy="0"/>
        </a:xfrm>
      </p:grpSpPr>
      <p:sp>
        <p:nvSpPr>
          <p:cNvPr id="401" name="Google Shape;401;p82"/>
          <p:cNvSpPr txBox="1"/>
          <p:nvPr>
            <p:ph type="title"/>
          </p:nvPr>
        </p:nvSpPr>
        <p:spPr>
          <a:xfrm>
            <a:off x="2008350" y="1438175"/>
            <a:ext cx="5127300" cy="1015800"/>
          </a:xfrm>
          <a:prstGeom prst="rect">
            <a:avLst/>
          </a:prstGeom>
        </p:spPr>
        <p:txBody>
          <a:bodyPr anchorCtr="0" anchor="t" bIns="0" lIns="0" spcFirstLastPara="1" rIns="0" wrap="square" tIns="0">
            <a:spAutoFit/>
          </a:bodyPr>
          <a:lstStyle/>
          <a:p>
            <a:pPr indent="0" lvl="0" marL="0" rtl="0" algn="l">
              <a:lnSpc>
                <a:spcPct val="115000"/>
              </a:lnSpc>
              <a:spcBef>
                <a:spcPts val="1000"/>
              </a:spcBef>
              <a:spcAft>
                <a:spcPts val="0"/>
              </a:spcAft>
              <a:buClr>
                <a:schemeClr val="dk1"/>
              </a:buClr>
              <a:buSzPts val="1100"/>
              <a:buFont typeface="Arial"/>
              <a:buNone/>
            </a:pPr>
            <a:r>
              <a:rPr b="0" lang="en" sz="2000">
                <a:latin typeface="DM Sans Medium"/>
                <a:ea typeface="DM Sans Medium"/>
                <a:cs typeface="DM Sans Medium"/>
                <a:sym typeface="DM Sans Medium"/>
              </a:rPr>
              <a:t>The greatest value of a picture is when it forces us to notice what we never expected to see.</a:t>
            </a:r>
            <a:endParaRPr b="0" sz="2000">
              <a:latin typeface="DM Sans Medium"/>
              <a:ea typeface="DM Sans Medium"/>
              <a:cs typeface="DM Sans Medium"/>
              <a:sym typeface="DM Sans Medium"/>
            </a:endParaRPr>
          </a:p>
        </p:txBody>
      </p:sp>
      <p:sp>
        <p:nvSpPr>
          <p:cNvPr id="402" name="Google Shape;402;p82"/>
          <p:cNvSpPr txBox="1"/>
          <p:nvPr/>
        </p:nvSpPr>
        <p:spPr>
          <a:xfrm>
            <a:off x="1576136" y="604425"/>
            <a:ext cx="272100" cy="147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9600">
                <a:solidFill>
                  <a:srgbClr val="7CDCC5"/>
                </a:solidFill>
                <a:latin typeface="Impact"/>
                <a:ea typeface="Impact"/>
                <a:cs typeface="Impact"/>
                <a:sym typeface="Impact"/>
              </a:rPr>
              <a:t>“</a:t>
            </a:r>
            <a:endParaRPr sz="9600">
              <a:solidFill>
                <a:srgbClr val="7CDCC5"/>
              </a:solidFill>
              <a:latin typeface="Impact"/>
              <a:ea typeface="Impact"/>
              <a:cs typeface="Impact"/>
              <a:sym typeface="Impact"/>
            </a:endParaRPr>
          </a:p>
        </p:txBody>
      </p:sp>
      <p:sp>
        <p:nvSpPr>
          <p:cNvPr id="403" name="Google Shape;403;p82"/>
          <p:cNvSpPr txBox="1"/>
          <p:nvPr/>
        </p:nvSpPr>
        <p:spPr>
          <a:xfrm>
            <a:off x="2008350" y="3486800"/>
            <a:ext cx="5309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i="1" lang="en">
                <a:solidFill>
                  <a:srgbClr val="5358CE"/>
                </a:solidFill>
                <a:latin typeface="DM Sans"/>
                <a:ea typeface="DM Sans"/>
                <a:cs typeface="DM Sans"/>
                <a:sym typeface="DM Sans"/>
              </a:rPr>
              <a:t>– John W. Tukey, 1977</a:t>
            </a:r>
            <a:endParaRPr b="1" i="1">
              <a:solidFill>
                <a:srgbClr val="5358CE"/>
              </a:solidFill>
              <a:latin typeface="DM Sans"/>
              <a:ea typeface="DM Sans"/>
              <a:cs typeface="DM Sans"/>
              <a:sym typeface="DM Sans"/>
            </a:endParaRPr>
          </a:p>
        </p:txBody>
      </p:sp>
      <p:cxnSp>
        <p:nvCxnSpPr>
          <p:cNvPr id="404" name="Google Shape;404;p82"/>
          <p:cNvCxnSpPr/>
          <p:nvPr/>
        </p:nvCxnSpPr>
        <p:spPr>
          <a:xfrm rot="10800000">
            <a:off x="2008350" y="3182000"/>
            <a:ext cx="5049900" cy="0"/>
          </a:xfrm>
          <a:prstGeom prst="straightConnector1">
            <a:avLst/>
          </a:prstGeom>
          <a:noFill/>
          <a:ln cap="flat" cmpd="sng" w="9525">
            <a:solidFill>
              <a:srgbClr val="D7E0EF"/>
            </a:solidFill>
            <a:prstDash val="solid"/>
            <a:round/>
            <a:headEnd len="med" w="med" type="none"/>
            <a:tailEnd len="med" w="med" type="none"/>
          </a:ln>
        </p:spPr>
      </p:cxnSp>
      <p:pic>
        <p:nvPicPr>
          <p:cNvPr id="405" name="Google Shape;405;p82"/>
          <p:cNvPicPr preferRelativeResize="0"/>
          <p:nvPr/>
        </p:nvPicPr>
        <p:blipFill>
          <a:blip r:embed="rId3">
            <a:alphaModFix/>
          </a:blip>
          <a:stretch>
            <a:fillRect/>
          </a:stretch>
        </p:blipFill>
        <p:spPr>
          <a:xfrm>
            <a:off x="7958528" y="4769375"/>
            <a:ext cx="970801" cy="201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09" name="Shape 409"/>
        <p:cNvGrpSpPr/>
        <p:nvPr/>
      </p:nvGrpSpPr>
      <p:grpSpPr>
        <a:xfrm>
          <a:off x="0" y="0"/>
          <a:ext cx="0" cy="0"/>
          <a:chOff x="0" y="0"/>
          <a:chExt cx="0" cy="0"/>
        </a:xfrm>
      </p:grpSpPr>
      <p:sp>
        <p:nvSpPr>
          <p:cNvPr id="410" name="Google Shape;410;p83"/>
          <p:cNvSpPr txBox="1"/>
          <p:nvPr>
            <p:ph type="title"/>
          </p:nvPr>
        </p:nvSpPr>
        <p:spPr>
          <a:xfrm>
            <a:off x="396250" y="282200"/>
            <a:ext cx="2375400" cy="3078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1200"/>
              </a:spcAft>
              <a:buClr>
                <a:schemeClr val="dk1"/>
              </a:buClr>
              <a:buSzPts val="1100"/>
              <a:buFont typeface="Arial"/>
              <a:buNone/>
            </a:pPr>
            <a:r>
              <a:rPr b="0" lang="en" sz="2000">
                <a:solidFill>
                  <a:srgbClr val="5358CE"/>
                </a:solidFill>
                <a:latin typeface="DM Sans Medium"/>
                <a:ea typeface="DM Sans Medium"/>
                <a:cs typeface="DM Sans Medium"/>
                <a:sym typeface="DM Sans Medium"/>
              </a:rPr>
              <a:t>Picture this…</a:t>
            </a:r>
            <a:endParaRPr b="0" sz="2000">
              <a:solidFill>
                <a:srgbClr val="5358CE"/>
              </a:solidFill>
              <a:latin typeface="DM Sans Medium"/>
              <a:ea typeface="DM Sans Medium"/>
              <a:cs typeface="DM Sans Medium"/>
              <a:sym typeface="DM Sans Medium"/>
            </a:endParaRPr>
          </a:p>
        </p:txBody>
      </p:sp>
      <p:sp>
        <p:nvSpPr>
          <p:cNvPr id="411" name="Google Shape;411;p83"/>
          <p:cNvSpPr/>
          <p:nvPr/>
        </p:nvSpPr>
        <p:spPr>
          <a:xfrm>
            <a:off x="1597950" y="4381500"/>
            <a:ext cx="5948100" cy="59481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2" name="Google Shape;412;p83"/>
          <p:cNvPicPr preferRelativeResize="0"/>
          <p:nvPr/>
        </p:nvPicPr>
        <p:blipFill>
          <a:blip r:embed="rId3">
            <a:alphaModFix/>
          </a:blip>
          <a:stretch>
            <a:fillRect/>
          </a:stretch>
        </p:blipFill>
        <p:spPr>
          <a:xfrm>
            <a:off x="7958528" y="4769375"/>
            <a:ext cx="970801" cy="201725"/>
          </a:xfrm>
          <a:prstGeom prst="rect">
            <a:avLst/>
          </a:prstGeom>
          <a:noFill/>
          <a:ln>
            <a:noFill/>
          </a:ln>
        </p:spPr>
      </p:pic>
      <p:sp>
        <p:nvSpPr>
          <p:cNvPr id="413" name="Google Shape;413;p83"/>
          <p:cNvSpPr txBox="1"/>
          <p:nvPr/>
        </p:nvSpPr>
        <p:spPr>
          <a:xfrm>
            <a:off x="5588550" y="1100500"/>
            <a:ext cx="30000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                x                y</a:t>
            </a:r>
            <a:endParaRPr b="1"/>
          </a:p>
          <a:p>
            <a:pPr indent="0" lvl="0" marL="0" rtl="0" algn="l">
              <a:spcBef>
                <a:spcPts val="0"/>
              </a:spcBef>
              <a:spcAft>
                <a:spcPts val="0"/>
              </a:spcAft>
              <a:buNone/>
            </a:pPr>
            <a:r>
              <a:rPr b="1" lang="en"/>
              <a:t>count</a:t>
            </a:r>
            <a:r>
              <a:rPr lang="en"/>
              <a:t>  142              142</a:t>
            </a:r>
            <a:endParaRPr/>
          </a:p>
          <a:p>
            <a:pPr indent="0" lvl="0" marL="0" rtl="0" algn="l">
              <a:spcBef>
                <a:spcPts val="0"/>
              </a:spcBef>
              <a:spcAft>
                <a:spcPts val="0"/>
              </a:spcAft>
              <a:buNone/>
            </a:pPr>
            <a:r>
              <a:rPr b="1" lang="en"/>
              <a:t>mean</a:t>
            </a:r>
            <a:r>
              <a:rPr lang="en"/>
              <a:t>   54.263273   47.832253</a:t>
            </a:r>
            <a:endParaRPr/>
          </a:p>
          <a:p>
            <a:pPr indent="0" lvl="0" marL="0" rtl="0" algn="l">
              <a:spcBef>
                <a:spcPts val="0"/>
              </a:spcBef>
              <a:spcAft>
                <a:spcPts val="0"/>
              </a:spcAft>
              <a:buNone/>
            </a:pPr>
            <a:r>
              <a:rPr b="1" lang="en"/>
              <a:t>std</a:t>
            </a:r>
            <a:r>
              <a:rPr lang="en"/>
              <a:t>       16.765142   26.935403</a:t>
            </a:r>
            <a:endParaRPr/>
          </a:p>
          <a:p>
            <a:pPr indent="0" lvl="0" marL="0" rtl="0" algn="l">
              <a:spcBef>
                <a:spcPts val="0"/>
              </a:spcBef>
              <a:spcAft>
                <a:spcPts val="0"/>
              </a:spcAft>
              <a:buNone/>
            </a:pPr>
            <a:r>
              <a:rPr b="1" lang="en"/>
              <a:t>min</a:t>
            </a:r>
            <a:r>
              <a:rPr lang="en"/>
              <a:t>      22.307700    2.948700</a:t>
            </a:r>
            <a:endParaRPr/>
          </a:p>
          <a:p>
            <a:pPr indent="0" lvl="0" marL="0" rtl="0" algn="l">
              <a:spcBef>
                <a:spcPts val="0"/>
              </a:spcBef>
              <a:spcAft>
                <a:spcPts val="0"/>
              </a:spcAft>
              <a:buNone/>
            </a:pPr>
            <a:r>
              <a:rPr b="1" lang="en"/>
              <a:t>25%</a:t>
            </a:r>
            <a:r>
              <a:rPr lang="en"/>
              <a:t>     44.102600   25.288450</a:t>
            </a:r>
            <a:endParaRPr/>
          </a:p>
          <a:p>
            <a:pPr indent="0" lvl="0" marL="0" rtl="0" algn="l">
              <a:spcBef>
                <a:spcPts val="0"/>
              </a:spcBef>
              <a:spcAft>
                <a:spcPts val="0"/>
              </a:spcAft>
              <a:buNone/>
            </a:pPr>
            <a:r>
              <a:rPr b="1" lang="en"/>
              <a:t>50%</a:t>
            </a:r>
            <a:r>
              <a:rPr lang="en"/>
              <a:t>     53.333300   46.025600</a:t>
            </a:r>
            <a:endParaRPr/>
          </a:p>
          <a:p>
            <a:pPr indent="0" lvl="0" marL="0" rtl="0" algn="l">
              <a:spcBef>
                <a:spcPts val="0"/>
              </a:spcBef>
              <a:spcAft>
                <a:spcPts val="0"/>
              </a:spcAft>
              <a:buNone/>
            </a:pPr>
            <a:r>
              <a:rPr b="1" lang="en"/>
              <a:t>75%</a:t>
            </a:r>
            <a:r>
              <a:rPr lang="en"/>
              <a:t>     64.743600   68.525675</a:t>
            </a:r>
            <a:endParaRPr/>
          </a:p>
          <a:p>
            <a:pPr indent="0" lvl="0" marL="0" rtl="0" algn="l">
              <a:spcBef>
                <a:spcPts val="0"/>
              </a:spcBef>
              <a:spcAft>
                <a:spcPts val="0"/>
              </a:spcAft>
              <a:buNone/>
            </a:pPr>
            <a:r>
              <a:rPr b="1" lang="en"/>
              <a:t>max</a:t>
            </a:r>
            <a:r>
              <a:rPr lang="en"/>
              <a:t>     98.205100   99.487200</a:t>
            </a:r>
            <a:endParaRPr/>
          </a:p>
          <a:p>
            <a:pPr indent="0" lvl="0" marL="0" rtl="0" algn="l">
              <a:spcBef>
                <a:spcPts val="0"/>
              </a:spcBef>
              <a:spcAft>
                <a:spcPts val="0"/>
              </a:spcAft>
              <a:buNone/>
            </a:pPr>
            <a:r>
              <a:t/>
            </a:r>
            <a:endParaRPr/>
          </a:p>
        </p:txBody>
      </p:sp>
      <p:sp>
        <p:nvSpPr>
          <p:cNvPr id="414" name="Google Shape;414;p83"/>
          <p:cNvSpPr txBox="1"/>
          <p:nvPr/>
        </p:nvSpPr>
        <p:spPr>
          <a:xfrm>
            <a:off x="990650" y="1100500"/>
            <a:ext cx="21477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r>
              <a:rPr b="1" lang="en"/>
              <a:t>x</a:t>
            </a:r>
            <a:r>
              <a:rPr lang="en"/>
              <a:t>        </a:t>
            </a:r>
            <a:r>
              <a:rPr b="1" lang="en"/>
              <a:t>y</a:t>
            </a:r>
            <a:endParaRPr b="1"/>
          </a:p>
          <a:p>
            <a:pPr indent="0" lvl="0" marL="0" rtl="0" algn="l">
              <a:spcBef>
                <a:spcPts val="0"/>
              </a:spcBef>
              <a:spcAft>
                <a:spcPts val="0"/>
              </a:spcAft>
              <a:buNone/>
            </a:pPr>
            <a:r>
              <a:rPr b="1" lang="en"/>
              <a:t>1</a:t>
            </a:r>
            <a:r>
              <a:rPr lang="en"/>
              <a:t>      55.3846  97.1795</a:t>
            </a:r>
            <a:endParaRPr/>
          </a:p>
          <a:p>
            <a:pPr indent="0" lvl="0" marL="0" rtl="0" algn="l">
              <a:spcBef>
                <a:spcPts val="0"/>
              </a:spcBef>
              <a:spcAft>
                <a:spcPts val="0"/>
              </a:spcAft>
              <a:buNone/>
            </a:pPr>
            <a:r>
              <a:rPr b="1" lang="en"/>
              <a:t>2</a:t>
            </a:r>
            <a:r>
              <a:rPr lang="en"/>
              <a:t>      51.5385  96.0256</a:t>
            </a:r>
            <a:endParaRPr/>
          </a:p>
          <a:p>
            <a:pPr indent="0" lvl="0" marL="0" rtl="0" algn="l">
              <a:spcBef>
                <a:spcPts val="0"/>
              </a:spcBef>
              <a:spcAft>
                <a:spcPts val="0"/>
              </a:spcAft>
              <a:buNone/>
            </a:pPr>
            <a:r>
              <a:rPr b="1" lang="en"/>
              <a:t>3</a:t>
            </a:r>
            <a:r>
              <a:rPr lang="en"/>
              <a:t>      46.1538  94.4872</a:t>
            </a:r>
            <a:endParaRPr/>
          </a:p>
          <a:p>
            <a:pPr indent="0" lvl="0" marL="0" rtl="0" algn="l">
              <a:spcBef>
                <a:spcPts val="0"/>
              </a:spcBef>
              <a:spcAft>
                <a:spcPts val="0"/>
              </a:spcAft>
              <a:buNone/>
            </a:pPr>
            <a:r>
              <a:rPr b="1" lang="en"/>
              <a:t>4</a:t>
            </a:r>
            <a:r>
              <a:rPr lang="en"/>
              <a:t>      42.8205  91.4103</a:t>
            </a:r>
            <a:endParaRPr/>
          </a:p>
          <a:p>
            <a:pPr indent="0" lvl="0" marL="0" rtl="0" algn="l">
              <a:spcBef>
                <a:spcPts val="0"/>
              </a:spcBef>
              <a:spcAft>
                <a:spcPts val="0"/>
              </a:spcAft>
              <a:buNone/>
            </a:pPr>
            <a:r>
              <a:rPr b="1" lang="en"/>
              <a:t>5</a:t>
            </a:r>
            <a:r>
              <a:rPr lang="en"/>
              <a:t>      40.7692  88.3333</a:t>
            </a:r>
            <a:endParaRPr/>
          </a:p>
          <a:p>
            <a:pPr indent="0" lvl="0" marL="0" rtl="0" algn="l">
              <a:spcBef>
                <a:spcPts val="0"/>
              </a:spcBef>
              <a:spcAft>
                <a:spcPts val="0"/>
              </a:spcAft>
              <a:buNone/>
            </a:pPr>
            <a:r>
              <a:rPr lang="en"/>
              <a:t>..       ...      ...</a:t>
            </a:r>
            <a:endParaRPr/>
          </a:p>
          <a:p>
            <a:pPr indent="0" lvl="0" marL="0" rtl="0" algn="l">
              <a:spcBef>
                <a:spcPts val="0"/>
              </a:spcBef>
              <a:spcAft>
                <a:spcPts val="0"/>
              </a:spcAft>
              <a:buNone/>
            </a:pPr>
            <a:r>
              <a:rPr b="1" lang="en"/>
              <a:t>138</a:t>
            </a:r>
            <a:r>
              <a:rPr lang="en"/>
              <a:t>  39.4872  25.3846</a:t>
            </a:r>
            <a:endParaRPr/>
          </a:p>
          <a:p>
            <a:pPr indent="0" lvl="0" marL="0" rtl="0" algn="l">
              <a:spcBef>
                <a:spcPts val="0"/>
              </a:spcBef>
              <a:spcAft>
                <a:spcPts val="0"/>
              </a:spcAft>
              <a:buNone/>
            </a:pPr>
            <a:r>
              <a:rPr b="1" lang="en"/>
              <a:t>139</a:t>
            </a:r>
            <a:r>
              <a:rPr lang="en"/>
              <a:t>  91.2821  41.5385</a:t>
            </a:r>
            <a:endParaRPr/>
          </a:p>
          <a:p>
            <a:pPr indent="0" lvl="0" marL="0" rtl="0" algn="l">
              <a:spcBef>
                <a:spcPts val="0"/>
              </a:spcBef>
              <a:spcAft>
                <a:spcPts val="0"/>
              </a:spcAft>
              <a:buNone/>
            </a:pPr>
            <a:r>
              <a:rPr b="1" lang="en"/>
              <a:t>140</a:t>
            </a:r>
            <a:r>
              <a:rPr lang="en"/>
              <a:t>  50.0000  95.7692</a:t>
            </a:r>
            <a:endParaRPr/>
          </a:p>
          <a:p>
            <a:pPr indent="0" lvl="0" marL="0" rtl="0" algn="l">
              <a:spcBef>
                <a:spcPts val="0"/>
              </a:spcBef>
              <a:spcAft>
                <a:spcPts val="0"/>
              </a:spcAft>
              <a:buNone/>
            </a:pPr>
            <a:r>
              <a:rPr b="1" lang="en"/>
              <a:t>141</a:t>
            </a:r>
            <a:r>
              <a:rPr lang="en"/>
              <a:t>  47.9487  95.0000</a:t>
            </a:r>
            <a:endParaRPr/>
          </a:p>
          <a:p>
            <a:pPr indent="0" lvl="0" marL="0" rtl="0" algn="l">
              <a:spcBef>
                <a:spcPts val="0"/>
              </a:spcBef>
              <a:spcAft>
                <a:spcPts val="0"/>
              </a:spcAft>
              <a:buNone/>
            </a:pPr>
            <a:r>
              <a:rPr b="1" lang="en"/>
              <a:t>142</a:t>
            </a:r>
            <a:r>
              <a:rPr lang="en"/>
              <a:t>  44.1026  92.6923</a:t>
            </a:r>
            <a:endParaRPr/>
          </a:p>
        </p:txBody>
      </p:sp>
      <p:cxnSp>
        <p:nvCxnSpPr>
          <p:cNvPr id="415" name="Google Shape;415;p83"/>
          <p:cNvCxnSpPr>
            <a:stCxn id="414" idx="3"/>
            <a:endCxn id="413" idx="1"/>
          </p:cNvCxnSpPr>
          <p:nvPr/>
        </p:nvCxnSpPr>
        <p:spPr>
          <a:xfrm flipH="1" rot="10800000">
            <a:off x="3138350" y="2270350"/>
            <a:ext cx="2450100" cy="215400"/>
          </a:xfrm>
          <a:prstGeom prst="straightConnector1">
            <a:avLst/>
          </a:prstGeom>
          <a:noFill/>
          <a:ln cap="flat" cmpd="sng" w="76200">
            <a:solidFill>
              <a:srgbClr val="FFE68B"/>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19" name="Shape 419"/>
        <p:cNvGrpSpPr/>
        <p:nvPr/>
      </p:nvGrpSpPr>
      <p:grpSpPr>
        <a:xfrm>
          <a:off x="0" y="0"/>
          <a:ext cx="0" cy="0"/>
          <a:chOff x="0" y="0"/>
          <a:chExt cx="0" cy="0"/>
        </a:xfrm>
      </p:grpSpPr>
      <p:sp>
        <p:nvSpPr>
          <p:cNvPr id="420" name="Google Shape;420;p84"/>
          <p:cNvSpPr/>
          <p:nvPr/>
        </p:nvSpPr>
        <p:spPr>
          <a:xfrm>
            <a:off x="1597950" y="4381500"/>
            <a:ext cx="5948100" cy="59481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1" name="Google Shape;421;p84"/>
          <p:cNvPicPr preferRelativeResize="0"/>
          <p:nvPr/>
        </p:nvPicPr>
        <p:blipFill>
          <a:blip r:embed="rId3">
            <a:alphaModFix/>
          </a:blip>
          <a:stretch>
            <a:fillRect/>
          </a:stretch>
        </p:blipFill>
        <p:spPr>
          <a:xfrm>
            <a:off x="7958528" y="4769375"/>
            <a:ext cx="970801" cy="201725"/>
          </a:xfrm>
          <a:prstGeom prst="rect">
            <a:avLst/>
          </a:prstGeom>
          <a:noFill/>
          <a:ln>
            <a:noFill/>
          </a:ln>
        </p:spPr>
      </p:pic>
      <p:pic>
        <p:nvPicPr>
          <p:cNvPr id="422" name="Google Shape;422;p84"/>
          <p:cNvPicPr preferRelativeResize="0"/>
          <p:nvPr/>
        </p:nvPicPr>
        <p:blipFill>
          <a:blip r:embed="rId4">
            <a:alphaModFix/>
          </a:blip>
          <a:stretch>
            <a:fillRect/>
          </a:stretch>
        </p:blipFill>
        <p:spPr>
          <a:xfrm>
            <a:off x="1869911" y="199950"/>
            <a:ext cx="5141841" cy="4076700"/>
          </a:xfrm>
          <a:prstGeom prst="rect">
            <a:avLst/>
          </a:prstGeom>
          <a:noFill/>
          <a:ln>
            <a:noFill/>
          </a:ln>
        </p:spPr>
      </p:pic>
      <p:sp>
        <p:nvSpPr>
          <p:cNvPr id="423" name="Google Shape;423;p84"/>
          <p:cNvSpPr txBox="1"/>
          <p:nvPr/>
        </p:nvSpPr>
        <p:spPr>
          <a:xfrm>
            <a:off x="5095075" y="199950"/>
            <a:ext cx="1917000" cy="523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100">
                <a:latin typeface="DM Sans"/>
                <a:ea typeface="DM Sans"/>
                <a:cs typeface="DM Sans"/>
                <a:sym typeface="DM Sans"/>
              </a:rPr>
              <a:t>Dataset provided publicly by Prof. Alberto Cairo</a:t>
            </a:r>
            <a:endParaRPr sz="1100">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1E5"/>
        </a:solidFill>
      </p:bgPr>
    </p:bg>
    <p:spTree>
      <p:nvGrpSpPr>
        <p:cNvPr id="427" name="Shape 427"/>
        <p:cNvGrpSpPr/>
        <p:nvPr/>
      </p:nvGrpSpPr>
      <p:grpSpPr>
        <a:xfrm>
          <a:off x="0" y="0"/>
          <a:ext cx="0" cy="0"/>
          <a:chOff x="0" y="0"/>
          <a:chExt cx="0" cy="0"/>
        </a:xfrm>
      </p:grpSpPr>
      <p:sp>
        <p:nvSpPr>
          <p:cNvPr id="428" name="Google Shape;428;p85"/>
          <p:cNvSpPr/>
          <p:nvPr/>
        </p:nvSpPr>
        <p:spPr>
          <a:xfrm>
            <a:off x="-711425" y="-719750"/>
            <a:ext cx="1347900" cy="1347900"/>
          </a:xfrm>
          <a:prstGeom prst="ellipse">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85"/>
          <p:cNvSpPr txBox="1"/>
          <p:nvPr/>
        </p:nvSpPr>
        <p:spPr>
          <a:xfrm>
            <a:off x="1760850" y="193625"/>
            <a:ext cx="5622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From </a:t>
            </a:r>
            <a:r>
              <a:rPr b="1" i="1" lang="en"/>
              <a:t>Data visualisation mistakes — and how to avoid them</a:t>
            </a:r>
            <a:endParaRPr b="1" i="1"/>
          </a:p>
          <a:p>
            <a:pPr indent="0" lvl="0" marL="0" rtl="0" algn="l">
              <a:spcBef>
                <a:spcPts val="0"/>
              </a:spcBef>
              <a:spcAft>
                <a:spcPts val="0"/>
              </a:spcAft>
              <a:buNone/>
            </a:pPr>
            <a:r>
              <a:rPr b="1" lang="en"/>
              <a:t>Financial Times, 28 Nov 2017</a:t>
            </a:r>
            <a:endParaRPr b="1" i="1"/>
          </a:p>
        </p:txBody>
      </p:sp>
      <p:pic>
        <p:nvPicPr>
          <p:cNvPr id="430" name="Google Shape;430;p85"/>
          <p:cNvPicPr preferRelativeResize="0"/>
          <p:nvPr/>
        </p:nvPicPr>
        <p:blipFill>
          <a:blip r:embed="rId3">
            <a:alphaModFix/>
          </a:blip>
          <a:stretch>
            <a:fillRect/>
          </a:stretch>
        </p:blipFill>
        <p:spPr>
          <a:xfrm>
            <a:off x="1199750" y="809225"/>
            <a:ext cx="6744494" cy="43342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1E5"/>
        </a:solidFill>
      </p:bgPr>
    </p:bg>
    <p:spTree>
      <p:nvGrpSpPr>
        <p:cNvPr id="434" name="Shape 434"/>
        <p:cNvGrpSpPr/>
        <p:nvPr/>
      </p:nvGrpSpPr>
      <p:grpSpPr>
        <a:xfrm>
          <a:off x="0" y="0"/>
          <a:ext cx="0" cy="0"/>
          <a:chOff x="0" y="0"/>
          <a:chExt cx="0" cy="0"/>
        </a:xfrm>
      </p:grpSpPr>
      <p:sp>
        <p:nvSpPr>
          <p:cNvPr id="435" name="Google Shape;435;p86"/>
          <p:cNvSpPr/>
          <p:nvPr/>
        </p:nvSpPr>
        <p:spPr>
          <a:xfrm>
            <a:off x="-711425" y="-719750"/>
            <a:ext cx="1347900" cy="1347900"/>
          </a:xfrm>
          <a:prstGeom prst="ellipse">
            <a:avLst/>
          </a:prstGeom>
          <a:solidFill>
            <a:srgbClr val="5358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86"/>
          <p:cNvSpPr txBox="1"/>
          <p:nvPr/>
        </p:nvSpPr>
        <p:spPr>
          <a:xfrm>
            <a:off x="1760850" y="193625"/>
            <a:ext cx="5622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From </a:t>
            </a:r>
            <a:r>
              <a:rPr b="1" i="1" lang="en"/>
              <a:t>Data visualisation mistakes — and how to avoid them</a:t>
            </a:r>
            <a:endParaRPr b="1" i="1"/>
          </a:p>
          <a:p>
            <a:pPr indent="0" lvl="0" marL="0" rtl="0" algn="l">
              <a:spcBef>
                <a:spcPts val="0"/>
              </a:spcBef>
              <a:spcAft>
                <a:spcPts val="0"/>
              </a:spcAft>
              <a:buNone/>
            </a:pPr>
            <a:r>
              <a:rPr b="1" lang="en"/>
              <a:t>Financial Times, 28 Nov 2017</a:t>
            </a:r>
            <a:endParaRPr b="1" i="1"/>
          </a:p>
        </p:txBody>
      </p:sp>
      <p:pic>
        <p:nvPicPr>
          <p:cNvPr id="437" name="Google Shape;437;p86"/>
          <p:cNvPicPr preferRelativeResize="0"/>
          <p:nvPr/>
        </p:nvPicPr>
        <p:blipFill>
          <a:blip r:embed="rId3">
            <a:alphaModFix/>
          </a:blip>
          <a:stretch>
            <a:fillRect/>
          </a:stretch>
        </p:blipFill>
        <p:spPr>
          <a:xfrm>
            <a:off x="2199200" y="809225"/>
            <a:ext cx="4745592" cy="4281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1" name="Shape 441"/>
        <p:cNvGrpSpPr/>
        <p:nvPr/>
      </p:nvGrpSpPr>
      <p:grpSpPr>
        <a:xfrm>
          <a:off x="0" y="0"/>
          <a:ext cx="0" cy="0"/>
          <a:chOff x="0" y="0"/>
          <a:chExt cx="0" cy="0"/>
        </a:xfrm>
      </p:grpSpPr>
      <p:sp>
        <p:nvSpPr>
          <p:cNvPr id="442" name="Google Shape;442;p87"/>
          <p:cNvSpPr/>
          <p:nvPr/>
        </p:nvSpPr>
        <p:spPr>
          <a:xfrm>
            <a:off x="-711425" y="-719750"/>
            <a:ext cx="1347900" cy="13479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3" name="Google Shape;443;p87"/>
          <p:cNvPicPr preferRelativeResize="0"/>
          <p:nvPr/>
        </p:nvPicPr>
        <p:blipFill>
          <a:blip r:embed="rId3">
            <a:alphaModFix/>
          </a:blip>
          <a:stretch>
            <a:fillRect/>
          </a:stretch>
        </p:blipFill>
        <p:spPr>
          <a:xfrm>
            <a:off x="1265476" y="0"/>
            <a:ext cx="6613061"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47" name="Shape 447"/>
        <p:cNvGrpSpPr/>
        <p:nvPr/>
      </p:nvGrpSpPr>
      <p:grpSpPr>
        <a:xfrm>
          <a:off x="0" y="0"/>
          <a:ext cx="0" cy="0"/>
          <a:chOff x="0" y="0"/>
          <a:chExt cx="0" cy="0"/>
        </a:xfrm>
      </p:grpSpPr>
      <p:sp>
        <p:nvSpPr>
          <p:cNvPr id="448" name="Google Shape;448;p88"/>
          <p:cNvSpPr/>
          <p:nvPr/>
        </p:nvSpPr>
        <p:spPr>
          <a:xfrm>
            <a:off x="-711425" y="-719750"/>
            <a:ext cx="1347900" cy="13479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9" name="Google Shape;449;p88"/>
          <p:cNvPicPr preferRelativeResize="0"/>
          <p:nvPr/>
        </p:nvPicPr>
        <p:blipFill rotWithShape="1">
          <a:blip r:embed="rId3">
            <a:alphaModFix/>
          </a:blip>
          <a:srcRect b="0" l="8240" r="13499" t="0"/>
          <a:stretch/>
        </p:blipFill>
        <p:spPr>
          <a:xfrm>
            <a:off x="1061139" y="0"/>
            <a:ext cx="7021725"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53" name="Shape 453"/>
        <p:cNvGrpSpPr/>
        <p:nvPr/>
      </p:nvGrpSpPr>
      <p:grpSpPr>
        <a:xfrm>
          <a:off x="0" y="0"/>
          <a:ext cx="0" cy="0"/>
          <a:chOff x="0" y="0"/>
          <a:chExt cx="0" cy="0"/>
        </a:xfrm>
      </p:grpSpPr>
      <p:pic>
        <p:nvPicPr>
          <p:cNvPr id="454" name="Google Shape;454;p89"/>
          <p:cNvPicPr preferRelativeResize="0"/>
          <p:nvPr/>
        </p:nvPicPr>
        <p:blipFill>
          <a:blip r:embed="rId3">
            <a:alphaModFix/>
          </a:blip>
          <a:stretch>
            <a:fillRect/>
          </a:stretch>
        </p:blipFill>
        <p:spPr>
          <a:xfrm>
            <a:off x="299200" y="152400"/>
            <a:ext cx="8117347" cy="4838700"/>
          </a:xfrm>
          <a:prstGeom prst="rect">
            <a:avLst/>
          </a:prstGeom>
          <a:noFill/>
          <a:ln>
            <a:noFill/>
          </a:ln>
        </p:spPr>
      </p:pic>
      <p:sp>
        <p:nvSpPr>
          <p:cNvPr id="455" name="Google Shape;455;p89"/>
          <p:cNvSpPr/>
          <p:nvPr/>
        </p:nvSpPr>
        <p:spPr>
          <a:xfrm>
            <a:off x="-711425" y="-719750"/>
            <a:ext cx="1347900" cy="13479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89"/>
          <p:cNvSpPr txBox="1"/>
          <p:nvPr/>
        </p:nvSpPr>
        <p:spPr>
          <a:xfrm>
            <a:off x="6192813" y="4084825"/>
            <a:ext cx="152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latin typeface="DM Sans"/>
                <a:ea typeface="DM Sans"/>
                <a:cs typeface="DM Sans"/>
                <a:sym typeface="DM Sans"/>
              </a:rPr>
              <a:t>(source: NOAA)</a:t>
            </a:r>
            <a:endParaRPr i="1">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60" name="Shape 460"/>
        <p:cNvGrpSpPr/>
        <p:nvPr/>
      </p:nvGrpSpPr>
      <p:grpSpPr>
        <a:xfrm>
          <a:off x="0" y="0"/>
          <a:ext cx="0" cy="0"/>
          <a:chOff x="0" y="0"/>
          <a:chExt cx="0" cy="0"/>
        </a:xfrm>
      </p:grpSpPr>
      <p:pic>
        <p:nvPicPr>
          <p:cNvPr id="461" name="Google Shape;461;p90"/>
          <p:cNvPicPr preferRelativeResize="0"/>
          <p:nvPr/>
        </p:nvPicPr>
        <p:blipFill>
          <a:blip r:embed="rId3">
            <a:alphaModFix/>
          </a:blip>
          <a:stretch>
            <a:fillRect/>
          </a:stretch>
        </p:blipFill>
        <p:spPr>
          <a:xfrm>
            <a:off x="346650" y="301325"/>
            <a:ext cx="8127476" cy="4842175"/>
          </a:xfrm>
          <a:prstGeom prst="rect">
            <a:avLst/>
          </a:prstGeom>
          <a:noFill/>
          <a:ln>
            <a:noFill/>
          </a:ln>
        </p:spPr>
      </p:pic>
      <p:sp>
        <p:nvSpPr>
          <p:cNvPr id="462" name="Google Shape;462;p90"/>
          <p:cNvSpPr/>
          <p:nvPr/>
        </p:nvSpPr>
        <p:spPr>
          <a:xfrm>
            <a:off x="-711425" y="-719750"/>
            <a:ext cx="1347900" cy="13479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90"/>
          <p:cNvSpPr txBox="1"/>
          <p:nvPr/>
        </p:nvSpPr>
        <p:spPr>
          <a:xfrm>
            <a:off x="6202188" y="4206600"/>
            <a:ext cx="152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a:latin typeface="DM Sans"/>
                <a:ea typeface="DM Sans"/>
                <a:cs typeface="DM Sans"/>
                <a:sym typeface="DM Sans"/>
              </a:rPr>
              <a:t>(source: NOAA)</a:t>
            </a:r>
            <a:endParaRPr i="1">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7" name="Shape 467"/>
        <p:cNvGrpSpPr/>
        <p:nvPr/>
      </p:nvGrpSpPr>
      <p:grpSpPr>
        <a:xfrm>
          <a:off x="0" y="0"/>
          <a:ext cx="0" cy="0"/>
          <a:chOff x="0" y="0"/>
          <a:chExt cx="0" cy="0"/>
        </a:xfrm>
      </p:grpSpPr>
      <p:sp>
        <p:nvSpPr>
          <p:cNvPr id="468" name="Google Shape;468;p91"/>
          <p:cNvSpPr/>
          <p:nvPr/>
        </p:nvSpPr>
        <p:spPr>
          <a:xfrm>
            <a:off x="-711425" y="-719750"/>
            <a:ext cx="1347900" cy="1347900"/>
          </a:xfrm>
          <a:prstGeom prst="ellipse">
            <a:avLst/>
          </a:prstGeom>
          <a:solidFill>
            <a:srgbClr val="FFE6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9" name="Google Shape;469;p91"/>
          <p:cNvPicPr preferRelativeResize="0"/>
          <p:nvPr/>
        </p:nvPicPr>
        <p:blipFill>
          <a:blip r:embed="rId3">
            <a:alphaModFix/>
          </a:blip>
          <a:stretch>
            <a:fillRect/>
          </a:stretch>
        </p:blipFill>
        <p:spPr>
          <a:xfrm>
            <a:off x="152400" y="780550"/>
            <a:ext cx="8839204" cy="3483026"/>
          </a:xfrm>
          <a:prstGeom prst="rect">
            <a:avLst/>
          </a:prstGeom>
          <a:noFill/>
          <a:ln>
            <a:noFill/>
          </a:ln>
        </p:spPr>
      </p:pic>
      <p:sp>
        <p:nvSpPr>
          <p:cNvPr id="470" name="Google Shape;470;p91"/>
          <p:cNvSpPr txBox="1"/>
          <p:nvPr/>
        </p:nvSpPr>
        <p:spPr>
          <a:xfrm>
            <a:off x="4288500" y="4337800"/>
            <a:ext cx="47031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latin typeface="DM Sans"/>
                <a:ea typeface="DM Sans"/>
                <a:cs typeface="DM Sans"/>
                <a:sym typeface="DM Sans"/>
              </a:rPr>
              <a:t>Correlation = 98.5%/R=0.985</a:t>
            </a:r>
            <a:br>
              <a:rPr lang="en">
                <a:latin typeface="DM Sans"/>
                <a:ea typeface="DM Sans"/>
                <a:cs typeface="DM Sans"/>
                <a:sym typeface="DM Sans"/>
              </a:rPr>
            </a:br>
            <a:r>
              <a:rPr lang="en">
                <a:latin typeface="DM Sans"/>
                <a:ea typeface="DM Sans"/>
                <a:cs typeface="DM Sans"/>
                <a:sym typeface="DM Sans"/>
              </a:rPr>
              <a:t>(from Tyler Vigen’s </a:t>
            </a:r>
            <a:r>
              <a:rPr i="1" lang="en">
                <a:latin typeface="DM Sans"/>
                <a:ea typeface="DM Sans"/>
                <a:cs typeface="DM Sans"/>
                <a:sym typeface="DM Sans"/>
              </a:rPr>
              <a:t>Spurious Correlations</a:t>
            </a:r>
            <a:r>
              <a:rPr lang="en">
                <a:latin typeface="DM Sans"/>
                <a:ea typeface="DM Sans"/>
                <a:cs typeface="DM Sans"/>
                <a:sym typeface="DM Sans"/>
              </a:rPr>
              <a:t> project)</a:t>
            </a:r>
            <a:endParaRPr>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74" name="Shape 474"/>
        <p:cNvGrpSpPr/>
        <p:nvPr/>
      </p:nvGrpSpPr>
      <p:grpSpPr>
        <a:xfrm>
          <a:off x="0" y="0"/>
          <a:ext cx="0" cy="0"/>
          <a:chOff x="0" y="0"/>
          <a:chExt cx="0" cy="0"/>
        </a:xfrm>
      </p:grpSpPr>
      <p:pic>
        <p:nvPicPr>
          <p:cNvPr id="475" name="Google Shape;475;p92"/>
          <p:cNvPicPr preferRelativeResize="0"/>
          <p:nvPr/>
        </p:nvPicPr>
        <p:blipFill>
          <a:blip r:embed="rId3">
            <a:alphaModFix/>
          </a:blip>
          <a:stretch>
            <a:fillRect/>
          </a:stretch>
        </p:blipFill>
        <p:spPr>
          <a:xfrm>
            <a:off x="1" y="247616"/>
            <a:ext cx="9144000" cy="4852985"/>
          </a:xfrm>
          <a:prstGeom prst="rect">
            <a:avLst/>
          </a:prstGeom>
          <a:noFill/>
          <a:ln>
            <a:noFill/>
          </a:ln>
        </p:spPr>
      </p:pic>
      <p:sp>
        <p:nvSpPr>
          <p:cNvPr id="476" name="Google Shape;476;p92"/>
          <p:cNvSpPr/>
          <p:nvPr/>
        </p:nvSpPr>
        <p:spPr>
          <a:xfrm>
            <a:off x="-711425" y="-719750"/>
            <a:ext cx="1347900" cy="13479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80" name="Shape 480"/>
        <p:cNvGrpSpPr/>
        <p:nvPr/>
      </p:nvGrpSpPr>
      <p:grpSpPr>
        <a:xfrm>
          <a:off x="0" y="0"/>
          <a:ext cx="0" cy="0"/>
          <a:chOff x="0" y="0"/>
          <a:chExt cx="0" cy="0"/>
        </a:xfrm>
      </p:grpSpPr>
      <p:pic>
        <p:nvPicPr>
          <p:cNvPr id="481" name="Google Shape;481;p93"/>
          <p:cNvPicPr preferRelativeResize="0"/>
          <p:nvPr/>
        </p:nvPicPr>
        <p:blipFill>
          <a:blip r:embed="rId3">
            <a:alphaModFix/>
          </a:blip>
          <a:stretch>
            <a:fillRect/>
          </a:stretch>
        </p:blipFill>
        <p:spPr>
          <a:xfrm>
            <a:off x="470638" y="241700"/>
            <a:ext cx="8202727" cy="4660100"/>
          </a:xfrm>
          <a:prstGeom prst="rect">
            <a:avLst/>
          </a:prstGeom>
          <a:noFill/>
          <a:ln>
            <a:noFill/>
          </a:ln>
        </p:spPr>
      </p:pic>
      <p:sp>
        <p:nvSpPr>
          <p:cNvPr id="482" name="Google Shape;482;p93"/>
          <p:cNvSpPr/>
          <p:nvPr/>
        </p:nvSpPr>
        <p:spPr>
          <a:xfrm>
            <a:off x="-711425" y="-719750"/>
            <a:ext cx="1347900" cy="13479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3" name="Google Shape;483;p93"/>
          <p:cNvCxnSpPr/>
          <p:nvPr/>
        </p:nvCxnSpPr>
        <p:spPr>
          <a:xfrm>
            <a:off x="3399400" y="1598775"/>
            <a:ext cx="1897500" cy="411900"/>
          </a:xfrm>
          <a:prstGeom prst="straightConnector1">
            <a:avLst/>
          </a:prstGeom>
          <a:noFill/>
          <a:ln cap="flat" cmpd="sng" w="76200">
            <a:solidFill>
              <a:srgbClr val="DC3979"/>
            </a:solidFill>
            <a:prstDash val="solid"/>
            <a:round/>
            <a:headEnd len="med" w="med" type="none"/>
            <a:tailEnd len="med" w="med" type="triangle"/>
          </a:ln>
        </p:spPr>
      </p:cxnSp>
      <p:sp>
        <p:nvSpPr>
          <p:cNvPr id="484" name="Google Shape;484;p93"/>
          <p:cNvSpPr txBox="1"/>
          <p:nvPr/>
        </p:nvSpPr>
        <p:spPr>
          <a:xfrm>
            <a:off x="2277025" y="1148775"/>
            <a:ext cx="1009200" cy="861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4400">
                <a:solidFill>
                  <a:srgbClr val="DC3979"/>
                </a:solidFill>
                <a:latin typeface="DM Sans"/>
                <a:ea typeface="DM Sans"/>
                <a:cs typeface="DM Sans"/>
                <a:sym typeface="DM Sans"/>
              </a:rPr>
              <a:t>!?</a:t>
            </a:r>
            <a:endParaRPr b="1" sz="4400">
              <a:solidFill>
                <a:srgbClr val="DC3979"/>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3"/>
        </a:solidFill>
      </p:bgPr>
    </p:bg>
    <p:spTree>
      <p:nvGrpSpPr>
        <p:cNvPr id="488" name="Shape 488"/>
        <p:cNvGrpSpPr/>
        <p:nvPr/>
      </p:nvGrpSpPr>
      <p:grpSpPr>
        <a:xfrm>
          <a:off x="0" y="0"/>
          <a:ext cx="0" cy="0"/>
          <a:chOff x="0" y="0"/>
          <a:chExt cx="0" cy="0"/>
        </a:xfrm>
      </p:grpSpPr>
      <p:pic>
        <p:nvPicPr>
          <p:cNvPr id="489" name="Google Shape;489;p94"/>
          <p:cNvPicPr preferRelativeResize="0"/>
          <p:nvPr/>
        </p:nvPicPr>
        <p:blipFill>
          <a:blip r:embed="rId3">
            <a:alphaModFix/>
          </a:blip>
          <a:stretch>
            <a:fillRect/>
          </a:stretch>
        </p:blipFill>
        <p:spPr>
          <a:xfrm>
            <a:off x="0" y="290516"/>
            <a:ext cx="9144000" cy="4852985"/>
          </a:xfrm>
          <a:prstGeom prst="rect">
            <a:avLst/>
          </a:prstGeom>
          <a:noFill/>
          <a:ln>
            <a:noFill/>
          </a:ln>
        </p:spPr>
      </p:pic>
      <p:sp>
        <p:nvSpPr>
          <p:cNvPr id="490" name="Google Shape;490;p94"/>
          <p:cNvSpPr/>
          <p:nvPr/>
        </p:nvSpPr>
        <p:spPr>
          <a:xfrm>
            <a:off x="-711425" y="-719750"/>
            <a:ext cx="1347900" cy="1347900"/>
          </a:xfrm>
          <a:prstGeom prst="ellipse">
            <a:avLst/>
          </a:prstGeom>
          <a:solidFill>
            <a:srgbClr val="CB82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358CE"/>
        </a:solidFill>
      </p:bgPr>
    </p:bg>
    <p:spTree>
      <p:nvGrpSpPr>
        <p:cNvPr id="494" name="Shape 494"/>
        <p:cNvGrpSpPr/>
        <p:nvPr/>
      </p:nvGrpSpPr>
      <p:grpSpPr>
        <a:xfrm>
          <a:off x="0" y="0"/>
          <a:ext cx="0" cy="0"/>
          <a:chOff x="0" y="0"/>
          <a:chExt cx="0" cy="0"/>
        </a:xfrm>
      </p:grpSpPr>
      <p:sp>
        <p:nvSpPr>
          <p:cNvPr id="495" name="Google Shape;495;p95"/>
          <p:cNvSpPr/>
          <p:nvPr/>
        </p:nvSpPr>
        <p:spPr>
          <a:xfrm>
            <a:off x="1597950" y="4670275"/>
            <a:ext cx="5948100" cy="5948100"/>
          </a:xfrm>
          <a:prstGeom prst="ellipse">
            <a:avLst/>
          </a:prstGeom>
          <a:solidFill>
            <a:srgbClr val="7CD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6" name="Google Shape;496;p95"/>
          <p:cNvPicPr preferRelativeResize="0"/>
          <p:nvPr/>
        </p:nvPicPr>
        <p:blipFill>
          <a:blip r:embed="rId3">
            <a:alphaModFix/>
          </a:blip>
          <a:stretch>
            <a:fillRect/>
          </a:stretch>
        </p:blipFill>
        <p:spPr>
          <a:xfrm>
            <a:off x="2826675" y="1901450"/>
            <a:ext cx="3490649" cy="712675"/>
          </a:xfrm>
          <a:prstGeom prst="rect">
            <a:avLst/>
          </a:prstGeom>
          <a:noFill/>
          <a:ln>
            <a:noFill/>
          </a:ln>
        </p:spPr>
      </p:pic>
      <p:sp>
        <p:nvSpPr>
          <p:cNvPr id="497" name="Google Shape;497;p95"/>
          <p:cNvSpPr txBox="1"/>
          <p:nvPr>
            <p:ph type="ctrTitle"/>
          </p:nvPr>
        </p:nvSpPr>
        <p:spPr>
          <a:xfrm>
            <a:off x="1185600" y="3267650"/>
            <a:ext cx="6658500" cy="538800"/>
          </a:xfrm>
          <a:prstGeom prst="rect">
            <a:avLst/>
          </a:prstGeom>
        </p:spPr>
        <p:txBody>
          <a:bodyPr anchorCtr="0" anchor="b" bIns="91425" lIns="91425" spcFirstLastPara="1" rIns="91425" wrap="square" tIns="91425">
            <a:spAutoFit/>
          </a:bodyPr>
          <a:lstStyle/>
          <a:p>
            <a:pPr indent="0" lvl="0" marL="0" marR="0" rtl="0" algn="ctr">
              <a:lnSpc>
                <a:spcPct val="100000"/>
              </a:lnSpc>
              <a:spcBef>
                <a:spcPts val="0"/>
              </a:spcBef>
              <a:spcAft>
                <a:spcPts val="0"/>
              </a:spcAft>
              <a:buNone/>
            </a:pPr>
            <a:r>
              <a:rPr b="1" lang="en" sz="2300">
                <a:solidFill>
                  <a:srgbClr val="FFE68B"/>
                </a:solidFill>
                <a:latin typeface="DM Sans"/>
                <a:ea typeface="DM Sans"/>
                <a:cs typeface="DM Sans"/>
                <a:sym typeface="DM Sans"/>
              </a:rPr>
              <a:t>Thank you</a:t>
            </a:r>
            <a:endParaRPr b="1" sz="1400">
              <a:solidFill>
                <a:srgbClr val="FFE68B"/>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