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648" r:id="rId2"/>
  </p:sldMasterIdLst>
  <p:notesMasterIdLst>
    <p:notesMasterId r:id="rId8"/>
  </p:notesMasterIdLst>
  <p:sldIdLst>
    <p:sldId id="256" r:id="rId3"/>
    <p:sldId id="262" r:id="rId4"/>
    <p:sldId id="258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ACBAA-8B78-C4DF-E0DE-5DD3F9C1F231}" v="5" dt="2022-07-18T13:05:01.524"/>
    <p1510:client id="{57070768-0C53-9DC2-54F1-475C45F61944}" v="109" dt="2022-07-18T13:32:19.607"/>
    <p1510:client id="{7DF85F75-2339-4D57-BE7C-6472A6312268}" v="240" dt="2022-06-13T13:26:35.296"/>
    <p1510:client id="{F1F55025-0953-4677-9BE4-AEDAC5F4EAA7}" v="501" dt="2022-06-13T13:19:21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235" autoAdjust="0"/>
  </p:normalViewPr>
  <p:slideViewPr>
    <p:cSldViewPr snapToGrid="0">
      <p:cViewPr varScale="1">
        <p:scale>
          <a:sx n="57" d="100"/>
          <a:sy n="57" d="100"/>
        </p:scale>
        <p:origin x="9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AA5A0D-A2E0-4FB3-94E9-369BFA107B50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BE40CDE-5732-4264-9A55-C1885EDFEB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 can validate what we see with our own eyes</a:t>
          </a:r>
        </a:p>
      </dgm:t>
    </dgm:pt>
    <dgm:pt modelId="{238735B0-0B2A-41FA-BF8E-EFCEF1942E62}" type="parTrans" cxnId="{AFA4A73E-7FEA-4D5A-B422-02807B896908}">
      <dgm:prSet/>
      <dgm:spPr/>
      <dgm:t>
        <a:bodyPr/>
        <a:lstStyle/>
        <a:p>
          <a:endParaRPr lang="en-US"/>
        </a:p>
      </dgm:t>
    </dgm:pt>
    <dgm:pt modelId="{59407E6C-D4B7-4C68-8C3B-DDFBCB8D7AA4}" type="sibTrans" cxnId="{AFA4A73E-7FEA-4D5A-B422-02807B89690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178EAD6-2DA3-4189-8212-BD1EDBFEB40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You can see the detail of the work, you don't miss out the "messy" bits</a:t>
          </a:r>
        </a:p>
      </dgm:t>
    </dgm:pt>
    <dgm:pt modelId="{493740FB-78AD-4C71-AA5A-286714CCC851}" type="parTrans" cxnId="{D6B2BE19-A691-45AB-AA74-61617B7A5A8C}">
      <dgm:prSet/>
      <dgm:spPr/>
      <dgm:t>
        <a:bodyPr/>
        <a:lstStyle/>
        <a:p>
          <a:endParaRPr lang="en-US"/>
        </a:p>
      </dgm:t>
    </dgm:pt>
    <dgm:pt modelId="{A7459CA2-0236-4665-A82C-5CDC204CD2E0}" type="sibTrans" cxnId="{D6B2BE19-A691-45AB-AA74-61617B7A5A8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9B6716A-82E1-4076-BBE9-128A31BDF3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It gives you the chance to gather qualitative and </a:t>
          </a:r>
          <a:r>
            <a:rPr lang="en-US" err="1"/>
            <a:t>quatitative</a:t>
          </a:r>
          <a:r>
            <a:rPr lang="en-US"/>
            <a:t> data about the work</a:t>
          </a:r>
        </a:p>
      </dgm:t>
    </dgm:pt>
    <dgm:pt modelId="{4B901C19-BD78-4611-803C-9C025BA73137}" type="parTrans" cxnId="{409C378D-78AA-4199-886C-A1C2BCF855E6}">
      <dgm:prSet/>
      <dgm:spPr/>
      <dgm:t>
        <a:bodyPr/>
        <a:lstStyle/>
        <a:p>
          <a:endParaRPr lang="en-US"/>
        </a:p>
      </dgm:t>
    </dgm:pt>
    <dgm:pt modelId="{CB1A536D-D04F-452C-80C6-48029F88526C}" type="sibTrans" cxnId="{409C378D-78AA-4199-886C-A1C2BCF855E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CE56161-3FE0-4DB1-B0DD-3CC10522346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Gives us insight into what we can do next and how operational work links to overall strategic objectives</a:t>
          </a:r>
        </a:p>
      </dgm:t>
    </dgm:pt>
    <dgm:pt modelId="{56D881B7-F192-4778-818D-91D141051D4D}" type="parTrans" cxnId="{C3995202-D333-432C-8E89-9AC0B79DB027}">
      <dgm:prSet/>
      <dgm:spPr/>
      <dgm:t>
        <a:bodyPr/>
        <a:lstStyle/>
        <a:p>
          <a:endParaRPr lang="en-US"/>
        </a:p>
      </dgm:t>
    </dgm:pt>
    <dgm:pt modelId="{5107574E-7513-4D00-82E0-E170F767AD23}" type="sibTrans" cxnId="{C3995202-D333-432C-8E89-9AC0B79DB02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5AB2F4B-647E-408B-9974-6337F698757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We can start to piece together how effective the current system is</a:t>
          </a:r>
        </a:p>
      </dgm:t>
    </dgm:pt>
    <dgm:pt modelId="{32697502-7A37-484A-9BF5-B7991A3BC5C0}" type="parTrans" cxnId="{1DD379E1-163A-42D1-847C-C6BA30733634}">
      <dgm:prSet/>
      <dgm:spPr/>
      <dgm:t>
        <a:bodyPr/>
        <a:lstStyle/>
        <a:p>
          <a:endParaRPr lang="en-US"/>
        </a:p>
      </dgm:t>
    </dgm:pt>
    <dgm:pt modelId="{8E29B18E-773B-44EE-9E4E-FE2B5CF25D48}" type="sibTrans" cxnId="{1DD379E1-163A-42D1-847C-C6BA3073363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ACD66AD-9617-413D-B463-37CF6EF5FE16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Neue Haas Grotesk Text Pro"/>
            </a:rPr>
            <a:t>Think about where the intervention will go next</a:t>
          </a:r>
        </a:p>
      </dgm:t>
    </dgm:pt>
    <dgm:pt modelId="{BA523F3E-FD50-4F3F-888C-ED3A38C35D99}" type="parTrans" cxnId="{B6304D42-676C-4DD0-94C9-F1809BE8B01B}">
      <dgm:prSet/>
      <dgm:spPr/>
      <dgm:t>
        <a:bodyPr/>
        <a:lstStyle/>
        <a:p>
          <a:endParaRPr lang="en-GB"/>
        </a:p>
      </dgm:t>
    </dgm:pt>
    <dgm:pt modelId="{CE91EA61-1211-46D1-B642-601C5A329992}" type="sibTrans" cxnId="{B6304D42-676C-4DD0-94C9-F1809BE8B01B}">
      <dgm:prSet/>
      <dgm:spPr/>
      <dgm:t>
        <a:bodyPr/>
        <a:lstStyle/>
        <a:p>
          <a:endParaRPr lang="en-GB"/>
        </a:p>
      </dgm:t>
    </dgm:pt>
    <dgm:pt modelId="{27D6886F-132D-499F-A29C-9BDAAE03B8D2}" type="pres">
      <dgm:prSet presAssocID="{C4AA5A0D-A2E0-4FB3-94E9-369BFA107B50}" presName="root" presStyleCnt="0">
        <dgm:presLayoutVars>
          <dgm:dir/>
          <dgm:resizeHandles val="exact"/>
        </dgm:presLayoutVars>
      </dgm:prSet>
      <dgm:spPr/>
    </dgm:pt>
    <dgm:pt modelId="{FFCAD284-B728-4B60-99FA-66BF30DAB974}" type="pres">
      <dgm:prSet presAssocID="{C4AA5A0D-A2E0-4FB3-94E9-369BFA107B50}" presName="container" presStyleCnt="0">
        <dgm:presLayoutVars>
          <dgm:dir/>
          <dgm:resizeHandles val="exact"/>
        </dgm:presLayoutVars>
      </dgm:prSet>
      <dgm:spPr/>
    </dgm:pt>
    <dgm:pt modelId="{560FAD71-D1FC-487B-B417-8F8888C5C109}" type="pres">
      <dgm:prSet presAssocID="{ABE40CDE-5732-4264-9A55-C1885EDFEBAE}" presName="compNode" presStyleCnt="0"/>
      <dgm:spPr/>
    </dgm:pt>
    <dgm:pt modelId="{B21F9DA2-DB5B-45E2-BE64-081A59762325}" type="pres">
      <dgm:prSet presAssocID="{ABE40CDE-5732-4264-9A55-C1885EDFEBAE}" presName="iconBgRect" presStyleLbl="bgShp" presStyleIdx="0" presStyleCnt="6"/>
      <dgm:spPr/>
    </dgm:pt>
    <dgm:pt modelId="{EF0B86C3-07FB-41E3-890C-F205C59E4037}" type="pres">
      <dgm:prSet presAssocID="{ABE40CDE-5732-4264-9A55-C1885EDFEBAE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3DB1454F-DC64-42EF-8976-A0C69D763130}" type="pres">
      <dgm:prSet presAssocID="{ABE40CDE-5732-4264-9A55-C1885EDFEBAE}" presName="spaceRect" presStyleCnt="0"/>
      <dgm:spPr/>
    </dgm:pt>
    <dgm:pt modelId="{C59716C8-4F9E-4526-8621-79E548CEBC56}" type="pres">
      <dgm:prSet presAssocID="{ABE40CDE-5732-4264-9A55-C1885EDFEBAE}" presName="textRect" presStyleLbl="revTx" presStyleIdx="0" presStyleCnt="6">
        <dgm:presLayoutVars>
          <dgm:chMax val="1"/>
          <dgm:chPref val="1"/>
        </dgm:presLayoutVars>
      </dgm:prSet>
      <dgm:spPr/>
    </dgm:pt>
    <dgm:pt modelId="{6A0298BD-5805-4FD2-ACD6-8C7DA4A4FEDF}" type="pres">
      <dgm:prSet presAssocID="{59407E6C-D4B7-4C68-8C3B-DDFBCB8D7AA4}" presName="sibTrans" presStyleLbl="sibTrans2D1" presStyleIdx="0" presStyleCnt="0"/>
      <dgm:spPr/>
    </dgm:pt>
    <dgm:pt modelId="{6C580C0A-0273-435E-A812-3A23CD051AF9}" type="pres">
      <dgm:prSet presAssocID="{5178EAD6-2DA3-4189-8212-BD1EDBFEB40B}" presName="compNode" presStyleCnt="0"/>
      <dgm:spPr/>
    </dgm:pt>
    <dgm:pt modelId="{113A14CD-17A4-45C6-B352-940DE54F055C}" type="pres">
      <dgm:prSet presAssocID="{5178EAD6-2DA3-4189-8212-BD1EDBFEB40B}" presName="iconBgRect" presStyleLbl="bgShp" presStyleIdx="1" presStyleCnt="6"/>
      <dgm:spPr/>
    </dgm:pt>
    <dgm:pt modelId="{ADA25006-675D-4271-A6D7-83A0A8F265C6}" type="pres">
      <dgm:prSet presAssocID="{5178EAD6-2DA3-4189-8212-BD1EDBFEB40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A3AFDF84-197E-4B34-BD24-2EBB060B7FE5}" type="pres">
      <dgm:prSet presAssocID="{5178EAD6-2DA3-4189-8212-BD1EDBFEB40B}" presName="spaceRect" presStyleCnt="0"/>
      <dgm:spPr/>
    </dgm:pt>
    <dgm:pt modelId="{E0E508C6-9119-4475-AF66-BFCF3E2951F2}" type="pres">
      <dgm:prSet presAssocID="{5178EAD6-2DA3-4189-8212-BD1EDBFEB40B}" presName="textRect" presStyleLbl="revTx" presStyleIdx="1" presStyleCnt="6">
        <dgm:presLayoutVars>
          <dgm:chMax val="1"/>
          <dgm:chPref val="1"/>
        </dgm:presLayoutVars>
      </dgm:prSet>
      <dgm:spPr/>
    </dgm:pt>
    <dgm:pt modelId="{BBA29B2C-1806-4BD9-B371-99528DA61506}" type="pres">
      <dgm:prSet presAssocID="{A7459CA2-0236-4665-A82C-5CDC204CD2E0}" presName="sibTrans" presStyleLbl="sibTrans2D1" presStyleIdx="0" presStyleCnt="0"/>
      <dgm:spPr/>
    </dgm:pt>
    <dgm:pt modelId="{9F0196F3-26AA-4E73-B485-E927263E60AB}" type="pres">
      <dgm:prSet presAssocID="{C9B6716A-82E1-4076-BBE9-128A31BDF323}" presName="compNode" presStyleCnt="0"/>
      <dgm:spPr/>
    </dgm:pt>
    <dgm:pt modelId="{D475EB10-D53E-4794-897B-0C4331249B93}" type="pres">
      <dgm:prSet presAssocID="{C9B6716A-82E1-4076-BBE9-128A31BDF323}" presName="iconBgRect" presStyleLbl="bgShp" presStyleIdx="2" presStyleCnt="6"/>
      <dgm:spPr/>
    </dgm:pt>
    <dgm:pt modelId="{FF7791C1-0F10-4BB9-9CE3-EC4DB4C8655D}" type="pres">
      <dgm:prSet presAssocID="{C9B6716A-82E1-4076-BBE9-128A31BDF323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10950515-9B0C-4DF0-A8A8-FBCF334D136F}" type="pres">
      <dgm:prSet presAssocID="{C9B6716A-82E1-4076-BBE9-128A31BDF323}" presName="spaceRect" presStyleCnt="0"/>
      <dgm:spPr/>
    </dgm:pt>
    <dgm:pt modelId="{1112EA40-0362-4A82-B9B9-DD9FEFC50430}" type="pres">
      <dgm:prSet presAssocID="{C9B6716A-82E1-4076-BBE9-128A31BDF323}" presName="textRect" presStyleLbl="revTx" presStyleIdx="2" presStyleCnt="6">
        <dgm:presLayoutVars>
          <dgm:chMax val="1"/>
          <dgm:chPref val="1"/>
        </dgm:presLayoutVars>
      </dgm:prSet>
      <dgm:spPr/>
    </dgm:pt>
    <dgm:pt modelId="{C2F152E2-A449-49EB-B7AB-C533E7087492}" type="pres">
      <dgm:prSet presAssocID="{CB1A536D-D04F-452C-80C6-48029F88526C}" presName="sibTrans" presStyleLbl="sibTrans2D1" presStyleIdx="0" presStyleCnt="0"/>
      <dgm:spPr/>
    </dgm:pt>
    <dgm:pt modelId="{26EF9690-79EC-45FD-BA6A-A926869B54D5}" type="pres">
      <dgm:prSet presAssocID="{3CE56161-3FE0-4DB1-B0DD-3CC105223464}" presName="compNode" presStyleCnt="0"/>
      <dgm:spPr/>
    </dgm:pt>
    <dgm:pt modelId="{C88BFB5E-6960-471A-B567-9E96F9023489}" type="pres">
      <dgm:prSet presAssocID="{3CE56161-3FE0-4DB1-B0DD-3CC105223464}" presName="iconBgRect" presStyleLbl="bgShp" presStyleIdx="3" presStyleCnt="6"/>
      <dgm:spPr/>
    </dgm:pt>
    <dgm:pt modelId="{9C9333A4-D53F-431F-B11D-4900F1018EB6}" type="pres">
      <dgm:prSet presAssocID="{3CE56161-3FE0-4DB1-B0DD-3CC10522346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93DC2167-EFAE-4B06-B18B-A3471AB2EE94}" type="pres">
      <dgm:prSet presAssocID="{3CE56161-3FE0-4DB1-B0DD-3CC105223464}" presName="spaceRect" presStyleCnt="0"/>
      <dgm:spPr/>
    </dgm:pt>
    <dgm:pt modelId="{DDED472F-07CC-4594-B560-A7777EB0F6F9}" type="pres">
      <dgm:prSet presAssocID="{3CE56161-3FE0-4DB1-B0DD-3CC105223464}" presName="textRect" presStyleLbl="revTx" presStyleIdx="3" presStyleCnt="6">
        <dgm:presLayoutVars>
          <dgm:chMax val="1"/>
          <dgm:chPref val="1"/>
        </dgm:presLayoutVars>
      </dgm:prSet>
      <dgm:spPr/>
    </dgm:pt>
    <dgm:pt modelId="{A51E08BD-1CD9-4B23-B02A-DEC9076092BC}" type="pres">
      <dgm:prSet presAssocID="{5107574E-7513-4D00-82E0-E170F767AD23}" presName="sibTrans" presStyleLbl="sibTrans2D1" presStyleIdx="0" presStyleCnt="0"/>
      <dgm:spPr/>
    </dgm:pt>
    <dgm:pt modelId="{15CFFD20-37CE-49EF-8CBC-276A565C44FA}" type="pres">
      <dgm:prSet presAssocID="{E5AB2F4B-647E-408B-9974-6337F6987570}" presName="compNode" presStyleCnt="0"/>
      <dgm:spPr/>
    </dgm:pt>
    <dgm:pt modelId="{7F42076F-10B8-4AA1-98CE-BFD10148027A}" type="pres">
      <dgm:prSet presAssocID="{E5AB2F4B-647E-408B-9974-6337F6987570}" presName="iconBgRect" presStyleLbl="bgShp" presStyleIdx="4" presStyleCnt="6"/>
      <dgm:spPr/>
    </dgm:pt>
    <dgm:pt modelId="{7811906B-6E61-4DAB-986F-DEC41948522B}" type="pres">
      <dgm:prSet presAssocID="{E5AB2F4B-647E-408B-9974-6337F6987570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DC4E6BFA-FC57-43A0-8ADD-FFAF7A678545}" type="pres">
      <dgm:prSet presAssocID="{E5AB2F4B-647E-408B-9974-6337F6987570}" presName="spaceRect" presStyleCnt="0"/>
      <dgm:spPr/>
    </dgm:pt>
    <dgm:pt modelId="{DA83F509-A0BF-4B67-AFDC-F3520190D3A5}" type="pres">
      <dgm:prSet presAssocID="{E5AB2F4B-647E-408B-9974-6337F6987570}" presName="textRect" presStyleLbl="revTx" presStyleIdx="4" presStyleCnt="6">
        <dgm:presLayoutVars>
          <dgm:chMax val="1"/>
          <dgm:chPref val="1"/>
        </dgm:presLayoutVars>
      </dgm:prSet>
      <dgm:spPr/>
    </dgm:pt>
    <dgm:pt modelId="{EE0BEC9A-E787-473C-A874-B0A61130A63B}" type="pres">
      <dgm:prSet presAssocID="{8E29B18E-773B-44EE-9E4E-FE2B5CF25D48}" presName="sibTrans" presStyleLbl="sibTrans2D1" presStyleIdx="0" presStyleCnt="0"/>
      <dgm:spPr/>
    </dgm:pt>
    <dgm:pt modelId="{47EB0A67-803A-46A2-A0C9-735FB768EE52}" type="pres">
      <dgm:prSet presAssocID="{4ACD66AD-9617-413D-B463-37CF6EF5FE16}" presName="compNode" presStyleCnt="0"/>
      <dgm:spPr/>
    </dgm:pt>
    <dgm:pt modelId="{AB7493F2-4443-450D-B520-BD5F6240F382}" type="pres">
      <dgm:prSet presAssocID="{4ACD66AD-9617-413D-B463-37CF6EF5FE16}" presName="iconBgRect" presStyleLbl="bgShp" presStyleIdx="5" presStyleCnt="6"/>
      <dgm:spPr/>
    </dgm:pt>
    <dgm:pt modelId="{81CA6B9F-1C1C-4FDE-B02D-F5193FA16181}" type="pres">
      <dgm:prSet presAssocID="{4ACD66AD-9617-413D-B463-37CF6EF5FE16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5AD54F14-1B4A-451F-B29D-8D754E466E9D}" type="pres">
      <dgm:prSet presAssocID="{4ACD66AD-9617-413D-B463-37CF6EF5FE16}" presName="spaceRect" presStyleCnt="0"/>
      <dgm:spPr/>
    </dgm:pt>
    <dgm:pt modelId="{0EF403FD-8826-4647-84B3-C27788D85AD3}" type="pres">
      <dgm:prSet presAssocID="{4ACD66AD-9617-413D-B463-37CF6EF5FE16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C3995202-D333-432C-8E89-9AC0B79DB027}" srcId="{C4AA5A0D-A2E0-4FB3-94E9-369BFA107B50}" destId="{3CE56161-3FE0-4DB1-B0DD-3CC105223464}" srcOrd="3" destOrd="0" parTransId="{56D881B7-F192-4778-818D-91D141051D4D}" sibTransId="{5107574E-7513-4D00-82E0-E170F767AD23}"/>
    <dgm:cxn modelId="{078A6107-F6D8-4C02-9450-4C1ED97CD85A}" type="presOf" srcId="{E5AB2F4B-647E-408B-9974-6337F6987570}" destId="{DA83F509-A0BF-4B67-AFDC-F3520190D3A5}" srcOrd="0" destOrd="0" presId="urn:microsoft.com/office/officeart/2018/2/layout/IconCircleList"/>
    <dgm:cxn modelId="{FE11C80A-BCAA-4E8D-9E1F-BA0512004A71}" type="presOf" srcId="{3CE56161-3FE0-4DB1-B0DD-3CC105223464}" destId="{DDED472F-07CC-4594-B560-A7777EB0F6F9}" srcOrd="0" destOrd="0" presId="urn:microsoft.com/office/officeart/2018/2/layout/IconCircleList"/>
    <dgm:cxn modelId="{D6B2BE19-A691-45AB-AA74-61617B7A5A8C}" srcId="{C4AA5A0D-A2E0-4FB3-94E9-369BFA107B50}" destId="{5178EAD6-2DA3-4189-8212-BD1EDBFEB40B}" srcOrd="1" destOrd="0" parTransId="{493740FB-78AD-4C71-AA5A-286714CCC851}" sibTransId="{A7459CA2-0236-4665-A82C-5CDC204CD2E0}"/>
    <dgm:cxn modelId="{53998D2B-EA48-4242-9BBF-1C7B62436DA2}" type="presOf" srcId="{C9B6716A-82E1-4076-BBE9-128A31BDF323}" destId="{1112EA40-0362-4A82-B9B9-DD9FEFC50430}" srcOrd="0" destOrd="0" presId="urn:microsoft.com/office/officeart/2018/2/layout/IconCircleList"/>
    <dgm:cxn modelId="{BF51F53C-B35C-41CF-BF54-D62749E214C3}" type="presOf" srcId="{5107574E-7513-4D00-82E0-E170F767AD23}" destId="{A51E08BD-1CD9-4B23-B02A-DEC9076092BC}" srcOrd="0" destOrd="0" presId="urn:microsoft.com/office/officeart/2018/2/layout/IconCircleList"/>
    <dgm:cxn modelId="{AFA4A73E-7FEA-4D5A-B422-02807B896908}" srcId="{C4AA5A0D-A2E0-4FB3-94E9-369BFA107B50}" destId="{ABE40CDE-5732-4264-9A55-C1885EDFEBAE}" srcOrd="0" destOrd="0" parTransId="{238735B0-0B2A-41FA-BF8E-EFCEF1942E62}" sibTransId="{59407E6C-D4B7-4C68-8C3B-DDFBCB8D7AA4}"/>
    <dgm:cxn modelId="{86CB7C41-0929-4928-AD17-07D29F07916C}" type="presOf" srcId="{CB1A536D-D04F-452C-80C6-48029F88526C}" destId="{C2F152E2-A449-49EB-B7AB-C533E7087492}" srcOrd="0" destOrd="0" presId="urn:microsoft.com/office/officeart/2018/2/layout/IconCircleList"/>
    <dgm:cxn modelId="{B6304D42-676C-4DD0-94C9-F1809BE8B01B}" srcId="{C4AA5A0D-A2E0-4FB3-94E9-369BFA107B50}" destId="{4ACD66AD-9617-413D-B463-37CF6EF5FE16}" srcOrd="5" destOrd="0" parTransId="{BA523F3E-FD50-4F3F-888C-ED3A38C35D99}" sibTransId="{CE91EA61-1211-46D1-B642-601C5A329992}"/>
    <dgm:cxn modelId="{1F0B6F4C-7F53-45AC-A38F-A5977B105053}" type="presOf" srcId="{5178EAD6-2DA3-4189-8212-BD1EDBFEB40B}" destId="{E0E508C6-9119-4475-AF66-BFCF3E2951F2}" srcOrd="0" destOrd="0" presId="urn:microsoft.com/office/officeart/2018/2/layout/IconCircleList"/>
    <dgm:cxn modelId="{8673DE4C-6269-439E-8E00-6EA9E0C294F8}" type="presOf" srcId="{C4AA5A0D-A2E0-4FB3-94E9-369BFA107B50}" destId="{27D6886F-132D-499F-A29C-9BDAAE03B8D2}" srcOrd="0" destOrd="0" presId="urn:microsoft.com/office/officeart/2018/2/layout/IconCircleList"/>
    <dgm:cxn modelId="{4E82FE4F-AF5E-4A8D-8B83-3BE9492778F4}" type="presOf" srcId="{59407E6C-D4B7-4C68-8C3B-DDFBCB8D7AA4}" destId="{6A0298BD-5805-4FD2-ACD6-8C7DA4A4FEDF}" srcOrd="0" destOrd="0" presId="urn:microsoft.com/office/officeart/2018/2/layout/IconCircleList"/>
    <dgm:cxn modelId="{9C671B85-72CB-4947-B153-DA1C99033E98}" type="presOf" srcId="{8E29B18E-773B-44EE-9E4E-FE2B5CF25D48}" destId="{EE0BEC9A-E787-473C-A874-B0A61130A63B}" srcOrd="0" destOrd="0" presId="urn:microsoft.com/office/officeart/2018/2/layout/IconCircleList"/>
    <dgm:cxn modelId="{409C378D-78AA-4199-886C-A1C2BCF855E6}" srcId="{C4AA5A0D-A2E0-4FB3-94E9-369BFA107B50}" destId="{C9B6716A-82E1-4076-BBE9-128A31BDF323}" srcOrd="2" destOrd="0" parTransId="{4B901C19-BD78-4611-803C-9C025BA73137}" sibTransId="{CB1A536D-D04F-452C-80C6-48029F88526C}"/>
    <dgm:cxn modelId="{6A4670B3-4F47-4FE4-AD5E-CA0780ECE90B}" type="presOf" srcId="{4ACD66AD-9617-413D-B463-37CF6EF5FE16}" destId="{0EF403FD-8826-4647-84B3-C27788D85AD3}" srcOrd="0" destOrd="0" presId="urn:microsoft.com/office/officeart/2018/2/layout/IconCircleList"/>
    <dgm:cxn modelId="{40DE16D0-4A6C-4A9D-A481-BDBD7F31B40A}" type="presOf" srcId="{A7459CA2-0236-4665-A82C-5CDC204CD2E0}" destId="{BBA29B2C-1806-4BD9-B371-99528DA61506}" srcOrd="0" destOrd="0" presId="urn:microsoft.com/office/officeart/2018/2/layout/IconCircleList"/>
    <dgm:cxn modelId="{1DD379E1-163A-42D1-847C-C6BA30733634}" srcId="{C4AA5A0D-A2E0-4FB3-94E9-369BFA107B50}" destId="{E5AB2F4B-647E-408B-9974-6337F6987570}" srcOrd="4" destOrd="0" parTransId="{32697502-7A37-484A-9BF5-B7991A3BC5C0}" sibTransId="{8E29B18E-773B-44EE-9E4E-FE2B5CF25D48}"/>
    <dgm:cxn modelId="{A37230E4-0CB2-4811-853E-CC96528506D4}" type="presOf" srcId="{ABE40CDE-5732-4264-9A55-C1885EDFEBAE}" destId="{C59716C8-4F9E-4526-8621-79E548CEBC56}" srcOrd="0" destOrd="0" presId="urn:microsoft.com/office/officeart/2018/2/layout/IconCircleList"/>
    <dgm:cxn modelId="{86583971-F511-4CD9-9871-B7BBAB4E4CAE}" type="presParOf" srcId="{27D6886F-132D-499F-A29C-9BDAAE03B8D2}" destId="{FFCAD284-B728-4B60-99FA-66BF30DAB974}" srcOrd="0" destOrd="0" presId="urn:microsoft.com/office/officeart/2018/2/layout/IconCircleList"/>
    <dgm:cxn modelId="{08A33E86-BF27-4AB6-B9E7-5CDA963499B4}" type="presParOf" srcId="{FFCAD284-B728-4B60-99FA-66BF30DAB974}" destId="{560FAD71-D1FC-487B-B417-8F8888C5C109}" srcOrd="0" destOrd="0" presId="urn:microsoft.com/office/officeart/2018/2/layout/IconCircleList"/>
    <dgm:cxn modelId="{A8ED30D8-023D-4D97-8F41-E2200A211D03}" type="presParOf" srcId="{560FAD71-D1FC-487B-B417-8F8888C5C109}" destId="{B21F9DA2-DB5B-45E2-BE64-081A59762325}" srcOrd="0" destOrd="0" presId="urn:microsoft.com/office/officeart/2018/2/layout/IconCircleList"/>
    <dgm:cxn modelId="{8AC630FB-F357-46BA-8BD9-A7CF37516D9B}" type="presParOf" srcId="{560FAD71-D1FC-487B-B417-8F8888C5C109}" destId="{EF0B86C3-07FB-41E3-890C-F205C59E4037}" srcOrd="1" destOrd="0" presId="urn:microsoft.com/office/officeart/2018/2/layout/IconCircleList"/>
    <dgm:cxn modelId="{38A05822-7E5D-4DB0-8F0B-3DDA9FCA8F14}" type="presParOf" srcId="{560FAD71-D1FC-487B-B417-8F8888C5C109}" destId="{3DB1454F-DC64-42EF-8976-A0C69D763130}" srcOrd="2" destOrd="0" presId="urn:microsoft.com/office/officeart/2018/2/layout/IconCircleList"/>
    <dgm:cxn modelId="{B5AE8B93-6F30-4941-9361-FA59D5CF067A}" type="presParOf" srcId="{560FAD71-D1FC-487B-B417-8F8888C5C109}" destId="{C59716C8-4F9E-4526-8621-79E548CEBC56}" srcOrd="3" destOrd="0" presId="urn:microsoft.com/office/officeart/2018/2/layout/IconCircleList"/>
    <dgm:cxn modelId="{F8FF14F8-829B-4A1A-858C-21BCDA9DEF44}" type="presParOf" srcId="{FFCAD284-B728-4B60-99FA-66BF30DAB974}" destId="{6A0298BD-5805-4FD2-ACD6-8C7DA4A4FEDF}" srcOrd="1" destOrd="0" presId="urn:microsoft.com/office/officeart/2018/2/layout/IconCircleList"/>
    <dgm:cxn modelId="{C52190F2-FB98-4169-93A9-BA35D64C89E8}" type="presParOf" srcId="{FFCAD284-B728-4B60-99FA-66BF30DAB974}" destId="{6C580C0A-0273-435E-A812-3A23CD051AF9}" srcOrd="2" destOrd="0" presId="urn:microsoft.com/office/officeart/2018/2/layout/IconCircleList"/>
    <dgm:cxn modelId="{8ED68DC1-C47C-45CD-A7E5-2F07EED7135F}" type="presParOf" srcId="{6C580C0A-0273-435E-A812-3A23CD051AF9}" destId="{113A14CD-17A4-45C6-B352-940DE54F055C}" srcOrd="0" destOrd="0" presId="urn:microsoft.com/office/officeart/2018/2/layout/IconCircleList"/>
    <dgm:cxn modelId="{945FDC33-857B-4A97-B992-A620F3F3C400}" type="presParOf" srcId="{6C580C0A-0273-435E-A812-3A23CD051AF9}" destId="{ADA25006-675D-4271-A6D7-83A0A8F265C6}" srcOrd="1" destOrd="0" presId="urn:microsoft.com/office/officeart/2018/2/layout/IconCircleList"/>
    <dgm:cxn modelId="{487AA25E-D5B8-477A-BB27-A222B878E6B0}" type="presParOf" srcId="{6C580C0A-0273-435E-A812-3A23CD051AF9}" destId="{A3AFDF84-197E-4B34-BD24-2EBB060B7FE5}" srcOrd="2" destOrd="0" presId="urn:microsoft.com/office/officeart/2018/2/layout/IconCircleList"/>
    <dgm:cxn modelId="{435CF724-7C79-43CA-B081-E964E6AB9AE4}" type="presParOf" srcId="{6C580C0A-0273-435E-A812-3A23CD051AF9}" destId="{E0E508C6-9119-4475-AF66-BFCF3E2951F2}" srcOrd="3" destOrd="0" presId="urn:microsoft.com/office/officeart/2018/2/layout/IconCircleList"/>
    <dgm:cxn modelId="{0C3AC3D5-5F73-46BF-BC35-F4AD2A6535FC}" type="presParOf" srcId="{FFCAD284-B728-4B60-99FA-66BF30DAB974}" destId="{BBA29B2C-1806-4BD9-B371-99528DA61506}" srcOrd="3" destOrd="0" presId="urn:microsoft.com/office/officeart/2018/2/layout/IconCircleList"/>
    <dgm:cxn modelId="{484B4C82-DA71-4B01-AD0F-777DCCF02A56}" type="presParOf" srcId="{FFCAD284-B728-4B60-99FA-66BF30DAB974}" destId="{9F0196F3-26AA-4E73-B485-E927263E60AB}" srcOrd="4" destOrd="0" presId="urn:microsoft.com/office/officeart/2018/2/layout/IconCircleList"/>
    <dgm:cxn modelId="{CA1D75E2-F008-4766-A985-C4B3117E97D4}" type="presParOf" srcId="{9F0196F3-26AA-4E73-B485-E927263E60AB}" destId="{D475EB10-D53E-4794-897B-0C4331249B93}" srcOrd="0" destOrd="0" presId="urn:microsoft.com/office/officeart/2018/2/layout/IconCircleList"/>
    <dgm:cxn modelId="{BC735851-7FB5-41F0-824F-0BF63CA1236D}" type="presParOf" srcId="{9F0196F3-26AA-4E73-B485-E927263E60AB}" destId="{FF7791C1-0F10-4BB9-9CE3-EC4DB4C8655D}" srcOrd="1" destOrd="0" presId="urn:microsoft.com/office/officeart/2018/2/layout/IconCircleList"/>
    <dgm:cxn modelId="{873DE522-5F19-4A5F-82C5-93B2A0BDDD69}" type="presParOf" srcId="{9F0196F3-26AA-4E73-B485-E927263E60AB}" destId="{10950515-9B0C-4DF0-A8A8-FBCF334D136F}" srcOrd="2" destOrd="0" presId="urn:microsoft.com/office/officeart/2018/2/layout/IconCircleList"/>
    <dgm:cxn modelId="{4ED5C6A6-133A-404E-A99F-5EEC18F003A2}" type="presParOf" srcId="{9F0196F3-26AA-4E73-B485-E927263E60AB}" destId="{1112EA40-0362-4A82-B9B9-DD9FEFC50430}" srcOrd="3" destOrd="0" presId="urn:microsoft.com/office/officeart/2018/2/layout/IconCircleList"/>
    <dgm:cxn modelId="{BF0837AF-149C-4C69-ABC8-A68AD92B59DF}" type="presParOf" srcId="{FFCAD284-B728-4B60-99FA-66BF30DAB974}" destId="{C2F152E2-A449-49EB-B7AB-C533E7087492}" srcOrd="5" destOrd="0" presId="urn:microsoft.com/office/officeart/2018/2/layout/IconCircleList"/>
    <dgm:cxn modelId="{61E4C3BB-B6C2-4013-9189-2685049E5232}" type="presParOf" srcId="{FFCAD284-B728-4B60-99FA-66BF30DAB974}" destId="{26EF9690-79EC-45FD-BA6A-A926869B54D5}" srcOrd="6" destOrd="0" presId="urn:microsoft.com/office/officeart/2018/2/layout/IconCircleList"/>
    <dgm:cxn modelId="{3E175826-9EB0-4DFF-9EE6-C885025B4C15}" type="presParOf" srcId="{26EF9690-79EC-45FD-BA6A-A926869B54D5}" destId="{C88BFB5E-6960-471A-B567-9E96F9023489}" srcOrd="0" destOrd="0" presId="urn:microsoft.com/office/officeart/2018/2/layout/IconCircleList"/>
    <dgm:cxn modelId="{696C037D-4855-4AAA-9FF0-88F631A86F73}" type="presParOf" srcId="{26EF9690-79EC-45FD-BA6A-A926869B54D5}" destId="{9C9333A4-D53F-431F-B11D-4900F1018EB6}" srcOrd="1" destOrd="0" presId="urn:microsoft.com/office/officeart/2018/2/layout/IconCircleList"/>
    <dgm:cxn modelId="{3D00016A-19F2-4C64-826D-72F8E35A15FD}" type="presParOf" srcId="{26EF9690-79EC-45FD-BA6A-A926869B54D5}" destId="{93DC2167-EFAE-4B06-B18B-A3471AB2EE94}" srcOrd="2" destOrd="0" presId="urn:microsoft.com/office/officeart/2018/2/layout/IconCircleList"/>
    <dgm:cxn modelId="{B3F2D49E-3CDD-4139-8F8F-F7791B388C1A}" type="presParOf" srcId="{26EF9690-79EC-45FD-BA6A-A926869B54D5}" destId="{DDED472F-07CC-4594-B560-A7777EB0F6F9}" srcOrd="3" destOrd="0" presId="urn:microsoft.com/office/officeart/2018/2/layout/IconCircleList"/>
    <dgm:cxn modelId="{8ECFAE31-4AD0-46EB-B356-9B8DD2061E64}" type="presParOf" srcId="{FFCAD284-B728-4B60-99FA-66BF30DAB974}" destId="{A51E08BD-1CD9-4B23-B02A-DEC9076092BC}" srcOrd="7" destOrd="0" presId="urn:microsoft.com/office/officeart/2018/2/layout/IconCircleList"/>
    <dgm:cxn modelId="{E0937422-1937-4EAB-BB82-A2DC3B653962}" type="presParOf" srcId="{FFCAD284-B728-4B60-99FA-66BF30DAB974}" destId="{15CFFD20-37CE-49EF-8CBC-276A565C44FA}" srcOrd="8" destOrd="0" presId="urn:microsoft.com/office/officeart/2018/2/layout/IconCircleList"/>
    <dgm:cxn modelId="{F1F27C20-AB03-4B60-9CC3-B4F4F351E670}" type="presParOf" srcId="{15CFFD20-37CE-49EF-8CBC-276A565C44FA}" destId="{7F42076F-10B8-4AA1-98CE-BFD10148027A}" srcOrd="0" destOrd="0" presId="urn:microsoft.com/office/officeart/2018/2/layout/IconCircleList"/>
    <dgm:cxn modelId="{ECBDA6BE-B4B1-41C8-AF76-D3499512BE76}" type="presParOf" srcId="{15CFFD20-37CE-49EF-8CBC-276A565C44FA}" destId="{7811906B-6E61-4DAB-986F-DEC41948522B}" srcOrd="1" destOrd="0" presId="urn:microsoft.com/office/officeart/2018/2/layout/IconCircleList"/>
    <dgm:cxn modelId="{23A6F304-DEE2-42D0-91C0-0DB6085DE782}" type="presParOf" srcId="{15CFFD20-37CE-49EF-8CBC-276A565C44FA}" destId="{DC4E6BFA-FC57-43A0-8ADD-FFAF7A678545}" srcOrd="2" destOrd="0" presId="urn:microsoft.com/office/officeart/2018/2/layout/IconCircleList"/>
    <dgm:cxn modelId="{72078314-64CD-4896-B7E8-68BBF50C87B8}" type="presParOf" srcId="{15CFFD20-37CE-49EF-8CBC-276A565C44FA}" destId="{DA83F509-A0BF-4B67-AFDC-F3520190D3A5}" srcOrd="3" destOrd="0" presId="urn:microsoft.com/office/officeart/2018/2/layout/IconCircleList"/>
    <dgm:cxn modelId="{0F3FAA03-390B-4983-A34C-E2956AC8D922}" type="presParOf" srcId="{FFCAD284-B728-4B60-99FA-66BF30DAB974}" destId="{EE0BEC9A-E787-473C-A874-B0A61130A63B}" srcOrd="9" destOrd="0" presId="urn:microsoft.com/office/officeart/2018/2/layout/IconCircleList"/>
    <dgm:cxn modelId="{852A435A-52B7-478A-871B-4C7344AC98EB}" type="presParOf" srcId="{FFCAD284-B728-4B60-99FA-66BF30DAB974}" destId="{47EB0A67-803A-46A2-A0C9-735FB768EE52}" srcOrd="10" destOrd="0" presId="urn:microsoft.com/office/officeart/2018/2/layout/IconCircleList"/>
    <dgm:cxn modelId="{075BDBE8-0D86-4C81-8FE1-48D757EA11B9}" type="presParOf" srcId="{47EB0A67-803A-46A2-A0C9-735FB768EE52}" destId="{AB7493F2-4443-450D-B520-BD5F6240F382}" srcOrd="0" destOrd="0" presId="urn:microsoft.com/office/officeart/2018/2/layout/IconCircleList"/>
    <dgm:cxn modelId="{4202B924-92B8-416D-B349-970B54555F6A}" type="presParOf" srcId="{47EB0A67-803A-46A2-A0C9-735FB768EE52}" destId="{81CA6B9F-1C1C-4FDE-B02D-F5193FA16181}" srcOrd="1" destOrd="0" presId="urn:microsoft.com/office/officeart/2018/2/layout/IconCircleList"/>
    <dgm:cxn modelId="{6D20F6A0-12A3-473A-97CE-C02678780D5D}" type="presParOf" srcId="{47EB0A67-803A-46A2-A0C9-735FB768EE52}" destId="{5AD54F14-1B4A-451F-B29D-8D754E466E9D}" srcOrd="2" destOrd="0" presId="urn:microsoft.com/office/officeart/2018/2/layout/IconCircleList"/>
    <dgm:cxn modelId="{226AEBC4-389E-4FED-ABED-2D6852A5F3B7}" type="presParOf" srcId="{47EB0A67-803A-46A2-A0C9-735FB768EE52}" destId="{0EF403FD-8826-4647-84B3-C27788D85AD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209C67-BE97-42D6-8736-95B9C9AACDC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1F76454-F78E-43D5-B68A-EDAF6E9A3DE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What does the work look like? Understand the demand placed on the service  </a:t>
          </a:r>
          <a:endParaRPr lang="en-US" dirty="0"/>
        </a:p>
      </dgm:t>
    </dgm:pt>
    <dgm:pt modelId="{30EB4728-A640-4D7D-939E-577DF1844F65}" type="parTrans" cxnId="{C85E2F92-E858-4107-ABFF-9857EFF299D9}">
      <dgm:prSet/>
      <dgm:spPr/>
      <dgm:t>
        <a:bodyPr/>
        <a:lstStyle/>
        <a:p>
          <a:endParaRPr lang="en-US"/>
        </a:p>
      </dgm:t>
    </dgm:pt>
    <dgm:pt modelId="{5EC18D12-23FD-4914-9EAA-871FDE11D7AB}" type="sibTrans" cxnId="{C85E2F92-E858-4107-ABFF-9857EFF299D9}">
      <dgm:prSet/>
      <dgm:spPr/>
      <dgm:t>
        <a:bodyPr/>
        <a:lstStyle/>
        <a:p>
          <a:endParaRPr lang="en-US"/>
        </a:p>
      </dgm:t>
    </dgm:pt>
    <dgm:pt modelId="{002AEF7A-9C98-4F14-82A3-95E68FF42834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GB" b="0" i="0" dirty="0"/>
            <a:t>Map the main workflows of the team and how they interact with different services</a:t>
          </a:r>
          <a:r>
            <a:rPr lang="en-GB" b="0" i="0" dirty="0">
              <a:latin typeface="Neue Haas Grotesk Text Pro"/>
            </a:rPr>
            <a:t> </a:t>
          </a:r>
          <a:endParaRPr lang="en-US" b="0" i="0" dirty="0">
            <a:latin typeface="Neue Haas Grotesk Text Pro"/>
          </a:endParaRPr>
        </a:p>
      </dgm:t>
    </dgm:pt>
    <dgm:pt modelId="{DC0F7D22-E40E-428D-A06C-CAB3E8DB6D0B}" type="parTrans" cxnId="{DE8778EB-4DB6-4519-9384-060E3DB0E939}">
      <dgm:prSet/>
      <dgm:spPr/>
      <dgm:t>
        <a:bodyPr/>
        <a:lstStyle/>
        <a:p>
          <a:endParaRPr lang="en-US"/>
        </a:p>
      </dgm:t>
    </dgm:pt>
    <dgm:pt modelId="{6BDAD89E-EBAC-459A-B5EE-5A317676F891}" type="sibTrans" cxnId="{DE8778EB-4DB6-4519-9384-060E3DB0E939}">
      <dgm:prSet/>
      <dgm:spPr/>
      <dgm:t>
        <a:bodyPr/>
        <a:lstStyle/>
        <a:p>
          <a:endParaRPr lang="en-US"/>
        </a:p>
      </dgm:t>
    </dgm:pt>
    <dgm:pt modelId="{06AF6BFB-7637-4664-80D9-C64D397CED2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Understand what the barriers are </a:t>
          </a:r>
          <a:endParaRPr lang="en-US" dirty="0"/>
        </a:p>
      </dgm:t>
    </dgm:pt>
    <dgm:pt modelId="{C41D847D-5E45-4999-BDB6-8BD74DFA8BFD}" type="parTrans" cxnId="{812DDF8B-007D-476E-B317-7B37222F9FC1}">
      <dgm:prSet/>
      <dgm:spPr/>
      <dgm:t>
        <a:bodyPr/>
        <a:lstStyle/>
        <a:p>
          <a:endParaRPr lang="en-US"/>
        </a:p>
      </dgm:t>
    </dgm:pt>
    <dgm:pt modelId="{17BB3394-9250-472F-9CB5-46644413B8C4}" type="sibTrans" cxnId="{812DDF8B-007D-476E-B317-7B37222F9FC1}">
      <dgm:prSet/>
      <dgm:spPr/>
      <dgm:t>
        <a:bodyPr/>
        <a:lstStyle/>
        <a:p>
          <a:endParaRPr lang="en-US"/>
        </a:p>
      </dgm:t>
    </dgm:pt>
    <dgm:pt modelId="{A3FCB320-C37C-46F9-826F-40BC0BAB02A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Understand the current thinking</a:t>
          </a:r>
          <a:r>
            <a:rPr lang="en-GB" b="0" i="0" dirty="0">
              <a:latin typeface="Neue Haas Grotesk Text Pro"/>
            </a:rPr>
            <a:t>/assumptions</a:t>
          </a:r>
          <a:r>
            <a:rPr lang="en-GB" b="0" i="0" dirty="0"/>
            <a:t> that drives the work currently </a:t>
          </a:r>
          <a:endParaRPr lang="en-US" dirty="0"/>
        </a:p>
      </dgm:t>
    </dgm:pt>
    <dgm:pt modelId="{59E5B17E-0DFA-4921-BD61-051B66A07873}" type="parTrans" cxnId="{9861AAE3-8917-4A91-AB81-CC2EB89B710A}">
      <dgm:prSet/>
      <dgm:spPr/>
      <dgm:t>
        <a:bodyPr/>
        <a:lstStyle/>
        <a:p>
          <a:endParaRPr lang="en-US"/>
        </a:p>
      </dgm:t>
    </dgm:pt>
    <dgm:pt modelId="{CC7CD2CE-41B7-443C-B5F8-53A853A48263}" type="sibTrans" cxnId="{9861AAE3-8917-4A91-AB81-CC2EB89B710A}">
      <dgm:prSet/>
      <dgm:spPr/>
      <dgm:t>
        <a:bodyPr/>
        <a:lstStyle/>
        <a:p>
          <a:endParaRPr lang="en-US"/>
        </a:p>
      </dgm:t>
    </dgm:pt>
    <dgm:pt modelId="{B0A454C3-78A9-4ED8-B503-0C33EF53FFD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Create an overall view (system picture) on one page to share with the team/leaders </a:t>
          </a:r>
          <a:endParaRPr lang="en-US" dirty="0"/>
        </a:p>
      </dgm:t>
    </dgm:pt>
    <dgm:pt modelId="{210B818B-2A82-43FC-9E71-2C65A78FD3C5}" type="parTrans" cxnId="{871EE9B3-2CEE-4924-B93F-99E24C689A70}">
      <dgm:prSet/>
      <dgm:spPr/>
      <dgm:t>
        <a:bodyPr/>
        <a:lstStyle/>
        <a:p>
          <a:endParaRPr lang="en-US"/>
        </a:p>
      </dgm:t>
    </dgm:pt>
    <dgm:pt modelId="{DC6E9273-305A-48F3-8063-9795B70125AA}" type="sibTrans" cxnId="{871EE9B3-2CEE-4924-B93F-99E24C689A70}">
      <dgm:prSet/>
      <dgm:spPr/>
      <dgm:t>
        <a:bodyPr/>
        <a:lstStyle/>
        <a:p>
          <a:endParaRPr lang="en-US"/>
        </a:p>
      </dgm:t>
    </dgm:pt>
    <dgm:pt modelId="{576B4444-94BA-4AE0-BCB9-C6C0BA454275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Establish the purpose and what matters </a:t>
          </a:r>
          <a:endParaRPr lang="en-US" dirty="0"/>
        </a:p>
      </dgm:t>
    </dgm:pt>
    <dgm:pt modelId="{846F0C5A-0E09-48F8-8349-03DC9035D6D4}" type="parTrans" cxnId="{25818FEB-0C07-48C6-8C5C-8CEE6D5677E2}">
      <dgm:prSet/>
      <dgm:spPr/>
      <dgm:t>
        <a:bodyPr/>
        <a:lstStyle/>
        <a:p>
          <a:endParaRPr lang="en-GB"/>
        </a:p>
      </dgm:t>
    </dgm:pt>
    <dgm:pt modelId="{FBAA2EF5-AA2E-4592-8657-71C85E2F3002}" type="sibTrans" cxnId="{25818FEB-0C07-48C6-8C5C-8CEE6D5677E2}">
      <dgm:prSet/>
      <dgm:spPr/>
      <dgm:t>
        <a:bodyPr/>
        <a:lstStyle/>
        <a:p>
          <a:endParaRPr lang="en-GB"/>
        </a:p>
      </dgm:t>
    </dgm:pt>
    <dgm:pt modelId="{88AA5577-E3E1-4D88-977C-B4319311B437}" type="pres">
      <dgm:prSet presAssocID="{01209C67-BE97-42D6-8736-95B9C9AACDC3}" presName="root" presStyleCnt="0">
        <dgm:presLayoutVars>
          <dgm:dir/>
          <dgm:resizeHandles val="exact"/>
        </dgm:presLayoutVars>
      </dgm:prSet>
      <dgm:spPr/>
    </dgm:pt>
    <dgm:pt modelId="{7920739D-A870-4FC3-930B-3A335F6E09C6}" type="pres">
      <dgm:prSet presAssocID="{F1F76454-F78E-43D5-B68A-EDAF6E9A3DE7}" presName="compNode" presStyleCnt="0"/>
      <dgm:spPr/>
    </dgm:pt>
    <dgm:pt modelId="{661183BB-7DF4-4B9C-86F5-7211A6374D26}" type="pres">
      <dgm:prSet presAssocID="{F1F76454-F78E-43D5-B68A-EDAF6E9A3DE7}" presName="bgRect" presStyleLbl="bgShp" presStyleIdx="0" presStyleCnt="6"/>
      <dgm:spPr/>
    </dgm:pt>
    <dgm:pt modelId="{C1482681-3F72-44A6-98A7-41558042C845}" type="pres">
      <dgm:prSet presAssocID="{F1F76454-F78E-43D5-B68A-EDAF6E9A3DE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131AE80B-FC4E-4115-A798-7D13B6167085}" type="pres">
      <dgm:prSet presAssocID="{F1F76454-F78E-43D5-B68A-EDAF6E9A3DE7}" presName="spaceRect" presStyleCnt="0"/>
      <dgm:spPr/>
    </dgm:pt>
    <dgm:pt modelId="{AC2126C9-CE77-49E5-9982-C9B1F377F5AA}" type="pres">
      <dgm:prSet presAssocID="{F1F76454-F78E-43D5-B68A-EDAF6E9A3DE7}" presName="parTx" presStyleLbl="revTx" presStyleIdx="0" presStyleCnt="6">
        <dgm:presLayoutVars>
          <dgm:chMax val="0"/>
          <dgm:chPref val="0"/>
        </dgm:presLayoutVars>
      </dgm:prSet>
      <dgm:spPr/>
    </dgm:pt>
    <dgm:pt modelId="{5B17AC5A-7FD8-4CD4-8693-9127CF2D8A29}" type="pres">
      <dgm:prSet presAssocID="{5EC18D12-23FD-4914-9EAA-871FDE11D7AB}" presName="sibTrans" presStyleCnt="0"/>
      <dgm:spPr/>
    </dgm:pt>
    <dgm:pt modelId="{014B30E8-E173-4BB0-9070-13A28AEF5609}" type="pres">
      <dgm:prSet presAssocID="{002AEF7A-9C98-4F14-82A3-95E68FF42834}" presName="compNode" presStyleCnt="0"/>
      <dgm:spPr/>
    </dgm:pt>
    <dgm:pt modelId="{B66189D6-B88D-410C-83EE-00324A609C0A}" type="pres">
      <dgm:prSet presAssocID="{002AEF7A-9C98-4F14-82A3-95E68FF42834}" presName="bgRect" presStyleLbl="bgShp" presStyleIdx="1" presStyleCnt="6"/>
      <dgm:spPr/>
    </dgm:pt>
    <dgm:pt modelId="{95FF3C57-000F-4C7D-887E-FBDCF367C450}" type="pres">
      <dgm:prSet presAssocID="{002AEF7A-9C98-4F14-82A3-95E68FF42834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F3191CB5-E06D-4F08-895D-D4BAD681A4D6}" type="pres">
      <dgm:prSet presAssocID="{002AEF7A-9C98-4F14-82A3-95E68FF42834}" presName="spaceRect" presStyleCnt="0"/>
      <dgm:spPr/>
    </dgm:pt>
    <dgm:pt modelId="{AB2CFA59-77FC-4611-A4D4-A4FE71985EE1}" type="pres">
      <dgm:prSet presAssocID="{002AEF7A-9C98-4F14-82A3-95E68FF42834}" presName="parTx" presStyleLbl="revTx" presStyleIdx="1" presStyleCnt="6">
        <dgm:presLayoutVars>
          <dgm:chMax val="0"/>
          <dgm:chPref val="0"/>
        </dgm:presLayoutVars>
      </dgm:prSet>
      <dgm:spPr/>
    </dgm:pt>
    <dgm:pt modelId="{4E47160E-F0A8-4A53-ABA4-333A78AC8276}" type="pres">
      <dgm:prSet presAssocID="{6BDAD89E-EBAC-459A-B5EE-5A317676F891}" presName="sibTrans" presStyleCnt="0"/>
      <dgm:spPr/>
    </dgm:pt>
    <dgm:pt modelId="{6AB4094C-4F8D-4911-8467-3025319B5B1E}" type="pres">
      <dgm:prSet presAssocID="{576B4444-94BA-4AE0-BCB9-C6C0BA454275}" presName="compNode" presStyleCnt="0"/>
      <dgm:spPr/>
    </dgm:pt>
    <dgm:pt modelId="{D15DDF63-6BDD-4217-B105-3133B6E84212}" type="pres">
      <dgm:prSet presAssocID="{576B4444-94BA-4AE0-BCB9-C6C0BA454275}" presName="bgRect" presStyleLbl="bgShp" presStyleIdx="2" presStyleCnt="6"/>
      <dgm:spPr/>
    </dgm:pt>
    <dgm:pt modelId="{AD54C990-0D55-4E16-94D2-4727BF4AC3DF}" type="pres">
      <dgm:prSet presAssocID="{576B4444-94BA-4AE0-BCB9-C6C0BA45427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962BA17-0A3A-4D75-B9C2-C3A8C54CDB65}" type="pres">
      <dgm:prSet presAssocID="{576B4444-94BA-4AE0-BCB9-C6C0BA454275}" presName="spaceRect" presStyleCnt="0"/>
      <dgm:spPr/>
    </dgm:pt>
    <dgm:pt modelId="{5C1FCB37-FBA3-45C4-B611-A73DDF6EAD60}" type="pres">
      <dgm:prSet presAssocID="{576B4444-94BA-4AE0-BCB9-C6C0BA454275}" presName="parTx" presStyleLbl="revTx" presStyleIdx="2" presStyleCnt="6">
        <dgm:presLayoutVars>
          <dgm:chMax val="0"/>
          <dgm:chPref val="0"/>
        </dgm:presLayoutVars>
      </dgm:prSet>
      <dgm:spPr/>
    </dgm:pt>
    <dgm:pt modelId="{2789ED5A-5CB1-4168-B0A0-81494A6BC23C}" type="pres">
      <dgm:prSet presAssocID="{FBAA2EF5-AA2E-4592-8657-71C85E2F3002}" presName="sibTrans" presStyleCnt="0"/>
      <dgm:spPr/>
    </dgm:pt>
    <dgm:pt modelId="{51B0AB59-2BCB-4ED1-BCED-5C28643C0417}" type="pres">
      <dgm:prSet presAssocID="{06AF6BFB-7637-4664-80D9-C64D397CED2C}" presName="compNode" presStyleCnt="0"/>
      <dgm:spPr/>
    </dgm:pt>
    <dgm:pt modelId="{68486D7B-CB4A-48EA-B17B-FE34F2DDA71E}" type="pres">
      <dgm:prSet presAssocID="{06AF6BFB-7637-4664-80D9-C64D397CED2C}" presName="bgRect" presStyleLbl="bgShp" presStyleIdx="3" presStyleCnt="6"/>
      <dgm:spPr/>
    </dgm:pt>
    <dgm:pt modelId="{3FF09F98-C3FD-43FC-B9D8-022EB081FC65}" type="pres">
      <dgm:prSet presAssocID="{06AF6BFB-7637-4664-80D9-C64D397CED2C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32920658-1378-4B62-9EE8-ED194F914905}" type="pres">
      <dgm:prSet presAssocID="{06AF6BFB-7637-4664-80D9-C64D397CED2C}" presName="spaceRect" presStyleCnt="0"/>
      <dgm:spPr/>
    </dgm:pt>
    <dgm:pt modelId="{73D9BA2D-6483-4E16-B5FA-621B6693E0BB}" type="pres">
      <dgm:prSet presAssocID="{06AF6BFB-7637-4664-80D9-C64D397CED2C}" presName="parTx" presStyleLbl="revTx" presStyleIdx="3" presStyleCnt="6">
        <dgm:presLayoutVars>
          <dgm:chMax val="0"/>
          <dgm:chPref val="0"/>
        </dgm:presLayoutVars>
      </dgm:prSet>
      <dgm:spPr/>
    </dgm:pt>
    <dgm:pt modelId="{A2BB1E8E-B747-4DDE-8E89-717A3DF39690}" type="pres">
      <dgm:prSet presAssocID="{17BB3394-9250-472F-9CB5-46644413B8C4}" presName="sibTrans" presStyleCnt="0"/>
      <dgm:spPr/>
    </dgm:pt>
    <dgm:pt modelId="{79FA6AA1-8F51-41BE-B334-C5CABDF87F50}" type="pres">
      <dgm:prSet presAssocID="{A3FCB320-C37C-46F9-826F-40BC0BAB02A5}" presName="compNode" presStyleCnt="0"/>
      <dgm:spPr/>
    </dgm:pt>
    <dgm:pt modelId="{4D545990-0AD0-4F38-B245-E50DDF6B50D6}" type="pres">
      <dgm:prSet presAssocID="{A3FCB320-C37C-46F9-826F-40BC0BAB02A5}" presName="bgRect" presStyleLbl="bgShp" presStyleIdx="4" presStyleCnt="6"/>
      <dgm:spPr/>
    </dgm:pt>
    <dgm:pt modelId="{091FF5DE-5413-4B44-BC1E-025199FB1984}" type="pres">
      <dgm:prSet presAssocID="{A3FCB320-C37C-46F9-826F-40BC0BAB02A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F6C2F249-3FED-4DB6-8BFB-E6B36B289B32}" type="pres">
      <dgm:prSet presAssocID="{A3FCB320-C37C-46F9-826F-40BC0BAB02A5}" presName="spaceRect" presStyleCnt="0"/>
      <dgm:spPr/>
    </dgm:pt>
    <dgm:pt modelId="{0893A99C-F25B-4E15-A238-4468F92DA58C}" type="pres">
      <dgm:prSet presAssocID="{A3FCB320-C37C-46F9-826F-40BC0BAB02A5}" presName="parTx" presStyleLbl="revTx" presStyleIdx="4" presStyleCnt="6">
        <dgm:presLayoutVars>
          <dgm:chMax val="0"/>
          <dgm:chPref val="0"/>
        </dgm:presLayoutVars>
      </dgm:prSet>
      <dgm:spPr/>
    </dgm:pt>
    <dgm:pt modelId="{FBCB9C48-1180-4890-8761-751BE4B25E46}" type="pres">
      <dgm:prSet presAssocID="{CC7CD2CE-41B7-443C-B5F8-53A853A48263}" presName="sibTrans" presStyleCnt="0"/>
      <dgm:spPr/>
    </dgm:pt>
    <dgm:pt modelId="{A5DF6B42-22E3-412A-AE2F-ED6CC35930F5}" type="pres">
      <dgm:prSet presAssocID="{B0A454C3-78A9-4ED8-B503-0C33EF53FFD9}" presName="compNode" presStyleCnt="0"/>
      <dgm:spPr/>
    </dgm:pt>
    <dgm:pt modelId="{B7EE2DD7-36EE-4302-BE05-3CE02C0B1099}" type="pres">
      <dgm:prSet presAssocID="{B0A454C3-78A9-4ED8-B503-0C33EF53FFD9}" presName="bgRect" presStyleLbl="bgShp" presStyleIdx="5" presStyleCnt="6"/>
      <dgm:spPr/>
    </dgm:pt>
    <dgm:pt modelId="{60807C3C-E20C-4BF4-A9F4-97B9C53BE4C4}" type="pres">
      <dgm:prSet presAssocID="{B0A454C3-78A9-4ED8-B503-0C33EF53FFD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D990A83A-00E4-48F6-83D2-245AF95D5B2C}" type="pres">
      <dgm:prSet presAssocID="{B0A454C3-78A9-4ED8-B503-0C33EF53FFD9}" presName="spaceRect" presStyleCnt="0"/>
      <dgm:spPr/>
    </dgm:pt>
    <dgm:pt modelId="{CF064784-9736-4491-B180-46201EE34B9F}" type="pres">
      <dgm:prSet presAssocID="{B0A454C3-78A9-4ED8-B503-0C33EF53FFD9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1E948714-D61C-48BA-B5DF-E5B05ABF7322}" type="presOf" srcId="{B0A454C3-78A9-4ED8-B503-0C33EF53FFD9}" destId="{CF064784-9736-4491-B180-46201EE34B9F}" srcOrd="0" destOrd="0" presId="urn:microsoft.com/office/officeart/2018/2/layout/IconVerticalSolidList"/>
    <dgm:cxn modelId="{04808637-EA66-4B8D-B9C2-DFB78308275F}" type="presOf" srcId="{06AF6BFB-7637-4664-80D9-C64D397CED2C}" destId="{73D9BA2D-6483-4E16-B5FA-621B6693E0BB}" srcOrd="0" destOrd="0" presId="urn:microsoft.com/office/officeart/2018/2/layout/IconVerticalSolidList"/>
    <dgm:cxn modelId="{4585BE43-5F62-4AA5-AC66-28F413058B0B}" type="presOf" srcId="{002AEF7A-9C98-4F14-82A3-95E68FF42834}" destId="{AB2CFA59-77FC-4611-A4D4-A4FE71985EE1}" srcOrd="0" destOrd="0" presId="urn:microsoft.com/office/officeart/2018/2/layout/IconVerticalSolidList"/>
    <dgm:cxn modelId="{B9105C8B-C3F0-4D5D-92A9-4E5A866A7BFD}" type="presOf" srcId="{01209C67-BE97-42D6-8736-95B9C9AACDC3}" destId="{88AA5577-E3E1-4D88-977C-B4319311B437}" srcOrd="0" destOrd="0" presId="urn:microsoft.com/office/officeart/2018/2/layout/IconVerticalSolidList"/>
    <dgm:cxn modelId="{812DDF8B-007D-476E-B317-7B37222F9FC1}" srcId="{01209C67-BE97-42D6-8736-95B9C9AACDC3}" destId="{06AF6BFB-7637-4664-80D9-C64D397CED2C}" srcOrd="3" destOrd="0" parTransId="{C41D847D-5E45-4999-BDB6-8BD74DFA8BFD}" sibTransId="{17BB3394-9250-472F-9CB5-46644413B8C4}"/>
    <dgm:cxn modelId="{C85E2F92-E858-4107-ABFF-9857EFF299D9}" srcId="{01209C67-BE97-42D6-8736-95B9C9AACDC3}" destId="{F1F76454-F78E-43D5-B68A-EDAF6E9A3DE7}" srcOrd="0" destOrd="0" parTransId="{30EB4728-A640-4D7D-939E-577DF1844F65}" sibTransId="{5EC18D12-23FD-4914-9EAA-871FDE11D7AB}"/>
    <dgm:cxn modelId="{0FBC27A8-3FF3-467C-9A51-9A0BFAD9F21E}" type="presOf" srcId="{F1F76454-F78E-43D5-B68A-EDAF6E9A3DE7}" destId="{AC2126C9-CE77-49E5-9982-C9B1F377F5AA}" srcOrd="0" destOrd="0" presId="urn:microsoft.com/office/officeart/2018/2/layout/IconVerticalSolidList"/>
    <dgm:cxn modelId="{82698AAA-4D9F-4D5E-A6B1-0EB588AC536C}" type="presOf" srcId="{A3FCB320-C37C-46F9-826F-40BC0BAB02A5}" destId="{0893A99C-F25B-4E15-A238-4468F92DA58C}" srcOrd="0" destOrd="0" presId="urn:microsoft.com/office/officeart/2018/2/layout/IconVerticalSolidList"/>
    <dgm:cxn modelId="{2036F3AC-36CB-43D0-9F97-9371286AF07B}" type="presOf" srcId="{576B4444-94BA-4AE0-BCB9-C6C0BA454275}" destId="{5C1FCB37-FBA3-45C4-B611-A73DDF6EAD60}" srcOrd="0" destOrd="0" presId="urn:microsoft.com/office/officeart/2018/2/layout/IconVerticalSolidList"/>
    <dgm:cxn modelId="{871EE9B3-2CEE-4924-B93F-99E24C689A70}" srcId="{01209C67-BE97-42D6-8736-95B9C9AACDC3}" destId="{B0A454C3-78A9-4ED8-B503-0C33EF53FFD9}" srcOrd="5" destOrd="0" parTransId="{210B818B-2A82-43FC-9E71-2C65A78FD3C5}" sibTransId="{DC6E9273-305A-48F3-8063-9795B70125AA}"/>
    <dgm:cxn modelId="{9861AAE3-8917-4A91-AB81-CC2EB89B710A}" srcId="{01209C67-BE97-42D6-8736-95B9C9AACDC3}" destId="{A3FCB320-C37C-46F9-826F-40BC0BAB02A5}" srcOrd="4" destOrd="0" parTransId="{59E5B17E-0DFA-4921-BD61-051B66A07873}" sibTransId="{CC7CD2CE-41B7-443C-B5F8-53A853A48263}"/>
    <dgm:cxn modelId="{DE8778EB-4DB6-4519-9384-060E3DB0E939}" srcId="{01209C67-BE97-42D6-8736-95B9C9AACDC3}" destId="{002AEF7A-9C98-4F14-82A3-95E68FF42834}" srcOrd="1" destOrd="0" parTransId="{DC0F7D22-E40E-428D-A06C-CAB3E8DB6D0B}" sibTransId="{6BDAD89E-EBAC-459A-B5EE-5A317676F891}"/>
    <dgm:cxn modelId="{25818FEB-0C07-48C6-8C5C-8CEE6D5677E2}" srcId="{01209C67-BE97-42D6-8736-95B9C9AACDC3}" destId="{576B4444-94BA-4AE0-BCB9-C6C0BA454275}" srcOrd="2" destOrd="0" parTransId="{846F0C5A-0E09-48F8-8349-03DC9035D6D4}" sibTransId="{FBAA2EF5-AA2E-4592-8657-71C85E2F3002}"/>
    <dgm:cxn modelId="{F7B94140-063F-49B1-89B4-0BBB1170BB70}" type="presParOf" srcId="{88AA5577-E3E1-4D88-977C-B4319311B437}" destId="{7920739D-A870-4FC3-930B-3A335F6E09C6}" srcOrd="0" destOrd="0" presId="urn:microsoft.com/office/officeart/2018/2/layout/IconVerticalSolidList"/>
    <dgm:cxn modelId="{BF70C60B-4A9B-4DE0-A1E6-E56580CDAF86}" type="presParOf" srcId="{7920739D-A870-4FC3-930B-3A335F6E09C6}" destId="{661183BB-7DF4-4B9C-86F5-7211A6374D26}" srcOrd="0" destOrd="0" presId="urn:microsoft.com/office/officeart/2018/2/layout/IconVerticalSolidList"/>
    <dgm:cxn modelId="{EE9A8205-62C2-49C7-BA2A-8945E52C058D}" type="presParOf" srcId="{7920739D-A870-4FC3-930B-3A335F6E09C6}" destId="{C1482681-3F72-44A6-98A7-41558042C845}" srcOrd="1" destOrd="0" presId="urn:microsoft.com/office/officeart/2018/2/layout/IconVerticalSolidList"/>
    <dgm:cxn modelId="{ECFC3713-CED5-421D-A5A2-D412AE6DD52D}" type="presParOf" srcId="{7920739D-A870-4FC3-930B-3A335F6E09C6}" destId="{131AE80B-FC4E-4115-A798-7D13B6167085}" srcOrd="2" destOrd="0" presId="urn:microsoft.com/office/officeart/2018/2/layout/IconVerticalSolidList"/>
    <dgm:cxn modelId="{F9604391-42A9-4F12-B2E4-0C072701B14D}" type="presParOf" srcId="{7920739D-A870-4FC3-930B-3A335F6E09C6}" destId="{AC2126C9-CE77-49E5-9982-C9B1F377F5AA}" srcOrd="3" destOrd="0" presId="urn:microsoft.com/office/officeart/2018/2/layout/IconVerticalSolidList"/>
    <dgm:cxn modelId="{8C335D9B-6BD0-4CB9-BA15-B3B30A374A79}" type="presParOf" srcId="{88AA5577-E3E1-4D88-977C-B4319311B437}" destId="{5B17AC5A-7FD8-4CD4-8693-9127CF2D8A29}" srcOrd="1" destOrd="0" presId="urn:microsoft.com/office/officeart/2018/2/layout/IconVerticalSolidList"/>
    <dgm:cxn modelId="{7A58F1D5-15D0-4327-84D5-EDB88CD2708F}" type="presParOf" srcId="{88AA5577-E3E1-4D88-977C-B4319311B437}" destId="{014B30E8-E173-4BB0-9070-13A28AEF5609}" srcOrd="2" destOrd="0" presId="urn:microsoft.com/office/officeart/2018/2/layout/IconVerticalSolidList"/>
    <dgm:cxn modelId="{A8B2C58B-AA4C-4C4A-B89B-E2B3B67EFB7C}" type="presParOf" srcId="{014B30E8-E173-4BB0-9070-13A28AEF5609}" destId="{B66189D6-B88D-410C-83EE-00324A609C0A}" srcOrd="0" destOrd="0" presId="urn:microsoft.com/office/officeart/2018/2/layout/IconVerticalSolidList"/>
    <dgm:cxn modelId="{5B522F59-5997-4892-849F-F7D664BAB3E9}" type="presParOf" srcId="{014B30E8-E173-4BB0-9070-13A28AEF5609}" destId="{95FF3C57-000F-4C7D-887E-FBDCF367C450}" srcOrd="1" destOrd="0" presId="urn:microsoft.com/office/officeart/2018/2/layout/IconVerticalSolidList"/>
    <dgm:cxn modelId="{9860F7D5-2AB8-4C4B-9D22-56F38C5D137F}" type="presParOf" srcId="{014B30E8-E173-4BB0-9070-13A28AEF5609}" destId="{F3191CB5-E06D-4F08-895D-D4BAD681A4D6}" srcOrd="2" destOrd="0" presId="urn:microsoft.com/office/officeart/2018/2/layout/IconVerticalSolidList"/>
    <dgm:cxn modelId="{35769E9E-F176-4C32-8DCF-93B85ABCF7FB}" type="presParOf" srcId="{014B30E8-E173-4BB0-9070-13A28AEF5609}" destId="{AB2CFA59-77FC-4611-A4D4-A4FE71985EE1}" srcOrd="3" destOrd="0" presId="urn:microsoft.com/office/officeart/2018/2/layout/IconVerticalSolidList"/>
    <dgm:cxn modelId="{9AFD40C6-D34A-4DC4-8E10-6B4E26713445}" type="presParOf" srcId="{88AA5577-E3E1-4D88-977C-B4319311B437}" destId="{4E47160E-F0A8-4A53-ABA4-333A78AC8276}" srcOrd="3" destOrd="0" presId="urn:microsoft.com/office/officeart/2018/2/layout/IconVerticalSolidList"/>
    <dgm:cxn modelId="{701456F1-1CCF-4FDF-97CC-C9899CBBA9C6}" type="presParOf" srcId="{88AA5577-E3E1-4D88-977C-B4319311B437}" destId="{6AB4094C-4F8D-4911-8467-3025319B5B1E}" srcOrd="4" destOrd="0" presId="urn:microsoft.com/office/officeart/2018/2/layout/IconVerticalSolidList"/>
    <dgm:cxn modelId="{E9CB8287-177C-4B5D-BC85-2C9713308D7C}" type="presParOf" srcId="{6AB4094C-4F8D-4911-8467-3025319B5B1E}" destId="{D15DDF63-6BDD-4217-B105-3133B6E84212}" srcOrd="0" destOrd="0" presId="urn:microsoft.com/office/officeart/2018/2/layout/IconVerticalSolidList"/>
    <dgm:cxn modelId="{61041D66-3278-447F-BF65-5326AF330DAC}" type="presParOf" srcId="{6AB4094C-4F8D-4911-8467-3025319B5B1E}" destId="{AD54C990-0D55-4E16-94D2-4727BF4AC3DF}" srcOrd="1" destOrd="0" presId="urn:microsoft.com/office/officeart/2018/2/layout/IconVerticalSolidList"/>
    <dgm:cxn modelId="{334650FC-989E-418B-86A2-B589A6146968}" type="presParOf" srcId="{6AB4094C-4F8D-4911-8467-3025319B5B1E}" destId="{E962BA17-0A3A-4D75-B9C2-C3A8C54CDB65}" srcOrd="2" destOrd="0" presId="urn:microsoft.com/office/officeart/2018/2/layout/IconVerticalSolidList"/>
    <dgm:cxn modelId="{7A6C6972-6D64-4E4E-8B69-C8C21EC94999}" type="presParOf" srcId="{6AB4094C-4F8D-4911-8467-3025319B5B1E}" destId="{5C1FCB37-FBA3-45C4-B611-A73DDF6EAD60}" srcOrd="3" destOrd="0" presId="urn:microsoft.com/office/officeart/2018/2/layout/IconVerticalSolidList"/>
    <dgm:cxn modelId="{ED54C560-E84F-4548-AD9C-68802A7862E6}" type="presParOf" srcId="{88AA5577-E3E1-4D88-977C-B4319311B437}" destId="{2789ED5A-5CB1-4168-B0A0-81494A6BC23C}" srcOrd="5" destOrd="0" presId="urn:microsoft.com/office/officeart/2018/2/layout/IconVerticalSolidList"/>
    <dgm:cxn modelId="{301668DD-3AAC-479D-8357-016C094F1363}" type="presParOf" srcId="{88AA5577-E3E1-4D88-977C-B4319311B437}" destId="{51B0AB59-2BCB-4ED1-BCED-5C28643C0417}" srcOrd="6" destOrd="0" presId="urn:microsoft.com/office/officeart/2018/2/layout/IconVerticalSolidList"/>
    <dgm:cxn modelId="{7D722A1F-44AF-4C9D-9CB6-EFD14EA4E941}" type="presParOf" srcId="{51B0AB59-2BCB-4ED1-BCED-5C28643C0417}" destId="{68486D7B-CB4A-48EA-B17B-FE34F2DDA71E}" srcOrd="0" destOrd="0" presId="urn:microsoft.com/office/officeart/2018/2/layout/IconVerticalSolidList"/>
    <dgm:cxn modelId="{2EC5755D-6471-4CAB-B3AF-10741AEBFCB5}" type="presParOf" srcId="{51B0AB59-2BCB-4ED1-BCED-5C28643C0417}" destId="{3FF09F98-C3FD-43FC-B9D8-022EB081FC65}" srcOrd="1" destOrd="0" presId="urn:microsoft.com/office/officeart/2018/2/layout/IconVerticalSolidList"/>
    <dgm:cxn modelId="{327A531F-695B-4A13-BD42-4AD06DB0AAA7}" type="presParOf" srcId="{51B0AB59-2BCB-4ED1-BCED-5C28643C0417}" destId="{32920658-1378-4B62-9EE8-ED194F914905}" srcOrd="2" destOrd="0" presId="urn:microsoft.com/office/officeart/2018/2/layout/IconVerticalSolidList"/>
    <dgm:cxn modelId="{37323A0A-7B14-41B9-96C1-19A4D429CC0F}" type="presParOf" srcId="{51B0AB59-2BCB-4ED1-BCED-5C28643C0417}" destId="{73D9BA2D-6483-4E16-B5FA-621B6693E0BB}" srcOrd="3" destOrd="0" presId="urn:microsoft.com/office/officeart/2018/2/layout/IconVerticalSolidList"/>
    <dgm:cxn modelId="{A5AA8648-F04B-4288-9B35-05577EE252FB}" type="presParOf" srcId="{88AA5577-E3E1-4D88-977C-B4319311B437}" destId="{A2BB1E8E-B747-4DDE-8E89-717A3DF39690}" srcOrd="7" destOrd="0" presId="urn:microsoft.com/office/officeart/2018/2/layout/IconVerticalSolidList"/>
    <dgm:cxn modelId="{4A5F7925-881A-4167-B73D-89CE4AF84483}" type="presParOf" srcId="{88AA5577-E3E1-4D88-977C-B4319311B437}" destId="{79FA6AA1-8F51-41BE-B334-C5CABDF87F50}" srcOrd="8" destOrd="0" presId="urn:microsoft.com/office/officeart/2018/2/layout/IconVerticalSolidList"/>
    <dgm:cxn modelId="{9786C111-BEA6-44FA-BECE-99B0A8BF76F2}" type="presParOf" srcId="{79FA6AA1-8F51-41BE-B334-C5CABDF87F50}" destId="{4D545990-0AD0-4F38-B245-E50DDF6B50D6}" srcOrd="0" destOrd="0" presId="urn:microsoft.com/office/officeart/2018/2/layout/IconVerticalSolidList"/>
    <dgm:cxn modelId="{1D8E4D8A-E988-4428-B28A-7EAEFA68F9C8}" type="presParOf" srcId="{79FA6AA1-8F51-41BE-B334-C5CABDF87F50}" destId="{091FF5DE-5413-4B44-BC1E-025199FB1984}" srcOrd="1" destOrd="0" presId="urn:microsoft.com/office/officeart/2018/2/layout/IconVerticalSolidList"/>
    <dgm:cxn modelId="{8C85703D-201D-455F-98E9-0ABE95D9B9EE}" type="presParOf" srcId="{79FA6AA1-8F51-41BE-B334-C5CABDF87F50}" destId="{F6C2F249-3FED-4DB6-8BFB-E6B36B289B32}" srcOrd="2" destOrd="0" presId="urn:microsoft.com/office/officeart/2018/2/layout/IconVerticalSolidList"/>
    <dgm:cxn modelId="{2545312D-938F-4BD5-8B8D-53EF116481DA}" type="presParOf" srcId="{79FA6AA1-8F51-41BE-B334-C5CABDF87F50}" destId="{0893A99C-F25B-4E15-A238-4468F92DA58C}" srcOrd="3" destOrd="0" presId="urn:microsoft.com/office/officeart/2018/2/layout/IconVerticalSolidList"/>
    <dgm:cxn modelId="{8DC8999C-3357-4A0E-BFFA-14724EA37704}" type="presParOf" srcId="{88AA5577-E3E1-4D88-977C-B4319311B437}" destId="{FBCB9C48-1180-4890-8761-751BE4B25E46}" srcOrd="9" destOrd="0" presId="urn:microsoft.com/office/officeart/2018/2/layout/IconVerticalSolidList"/>
    <dgm:cxn modelId="{875D6A42-56F4-4EBD-B2D5-554199059B94}" type="presParOf" srcId="{88AA5577-E3E1-4D88-977C-B4319311B437}" destId="{A5DF6B42-22E3-412A-AE2F-ED6CC35930F5}" srcOrd="10" destOrd="0" presId="urn:microsoft.com/office/officeart/2018/2/layout/IconVerticalSolidList"/>
    <dgm:cxn modelId="{5D7A64AB-83FF-4D3B-95CA-C75BFC774F1C}" type="presParOf" srcId="{A5DF6B42-22E3-412A-AE2F-ED6CC35930F5}" destId="{B7EE2DD7-36EE-4302-BE05-3CE02C0B1099}" srcOrd="0" destOrd="0" presId="urn:microsoft.com/office/officeart/2018/2/layout/IconVerticalSolidList"/>
    <dgm:cxn modelId="{790C1856-E570-44D4-B30E-7EDDBA895EAE}" type="presParOf" srcId="{A5DF6B42-22E3-412A-AE2F-ED6CC35930F5}" destId="{60807C3C-E20C-4BF4-A9F4-97B9C53BE4C4}" srcOrd="1" destOrd="0" presId="urn:microsoft.com/office/officeart/2018/2/layout/IconVerticalSolidList"/>
    <dgm:cxn modelId="{E343D68E-676A-431B-81C4-CB408F06B0EF}" type="presParOf" srcId="{A5DF6B42-22E3-412A-AE2F-ED6CC35930F5}" destId="{D990A83A-00E4-48F6-83D2-245AF95D5B2C}" srcOrd="2" destOrd="0" presId="urn:microsoft.com/office/officeart/2018/2/layout/IconVerticalSolidList"/>
    <dgm:cxn modelId="{4D9ACF81-42B7-4E06-AE94-9D48BAFC8D98}" type="presParOf" srcId="{A5DF6B42-22E3-412A-AE2F-ED6CC35930F5}" destId="{CF064784-9736-4491-B180-46201EE34B9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F9DA2-DB5B-45E2-BE64-081A59762325}">
      <dsp:nvSpPr>
        <dsp:cNvPr id="0" name=""/>
        <dsp:cNvSpPr/>
      </dsp:nvSpPr>
      <dsp:spPr>
        <a:xfrm>
          <a:off x="1490725" y="3680"/>
          <a:ext cx="861241" cy="8612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0B86C3-07FB-41E3-890C-F205C59E4037}">
      <dsp:nvSpPr>
        <dsp:cNvPr id="0" name=""/>
        <dsp:cNvSpPr/>
      </dsp:nvSpPr>
      <dsp:spPr>
        <a:xfrm>
          <a:off x="1671586" y="184541"/>
          <a:ext cx="499520" cy="4995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716C8-4F9E-4526-8621-79E548CEBC56}">
      <dsp:nvSpPr>
        <dsp:cNvPr id="0" name=""/>
        <dsp:cNvSpPr/>
      </dsp:nvSpPr>
      <dsp:spPr>
        <a:xfrm>
          <a:off x="2536518" y="3680"/>
          <a:ext cx="2030069" cy="861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We can validate what we see with our own eyes</a:t>
          </a:r>
        </a:p>
      </dsp:txBody>
      <dsp:txXfrm>
        <a:off x="2536518" y="3680"/>
        <a:ext cx="2030069" cy="861241"/>
      </dsp:txXfrm>
    </dsp:sp>
    <dsp:sp modelId="{113A14CD-17A4-45C6-B352-940DE54F055C}">
      <dsp:nvSpPr>
        <dsp:cNvPr id="0" name=""/>
        <dsp:cNvSpPr/>
      </dsp:nvSpPr>
      <dsp:spPr>
        <a:xfrm>
          <a:off x="4920312" y="3680"/>
          <a:ext cx="861241" cy="8612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25006-675D-4271-A6D7-83A0A8F265C6}">
      <dsp:nvSpPr>
        <dsp:cNvPr id="0" name=""/>
        <dsp:cNvSpPr/>
      </dsp:nvSpPr>
      <dsp:spPr>
        <a:xfrm>
          <a:off x="5101172" y="184541"/>
          <a:ext cx="499520" cy="4995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508C6-9119-4475-AF66-BFCF3E2951F2}">
      <dsp:nvSpPr>
        <dsp:cNvPr id="0" name=""/>
        <dsp:cNvSpPr/>
      </dsp:nvSpPr>
      <dsp:spPr>
        <a:xfrm>
          <a:off x="5966105" y="3680"/>
          <a:ext cx="2030069" cy="861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You can see the detail of the work, you don't miss out the "messy" bits</a:t>
          </a:r>
        </a:p>
      </dsp:txBody>
      <dsp:txXfrm>
        <a:off x="5966105" y="3680"/>
        <a:ext cx="2030069" cy="861241"/>
      </dsp:txXfrm>
    </dsp:sp>
    <dsp:sp modelId="{D475EB10-D53E-4794-897B-0C4331249B93}">
      <dsp:nvSpPr>
        <dsp:cNvPr id="0" name=""/>
        <dsp:cNvSpPr/>
      </dsp:nvSpPr>
      <dsp:spPr>
        <a:xfrm>
          <a:off x="1490725" y="1532322"/>
          <a:ext cx="861241" cy="8612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7791C1-0F10-4BB9-9CE3-EC4DB4C8655D}">
      <dsp:nvSpPr>
        <dsp:cNvPr id="0" name=""/>
        <dsp:cNvSpPr/>
      </dsp:nvSpPr>
      <dsp:spPr>
        <a:xfrm>
          <a:off x="1671586" y="1713183"/>
          <a:ext cx="499520" cy="4995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2EA40-0362-4A82-B9B9-DD9FEFC50430}">
      <dsp:nvSpPr>
        <dsp:cNvPr id="0" name=""/>
        <dsp:cNvSpPr/>
      </dsp:nvSpPr>
      <dsp:spPr>
        <a:xfrm>
          <a:off x="2536518" y="1532322"/>
          <a:ext cx="2030069" cy="861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It gives you the chance to gather qualitative and </a:t>
          </a:r>
          <a:r>
            <a:rPr lang="en-US" sz="1200" kern="1200" err="1"/>
            <a:t>quatitative</a:t>
          </a:r>
          <a:r>
            <a:rPr lang="en-US" sz="1200" kern="1200"/>
            <a:t> data about the work</a:t>
          </a:r>
        </a:p>
      </dsp:txBody>
      <dsp:txXfrm>
        <a:off x="2536518" y="1532322"/>
        <a:ext cx="2030069" cy="861241"/>
      </dsp:txXfrm>
    </dsp:sp>
    <dsp:sp modelId="{C88BFB5E-6960-471A-B567-9E96F9023489}">
      <dsp:nvSpPr>
        <dsp:cNvPr id="0" name=""/>
        <dsp:cNvSpPr/>
      </dsp:nvSpPr>
      <dsp:spPr>
        <a:xfrm>
          <a:off x="4920312" y="1532322"/>
          <a:ext cx="861241" cy="8612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9333A4-D53F-431F-B11D-4900F1018EB6}">
      <dsp:nvSpPr>
        <dsp:cNvPr id="0" name=""/>
        <dsp:cNvSpPr/>
      </dsp:nvSpPr>
      <dsp:spPr>
        <a:xfrm>
          <a:off x="5101172" y="1713183"/>
          <a:ext cx="499520" cy="4995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ED472F-07CC-4594-B560-A7777EB0F6F9}">
      <dsp:nvSpPr>
        <dsp:cNvPr id="0" name=""/>
        <dsp:cNvSpPr/>
      </dsp:nvSpPr>
      <dsp:spPr>
        <a:xfrm>
          <a:off x="5966105" y="1532322"/>
          <a:ext cx="2030069" cy="861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Gives us insight into what we can do next and how operational work links to overall strategic objectives</a:t>
          </a:r>
        </a:p>
      </dsp:txBody>
      <dsp:txXfrm>
        <a:off x="5966105" y="1532322"/>
        <a:ext cx="2030069" cy="861241"/>
      </dsp:txXfrm>
    </dsp:sp>
    <dsp:sp modelId="{7F42076F-10B8-4AA1-98CE-BFD10148027A}">
      <dsp:nvSpPr>
        <dsp:cNvPr id="0" name=""/>
        <dsp:cNvSpPr/>
      </dsp:nvSpPr>
      <dsp:spPr>
        <a:xfrm>
          <a:off x="1490725" y="3060965"/>
          <a:ext cx="861241" cy="86124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1906B-6E61-4DAB-986F-DEC41948522B}">
      <dsp:nvSpPr>
        <dsp:cNvPr id="0" name=""/>
        <dsp:cNvSpPr/>
      </dsp:nvSpPr>
      <dsp:spPr>
        <a:xfrm>
          <a:off x="1671586" y="3241825"/>
          <a:ext cx="499520" cy="49952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3F509-A0BF-4B67-AFDC-F3520190D3A5}">
      <dsp:nvSpPr>
        <dsp:cNvPr id="0" name=""/>
        <dsp:cNvSpPr/>
      </dsp:nvSpPr>
      <dsp:spPr>
        <a:xfrm>
          <a:off x="2536518" y="3060965"/>
          <a:ext cx="2030069" cy="861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We can start to piece together how effective the current system is</a:t>
          </a:r>
        </a:p>
      </dsp:txBody>
      <dsp:txXfrm>
        <a:off x="2536518" y="3060965"/>
        <a:ext cx="2030069" cy="861241"/>
      </dsp:txXfrm>
    </dsp:sp>
    <dsp:sp modelId="{AB7493F2-4443-450D-B520-BD5F6240F382}">
      <dsp:nvSpPr>
        <dsp:cNvPr id="0" name=""/>
        <dsp:cNvSpPr/>
      </dsp:nvSpPr>
      <dsp:spPr>
        <a:xfrm>
          <a:off x="4920312" y="3060965"/>
          <a:ext cx="861241" cy="8612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A6B9F-1C1C-4FDE-B02D-F5193FA16181}">
      <dsp:nvSpPr>
        <dsp:cNvPr id="0" name=""/>
        <dsp:cNvSpPr/>
      </dsp:nvSpPr>
      <dsp:spPr>
        <a:xfrm>
          <a:off x="5101172" y="3241825"/>
          <a:ext cx="499520" cy="49952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403FD-8826-4647-84B3-C27788D85AD3}">
      <dsp:nvSpPr>
        <dsp:cNvPr id="0" name=""/>
        <dsp:cNvSpPr/>
      </dsp:nvSpPr>
      <dsp:spPr>
        <a:xfrm>
          <a:off x="5966105" y="3060965"/>
          <a:ext cx="2030069" cy="861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Neue Haas Grotesk Text Pro"/>
            </a:rPr>
            <a:t>Think about where the intervention will go next</a:t>
          </a:r>
        </a:p>
      </dsp:txBody>
      <dsp:txXfrm>
        <a:off x="5966105" y="3060965"/>
        <a:ext cx="2030069" cy="861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183BB-7DF4-4B9C-86F5-7211A6374D26}">
      <dsp:nvSpPr>
        <dsp:cNvPr id="0" name=""/>
        <dsp:cNvSpPr/>
      </dsp:nvSpPr>
      <dsp:spPr>
        <a:xfrm>
          <a:off x="0" y="1821"/>
          <a:ext cx="6034656" cy="776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482681-3F72-44A6-98A7-41558042C845}">
      <dsp:nvSpPr>
        <dsp:cNvPr id="0" name=""/>
        <dsp:cNvSpPr/>
      </dsp:nvSpPr>
      <dsp:spPr>
        <a:xfrm>
          <a:off x="234848" y="176502"/>
          <a:ext cx="426998" cy="42699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2126C9-CE77-49E5-9982-C9B1F377F5AA}">
      <dsp:nvSpPr>
        <dsp:cNvPr id="0" name=""/>
        <dsp:cNvSpPr/>
      </dsp:nvSpPr>
      <dsp:spPr>
        <a:xfrm>
          <a:off x="896695" y="1821"/>
          <a:ext cx="5137960" cy="776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65" tIns="82165" rIns="82165" bIns="8216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/>
            <a:t>What does the work look like? Understand the demand placed on the service  </a:t>
          </a:r>
          <a:endParaRPr lang="en-US" sz="1800" kern="1200" dirty="0"/>
        </a:p>
      </dsp:txBody>
      <dsp:txXfrm>
        <a:off x="896695" y="1821"/>
        <a:ext cx="5137960" cy="776360"/>
      </dsp:txXfrm>
    </dsp:sp>
    <dsp:sp modelId="{B66189D6-B88D-410C-83EE-00324A609C0A}">
      <dsp:nvSpPr>
        <dsp:cNvPr id="0" name=""/>
        <dsp:cNvSpPr/>
      </dsp:nvSpPr>
      <dsp:spPr>
        <a:xfrm>
          <a:off x="0" y="972271"/>
          <a:ext cx="6034656" cy="776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FF3C57-000F-4C7D-887E-FBDCF367C450}">
      <dsp:nvSpPr>
        <dsp:cNvPr id="0" name=""/>
        <dsp:cNvSpPr/>
      </dsp:nvSpPr>
      <dsp:spPr>
        <a:xfrm>
          <a:off x="234848" y="1146952"/>
          <a:ext cx="426998" cy="42699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2CFA59-77FC-4611-A4D4-A4FE71985EE1}">
      <dsp:nvSpPr>
        <dsp:cNvPr id="0" name=""/>
        <dsp:cNvSpPr/>
      </dsp:nvSpPr>
      <dsp:spPr>
        <a:xfrm>
          <a:off x="896695" y="972271"/>
          <a:ext cx="5137960" cy="776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65" tIns="82165" rIns="82165" bIns="82165" numCol="1" spcCol="127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/>
            <a:t>Map the main workflows of the team and how they interact with different services</a:t>
          </a:r>
          <a:r>
            <a:rPr lang="en-GB" sz="1800" b="0" i="0" kern="1200" dirty="0">
              <a:latin typeface="Neue Haas Grotesk Text Pro"/>
            </a:rPr>
            <a:t> </a:t>
          </a:r>
          <a:endParaRPr lang="en-US" sz="1800" b="0" i="0" kern="1200" dirty="0">
            <a:latin typeface="Neue Haas Grotesk Text Pro"/>
          </a:endParaRPr>
        </a:p>
      </dsp:txBody>
      <dsp:txXfrm>
        <a:off x="896695" y="972271"/>
        <a:ext cx="5137960" cy="776360"/>
      </dsp:txXfrm>
    </dsp:sp>
    <dsp:sp modelId="{D15DDF63-6BDD-4217-B105-3133B6E84212}">
      <dsp:nvSpPr>
        <dsp:cNvPr id="0" name=""/>
        <dsp:cNvSpPr/>
      </dsp:nvSpPr>
      <dsp:spPr>
        <a:xfrm>
          <a:off x="0" y="1942721"/>
          <a:ext cx="6034656" cy="776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4C990-0D55-4E16-94D2-4727BF4AC3DF}">
      <dsp:nvSpPr>
        <dsp:cNvPr id="0" name=""/>
        <dsp:cNvSpPr/>
      </dsp:nvSpPr>
      <dsp:spPr>
        <a:xfrm>
          <a:off x="234848" y="2117402"/>
          <a:ext cx="426998" cy="42699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FCB37-FBA3-45C4-B611-A73DDF6EAD60}">
      <dsp:nvSpPr>
        <dsp:cNvPr id="0" name=""/>
        <dsp:cNvSpPr/>
      </dsp:nvSpPr>
      <dsp:spPr>
        <a:xfrm>
          <a:off x="896695" y="1942721"/>
          <a:ext cx="5137960" cy="776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65" tIns="82165" rIns="82165" bIns="8216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/>
            <a:t>Establish the purpose and what matters </a:t>
          </a:r>
          <a:endParaRPr lang="en-US" sz="1800" kern="1200" dirty="0"/>
        </a:p>
      </dsp:txBody>
      <dsp:txXfrm>
        <a:off x="896695" y="1942721"/>
        <a:ext cx="5137960" cy="776360"/>
      </dsp:txXfrm>
    </dsp:sp>
    <dsp:sp modelId="{68486D7B-CB4A-48EA-B17B-FE34F2DDA71E}">
      <dsp:nvSpPr>
        <dsp:cNvPr id="0" name=""/>
        <dsp:cNvSpPr/>
      </dsp:nvSpPr>
      <dsp:spPr>
        <a:xfrm>
          <a:off x="0" y="2913172"/>
          <a:ext cx="6034656" cy="776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09F98-C3FD-43FC-B9D8-022EB081FC65}">
      <dsp:nvSpPr>
        <dsp:cNvPr id="0" name=""/>
        <dsp:cNvSpPr/>
      </dsp:nvSpPr>
      <dsp:spPr>
        <a:xfrm>
          <a:off x="234848" y="3087853"/>
          <a:ext cx="426998" cy="42699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9BA2D-6483-4E16-B5FA-621B6693E0BB}">
      <dsp:nvSpPr>
        <dsp:cNvPr id="0" name=""/>
        <dsp:cNvSpPr/>
      </dsp:nvSpPr>
      <dsp:spPr>
        <a:xfrm>
          <a:off x="896695" y="2913172"/>
          <a:ext cx="5137960" cy="776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65" tIns="82165" rIns="82165" bIns="8216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/>
            <a:t>Understand what the barriers are </a:t>
          </a:r>
          <a:endParaRPr lang="en-US" sz="1800" kern="1200" dirty="0"/>
        </a:p>
      </dsp:txBody>
      <dsp:txXfrm>
        <a:off x="896695" y="2913172"/>
        <a:ext cx="5137960" cy="776360"/>
      </dsp:txXfrm>
    </dsp:sp>
    <dsp:sp modelId="{4D545990-0AD0-4F38-B245-E50DDF6B50D6}">
      <dsp:nvSpPr>
        <dsp:cNvPr id="0" name=""/>
        <dsp:cNvSpPr/>
      </dsp:nvSpPr>
      <dsp:spPr>
        <a:xfrm>
          <a:off x="0" y="3883622"/>
          <a:ext cx="6034656" cy="776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1FF5DE-5413-4B44-BC1E-025199FB1984}">
      <dsp:nvSpPr>
        <dsp:cNvPr id="0" name=""/>
        <dsp:cNvSpPr/>
      </dsp:nvSpPr>
      <dsp:spPr>
        <a:xfrm>
          <a:off x="234848" y="4058303"/>
          <a:ext cx="426998" cy="42699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93A99C-F25B-4E15-A238-4468F92DA58C}">
      <dsp:nvSpPr>
        <dsp:cNvPr id="0" name=""/>
        <dsp:cNvSpPr/>
      </dsp:nvSpPr>
      <dsp:spPr>
        <a:xfrm>
          <a:off x="896695" y="3883622"/>
          <a:ext cx="5137960" cy="776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65" tIns="82165" rIns="82165" bIns="8216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/>
            <a:t>Understand the current thinking</a:t>
          </a:r>
          <a:r>
            <a:rPr lang="en-GB" sz="1800" b="0" i="0" kern="1200" dirty="0">
              <a:latin typeface="Neue Haas Grotesk Text Pro"/>
            </a:rPr>
            <a:t>/assumptions</a:t>
          </a:r>
          <a:r>
            <a:rPr lang="en-GB" sz="1800" b="0" i="0" kern="1200" dirty="0"/>
            <a:t> that drives the work currently </a:t>
          </a:r>
          <a:endParaRPr lang="en-US" sz="1800" kern="1200" dirty="0"/>
        </a:p>
      </dsp:txBody>
      <dsp:txXfrm>
        <a:off x="896695" y="3883622"/>
        <a:ext cx="5137960" cy="776360"/>
      </dsp:txXfrm>
    </dsp:sp>
    <dsp:sp modelId="{B7EE2DD7-36EE-4302-BE05-3CE02C0B1099}">
      <dsp:nvSpPr>
        <dsp:cNvPr id="0" name=""/>
        <dsp:cNvSpPr/>
      </dsp:nvSpPr>
      <dsp:spPr>
        <a:xfrm>
          <a:off x="0" y="4854072"/>
          <a:ext cx="6034656" cy="776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807C3C-E20C-4BF4-A9F4-97B9C53BE4C4}">
      <dsp:nvSpPr>
        <dsp:cNvPr id="0" name=""/>
        <dsp:cNvSpPr/>
      </dsp:nvSpPr>
      <dsp:spPr>
        <a:xfrm>
          <a:off x="234848" y="5028753"/>
          <a:ext cx="426998" cy="42699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064784-9736-4491-B180-46201EE34B9F}">
      <dsp:nvSpPr>
        <dsp:cNvPr id="0" name=""/>
        <dsp:cNvSpPr/>
      </dsp:nvSpPr>
      <dsp:spPr>
        <a:xfrm>
          <a:off x="896695" y="4854072"/>
          <a:ext cx="5137960" cy="776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65" tIns="82165" rIns="82165" bIns="8216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i="0" kern="1200" dirty="0"/>
            <a:t>Create an overall view (system picture) on one page to share with the team/leaders </a:t>
          </a:r>
          <a:endParaRPr lang="en-US" sz="1800" kern="1200" dirty="0"/>
        </a:p>
      </dsp:txBody>
      <dsp:txXfrm>
        <a:off x="896695" y="4854072"/>
        <a:ext cx="5137960" cy="776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ECB1BF-352C-4B13-BB32-78637CD15962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5F77F-4212-44D6-9100-3ADB66EA4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32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04/05/learning-to-lead-at-toyota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>
                <a:effectLst/>
                <a:latin typeface="Calibri" panose="020F0502020204030204" pitchFamily="34" charset="0"/>
                <a:hlinkClick r:id="rId3"/>
              </a:rPr>
              <a:t>https://hbr.org/2004/05/learning-to-lead-at-Toyota</a:t>
            </a:r>
            <a:r>
              <a:rPr lang="en-GB" sz="1800">
                <a:effectLst/>
                <a:latin typeface="Calibri" panose="020F0502020204030204" pitchFamily="34" charset="0"/>
              </a:rPr>
              <a:t> link to article about Toyota’s training process and their work principles. Highlights the power of observation.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5F77F-4212-44D6-9100-3ADB66EA4FB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412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7/19/2022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6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2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4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6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96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8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8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4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7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1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37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30DC-05EF-47A3-8C4C-367608C88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63ADD-4ECD-4DA2-A6C0-C35D0934BB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14BCD-2F18-4465-95A8-BE325C473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B66B4-61E1-4979-B5D8-F7F393A79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9A71D-1FB4-4295-AA3B-FAE1471B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334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0BFBB-A789-4190-9E1F-0B8E132FD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F974-35CB-402E-B467-A12E82F9F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386EC-7E8E-4D48-A71C-2D979DBA4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42546-B5EF-4376-9B9A-F81972C02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F599C-2A57-45A9-BD1A-8C651F165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752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3CFFE-B1AD-4694-8461-905C2570D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C05F5-B55C-497B-A813-946412DB3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7C059-99F8-4DFF-9B7A-4F3A4165A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E36DA-9416-4DB4-A67B-CEABA7EBF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C6BCF-45AC-495A-8938-71DBA4BEB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284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A0471-359D-4A55-ADD3-00417AF62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AA470-959B-447F-AE56-C5C696517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E6D67-46FB-4047-9F96-FC1F2185B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1CEDF-2511-4B96-B70A-A83F3250E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133475-AB30-48B5-842A-4B3CAFBE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FECEF-D7BE-4C5F-B27A-E56535858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85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1FE57-6CD2-45F8-B947-45F9DCBAD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2A13F-82AA-4D6D-906B-513A59627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189B0-A8D7-4FCD-94A6-430F06ED5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F0579D-D307-4342-991D-A90F20A0BE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5C03A5-51C5-4758-8DE7-00EA74F54A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A5A282-2173-438A-B601-C1A1A1AB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FFE001-AB96-4EDF-80D3-18E8F20FE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666394-F3EF-4561-9555-A386DFF38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0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F3568-3D3C-4405-BF9F-C5AC1B153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882DEE-01FB-4E57-8674-83864EE6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0DE377-C601-4417-8E3E-4A8F8FDA7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A8E0E5-C5C9-453A-B70C-DD70CEDEC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848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89896-CF87-481F-864D-161FBA67A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56F26-4798-4629-89BE-17777EF57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032C2-CCD1-4349-BFB6-FE883E6AD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526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46DD8-24F9-4064-8A1D-B9BB48490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14401-168A-43E2-9FD9-E67AA26CE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27461-9E43-4A49-BD51-81645A786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B25A70-B5AE-4174-B508-BCF2637FF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3100A-07CF-41C8-9CD1-C52E0B755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E69E7-09F2-4C52-9E93-0366FD3AD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798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B5A29-9E8A-4FE6-902A-27391DAEF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BEE63E-537A-4C1B-A98E-402A959CBF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586ED-CB29-4B5A-8DCA-807BCDC43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9A732-3999-4351-99E7-F0FB8AB89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60B31-C973-4EE7-90AF-B7E09D2EC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05CE1-D1B9-4E0A-9C65-01983720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032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6DC27-8BB8-4788-8FE9-2D1CC6B26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6B12F2-3AAF-4FA0-B852-E1EEDF267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A489E-1F30-4B1F-BCF7-7427B0C3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4AC33-3DD6-4B9E-A660-1E4ED959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017C2-5940-4572-BCD4-4F752059F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4013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97C28D-501A-4F4C-8C90-B191000942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284BC-2E07-465C-A41D-377B1C028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7B651-C891-4175-A389-A788150D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AF44D-7C26-4F02-8804-31086B0D7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F08EF-911E-4686-89CD-1C4B4E7C5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47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989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43" r:id="rId6"/>
    <p:sldLayoutId id="2147483739" r:id="rId7"/>
    <p:sldLayoutId id="2147483740" r:id="rId8"/>
    <p:sldLayoutId id="2147483741" r:id="rId9"/>
    <p:sldLayoutId id="2147483742" r:id="rId10"/>
    <p:sldLayoutId id="214748374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1B7BD1-D2CA-4187-B034-E96E95B4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37D62-8C1E-4C42-ADAF-644CFC70B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5E589-436B-455C-BDE7-B19C39B91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67261-90AA-409C-967E-49CCAFEBA8D1}" type="datetimeFigureOut">
              <a:rPr lang="en-GB" smtClean="0"/>
              <a:t>19/07/2022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F154A-7D5C-4450-BEC4-C8E75497D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872D-B67B-474D-B2CC-83373A073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73150-F3F7-4490-A24D-844D540AEF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95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extured background">
            <a:extLst>
              <a:ext uri="{FF2B5EF4-FFF2-40B4-BE49-F238E27FC236}">
                <a16:creationId xmlns:a16="http://schemas.microsoft.com/office/drawing/2014/main" id="{06CCE3EE-6359-A55D-941B-2404702964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82" r="6" b="6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11" name="Rectangle">
            <a:extLst>
              <a:ext uri="{FF2B5EF4-FFF2-40B4-BE49-F238E27FC236}">
                <a16:creationId xmlns:a16="http://schemas.microsoft.com/office/drawing/2014/main" id="{9F0EA5A9-0D12-3644-BBEC-6D9D192EB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7551978" cy="685800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080" y="1375495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079" y="0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1865" y="1247140"/>
            <a:ext cx="6404554" cy="3450844"/>
          </a:xfrm>
        </p:spPr>
        <p:txBody>
          <a:bodyPr>
            <a:normAutofit/>
          </a:bodyPr>
          <a:lstStyle/>
          <a:p>
            <a:r>
              <a:rPr lang="en-US" dirty="0"/>
              <a:t>Building strategic thinking skills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1864" y="4818126"/>
            <a:ext cx="6404555" cy="1268984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5C1E8A-D0BA-23EC-3324-5C514CFB8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>
            <a:normAutofit/>
          </a:bodyPr>
          <a:lstStyle/>
          <a:p>
            <a:r>
              <a:rPr lang="en-US" b="0" dirty="0"/>
              <a:t>What does strategic thinking mean to 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FE54F-982A-B6A2-DF11-B9D17240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499" y="2160588"/>
            <a:ext cx="5783939" cy="392588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Looking at the whole picture by understand how all the parts within it fit together to challenge and change existing assumptions to do better things</a:t>
            </a:r>
            <a:endParaRPr lang="en-US" dirty="0"/>
          </a:p>
          <a:p>
            <a:endParaRPr lang="en-US" dirty="0"/>
          </a:p>
        </p:txBody>
      </p:sp>
      <p:pic>
        <p:nvPicPr>
          <p:cNvPr id="7" name="Graphic 6" descr="Light Bulb and Gear">
            <a:extLst>
              <a:ext uri="{FF2B5EF4-FFF2-40B4-BE49-F238E27FC236}">
                <a16:creationId xmlns:a16="http://schemas.microsoft.com/office/drawing/2014/main" id="{1DC9AFA9-2A4C-D68C-20E6-3FB0E5ADC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4961" y="2240621"/>
            <a:ext cx="3611880" cy="36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7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17">
            <a:extLst>
              <a:ext uri="{FF2B5EF4-FFF2-40B4-BE49-F238E27FC236}">
                <a16:creationId xmlns:a16="http://schemas.microsoft.com/office/drawing/2014/main" id="{23BB7E73-E730-42EA-AACE-D1E323EA5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9">
            <a:extLst>
              <a:ext uri="{FF2B5EF4-FFF2-40B4-BE49-F238E27FC236}">
                <a16:creationId xmlns:a16="http://schemas.microsoft.com/office/drawing/2014/main" id="{F1F6C2E9-B316-4410-88E5-74F044FC3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83D07262-43A6-451F-9B19-77B943C63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2D003-A595-64A4-4636-BA4311C0D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>
            <a:normAutofit/>
          </a:bodyPr>
          <a:lstStyle/>
          <a:p>
            <a:r>
              <a:rPr lang="en-US" dirty="0"/>
              <a:t>Shadowing to develop strategic thinking skills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DABDE9-4744-381D-A305-F061F0ABE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402473"/>
              </p:ext>
            </p:extLst>
          </p:nvPr>
        </p:nvGraphicFramePr>
        <p:xfrm>
          <a:off x="1587500" y="2160588"/>
          <a:ext cx="9486900" cy="3925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036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6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15A8DDA3-B4FC-D445-AA06-C92ABAE24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88543" y="5476671"/>
            <a:ext cx="2770698" cy="138132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9" name="Rectangle 30">
            <a:extLst>
              <a:ext uri="{FF2B5EF4-FFF2-40B4-BE49-F238E27FC236}">
                <a16:creationId xmlns:a16="http://schemas.microsoft.com/office/drawing/2014/main" id="{9FD0692D-A304-5E4A-BCD9-C00690321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88542" y="4101177"/>
            <a:ext cx="1373567" cy="2756824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37F90-7864-450C-85EB-7B534CB7A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542" y="455362"/>
            <a:ext cx="3183457" cy="3392972"/>
          </a:xfrm>
        </p:spPr>
        <p:txBody>
          <a:bodyPr>
            <a:normAutofit fontScale="90000"/>
          </a:bodyPr>
          <a:lstStyle/>
          <a:p>
            <a:r>
              <a:rPr lang="en-GB" dirty="0"/>
              <a:t>Things to do to understand what’s happening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38F6F2D-E5AF-B960-4A45-54C315B04A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112780"/>
              </p:ext>
            </p:extLst>
          </p:nvPr>
        </p:nvGraphicFramePr>
        <p:xfrm>
          <a:off x="5224244" y="409518"/>
          <a:ext cx="6034656" cy="5632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8796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F3BD-DD8A-4EB1-A2C6-AFA6DFB4D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6EE08-A1BC-4E67-9EC5-76808A4C1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Challenging existing assumptions to start experimenting with new ideas/ways of working</a:t>
            </a:r>
          </a:p>
        </p:txBody>
      </p:sp>
    </p:spTree>
    <p:extLst>
      <p:ext uri="{BB962C8B-B14F-4D97-AF65-F5344CB8AC3E}">
        <p14:creationId xmlns:p14="http://schemas.microsoft.com/office/powerpoint/2010/main" val="2079494106"/>
      </p:ext>
    </p:extLst>
  </p:cSld>
  <p:clrMapOvr>
    <a:masterClrMapping/>
  </p:clrMapOvr>
</p:sld>
</file>

<file path=ppt/theme/theme1.xml><?xml version="1.0" encoding="utf-8"?>
<a:theme xmlns:a="http://schemas.openxmlformats.org/drawingml/2006/main" name="InterweaveVTI">
  <a:themeElements>
    <a:clrScheme name="AnalogousFromLightSeedRightStep">
      <a:dk1>
        <a:srgbClr val="000000"/>
      </a:dk1>
      <a:lt1>
        <a:srgbClr val="FFFFFF"/>
      </a:lt1>
      <a:dk2>
        <a:srgbClr val="243241"/>
      </a:dk2>
      <a:lt2>
        <a:srgbClr val="E8E2E6"/>
      </a:lt2>
      <a:accent1>
        <a:srgbClr val="82AB8D"/>
      </a:accent1>
      <a:accent2>
        <a:srgbClr val="74AA99"/>
      </a:accent2>
      <a:accent3>
        <a:srgbClr val="81A8AD"/>
      </a:accent3>
      <a:accent4>
        <a:srgbClr val="7F9BBA"/>
      </a:accent4>
      <a:accent5>
        <a:srgbClr val="9699C6"/>
      </a:accent5>
      <a:accent6>
        <a:srgbClr val="937FBA"/>
      </a:accent6>
      <a:hlink>
        <a:srgbClr val="AE699C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242</Words>
  <Application>Microsoft Office PowerPoint</Application>
  <PresentationFormat>Widescreen</PresentationFormat>
  <Paragraphs>21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Neue Haas Grotesk Text Pro</vt:lpstr>
      <vt:lpstr>InterweaveVTI</vt:lpstr>
      <vt:lpstr>Office Theme</vt:lpstr>
      <vt:lpstr>Building strategic thinking skills</vt:lpstr>
      <vt:lpstr>What does strategic thinking mean to me?</vt:lpstr>
      <vt:lpstr>Shadowing to develop strategic thinking skills</vt:lpstr>
      <vt:lpstr>Things to do to understand what’s happening</vt:lpstr>
      <vt:lpstr>What’s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Kiran Keshur</cp:lastModifiedBy>
  <cp:revision>47</cp:revision>
  <dcterms:created xsi:type="dcterms:W3CDTF">2022-06-13T13:01:44Z</dcterms:created>
  <dcterms:modified xsi:type="dcterms:W3CDTF">2022-07-19T09:42:13Z</dcterms:modified>
</cp:coreProperties>
</file>