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5"/>
  </p:notesMasterIdLst>
  <p:sldIdLst>
    <p:sldId id="259" r:id="rId2"/>
    <p:sldId id="261" r:id="rId3"/>
    <p:sldId id="262"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EBB822-1A80-65AF-6555-55C76BBBF2D7}" name="Bland, Keely TACS:EX" initials="BT" userId="S::keely.bland@gov.bc.ca::3add9db8-963d-458c-ab76-7e6182e67dae" providerId="AD"/>
  <p188:author id="{0792E533-6DA2-0EF2-BDB0-D0DAB550E971}" name="Brammall, Johnathan CITZ:EX" initials="BJC" userId="S::Johnathan.Brammall@gov.bc.ca::0a395d53-69dc-4a8d-bfba-b31bb6fbb4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5" autoAdjust="0"/>
    <p:restoredTop sz="94660"/>
  </p:normalViewPr>
  <p:slideViewPr>
    <p:cSldViewPr snapToGrid="0">
      <p:cViewPr varScale="1">
        <p:scale>
          <a:sx n="68" d="100"/>
          <a:sy n="68" d="100"/>
        </p:scale>
        <p:origin x="8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mmall, Johnathan CITZ:EX" userId="0a395d53-69dc-4a8d-bfba-b31bb6fbb408" providerId="ADAL" clId="{0D69E33B-D4E3-4BAD-847F-DED50C128379}"/>
    <pc:docChg chg="delSld">
      <pc:chgData name="Brammall, Johnathan CITZ:EX" userId="0a395d53-69dc-4a8d-bfba-b31bb6fbb408" providerId="ADAL" clId="{0D69E33B-D4E3-4BAD-847F-DED50C128379}" dt="2023-11-01T16:55:32.394" v="0" actId="47"/>
      <pc:docMkLst>
        <pc:docMk/>
      </pc:docMkLst>
      <pc:sldChg chg="del">
        <pc:chgData name="Brammall, Johnathan CITZ:EX" userId="0a395d53-69dc-4a8d-bfba-b31bb6fbb408" providerId="ADAL" clId="{0D69E33B-D4E3-4BAD-847F-DED50C128379}" dt="2023-11-01T16:55:32.394" v="0" actId="47"/>
        <pc:sldMkLst>
          <pc:docMk/>
          <pc:sldMk cId="2689089790" sldId="258"/>
        </pc:sldMkLst>
      </pc:sldChg>
      <pc:sldChg chg="del">
        <pc:chgData name="Brammall, Johnathan CITZ:EX" userId="0a395d53-69dc-4a8d-bfba-b31bb6fbb408" providerId="ADAL" clId="{0D69E33B-D4E3-4BAD-847F-DED50C128379}" dt="2023-11-01T16:55:32.394" v="0" actId="47"/>
        <pc:sldMkLst>
          <pc:docMk/>
          <pc:sldMk cId="2460874123" sldId="260"/>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DC13AB6D-DEA2-4CBB-AC69-1EF1A6AD1512}">
      <dgm:prSet/>
      <dgm:spPr/>
      <dgm:t>
        <a:bodyPr/>
        <a:lstStyle/>
        <a:p>
          <a:pPr>
            <a:lnSpc>
              <a:spcPct val="100000"/>
            </a:lnSpc>
          </a:pPr>
          <a:r>
            <a:rPr lang="en-US" b="1" u="sng" dirty="0"/>
            <a:t>Work Together</a:t>
          </a:r>
        </a:p>
        <a:p>
          <a:pPr>
            <a:lnSpc>
              <a:spcPct val="100000"/>
            </a:lnSpc>
          </a:pPr>
          <a:r>
            <a:rPr lang="en-US" dirty="0"/>
            <a:t>Focus on collaboration and keeping work visible</a:t>
          </a:r>
        </a:p>
      </dgm:t>
    </dgm:pt>
    <dgm:pt modelId="{2C752582-D9FF-4E04-A92F-827DB4BB5C48}" type="parTrans" cxnId="{4B888393-351D-4489-90C9-5A68061AB236}">
      <dgm:prSet/>
      <dgm:spPr/>
      <dgm:t>
        <a:bodyPr/>
        <a:lstStyle/>
        <a:p>
          <a:endParaRPr lang="en-US"/>
        </a:p>
      </dgm:t>
    </dgm:pt>
    <dgm:pt modelId="{9C64CC83-643C-4E12-8F97-BC19DC031190}" type="sibTrans" cxnId="{4B888393-351D-4489-90C9-5A68061AB236}">
      <dgm:prSet phldrT="01" phldr="0"/>
      <dgm:spPr/>
      <dgm:t>
        <a:bodyPr/>
        <a:lstStyle/>
        <a:p>
          <a:endParaRPr lang="en-US" dirty="0"/>
        </a:p>
      </dgm:t>
    </dgm:pt>
    <dgm:pt modelId="{53742231-981F-480A-940F-203EC2F7423F}">
      <dgm:prSet/>
      <dgm:spPr/>
      <dgm:t>
        <a:bodyPr/>
        <a:lstStyle/>
        <a:p>
          <a:pPr>
            <a:lnSpc>
              <a:spcPct val="100000"/>
            </a:lnSpc>
          </a:pPr>
          <a:r>
            <a:rPr lang="en-US" b="1" u="sng" dirty="0"/>
            <a:t>Understand Value</a:t>
          </a:r>
        </a:p>
        <a:p>
          <a:pPr>
            <a:lnSpc>
              <a:spcPct val="100000"/>
            </a:lnSpc>
          </a:pPr>
          <a:r>
            <a:rPr lang="en-US" dirty="0"/>
            <a:t>Focus on feedback and measures of progress</a:t>
          </a:r>
        </a:p>
      </dgm:t>
    </dgm:pt>
    <dgm:pt modelId="{2FC75195-FBA1-43DE-85DD-40B4B3A2F1F3}" type="parTrans" cxnId="{F226B1C2-5D99-403A-8240-EAD6BD4D8534}">
      <dgm:prSet/>
      <dgm:spPr/>
      <dgm:t>
        <a:bodyPr/>
        <a:lstStyle/>
        <a:p>
          <a:endParaRPr lang="en-US"/>
        </a:p>
      </dgm:t>
    </dgm:pt>
    <dgm:pt modelId="{EF449C32-A7AE-4099-9E9B-9E2F736A89CE}" type="sibTrans" cxnId="{F226B1C2-5D99-403A-8240-EAD6BD4D8534}">
      <dgm:prSet phldrT="02" phldr="0"/>
      <dgm:spPr/>
      <dgm:t>
        <a:bodyPr/>
        <a:lstStyle/>
        <a:p>
          <a:endParaRPr lang="en-US"/>
        </a:p>
      </dgm:t>
    </dgm:pt>
    <dgm:pt modelId="{9EF41CC5-EF3B-4A6D-8229-3F1333EADFB3}">
      <dgm:prSet/>
      <dgm:spPr/>
      <dgm:t>
        <a:bodyPr/>
        <a:lstStyle/>
        <a:p>
          <a:pPr>
            <a:lnSpc>
              <a:spcPct val="100000"/>
            </a:lnSpc>
          </a:pPr>
          <a:r>
            <a:rPr lang="en-US" b="1" u="sng" dirty="0"/>
            <a:t>Think Big, Build Small</a:t>
          </a:r>
        </a:p>
        <a:p>
          <a:pPr>
            <a:lnSpc>
              <a:spcPct val="100000"/>
            </a:lnSpc>
          </a:pPr>
          <a:r>
            <a:rPr lang="en-US" dirty="0"/>
            <a:t>Focus on outcomes and knowing the impact of your effort</a:t>
          </a:r>
        </a:p>
      </dgm:t>
    </dgm:pt>
    <dgm:pt modelId="{DAEF1C7D-B0C5-46FA-BED3-8A54E918D3E0}" type="parTrans" cxnId="{E476EEBC-7C9F-4E07-BD58-1044B9769B64}">
      <dgm:prSet/>
      <dgm:spPr/>
      <dgm:t>
        <a:bodyPr/>
        <a:lstStyle/>
        <a:p>
          <a:endParaRPr lang="en-US"/>
        </a:p>
      </dgm:t>
    </dgm:pt>
    <dgm:pt modelId="{98E6DD7C-B953-4119-9F64-9914E467ECBF}" type="sibTrans" cxnId="{E476EEBC-7C9F-4E07-BD58-1044B9769B64}">
      <dgm:prSet phldrT="03" phldr="0"/>
      <dgm:spPr/>
      <dgm:t>
        <a:bodyPr/>
        <a:lstStyle/>
        <a:p>
          <a:endParaRPr lang="en-US"/>
        </a:p>
      </dgm:t>
    </dgm:pt>
    <dgm:pt modelId="{68D3CDE6-CF30-4DC4-9CDC-08BC6A49672A}" type="pres">
      <dgm:prSet presAssocID="{8AA20905-3954-474B-A606-562BCA026DC1}" presName="root" presStyleCnt="0">
        <dgm:presLayoutVars>
          <dgm:dir/>
          <dgm:resizeHandles val="exact"/>
        </dgm:presLayoutVars>
      </dgm:prSet>
      <dgm:spPr/>
    </dgm:pt>
    <dgm:pt modelId="{5881C6C8-13E6-4B7F-9AB3-BDB121C638F5}" type="pres">
      <dgm:prSet presAssocID="{DC13AB6D-DEA2-4CBB-AC69-1EF1A6AD1512}" presName="compNode" presStyleCnt="0"/>
      <dgm:spPr/>
    </dgm:pt>
    <dgm:pt modelId="{306239E5-7FEE-4958-8B40-9B59F9B05B6E}" type="pres">
      <dgm:prSet presAssocID="{DC13AB6D-DEA2-4CBB-AC69-1EF1A6AD1512}" presName="iconRect" presStyleLbl="node1" presStyleIdx="0" presStyleCnt="3"/>
      <dgm:spPr>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roup success with solid fill"/>
        </a:ext>
      </dgm:extLst>
    </dgm:pt>
    <dgm:pt modelId="{40D865F2-9974-4EEE-B1AE-EF3487C10D05}" type="pres">
      <dgm:prSet presAssocID="{DC13AB6D-DEA2-4CBB-AC69-1EF1A6AD1512}" presName="spaceRect" presStyleCnt="0"/>
      <dgm:spPr/>
    </dgm:pt>
    <dgm:pt modelId="{A1AC7823-3F54-4AE3-8B68-481D0C22D5FE}" type="pres">
      <dgm:prSet presAssocID="{DC13AB6D-DEA2-4CBB-AC69-1EF1A6AD1512}" presName="textRect" presStyleLbl="revTx" presStyleIdx="0" presStyleCnt="3">
        <dgm:presLayoutVars>
          <dgm:chMax val="1"/>
          <dgm:chPref val="1"/>
        </dgm:presLayoutVars>
      </dgm:prSet>
      <dgm:spPr/>
    </dgm:pt>
    <dgm:pt modelId="{DC761234-38E0-411E-B3A2-173485422466}" type="pres">
      <dgm:prSet presAssocID="{9C64CC83-643C-4E12-8F97-BC19DC031190}" presName="sibTrans" presStyleCnt="0"/>
      <dgm:spPr/>
    </dgm:pt>
    <dgm:pt modelId="{E65031B5-35DB-4DB3-8404-F20A8CBC143E}" type="pres">
      <dgm:prSet presAssocID="{53742231-981F-480A-940F-203EC2F7423F}" presName="compNode" presStyleCnt="0"/>
      <dgm:spPr/>
    </dgm:pt>
    <dgm:pt modelId="{5F7996C9-B01F-4801-8947-2681E1B4ED2E}" type="pres">
      <dgm:prSet presAssocID="{53742231-981F-480A-940F-203EC2F7423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mment Important with solid fill"/>
        </a:ext>
      </dgm:extLst>
    </dgm:pt>
    <dgm:pt modelId="{188243B4-9767-4A9A-9279-C72DD1B95409}" type="pres">
      <dgm:prSet presAssocID="{53742231-981F-480A-940F-203EC2F7423F}" presName="spaceRect" presStyleCnt="0"/>
      <dgm:spPr/>
    </dgm:pt>
    <dgm:pt modelId="{48AE6A0D-6682-4EDE-AEA5-FBBB23C648D0}" type="pres">
      <dgm:prSet presAssocID="{53742231-981F-480A-940F-203EC2F7423F}" presName="textRect" presStyleLbl="revTx" presStyleIdx="1" presStyleCnt="3">
        <dgm:presLayoutVars>
          <dgm:chMax val="1"/>
          <dgm:chPref val="1"/>
        </dgm:presLayoutVars>
      </dgm:prSet>
      <dgm:spPr/>
    </dgm:pt>
    <dgm:pt modelId="{EC1E60AA-99B6-4C82-88F8-6669BBC4E3C9}" type="pres">
      <dgm:prSet presAssocID="{EF449C32-A7AE-4099-9E9B-9E2F736A89CE}" presName="sibTrans" presStyleCnt="0"/>
      <dgm:spPr/>
    </dgm:pt>
    <dgm:pt modelId="{71EC2064-6479-4DA4-8EEB-881705425F6A}" type="pres">
      <dgm:prSet presAssocID="{9EF41CC5-EF3B-4A6D-8229-3F1333EADFB3}" presName="compNode" presStyleCnt="0"/>
      <dgm:spPr/>
    </dgm:pt>
    <dgm:pt modelId="{E8EAA262-0626-4CF5-A6D5-EFEBCA45BA83}" type="pres">
      <dgm:prSet presAssocID="{9EF41CC5-EF3B-4A6D-8229-3F1333EADFB3}" presName="iconRect" presStyleLbl="node1" presStyleIdx="2" presStyleCnt="3"/>
      <dgm:spPr>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ntinuous Improvement with solid fill"/>
        </a:ext>
      </dgm:extLst>
    </dgm:pt>
    <dgm:pt modelId="{6E2B9EA8-545D-4315-8F27-296B891BD4A8}" type="pres">
      <dgm:prSet presAssocID="{9EF41CC5-EF3B-4A6D-8229-3F1333EADFB3}" presName="spaceRect" presStyleCnt="0"/>
      <dgm:spPr/>
    </dgm:pt>
    <dgm:pt modelId="{E5CE4820-96DB-4C6F-983B-14A58175849B}" type="pres">
      <dgm:prSet presAssocID="{9EF41CC5-EF3B-4A6D-8229-3F1333EADFB3}" presName="textRect" presStyleLbl="revTx" presStyleIdx="2" presStyleCnt="3">
        <dgm:presLayoutVars>
          <dgm:chMax val="1"/>
          <dgm:chPref val="1"/>
        </dgm:presLayoutVars>
      </dgm:prSet>
      <dgm:spPr/>
    </dgm:pt>
  </dgm:ptLst>
  <dgm:cxnLst>
    <dgm:cxn modelId="{52ED2A0B-3FCA-42BE-9A95-769F3925E870}" type="presOf" srcId="{DC13AB6D-DEA2-4CBB-AC69-1EF1A6AD1512}" destId="{A1AC7823-3F54-4AE3-8B68-481D0C22D5FE}" srcOrd="0" destOrd="0" presId="urn:microsoft.com/office/officeart/2018/2/layout/IconLabelList"/>
    <dgm:cxn modelId="{840FD16D-DF56-4BC9-B98C-404A05B537C6}" type="presOf" srcId="{53742231-981F-480A-940F-203EC2F7423F}" destId="{48AE6A0D-6682-4EDE-AEA5-FBBB23C648D0}" srcOrd="0" destOrd="0" presId="urn:microsoft.com/office/officeart/2018/2/layout/IconLabelList"/>
    <dgm:cxn modelId="{4B888393-351D-4489-90C9-5A68061AB236}" srcId="{8AA20905-3954-474B-A606-562BCA026DC1}" destId="{DC13AB6D-DEA2-4CBB-AC69-1EF1A6AD1512}" srcOrd="0" destOrd="0" parTransId="{2C752582-D9FF-4E04-A92F-827DB4BB5C48}" sibTransId="{9C64CC83-643C-4E12-8F97-BC19DC031190}"/>
    <dgm:cxn modelId="{8570F4A3-E2CA-4D92-A824-4E90187DA923}" type="presOf" srcId="{9EF41CC5-EF3B-4A6D-8229-3F1333EADFB3}" destId="{E5CE4820-96DB-4C6F-983B-14A58175849B}" srcOrd="0" destOrd="0" presId="urn:microsoft.com/office/officeart/2018/2/layout/IconLabelList"/>
    <dgm:cxn modelId="{E476EEBC-7C9F-4E07-BD58-1044B9769B64}" srcId="{8AA20905-3954-474B-A606-562BCA026DC1}" destId="{9EF41CC5-EF3B-4A6D-8229-3F1333EADFB3}" srcOrd="2" destOrd="0" parTransId="{DAEF1C7D-B0C5-46FA-BED3-8A54E918D3E0}" sibTransId="{98E6DD7C-B953-4119-9F64-9914E467ECBF}"/>
    <dgm:cxn modelId="{F226B1C2-5D99-403A-8240-EAD6BD4D8534}" srcId="{8AA20905-3954-474B-A606-562BCA026DC1}" destId="{53742231-981F-480A-940F-203EC2F7423F}" srcOrd="1" destOrd="0" parTransId="{2FC75195-FBA1-43DE-85DD-40B4B3A2F1F3}" sibTransId="{EF449C32-A7AE-4099-9E9B-9E2F736A89CE}"/>
    <dgm:cxn modelId="{CDD3B2F0-BE2F-4506-98D0-C848D5B4C7C5}" type="presOf" srcId="{8AA20905-3954-474B-A606-562BCA026DC1}" destId="{68D3CDE6-CF30-4DC4-9CDC-08BC6A49672A}" srcOrd="0" destOrd="0" presId="urn:microsoft.com/office/officeart/2018/2/layout/IconLabelList"/>
    <dgm:cxn modelId="{9F22433C-C371-4E57-AE1A-DD648B667D20}" type="presParOf" srcId="{68D3CDE6-CF30-4DC4-9CDC-08BC6A49672A}" destId="{5881C6C8-13E6-4B7F-9AB3-BDB121C638F5}" srcOrd="0" destOrd="0" presId="urn:microsoft.com/office/officeart/2018/2/layout/IconLabelList"/>
    <dgm:cxn modelId="{0C58F4AA-593E-451B-9D46-DC87204FAFC5}" type="presParOf" srcId="{5881C6C8-13E6-4B7F-9AB3-BDB121C638F5}" destId="{306239E5-7FEE-4958-8B40-9B59F9B05B6E}" srcOrd="0" destOrd="0" presId="urn:microsoft.com/office/officeart/2018/2/layout/IconLabelList"/>
    <dgm:cxn modelId="{8586E012-218C-43AC-A34C-12CB1D5BBA16}" type="presParOf" srcId="{5881C6C8-13E6-4B7F-9AB3-BDB121C638F5}" destId="{40D865F2-9974-4EEE-B1AE-EF3487C10D05}" srcOrd="1" destOrd="0" presId="urn:microsoft.com/office/officeart/2018/2/layout/IconLabelList"/>
    <dgm:cxn modelId="{B8BC9555-10F9-4FCC-9A4E-C8CB77D5190D}" type="presParOf" srcId="{5881C6C8-13E6-4B7F-9AB3-BDB121C638F5}" destId="{A1AC7823-3F54-4AE3-8B68-481D0C22D5FE}" srcOrd="2" destOrd="0" presId="urn:microsoft.com/office/officeart/2018/2/layout/IconLabelList"/>
    <dgm:cxn modelId="{B036AF1A-8526-4C0F-920A-77145A14E030}" type="presParOf" srcId="{68D3CDE6-CF30-4DC4-9CDC-08BC6A49672A}" destId="{DC761234-38E0-411E-B3A2-173485422466}" srcOrd="1" destOrd="0" presId="urn:microsoft.com/office/officeart/2018/2/layout/IconLabelList"/>
    <dgm:cxn modelId="{98489E1F-DC32-4961-AD90-D8141D5E640F}" type="presParOf" srcId="{68D3CDE6-CF30-4DC4-9CDC-08BC6A49672A}" destId="{E65031B5-35DB-4DB3-8404-F20A8CBC143E}" srcOrd="2" destOrd="0" presId="urn:microsoft.com/office/officeart/2018/2/layout/IconLabelList"/>
    <dgm:cxn modelId="{723AE118-9686-4291-AAD9-9748E5B457AA}" type="presParOf" srcId="{E65031B5-35DB-4DB3-8404-F20A8CBC143E}" destId="{5F7996C9-B01F-4801-8947-2681E1B4ED2E}" srcOrd="0" destOrd="0" presId="urn:microsoft.com/office/officeart/2018/2/layout/IconLabelList"/>
    <dgm:cxn modelId="{D233B443-58D6-4CBF-B8E5-691F40FB7B29}" type="presParOf" srcId="{E65031B5-35DB-4DB3-8404-F20A8CBC143E}" destId="{188243B4-9767-4A9A-9279-C72DD1B95409}" srcOrd="1" destOrd="0" presId="urn:microsoft.com/office/officeart/2018/2/layout/IconLabelList"/>
    <dgm:cxn modelId="{19DA28AB-06D3-4D6B-A0E3-32FADF2C1FD7}" type="presParOf" srcId="{E65031B5-35DB-4DB3-8404-F20A8CBC143E}" destId="{48AE6A0D-6682-4EDE-AEA5-FBBB23C648D0}" srcOrd="2" destOrd="0" presId="urn:microsoft.com/office/officeart/2018/2/layout/IconLabelList"/>
    <dgm:cxn modelId="{9A00294F-025A-4371-AFFC-7CC3365069B0}" type="presParOf" srcId="{68D3CDE6-CF30-4DC4-9CDC-08BC6A49672A}" destId="{EC1E60AA-99B6-4C82-88F8-6669BBC4E3C9}" srcOrd="3" destOrd="0" presId="urn:microsoft.com/office/officeart/2018/2/layout/IconLabelList"/>
    <dgm:cxn modelId="{A1F2EA7D-511B-41D1-BB0A-44429BC47CF3}" type="presParOf" srcId="{68D3CDE6-CF30-4DC4-9CDC-08BC6A49672A}" destId="{71EC2064-6479-4DA4-8EEB-881705425F6A}" srcOrd="4" destOrd="0" presId="urn:microsoft.com/office/officeart/2018/2/layout/IconLabelList"/>
    <dgm:cxn modelId="{E1F55D33-92AE-4FEF-A1B8-BCFE3380FD98}" type="presParOf" srcId="{71EC2064-6479-4DA4-8EEB-881705425F6A}" destId="{E8EAA262-0626-4CF5-A6D5-EFEBCA45BA83}" srcOrd="0" destOrd="0" presId="urn:microsoft.com/office/officeart/2018/2/layout/IconLabelList"/>
    <dgm:cxn modelId="{FE775477-5E28-449E-B32B-78EEEA880575}" type="presParOf" srcId="{71EC2064-6479-4DA4-8EEB-881705425F6A}" destId="{6E2B9EA8-545D-4315-8F27-296B891BD4A8}" srcOrd="1" destOrd="0" presId="urn:microsoft.com/office/officeart/2018/2/layout/IconLabelList"/>
    <dgm:cxn modelId="{1E4C83D0-91FF-4185-8291-63E99ABC6FD7}" type="presParOf" srcId="{71EC2064-6479-4DA4-8EEB-881705425F6A}" destId="{E5CE4820-96DB-4C6F-983B-14A58175849B}"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A20905-3954-474B-A606-562BCA026DC1}"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US"/>
        </a:p>
      </dgm:t>
    </dgm:pt>
    <dgm:pt modelId="{DC13AB6D-DEA2-4CBB-AC69-1EF1A6AD1512}">
      <dgm:prSet/>
      <dgm:spPr/>
      <dgm:t>
        <a:bodyPr/>
        <a:lstStyle/>
        <a:p>
          <a:pPr>
            <a:lnSpc>
              <a:spcPct val="100000"/>
            </a:lnSpc>
          </a:pPr>
          <a:r>
            <a:rPr lang="en-US" b="1" u="sng" dirty="0"/>
            <a:t>Learn what motivates others</a:t>
          </a:r>
        </a:p>
        <a:p>
          <a:pPr>
            <a:lnSpc>
              <a:spcPct val="100000"/>
            </a:lnSpc>
          </a:pPr>
          <a:r>
            <a:rPr lang="en-US" dirty="0"/>
            <a:t>Start with those you deliver work to, what is important to them? Why?</a:t>
          </a:r>
        </a:p>
      </dgm:t>
    </dgm:pt>
    <dgm:pt modelId="{2C752582-D9FF-4E04-A92F-827DB4BB5C48}" type="parTrans" cxnId="{4B888393-351D-4489-90C9-5A68061AB236}">
      <dgm:prSet/>
      <dgm:spPr/>
      <dgm:t>
        <a:bodyPr/>
        <a:lstStyle/>
        <a:p>
          <a:endParaRPr lang="en-US"/>
        </a:p>
      </dgm:t>
    </dgm:pt>
    <dgm:pt modelId="{9C64CC83-643C-4E12-8F97-BC19DC031190}" type="sibTrans" cxnId="{4B888393-351D-4489-90C9-5A68061AB236}">
      <dgm:prSet phldrT="01" phldr="0"/>
      <dgm:spPr/>
      <dgm:t>
        <a:bodyPr/>
        <a:lstStyle/>
        <a:p>
          <a:endParaRPr lang="en-US" dirty="0"/>
        </a:p>
      </dgm:t>
    </dgm:pt>
    <dgm:pt modelId="{53742231-981F-480A-940F-203EC2F7423F}">
      <dgm:prSet/>
      <dgm:spPr/>
      <dgm:t>
        <a:bodyPr/>
        <a:lstStyle/>
        <a:p>
          <a:pPr>
            <a:lnSpc>
              <a:spcPct val="100000"/>
            </a:lnSpc>
          </a:pPr>
          <a:r>
            <a:rPr lang="en-US" b="1" u="sng" dirty="0"/>
            <a:t>Receiving Feedback</a:t>
          </a:r>
        </a:p>
        <a:p>
          <a:pPr>
            <a:lnSpc>
              <a:spcPct val="100000"/>
            </a:lnSpc>
          </a:pPr>
          <a:r>
            <a:rPr lang="en-US" dirty="0"/>
            <a:t>Giving constructive feedback and receiving feedback is hard, practice helps</a:t>
          </a:r>
        </a:p>
      </dgm:t>
    </dgm:pt>
    <dgm:pt modelId="{2FC75195-FBA1-43DE-85DD-40B4B3A2F1F3}" type="parTrans" cxnId="{F226B1C2-5D99-403A-8240-EAD6BD4D8534}">
      <dgm:prSet/>
      <dgm:spPr/>
      <dgm:t>
        <a:bodyPr/>
        <a:lstStyle/>
        <a:p>
          <a:endParaRPr lang="en-US"/>
        </a:p>
      </dgm:t>
    </dgm:pt>
    <dgm:pt modelId="{EF449C32-A7AE-4099-9E9B-9E2F736A89CE}" type="sibTrans" cxnId="{F226B1C2-5D99-403A-8240-EAD6BD4D8534}">
      <dgm:prSet phldrT="02" phldr="0"/>
      <dgm:spPr/>
      <dgm:t>
        <a:bodyPr/>
        <a:lstStyle/>
        <a:p>
          <a:endParaRPr lang="en-US"/>
        </a:p>
      </dgm:t>
    </dgm:pt>
    <dgm:pt modelId="{9EF41CC5-EF3B-4A6D-8229-3F1333EADFB3}">
      <dgm:prSet/>
      <dgm:spPr/>
      <dgm:t>
        <a:bodyPr/>
        <a:lstStyle/>
        <a:p>
          <a:pPr>
            <a:lnSpc>
              <a:spcPct val="100000"/>
            </a:lnSpc>
          </a:pPr>
          <a:r>
            <a:rPr lang="en-US" b="1" u="sng" dirty="0"/>
            <a:t>Improve one thing</a:t>
          </a:r>
        </a:p>
        <a:p>
          <a:pPr>
            <a:lnSpc>
              <a:spcPct val="100000"/>
            </a:lnSpc>
          </a:pPr>
          <a:r>
            <a:rPr lang="en-US" dirty="0"/>
            <a:t>Do one SMALL thing and share it with others, even if it didn’t work. </a:t>
          </a:r>
          <a:r>
            <a:rPr lang="en-US"/>
            <a:t>Try again.</a:t>
          </a:r>
          <a:endParaRPr lang="en-US" dirty="0"/>
        </a:p>
      </dgm:t>
    </dgm:pt>
    <dgm:pt modelId="{DAEF1C7D-B0C5-46FA-BED3-8A54E918D3E0}" type="parTrans" cxnId="{E476EEBC-7C9F-4E07-BD58-1044B9769B64}">
      <dgm:prSet/>
      <dgm:spPr/>
      <dgm:t>
        <a:bodyPr/>
        <a:lstStyle/>
        <a:p>
          <a:endParaRPr lang="en-US"/>
        </a:p>
      </dgm:t>
    </dgm:pt>
    <dgm:pt modelId="{98E6DD7C-B953-4119-9F64-9914E467ECBF}" type="sibTrans" cxnId="{E476EEBC-7C9F-4E07-BD58-1044B9769B64}">
      <dgm:prSet phldrT="03" phldr="0"/>
      <dgm:spPr/>
      <dgm:t>
        <a:bodyPr/>
        <a:lstStyle/>
        <a:p>
          <a:endParaRPr lang="en-US"/>
        </a:p>
      </dgm:t>
    </dgm:pt>
    <dgm:pt modelId="{68D3CDE6-CF30-4DC4-9CDC-08BC6A49672A}" type="pres">
      <dgm:prSet presAssocID="{8AA20905-3954-474B-A606-562BCA026DC1}" presName="root" presStyleCnt="0">
        <dgm:presLayoutVars>
          <dgm:dir/>
          <dgm:resizeHandles val="exact"/>
        </dgm:presLayoutVars>
      </dgm:prSet>
      <dgm:spPr/>
    </dgm:pt>
    <dgm:pt modelId="{5881C6C8-13E6-4B7F-9AB3-BDB121C638F5}" type="pres">
      <dgm:prSet presAssocID="{DC13AB6D-DEA2-4CBB-AC69-1EF1A6AD1512}" presName="compNode" presStyleCnt="0"/>
      <dgm:spPr/>
    </dgm:pt>
    <dgm:pt modelId="{306239E5-7FEE-4958-8B40-9B59F9B05B6E}" type="pres">
      <dgm:prSet presAssocID="{DC13AB6D-DEA2-4CBB-AC69-1EF1A6AD1512}" presName="iconRect" presStyleLbl="node1" presStyleIdx="0" presStyleCnt="3"/>
      <dgm:spPr>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roup success with solid fill"/>
        </a:ext>
      </dgm:extLst>
    </dgm:pt>
    <dgm:pt modelId="{40D865F2-9974-4EEE-B1AE-EF3487C10D05}" type="pres">
      <dgm:prSet presAssocID="{DC13AB6D-DEA2-4CBB-AC69-1EF1A6AD1512}" presName="spaceRect" presStyleCnt="0"/>
      <dgm:spPr/>
    </dgm:pt>
    <dgm:pt modelId="{A1AC7823-3F54-4AE3-8B68-481D0C22D5FE}" type="pres">
      <dgm:prSet presAssocID="{DC13AB6D-DEA2-4CBB-AC69-1EF1A6AD1512}" presName="textRect" presStyleLbl="revTx" presStyleIdx="0" presStyleCnt="3">
        <dgm:presLayoutVars>
          <dgm:chMax val="1"/>
          <dgm:chPref val="1"/>
        </dgm:presLayoutVars>
      </dgm:prSet>
      <dgm:spPr/>
    </dgm:pt>
    <dgm:pt modelId="{DC761234-38E0-411E-B3A2-173485422466}" type="pres">
      <dgm:prSet presAssocID="{9C64CC83-643C-4E12-8F97-BC19DC031190}" presName="sibTrans" presStyleCnt="0"/>
      <dgm:spPr/>
    </dgm:pt>
    <dgm:pt modelId="{E65031B5-35DB-4DB3-8404-F20A8CBC143E}" type="pres">
      <dgm:prSet presAssocID="{53742231-981F-480A-940F-203EC2F7423F}" presName="compNode" presStyleCnt="0"/>
      <dgm:spPr/>
    </dgm:pt>
    <dgm:pt modelId="{5F7996C9-B01F-4801-8947-2681E1B4ED2E}" type="pres">
      <dgm:prSet presAssocID="{53742231-981F-480A-940F-203EC2F7423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mment Important with solid fill"/>
        </a:ext>
      </dgm:extLst>
    </dgm:pt>
    <dgm:pt modelId="{188243B4-9767-4A9A-9279-C72DD1B95409}" type="pres">
      <dgm:prSet presAssocID="{53742231-981F-480A-940F-203EC2F7423F}" presName="spaceRect" presStyleCnt="0"/>
      <dgm:spPr/>
    </dgm:pt>
    <dgm:pt modelId="{48AE6A0D-6682-4EDE-AEA5-FBBB23C648D0}" type="pres">
      <dgm:prSet presAssocID="{53742231-981F-480A-940F-203EC2F7423F}" presName="textRect" presStyleLbl="revTx" presStyleIdx="1" presStyleCnt="3">
        <dgm:presLayoutVars>
          <dgm:chMax val="1"/>
          <dgm:chPref val="1"/>
        </dgm:presLayoutVars>
      </dgm:prSet>
      <dgm:spPr/>
    </dgm:pt>
    <dgm:pt modelId="{EC1E60AA-99B6-4C82-88F8-6669BBC4E3C9}" type="pres">
      <dgm:prSet presAssocID="{EF449C32-A7AE-4099-9E9B-9E2F736A89CE}" presName="sibTrans" presStyleCnt="0"/>
      <dgm:spPr/>
    </dgm:pt>
    <dgm:pt modelId="{71EC2064-6479-4DA4-8EEB-881705425F6A}" type="pres">
      <dgm:prSet presAssocID="{9EF41CC5-EF3B-4A6D-8229-3F1333EADFB3}" presName="compNode" presStyleCnt="0"/>
      <dgm:spPr/>
    </dgm:pt>
    <dgm:pt modelId="{E8EAA262-0626-4CF5-A6D5-EFEBCA45BA83}" type="pres">
      <dgm:prSet presAssocID="{9EF41CC5-EF3B-4A6D-8229-3F1333EADFB3}" presName="iconRect" presStyleLbl="node1" presStyleIdx="2" presStyleCnt="3"/>
      <dgm:spPr>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ntinuous Improvement with solid fill"/>
        </a:ext>
      </dgm:extLst>
    </dgm:pt>
    <dgm:pt modelId="{6E2B9EA8-545D-4315-8F27-296B891BD4A8}" type="pres">
      <dgm:prSet presAssocID="{9EF41CC5-EF3B-4A6D-8229-3F1333EADFB3}" presName="spaceRect" presStyleCnt="0"/>
      <dgm:spPr/>
    </dgm:pt>
    <dgm:pt modelId="{E5CE4820-96DB-4C6F-983B-14A58175849B}" type="pres">
      <dgm:prSet presAssocID="{9EF41CC5-EF3B-4A6D-8229-3F1333EADFB3}" presName="textRect" presStyleLbl="revTx" presStyleIdx="2" presStyleCnt="3">
        <dgm:presLayoutVars>
          <dgm:chMax val="1"/>
          <dgm:chPref val="1"/>
        </dgm:presLayoutVars>
      </dgm:prSet>
      <dgm:spPr/>
    </dgm:pt>
  </dgm:ptLst>
  <dgm:cxnLst>
    <dgm:cxn modelId="{52ED2A0B-3FCA-42BE-9A95-769F3925E870}" type="presOf" srcId="{DC13AB6D-DEA2-4CBB-AC69-1EF1A6AD1512}" destId="{A1AC7823-3F54-4AE3-8B68-481D0C22D5FE}" srcOrd="0" destOrd="0" presId="urn:microsoft.com/office/officeart/2018/2/layout/IconLabelList"/>
    <dgm:cxn modelId="{840FD16D-DF56-4BC9-B98C-404A05B537C6}" type="presOf" srcId="{53742231-981F-480A-940F-203EC2F7423F}" destId="{48AE6A0D-6682-4EDE-AEA5-FBBB23C648D0}" srcOrd="0" destOrd="0" presId="urn:microsoft.com/office/officeart/2018/2/layout/IconLabelList"/>
    <dgm:cxn modelId="{4B888393-351D-4489-90C9-5A68061AB236}" srcId="{8AA20905-3954-474B-A606-562BCA026DC1}" destId="{DC13AB6D-DEA2-4CBB-AC69-1EF1A6AD1512}" srcOrd="0" destOrd="0" parTransId="{2C752582-D9FF-4E04-A92F-827DB4BB5C48}" sibTransId="{9C64CC83-643C-4E12-8F97-BC19DC031190}"/>
    <dgm:cxn modelId="{8570F4A3-E2CA-4D92-A824-4E90187DA923}" type="presOf" srcId="{9EF41CC5-EF3B-4A6D-8229-3F1333EADFB3}" destId="{E5CE4820-96DB-4C6F-983B-14A58175849B}" srcOrd="0" destOrd="0" presId="urn:microsoft.com/office/officeart/2018/2/layout/IconLabelList"/>
    <dgm:cxn modelId="{E476EEBC-7C9F-4E07-BD58-1044B9769B64}" srcId="{8AA20905-3954-474B-A606-562BCA026DC1}" destId="{9EF41CC5-EF3B-4A6D-8229-3F1333EADFB3}" srcOrd="2" destOrd="0" parTransId="{DAEF1C7D-B0C5-46FA-BED3-8A54E918D3E0}" sibTransId="{98E6DD7C-B953-4119-9F64-9914E467ECBF}"/>
    <dgm:cxn modelId="{F226B1C2-5D99-403A-8240-EAD6BD4D8534}" srcId="{8AA20905-3954-474B-A606-562BCA026DC1}" destId="{53742231-981F-480A-940F-203EC2F7423F}" srcOrd="1" destOrd="0" parTransId="{2FC75195-FBA1-43DE-85DD-40B4B3A2F1F3}" sibTransId="{EF449C32-A7AE-4099-9E9B-9E2F736A89CE}"/>
    <dgm:cxn modelId="{CDD3B2F0-BE2F-4506-98D0-C848D5B4C7C5}" type="presOf" srcId="{8AA20905-3954-474B-A606-562BCA026DC1}" destId="{68D3CDE6-CF30-4DC4-9CDC-08BC6A49672A}" srcOrd="0" destOrd="0" presId="urn:microsoft.com/office/officeart/2018/2/layout/IconLabelList"/>
    <dgm:cxn modelId="{9F22433C-C371-4E57-AE1A-DD648B667D20}" type="presParOf" srcId="{68D3CDE6-CF30-4DC4-9CDC-08BC6A49672A}" destId="{5881C6C8-13E6-4B7F-9AB3-BDB121C638F5}" srcOrd="0" destOrd="0" presId="urn:microsoft.com/office/officeart/2018/2/layout/IconLabelList"/>
    <dgm:cxn modelId="{0C58F4AA-593E-451B-9D46-DC87204FAFC5}" type="presParOf" srcId="{5881C6C8-13E6-4B7F-9AB3-BDB121C638F5}" destId="{306239E5-7FEE-4958-8B40-9B59F9B05B6E}" srcOrd="0" destOrd="0" presId="urn:microsoft.com/office/officeart/2018/2/layout/IconLabelList"/>
    <dgm:cxn modelId="{8586E012-218C-43AC-A34C-12CB1D5BBA16}" type="presParOf" srcId="{5881C6C8-13E6-4B7F-9AB3-BDB121C638F5}" destId="{40D865F2-9974-4EEE-B1AE-EF3487C10D05}" srcOrd="1" destOrd="0" presId="urn:microsoft.com/office/officeart/2018/2/layout/IconLabelList"/>
    <dgm:cxn modelId="{B8BC9555-10F9-4FCC-9A4E-C8CB77D5190D}" type="presParOf" srcId="{5881C6C8-13E6-4B7F-9AB3-BDB121C638F5}" destId="{A1AC7823-3F54-4AE3-8B68-481D0C22D5FE}" srcOrd="2" destOrd="0" presId="urn:microsoft.com/office/officeart/2018/2/layout/IconLabelList"/>
    <dgm:cxn modelId="{B036AF1A-8526-4C0F-920A-77145A14E030}" type="presParOf" srcId="{68D3CDE6-CF30-4DC4-9CDC-08BC6A49672A}" destId="{DC761234-38E0-411E-B3A2-173485422466}" srcOrd="1" destOrd="0" presId="urn:microsoft.com/office/officeart/2018/2/layout/IconLabelList"/>
    <dgm:cxn modelId="{98489E1F-DC32-4961-AD90-D8141D5E640F}" type="presParOf" srcId="{68D3CDE6-CF30-4DC4-9CDC-08BC6A49672A}" destId="{E65031B5-35DB-4DB3-8404-F20A8CBC143E}" srcOrd="2" destOrd="0" presId="urn:microsoft.com/office/officeart/2018/2/layout/IconLabelList"/>
    <dgm:cxn modelId="{723AE118-9686-4291-AAD9-9748E5B457AA}" type="presParOf" srcId="{E65031B5-35DB-4DB3-8404-F20A8CBC143E}" destId="{5F7996C9-B01F-4801-8947-2681E1B4ED2E}" srcOrd="0" destOrd="0" presId="urn:microsoft.com/office/officeart/2018/2/layout/IconLabelList"/>
    <dgm:cxn modelId="{D233B443-58D6-4CBF-B8E5-691F40FB7B29}" type="presParOf" srcId="{E65031B5-35DB-4DB3-8404-F20A8CBC143E}" destId="{188243B4-9767-4A9A-9279-C72DD1B95409}" srcOrd="1" destOrd="0" presId="urn:microsoft.com/office/officeart/2018/2/layout/IconLabelList"/>
    <dgm:cxn modelId="{19DA28AB-06D3-4D6B-A0E3-32FADF2C1FD7}" type="presParOf" srcId="{E65031B5-35DB-4DB3-8404-F20A8CBC143E}" destId="{48AE6A0D-6682-4EDE-AEA5-FBBB23C648D0}" srcOrd="2" destOrd="0" presId="urn:microsoft.com/office/officeart/2018/2/layout/IconLabelList"/>
    <dgm:cxn modelId="{9A00294F-025A-4371-AFFC-7CC3365069B0}" type="presParOf" srcId="{68D3CDE6-CF30-4DC4-9CDC-08BC6A49672A}" destId="{EC1E60AA-99B6-4C82-88F8-6669BBC4E3C9}" srcOrd="3" destOrd="0" presId="urn:microsoft.com/office/officeart/2018/2/layout/IconLabelList"/>
    <dgm:cxn modelId="{A1F2EA7D-511B-41D1-BB0A-44429BC47CF3}" type="presParOf" srcId="{68D3CDE6-CF30-4DC4-9CDC-08BC6A49672A}" destId="{71EC2064-6479-4DA4-8EEB-881705425F6A}" srcOrd="4" destOrd="0" presId="urn:microsoft.com/office/officeart/2018/2/layout/IconLabelList"/>
    <dgm:cxn modelId="{E1F55D33-92AE-4FEF-A1B8-BCFE3380FD98}" type="presParOf" srcId="{71EC2064-6479-4DA4-8EEB-881705425F6A}" destId="{E8EAA262-0626-4CF5-A6D5-EFEBCA45BA83}" srcOrd="0" destOrd="0" presId="urn:microsoft.com/office/officeart/2018/2/layout/IconLabelList"/>
    <dgm:cxn modelId="{FE775477-5E28-449E-B32B-78EEEA880575}" type="presParOf" srcId="{71EC2064-6479-4DA4-8EEB-881705425F6A}" destId="{6E2B9EA8-545D-4315-8F27-296B891BD4A8}" srcOrd="1" destOrd="0" presId="urn:microsoft.com/office/officeart/2018/2/layout/IconLabelList"/>
    <dgm:cxn modelId="{1E4C83D0-91FF-4185-8291-63E99ABC6FD7}" type="presParOf" srcId="{71EC2064-6479-4DA4-8EEB-881705425F6A}" destId="{E5CE4820-96DB-4C6F-983B-14A58175849B}"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239E5-7FEE-4958-8B40-9B59F9B05B6E}">
      <dsp:nvSpPr>
        <dsp:cNvPr id="0" name=""/>
        <dsp:cNvSpPr/>
      </dsp:nvSpPr>
      <dsp:spPr>
        <a:xfrm>
          <a:off x="1213977" y="834140"/>
          <a:ext cx="1300496" cy="1300496"/>
        </a:xfrm>
        <a:prstGeom prst="rect">
          <a:avLst/>
        </a:prstGeom>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AC7823-3F54-4AE3-8B68-481D0C22D5FE}">
      <dsp:nvSpPr>
        <dsp:cNvPr id="0" name=""/>
        <dsp:cNvSpPr/>
      </dsp:nvSpPr>
      <dsp:spPr>
        <a:xfrm>
          <a:off x="41922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Work Together</a:t>
          </a:r>
        </a:p>
        <a:p>
          <a:pPr marL="0" lvl="0" indent="0" algn="ctr" defTabSz="622300">
            <a:lnSpc>
              <a:spcPct val="100000"/>
            </a:lnSpc>
            <a:spcBef>
              <a:spcPct val="0"/>
            </a:spcBef>
            <a:spcAft>
              <a:spcPct val="35000"/>
            </a:spcAft>
            <a:buNone/>
          </a:pPr>
          <a:r>
            <a:rPr lang="en-US" sz="1400" kern="1200" dirty="0"/>
            <a:t>Focus on collaboration and keeping work visible</a:t>
          </a:r>
        </a:p>
      </dsp:txBody>
      <dsp:txXfrm>
        <a:off x="419229" y="2491386"/>
        <a:ext cx="2889991" cy="720000"/>
      </dsp:txXfrm>
    </dsp:sp>
    <dsp:sp modelId="{5F7996C9-B01F-4801-8947-2681E1B4ED2E}">
      <dsp:nvSpPr>
        <dsp:cNvPr id="0" name=""/>
        <dsp:cNvSpPr/>
      </dsp:nvSpPr>
      <dsp:spPr>
        <a:xfrm>
          <a:off x="4609716" y="834140"/>
          <a:ext cx="1300496" cy="130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8AE6A0D-6682-4EDE-AEA5-FBBB23C648D0}">
      <dsp:nvSpPr>
        <dsp:cNvPr id="0" name=""/>
        <dsp:cNvSpPr/>
      </dsp:nvSpPr>
      <dsp:spPr>
        <a:xfrm>
          <a:off x="381496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Understand Value</a:t>
          </a:r>
        </a:p>
        <a:p>
          <a:pPr marL="0" lvl="0" indent="0" algn="ctr" defTabSz="622300">
            <a:lnSpc>
              <a:spcPct val="100000"/>
            </a:lnSpc>
            <a:spcBef>
              <a:spcPct val="0"/>
            </a:spcBef>
            <a:spcAft>
              <a:spcPct val="35000"/>
            </a:spcAft>
            <a:buNone/>
          </a:pPr>
          <a:r>
            <a:rPr lang="en-US" sz="1400" kern="1200" dirty="0"/>
            <a:t>Focus on feedback and measures of progress</a:t>
          </a:r>
        </a:p>
      </dsp:txBody>
      <dsp:txXfrm>
        <a:off x="3814969" y="2491386"/>
        <a:ext cx="2889991" cy="720000"/>
      </dsp:txXfrm>
    </dsp:sp>
    <dsp:sp modelId="{E8EAA262-0626-4CF5-A6D5-EFEBCA45BA83}">
      <dsp:nvSpPr>
        <dsp:cNvPr id="0" name=""/>
        <dsp:cNvSpPr/>
      </dsp:nvSpPr>
      <dsp:spPr>
        <a:xfrm>
          <a:off x="8005456" y="834140"/>
          <a:ext cx="1300496" cy="1300496"/>
        </a:xfrm>
        <a:prstGeom prst="rect">
          <a:avLst/>
        </a:prstGeom>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5CE4820-96DB-4C6F-983B-14A58175849B}">
      <dsp:nvSpPr>
        <dsp:cNvPr id="0" name=""/>
        <dsp:cNvSpPr/>
      </dsp:nvSpPr>
      <dsp:spPr>
        <a:xfrm>
          <a:off x="721070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Think Big, Build Small</a:t>
          </a:r>
        </a:p>
        <a:p>
          <a:pPr marL="0" lvl="0" indent="0" algn="ctr" defTabSz="622300">
            <a:lnSpc>
              <a:spcPct val="100000"/>
            </a:lnSpc>
            <a:spcBef>
              <a:spcPct val="0"/>
            </a:spcBef>
            <a:spcAft>
              <a:spcPct val="35000"/>
            </a:spcAft>
            <a:buNone/>
          </a:pPr>
          <a:r>
            <a:rPr lang="en-US" sz="1400" kern="1200" dirty="0"/>
            <a:t>Focus on outcomes and knowing the impact of your effort</a:t>
          </a:r>
        </a:p>
      </dsp:txBody>
      <dsp:txXfrm>
        <a:off x="7210709" y="2491386"/>
        <a:ext cx="2889991"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239E5-7FEE-4958-8B40-9B59F9B05B6E}">
      <dsp:nvSpPr>
        <dsp:cNvPr id="0" name=""/>
        <dsp:cNvSpPr/>
      </dsp:nvSpPr>
      <dsp:spPr>
        <a:xfrm>
          <a:off x="1213977" y="834140"/>
          <a:ext cx="1300496" cy="1300496"/>
        </a:xfrm>
        <a:prstGeom prst="rect">
          <a:avLst/>
        </a:prstGeom>
        <a:blipFill>
          <a:blip xmlns:r="http://schemas.openxmlformats.org/officeDocument/2006/relationships" r:embed="rId1">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AC7823-3F54-4AE3-8B68-481D0C22D5FE}">
      <dsp:nvSpPr>
        <dsp:cNvPr id="0" name=""/>
        <dsp:cNvSpPr/>
      </dsp:nvSpPr>
      <dsp:spPr>
        <a:xfrm>
          <a:off x="41922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Learn what motivates others</a:t>
          </a:r>
        </a:p>
        <a:p>
          <a:pPr marL="0" lvl="0" indent="0" algn="ctr" defTabSz="622300">
            <a:lnSpc>
              <a:spcPct val="100000"/>
            </a:lnSpc>
            <a:spcBef>
              <a:spcPct val="0"/>
            </a:spcBef>
            <a:spcAft>
              <a:spcPct val="35000"/>
            </a:spcAft>
            <a:buNone/>
          </a:pPr>
          <a:r>
            <a:rPr lang="en-US" sz="1400" kern="1200" dirty="0"/>
            <a:t>Start with those you deliver work to, what is important to them? Why?</a:t>
          </a:r>
        </a:p>
      </dsp:txBody>
      <dsp:txXfrm>
        <a:off x="419229" y="2491386"/>
        <a:ext cx="2889991" cy="720000"/>
      </dsp:txXfrm>
    </dsp:sp>
    <dsp:sp modelId="{5F7996C9-B01F-4801-8947-2681E1B4ED2E}">
      <dsp:nvSpPr>
        <dsp:cNvPr id="0" name=""/>
        <dsp:cNvSpPr/>
      </dsp:nvSpPr>
      <dsp:spPr>
        <a:xfrm>
          <a:off x="4609716" y="834140"/>
          <a:ext cx="1300496" cy="130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8AE6A0D-6682-4EDE-AEA5-FBBB23C648D0}">
      <dsp:nvSpPr>
        <dsp:cNvPr id="0" name=""/>
        <dsp:cNvSpPr/>
      </dsp:nvSpPr>
      <dsp:spPr>
        <a:xfrm>
          <a:off x="381496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Receiving Feedback</a:t>
          </a:r>
        </a:p>
        <a:p>
          <a:pPr marL="0" lvl="0" indent="0" algn="ctr" defTabSz="622300">
            <a:lnSpc>
              <a:spcPct val="100000"/>
            </a:lnSpc>
            <a:spcBef>
              <a:spcPct val="0"/>
            </a:spcBef>
            <a:spcAft>
              <a:spcPct val="35000"/>
            </a:spcAft>
            <a:buNone/>
          </a:pPr>
          <a:r>
            <a:rPr lang="en-US" sz="1400" kern="1200" dirty="0"/>
            <a:t>Giving constructive feedback and receiving feedback is hard, practice helps</a:t>
          </a:r>
        </a:p>
      </dsp:txBody>
      <dsp:txXfrm>
        <a:off x="3814969" y="2491386"/>
        <a:ext cx="2889991" cy="720000"/>
      </dsp:txXfrm>
    </dsp:sp>
    <dsp:sp modelId="{E8EAA262-0626-4CF5-A6D5-EFEBCA45BA83}">
      <dsp:nvSpPr>
        <dsp:cNvPr id="0" name=""/>
        <dsp:cNvSpPr/>
      </dsp:nvSpPr>
      <dsp:spPr>
        <a:xfrm>
          <a:off x="8005456" y="834140"/>
          <a:ext cx="1300496" cy="1300496"/>
        </a:xfrm>
        <a:prstGeom prst="rect">
          <a:avLst/>
        </a:prstGeom>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5CE4820-96DB-4C6F-983B-14A58175849B}">
      <dsp:nvSpPr>
        <dsp:cNvPr id="0" name=""/>
        <dsp:cNvSpPr/>
      </dsp:nvSpPr>
      <dsp:spPr>
        <a:xfrm>
          <a:off x="7210709" y="2491386"/>
          <a:ext cx="288999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u="sng" kern="1200" dirty="0"/>
            <a:t>Improve one thing</a:t>
          </a:r>
        </a:p>
        <a:p>
          <a:pPr marL="0" lvl="0" indent="0" algn="ctr" defTabSz="622300">
            <a:lnSpc>
              <a:spcPct val="100000"/>
            </a:lnSpc>
            <a:spcBef>
              <a:spcPct val="0"/>
            </a:spcBef>
            <a:spcAft>
              <a:spcPct val="35000"/>
            </a:spcAft>
            <a:buNone/>
          </a:pPr>
          <a:r>
            <a:rPr lang="en-US" sz="1400" kern="1200" dirty="0"/>
            <a:t>Do one SMALL thing and share it with others, even if it didn’t work. </a:t>
          </a:r>
          <a:r>
            <a:rPr lang="en-US" sz="1400" kern="1200"/>
            <a:t>Try again.</a:t>
          </a:r>
          <a:endParaRPr lang="en-US" sz="1400" kern="1200" dirty="0"/>
        </a:p>
      </dsp:txBody>
      <dsp:txXfrm>
        <a:off x="7210709" y="2491386"/>
        <a:ext cx="2889991"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AF6DED-C5F5-449A-9017-7B10BEA1D2D3}"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8F1AC8-5547-468D-8883-C4D53571D19A}" type="slidenum">
              <a:rPr lang="en-US" smtClean="0"/>
              <a:t>‹#›</a:t>
            </a:fld>
            <a:endParaRPr lang="en-US"/>
          </a:p>
        </p:txBody>
      </p:sp>
    </p:spTree>
    <p:extLst>
      <p:ext uri="{BB962C8B-B14F-4D97-AF65-F5344CB8AC3E}">
        <p14:creationId xmlns:p14="http://schemas.microsoft.com/office/powerpoint/2010/main" val="911515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Agile is a term that has been used to describe collective groups like teams and organizations that are fast to respond and adapt to the forces around them. The term agile has progressed to identifying tools, frameworks, methodologies and practices that are intended to enable agility. Practically, this means you are agile when you express agility at the times when agility matters. Doing so requires having a mindset that values curiosity, collaborating with others, and understanding how your actions impact others.</a:t>
            </a:r>
          </a:p>
        </p:txBody>
      </p:sp>
      <p:sp>
        <p:nvSpPr>
          <p:cNvPr id="4" name="Slide Number Placeholder 3"/>
          <p:cNvSpPr>
            <a:spLocks noGrp="1"/>
          </p:cNvSpPr>
          <p:nvPr>
            <p:ph type="sldNum" sz="quarter" idx="5"/>
          </p:nvPr>
        </p:nvSpPr>
        <p:spPr/>
        <p:txBody>
          <a:bodyPr/>
          <a:lstStyle/>
          <a:p>
            <a:fld id="{E38F1AC8-5547-468D-8883-C4D53571D19A}" type="slidenum">
              <a:rPr lang="en-US" smtClean="0"/>
              <a:t>2</a:t>
            </a:fld>
            <a:endParaRPr lang="en-US"/>
          </a:p>
        </p:txBody>
      </p:sp>
    </p:spTree>
    <p:extLst>
      <p:ext uri="{BB962C8B-B14F-4D97-AF65-F5344CB8AC3E}">
        <p14:creationId xmlns:p14="http://schemas.microsoft.com/office/powerpoint/2010/main" val="2439608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time, small changes can tremendous impact on systems like government services. Applying an agile mindset to our day to day work can transform the way our services are delivered. You can start by understanding if the tasks you do, who you do them for, and why you do them. Think about what value your output provides when it is done and that will give you a hint as to why. Then think about how if you were to change how you satisfy that why, how would you know if it improved things or made them worse?</a:t>
            </a:r>
          </a:p>
          <a:p>
            <a:endParaRPr lang="en-US" dirty="0"/>
          </a:p>
          <a:p>
            <a:r>
              <a:rPr lang="en-US" dirty="0"/>
              <a:t>And now you have the language to engage others when you want to tell the story of why a change might benefit them. </a:t>
            </a:r>
          </a:p>
          <a:p>
            <a:endParaRPr lang="en-US" dirty="0"/>
          </a:p>
          <a:p>
            <a:r>
              <a:rPr lang="en-US" dirty="0"/>
              <a:t>There are some places where you would see this have huge impact in a short time and others where it will have little impact even over a long time. Keep in mind there is a right place and a right time to stress agility. Where agile mindsets work best is where there are low costs of change are low and it is easy to break the work into very small experiments. A quick test to use is asking "Am I working against physics or am I working against trust?" If it's trust, you're probably in an area that can benefit from an agile mindset. In those spaces be curious, be </a:t>
            </a:r>
            <a:r>
              <a:rPr lang="en-US" dirty="0" err="1"/>
              <a:t>empahetic</a:t>
            </a:r>
            <a:r>
              <a:rPr lang="en-US" dirty="0"/>
              <a:t>, and focus on learning from and empowering others. The rest comes with time.</a:t>
            </a:r>
          </a:p>
        </p:txBody>
      </p:sp>
      <p:sp>
        <p:nvSpPr>
          <p:cNvPr id="4" name="Slide Number Placeholder 3"/>
          <p:cNvSpPr>
            <a:spLocks noGrp="1"/>
          </p:cNvSpPr>
          <p:nvPr>
            <p:ph type="sldNum" sz="quarter" idx="5"/>
          </p:nvPr>
        </p:nvSpPr>
        <p:spPr/>
        <p:txBody>
          <a:bodyPr/>
          <a:lstStyle/>
          <a:p>
            <a:fld id="{E38F1AC8-5547-468D-8883-C4D53571D19A}" type="slidenum">
              <a:rPr lang="en-US" smtClean="0"/>
              <a:t>3</a:t>
            </a:fld>
            <a:endParaRPr lang="en-US"/>
          </a:p>
        </p:txBody>
      </p:sp>
    </p:spTree>
    <p:extLst>
      <p:ext uri="{BB962C8B-B14F-4D97-AF65-F5344CB8AC3E}">
        <p14:creationId xmlns:p14="http://schemas.microsoft.com/office/powerpoint/2010/main" val="2072708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252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85865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648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17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11/1/2023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888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4888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5916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96479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11/1/2023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2637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1466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1205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594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883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740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230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9415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527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11/1/2023</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69802776"/>
      </p:ext>
    </p:extLst>
  </p:cSld>
  <p:clrMap bg1="dk1" tx1="lt1" bg2="dk2" tx2="lt2" accent1="accent1" accent2="accent2" accent3="accent3" accent4="accent4" accent5="accent5" accent6="accent6" hlink="hlink" folHlink="folHlink"/>
  <p:sldLayoutIdLst>
    <p:sldLayoutId id="2147483713" r:id="rId1"/>
    <p:sldLayoutId id="2147483715" r:id="rId2"/>
    <p:sldLayoutId id="2147483716" r:id="rId3"/>
    <p:sldLayoutId id="2147483714" r:id="rId4"/>
    <p:sldLayoutId id="2147483710" r:id="rId5"/>
    <p:sldLayoutId id="2147483694" r:id="rId6"/>
    <p:sldLayoutId id="2147483695" r:id="rId7"/>
    <p:sldLayoutId id="2147483696" r:id="rId8"/>
    <p:sldLayoutId id="2147483697" r:id="rId9"/>
    <p:sldLayoutId id="2147483699" r:id="rId10"/>
    <p:sldLayoutId id="2147483693" r:id="rId11"/>
    <p:sldLayoutId id="2147483700" r:id="rId12"/>
    <p:sldLayoutId id="2147483701" r:id="rId13"/>
    <p:sldLayoutId id="2147483703" r:id="rId14"/>
    <p:sldLayoutId id="2147483704" r:id="rId15"/>
    <p:sldLayoutId id="2147483702" r:id="rId16"/>
    <p:sldLayoutId id="2147483698"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A picture containing cup, coffee, food, beverage&#10;&#10;Description automatically generated">
            <a:extLst>
              <a:ext uri="{FF2B5EF4-FFF2-40B4-BE49-F238E27FC236}">
                <a16:creationId xmlns:a16="http://schemas.microsoft.com/office/drawing/2014/main" id="{91BC5572-FC33-4C1C-8DEE-C2CF75A75641}"/>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1370693" y="1087120"/>
            <a:ext cx="9440034" cy="2648381"/>
          </a:xfrm>
        </p:spPr>
        <p:txBody>
          <a:bodyPr>
            <a:normAutofit/>
          </a:bodyPr>
          <a:lstStyle/>
          <a:p>
            <a:r>
              <a:rPr lang="en-US" sz="7200" dirty="0"/>
              <a:t>agile leadership*</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1370693" y="3910649"/>
            <a:ext cx="9440034" cy="1397951"/>
          </a:xfrm>
        </p:spPr>
        <p:txBody>
          <a:bodyPr>
            <a:normAutofit/>
          </a:bodyPr>
          <a:lstStyle/>
          <a:p>
            <a:r>
              <a:rPr lang="en-US" sz="2800" dirty="0"/>
              <a:t>The little case for agility in government</a:t>
            </a:r>
          </a:p>
          <a:p>
            <a:r>
              <a:rPr lang="en-US" sz="1600" b="1" dirty="0"/>
              <a:t>*one person’s opinion</a:t>
            </a:r>
          </a:p>
        </p:txBody>
      </p:sp>
    </p:spTree>
    <p:extLst>
      <p:ext uri="{BB962C8B-B14F-4D97-AF65-F5344CB8AC3E}">
        <p14:creationId xmlns:p14="http://schemas.microsoft.com/office/powerpoint/2010/main" val="63373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748D-BEEC-43A4-BFF3-B31C0275A5D9}"/>
              </a:ext>
            </a:extLst>
          </p:cNvPr>
          <p:cNvSpPr>
            <a:spLocks noGrp="1"/>
          </p:cNvSpPr>
          <p:nvPr>
            <p:ph type="title"/>
          </p:nvPr>
        </p:nvSpPr>
        <p:spPr>
          <a:xfrm>
            <a:off x="913795" y="609600"/>
            <a:ext cx="10353762" cy="1257300"/>
          </a:xfrm>
        </p:spPr>
        <p:txBody>
          <a:bodyPr>
            <a:normAutofit/>
          </a:bodyPr>
          <a:lstStyle/>
          <a:p>
            <a:r>
              <a:rPr lang="en-US" dirty="0"/>
              <a:t>You are agile when you…</a:t>
            </a:r>
          </a:p>
        </p:txBody>
      </p:sp>
      <p:graphicFrame>
        <p:nvGraphicFramePr>
          <p:cNvPr id="4" name="Content Placeholder 2">
            <a:extLst>
              <a:ext uri="{FF2B5EF4-FFF2-40B4-BE49-F238E27FC236}">
                <a16:creationId xmlns:a16="http://schemas.microsoft.com/office/drawing/2014/main" id="{AED04DAF-1E3F-4397-8834-E64118E9B2CD}"/>
              </a:ext>
            </a:extLst>
          </p:cNvPr>
          <p:cNvGraphicFramePr>
            <a:graphicFrameLocks noGrp="1"/>
          </p:cNvGraphicFramePr>
          <p:nvPr>
            <p:ph idx="1"/>
            <p:extLst>
              <p:ext uri="{D42A27DB-BD31-4B8C-83A1-F6EECF244321}">
                <p14:modId xmlns:p14="http://schemas.microsoft.com/office/powerpoint/2010/main" val="3604701404"/>
              </p:ext>
            </p:extLst>
          </p:nvPr>
        </p:nvGraphicFramePr>
        <p:xfrm>
          <a:off x="748146" y="1745673"/>
          <a:ext cx="10519930" cy="4045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66262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748D-BEEC-43A4-BFF3-B31C0275A5D9}"/>
              </a:ext>
            </a:extLst>
          </p:cNvPr>
          <p:cNvSpPr>
            <a:spLocks noGrp="1"/>
          </p:cNvSpPr>
          <p:nvPr>
            <p:ph type="title"/>
          </p:nvPr>
        </p:nvSpPr>
        <p:spPr>
          <a:xfrm>
            <a:off x="913795" y="609600"/>
            <a:ext cx="10353762" cy="1257300"/>
          </a:xfrm>
        </p:spPr>
        <p:txBody>
          <a:bodyPr>
            <a:normAutofit/>
          </a:bodyPr>
          <a:lstStyle/>
          <a:p>
            <a:r>
              <a:rPr lang="en-CA" dirty="0"/>
              <a:t>T</a:t>
            </a:r>
            <a:r>
              <a:rPr lang="en-US" dirty="0" err="1"/>
              <a:t>ry</a:t>
            </a:r>
            <a:r>
              <a:rPr lang="en-US" dirty="0"/>
              <a:t>:</a:t>
            </a:r>
          </a:p>
        </p:txBody>
      </p:sp>
      <p:graphicFrame>
        <p:nvGraphicFramePr>
          <p:cNvPr id="4" name="Content Placeholder 2">
            <a:extLst>
              <a:ext uri="{FF2B5EF4-FFF2-40B4-BE49-F238E27FC236}">
                <a16:creationId xmlns:a16="http://schemas.microsoft.com/office/drawing/2014/main" id="{AED04DAF-1E3F-4397-8834-E64118E9B2CD}"/>
              </a:ext>
            </a:extLst>
          </p:cNvPr>
          <p:cNvGraphicFramePr>
            <a:graphicFrameLocks noGrp="1"/>
          </p:cNvGraphicFramePr>
          <p:nvPr>
            <p:ph idx="1"/>
            <p:extLst>
              <p:ext uri="{D42A27DB-BD31-4B8C-83A1-F6EECF244321}">
                <p14:modId xmlns:p14="http://schemas.microsoft.com/office/powerpoint/2010/main" val="2712011734"/>
              </p:ext>
            </p:extLst>
          </p:nvPr>
        </p:nvGraphicFramePr>
        <p:xfrm>
          <a:off x="748146" y="1745673"/>
          <a:ext cx="10519930" cy="4045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33150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offee">
      <a:dk1>
        <a:sysClr val="windowText" lastClr="000000"/>
      </a:dk1>
      <a:lt1>
        <a:sysClr val="window" lastClr="FFFFFF"/>
      </a:lt1>
      <a:dk2>
        <a:srgbClr val="4E3B30"/>
      </a:dk2>
      <a:lt2>
        <a:srgbClr val="F4EEDC"/>
      </a:lt2>
      <a:accent1>
        <a:srgbClr val="CC830E"/>
      </a:accent1>
      <a:accent2>
        <a:srgbClr val="B54C2D"/>
      </a:accent2>
      <a:accent3>
        <a:srgbClr val="99570C"/>
      </a:accent3>
      <a:accent4>
        <a:srgbClr val="C17529"/>
      </a:accent4>
      <a:accent5>
        <a:srgbClr val="A19574"/>
      </a:accent5>
      <a:accent6>
        <a:srgbClr val="A49518"/>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THREE.pptx" id="{E781C72B-3D65-4B8D-9071-33B66AF0EF30}" vid="{3A5A58F2-9BE1-435C-B12D-88FD9BF701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{43D6FFCE-28BB-434A-9298-39769732F025}tf12214701_win32</Template>
  <TotalTime>2950</TotalTime>
  <Words>469</Words>
  <Application>Microsoft Office PowerPoint</Application>
  <PresentationFormat>Widescreen</PresentationFormat>
  <Paragraphs>25</Paragraphs>
  <Slides>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Goudy Old Style</vt:lpstr>
      <vt:lpstr>Wingdings 2</vt:lpstr>
      <vt:lpstr>SlateVTI</vt:lpstr>
      <vt:lpstr>agile leadership*</vt:lpstr>
      <vt:lpstr>You are agile when you…</vt:lpstr>
      <vt:lpstr>Try: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Agile and agile leadership</dc:title>
  <dc:creator>Brammall, Johnathan CITZ:EX</dc:creator>
  <cp:lastModifiedBy>Brammall, Johnathan CITZ:EX</cp:lastModifiedBy>
  <cp:revision>9</cp:revision>
  <dcterms:created xsi:type="dcterms:W3CDTF">2021-07-13T23:37:16Z</dcterms:created>
  <dcterms:modified xsi:type="dcterms:W3CDTF">2023-11-01T16:55:43Z</dcterms:modified>
</cp:coreProperties>
</file>