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433826-53B5-4F42-BA4F-368C386AD3F2}" v="9" dt="2024-01-15T00:54:11.3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ly Washington" userId="29a8ae11-50d9-4ec2-b1ec-4a1f42e41334" providerId="ADAL" clId="{C3433826-53B5-4F42-BA4F-368C386AD3F2}"/>
    <pc:docChg chg="undo custSel addSld delSld modSld sldOrd">
      <pc:chgData name="Sally Washington" userId="29a8ae11-50d9-4ec2-b1ec-4a1f42e41334" providerId="ADAL" clId="{C3433826-53B5-4F42-BA4F-368C386AD3F2}" dt="2024-01-17T21:59:47.009" v="438" actId="47"/>
      <pc:docMkLst>
        <pc:docMk/>
      </pc:docMkLst>
      <pc:sldChg chg="modSp mod">
        <pc:chgData name="Sally Washington" userId="29a8ae11-50d9-4ec2-b1ec-4a1f42e41334" providerId="ADAL" clId="{C3433826-53B5-4F42-BA4F-368C386AD3F2}" dt="2024-01-08T00:16:05.450" v="57" actId="20577"/>
        <pc:sldMkLst>
          <pc:docMk/>
          <pc:sldMk cId="128020650" sldId="258"/>
        </pc:sldMkLst>
        <pc:spChg chg="mod">
          <ac:chgData name="Sally Washington" userId="29a8ae11-50d9-4ec2-b1ec-4a1f42e41334" providerId="ADAL" clId="{C3433826-53B5-4F42-BA4F-368C386AD3F2}" dt="2024-01-08T00:16:05.450" v="57" actId="20577"/>
          <ac:spMkLst>
            <pc:docMk/>
            <pc:sldMk cId="128020650" sldId="258"/>
            <ac:spMk id="14" creationId="{2B8A9DBA-9251-4B2B-CF0D-DF8B1D36162C}"/>
          </ac:spMkLst>
        </pc:spChg>
        <pc:spChg chg="mod">
          <ac:chgData name="Sally Washington" userId="29a8ae11-50d9-4ec2-b1ec-4a1f42e41334" providerId="ADAL" clId="{C3433826-53B5-4F42-BA4F-368C386AD3F2}" dt="2024-01-08T00:14:32.074" v="20" actId="20577"/>
          <ac:spMkLst>
            <pc:docMk/>
            <pc:sldMk cId="128020650" sldId="258"/>
            <ac:spMk id="24" creationId="{5D81CE72-3E5E-9C4E-8B06-6F62EB89F7B7}"/>
          </ac:spMkLst>
        </pc:spChg>
        <pc:spChg chg="mod">
          <ac:chgData name="Sally Washington" userId="29a8ae11-50d9-4ec2-b1ec-4a1f42e41334" providerId="ADAL" clId="{C3433826-53B5-4F42-BA4F-368C386AD3F2}" dt="2024-01-08T00:15:48.383" v="45" actId="20577"/>
          <ac:spMkLst>
            <pc:docMk/>
            <pc:sldMk cId="128020650" sldId="258"/>
            <ac:spMk id="29" creationId="{26E62DB0-4D74-34F5-A3A6-42A3FF90E069}"/>
          </ac:spMkLst>
        </pc:spChg>
        <pc:spChg chg="mod">
          <ac:chgData name="Sally Washington" userId="29a8ae11-50d9-4ec2-b1ec-4a1f42e41334" providerId="ADAL" clId="{C3433826-53B5-4F42-BA4F-368C386AD3F2}" dt="2024-01-08T00:14:48.964" v="32" actId="20577"/>
          <ac:spMkLst>
            <pc:docMk/>
            <pc:sldMk cId="128020650" sldId="258"/>
            <ac:spMk id="66" creationId="{20C3C470-0D8C-EA46-B7DC-73DC64D74672}"/>
          </ac:spMkLst>
        </pc:spChg>
      </pc:sldChg>
      <pc:sldChg chg="del">
        <pc:chgData name="Sally Washington" userId="29a8ae11-50d9-4ec2-b1ec-4a1f42e41334" providerId="ADAL" clId="{C3433826-53B5-4F42-BA4F-368C386AD3F2}" dt="2024-01-08T00:13:50.164" v="0" actId="47"/>
        <pc:sldMkLst>
          <pc:docMk/>
          <pc:sldMk cId="231723571" sldId="333"/>
        </pc:sldMkLst>
      </pc:sldChg>
      <pc:sldChg chg="del">
        <pc:chgData name="Sally Washington" userId="29a8ae11-50d9-4ec2-b1ec-4a1f42e41334" providerId="ADAL" clId="{C3433826-53B5-4F42-BA4F-368C386AD3F2}" dt="2024-01-08T00:14:06.281" v="3" actId="47"/>
        <pc:sldMkLst>
          <pc:docMk/>
          <pc:sldMk cId="1024799403" sldId="338"/>
        </pc:sldMkLst>
      </pc:sldChg>
      <pc:sldChg chg="delSp del mod">
        <pc:chgData name="Sally Washington" userId="29a8ae11-50d9-4ec2-b1ec-4a1f42e41334" providerId="ADAL" clId="{C3433826-53B5-4F42-BA4F-368C386AD3F2}" dt="2024-01-17T21:59:15.845" v="436" actId="47"/>
        <pc:sldMkLst>
          <pc:docMk/>
          <pc:sldMk cId="2955206470" sldId="339"/>
        </pc:sldMkLst>
        <pc:spChg chg="del">
          <ac:chgData name="Sally Washington" userId="29a8ae11-50d9-4ec2-b1ec-4a1f42e41334" providerId="ADAL" clId="{C3433826-53B5-4F42-BA4F-368C386AD3F2}" dt="2024-01-08T00:13:55.669" v="1" actId="478"/>
          <ac:spMkLst>
            <pc:docMk/>
            <pc:sldMk cId="2955206470" sldId="339"/>
            <ac:spMk id="24" creationId="{1D96143E-493D-7122-99AA-2CD2AEC45938}"/>
          </ac:spMkLst>
        </pc:spChg>
      </pc:sldChg>
      <pc:sldChg chg="del">
        <pc:chgData name="Sally Washington" userId="29a8ae11-50d9-4ec2-b1ec-4a1f42e41334" providerId="ADAL" clId="{C3433826-53B5-4F42-BA4F-368C386AD3F2}" dt="2024-01-08T00:14:04.570" v="2" actId="47"/>
        <pc:sldMkLst>
          <pc:docMk/>
          <pc:sldMk cId="1825434159" sldId="340"/>
        </pc:sldMkLst>
      </pc:sldChg>
      <pc:sldChg chg="addSp delSp modSp new del mod setBg">
        <pc:chgData name="Sally Washington" userId="29a8ae11-50d9-4ec2-b1ec-4a1f42e41334" providerId="ADAL" clId="{C3433826-53B5-4F42-BA4F-368C386AD3F2}" dt="2024-01-17T21:59:33.323" v="437" actId="47"/>
        <pc:sldMkLst>
          <pc:docMk/>
          <pc:sldMk cId="2999312826" sldId="340"/>
        </pc:sldMkLst>
        <pc:spChg chg="del">
          <ac:chgData name="Sally Washington" userId="29a8ae11-50d9-4ec2-b1ec-4a1f42e41334" providerId="ADAL" clId="{C3433826-53B5-4F42-BA4F-368C386AD3F2}" dt="2024-01-15T00:49:34.087" v="78" actId="26606"/>
          <ac:spMkLst>
            <pc:docMk/>
            <pc:sldMk cId="2999312826" sldId="340"/>
            <ac:spMk id="2" creationId="{B7AC2A4E-D335-8534-2C7E-53A730CF2AEB}"/>
          </ac:spMkLst>
        </pc:spChg>
        <pc:spChg chg="add del mod">
          <ac:chgData name="Sally Washington" userId="29a8ae11-50d9-4ec2-b1ec-4a1f42e41334" providerId="ADAL" clId="{C3433826-53B5-4F42-BA4F-368C386AD3F2}" dt="2024-01-15T00:49:41.575" v="79" actId="478"/>
          <ac:spMkLst>
            <pc:docMk/>
            <pc:sldMk cId="2999312826" sldId="340"/>
            <ac:spMk id="3" creationId="{12F73C7E-6115-E6D3-2889-7C63262739E6}"/>
          </ac:spMkLst>
        </pc:spChg>
        <pc:spChg chg="add mod">
          <ac:chgData name="Sally Washington" userId="29a8ae11-50d9-4ec2-b1ec-4a1f42e41334" providerId="ADAL" clId="{C3433826-53B5-4F42-BA4F-368C386AD3F2}" dt="2024-01-15T00:49:34.087" v="78" actId="26606"/>
          <ac:spMkLst>
            <pc:docMk/>
            <pc:sldMk cId="2999312826" sldId="340"/>
            <ac:spMk id="4" creationId="{137E8B65-E308-3D82-1113-B5B0DA27A25F}"/>
          </ac:spMkLst>
        </pc:spChg>
        <pc:spChg chg="add mod">
          <ac:chgData name="Sally Washington" userId="29a8ae11-50d9-4ec2-b1ec-4a1f42e41334" providerId="ADAL" clId="{C3433826-53B5-4F42-BA4F-368C386AD3F2}" dt="2024-01-15T00:48:11.369" v="66" actId="1076"/>
          <ac:spMkLst>
            <pc:docMk/>
            <pc:sldMk cId="2999312826" sldId="340"/>
            <ac:spMk id="5" creationId="{71ADAD43-79EE-8A04-3FC8-D850A2E72DA5}"/>
          </ac:spMkLst>
        </pc:spChg>
        <pc:spChg chg="add mod">
          <ac:chgData name="Sally Washington" userId="29a8ae11-50d9-4ec2-b1ec-4a1f42e41334" providerId="ADAL" clId="{C3433826-53B5-4F42-BA4F-368C386AD3F2}" dt="2024-01-15T00:52:54.994" v="166" actId="1076"/>
          <ac:spMkLst>
            <pc:docMk/>
            <pc:sldMk cId="2999312826" sldId="340"/>
            <ac:spMk id="6" creationId="{470D03D8-19A7-EC1A-5058-C55979247913}"/>
          </ac:spMkLst>
        </pc:spChg>
        <pc:spChg chg="add mod">
          <ac:chgData name="Sally Washington" userId="29a8ae11-50d9-4ec2-b1ec-4a1f42e41334" providerId="ADAL" clId="{C3433826-53B5-4F42-BA4F-368C386AD3F2}" dt="2024-01-15T00:53:51.381" v="178" actId="1076"/>
          <ac:spMkLst>
            <pc:docMk/>
            <pc:sldMk cId="2999312826" sldId="340"/>
            <ac:spMk id="7" creationId="{3C2A62E9-6FAC-1F8A-E6A9-5943B0BB74E8}"/>
          </ac:spMkLst>
        </pc:spChg>
        <pc:spChg chg="add mod">
          <ac:chgData name="Sally Washington" userId="29a8ae11-50d9-4ec2-b1ec-4a1f42e41334" providerId="ADAL" clId="{C3433826-53B5-4F42-BA4F-368C386AD3F2}" dt="2024-01-17T02:34:34.732" v="435" actId="1076"/>
          <ac:spMkLst>
            <pc:docMk/>
            <pc:sldMk cId="2999312826" sldId="340"/>
            <ac:spMk id="9" creationId="{3570AD3F-419F-EA73-7689-37A8AD1F35F3}"/>
          </ac:spMkLst>
        </pc:spChg>
        <pc:spChg chg="add mod">
          <ac:chgData name="Sally Washington" userId="29a8ae11-50d9-4ec2-b1ec-4a1f42e41334" providerId="ADAL" clId="{C3433826-53B5-4F42-BA4F-368C386AD3F2}" dt="2024-01-15T00:55:58.605" v="213" actId="122"/>
          <ac:spMkLst>
            <pc:docMk/>
            <pc:sldMk cId="2999312826" sldId="340"/>
            <ac:spMk id="10" creationId="{38725905-5DC6-A87D-ABC8-CE8A1F6D89D8}"/>
          </ac:spMkLst>
        </pc:spChg>
        <pc:spChg chg="add mod">
          <ac:chgData name="Sally Washington" userId="29a8ae11-50d9-4ec2-b1ec-4a1f42e41334" providerId="ADAL" clId="{C3433826-53B5-4F42-BA4F-368C386AD3F2}" dt="2024-01-15T00:57:25.343" v="274" actId="1076"/>
          <ac:spMkLst>
            <pc:docMk/>
            <pc:sldMk cId="2999312826" sldId="340"/>
            <ac:spMk id="11" creationId="{E77811CC-3FEF-4190-AC7C-6A04F392E752}"/>
          </ac:spMkLst>
        </pc:spChg>
        <pc:spChg chg="add mod">
          <ac:chgData name="Sally Washington" userId="29a8ae11-50d9-4ec2-b1ec-4a1f42e41334" providerId="ADAL" clId="{C3433826-53B5-4F42-BA4F-368C386AD3F2}" dt="2024-01-15T00:57:21.418" v="273" actId="1076"/>
          <ac:spMkLst>
            <pc:docMk/>
            <pc:sldMk cId="2999312826" sldId="340"/>
            <ac:spMk id="12" creationId="{2422BE1A-7831-F6AD-67FF-309CED43DCE8}"/>
          </ac:spMkLst>
        </pc:spChg>
        <pc:spChg chg="add del mod">
          <ac:chgData name="Sally Washington" userId="29a8ae11-50d9-4ec2-b1ec-4a1f42e41334" providerId="ADAL" clId="{C3433826-53B5-4F42-BA4F-368C386AD3F2}" dt="2024-01-15T00:52:42.813" v="164" actId="478"/>
          <ac:spMkLst>
            <pc:docMk/>
            <pc:sldMk cId="2999312826" sldId="340"/>
            <ac:spMk id="13" creationId="{59528E98-1614-8FD8-4D97-AEE9ACB70099}"/>
          </ac:spMkLst>
        </pc:spChg>
        <pc:picChg chg="add del mod ord">
          <ac:chgData name="Sally Washington" userId="29a8ae11-50d9-4ec2-b1ec-4a1f42e41334" providerId="ADAL" clId="{C3433826-53B5-4F42-BA4F-368C386AD3F2}" dt="2024-01-15T00:49:11.953" v="77" actId="34307"/>
          <ac:picMkLst>
            <pc:docMk/>
            <pc:sldMk cId="2999312826" sldId="340"/>
            <ac:picMk id="8" creationId="{3B98C401-2AA3-1336-2DEC-E753A6B11925}"/>
          </ac:picMkLst>
        </pc:picChg>
        <pc:picChg chg="add mod">
          <ac:chgData name="Sally Washington" userId="29a8ae11-50d9-4ec2-b1ec-4a1f42e41334" providerId="ADAL" clId="{C3433826-53B5-4F42-BA4F-368C386AD3F2}" dt="2024-01-15T00:55:08.801" v="181" actId="207"/>
          <ac:picMkLst>
            <pc:docMk/>
            <pc:sldMk cId="2999312826" sldId="340"/>
            <ac:picMk id="15" creationId="{994095E0-D20C-5A41-6ADE-48A76790F84B}"/>
          </ac:picMkLst>
        </pc:picChg>
      </pc:sldChg>
      <pc:sldChg chg="modSp add del mod ord">
        <pc:chgData name="Sally Washington" userId="29a8ae11-50d9-4ec2-b1ec-4a1f42e41334" providerId="ADAL" clId="{C3433826-53B5-4F42-BA4F-368C386AD3F2}" dt="2024-01-17T21:59:47.009" v="438" actId="47"/>
        <pc:sldMkLst>
          <pc:docMk/>
          <pc:sldMk cId="3505791291" sldId="341"/>
        </pc:sldMkLst>
        <pc:spChg chg="mod">
          <ac:chgData name="Sally Washington" userId="29a8ae11-50d9-4ec2-b1ec-4a1f42e41334" providerId="ADAL" clId="{C3433826-53B5-4F42-BA4F-368C386AD3F2}" dt="2024-01-15T03:09:13.260" v="432" actId="20577"/>
          <ac:spMkLst>
            <pc:docMk/>
            <pc:sldMk cId="3505791291" sldId="341"/>
            <ac:spMk id="29" creationId="{26E62DB0-4D74-34F5-A3A6-42A3FF90E069}"/>
          </ac:spMkLst>
        </pc:spChg>
      </pc:sldChg>
      <pc:sldMasterChg chg="delSldLayout">
        <pc:chgData name="Sally Washington" userId="29a8ae11-50d9-4ec2-b1ec-4a1f42e41334" providerId="ADAL" clId="{C3433826-53B5-4F42-BA4F-368C386AD3F2}" dt="2024-01-17T21:59:15.845" v="436" actId="47"/>
        <pc:sldMasterMkLst>
          <pc:docMk/>
          <pc:sldMasterMk cId="404857034" sldId="2147483648"/>
        </pc:sldMasterMkLst>
        <pc:sldLayoutChg chg="del">
          <pc:chgData name="Sally Washington" userId="29a8ae11-50d9-4ec2-b1ec-4a1f42e41334" providerId="ADAL" clId="{C3433826-53B5-4F42-BA4F-368C386AD3F2}" dt="2024-01-08T00:13:50.164" v="0" actId="47"/>
          <pc:sldLayoutMkLst>
            <pc:docMk/>
            <pc:sldMasterMk cId="404857034" sldId="2147483648"/>
            <pc:sldLayoutMk cId="2028243594" sldId="2147483660"/>
          </pc:sldLayoutMkLst>
        </pc:sldLayoutChg>
        <pc:sldLayoutChg chg="del">
          <pc:chgData name="Sally Washington" userId="29a8ae11-50d9-4ec2-b1ec-4a1f42e41334" providerId="ADAL" clId="{C3433826-53B5-4F42-BA4F-368C386AD3F2}" dt="2024-01-17T21:59:15.845" v="436" actId="47"/>
          <pc:sldLayoutMkLst>
            <pc:docMk/>
            <pc:sldMasterMk cId="404857034" sldId="2147483648"/>
            <pc:sldLayoutMk cId="2238955073" sldId="2147483661"/>
          </pc:sldLayoutMkLst>
        </pc:sldLayoutChg>
        <pc:sldLayoutChg chg="del">
          <pc:chgData name="Sally Washington" userId="29a8ae11-50d9-4ec2-b1ec-4a1f42e41334" providerId="ADAL" clId="{C3433826-53B5-4F42-BA4F-368C386AD3F2}" dt="2024-01-08T00:14:04.570" v="2" actId="47"/>
          <pc:sldLayoutMkLst>
            <pc:docMk/>
            <pc:sldMasterMk cId="404857034" sldId="2147483648"/>
            <pc:sldLayoutMk cId="4261928325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35329-D1DE-42E5-BEC5-036A1498AC2D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FCDFB-EEFE-4910-B977-2A99E330BC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38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F69C6-E163-9C4E-B115-7710DDCC9B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18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FA1D6-632D-CF3B-70B0-316FCDA43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5D6E12-875D-4A1C-1881-2A21DC3EF0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5516C-3D43-97EC-96B0-F63E0050F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D3903-A4EC-EAEF-CA17-727B0A7A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33247-13EC-A278-C393-334F857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965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6FE3F-9759-C4FE-F8D6-0A9DE86E7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25C5B2-E787-001A-3A88-371DD5B7B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9E332-7543-FE41-79F8-E92A1410B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EE7DB-4930-02B6-E228-604B81F5C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3DFB0-AC7F-3236-84CA-5A437FAF5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871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07FFDB-AED2-ACF6-D771-BA651B1254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5F81C8-3E77-DB71-AB83-F367EF094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3FCE9-86E5-70FF-31A2-CC5647FDC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CC428-4BFF-8BE2-08D7-D400FAFB4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6DED7-EFF1-E111-3392-77D6583FB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45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B0864-25FD-AF40-6395-AD81E6F8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B0320-1D1A-A41B-5EE5-97F23A0CC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96E9C-3B2C-2663-E22C-749DDF175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3E10E-4EE0-5104-4646-343399059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CDDCC-00B3-A262-512D-35D5CD6CE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23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B7166-FF17-6FB1-F266-3410C35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41B28-1A37-1733-CDBE-AE332BA6F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5D974-EC58-9FA4-080F-CC06CB2DD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AA5BB-D743-07FE-83B3-29080D9C9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28683-72B7-952E-F069-F51D2011A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16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5C967-1F8A-F913-ECCE-B1722E5CF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5231B-C0A9-1B34-C953-AADBC8819C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E7E62-4D3E-3D1A-173E-7AB055396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54787-B556-87F1-5400-2646BCE5E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A2B0A-73E1-7DEE-D4F1-7A3083BB4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0AFD0-1F93-691C-75F4-86871C07C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625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4D3D-BFB0-CD1F-F5CA-1F59BDA22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CC6C2-3F45-ADF9-D3C4-F2FC4A9EB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85433-7A29-37D1-C638-76C65DEA4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EA1AAB-E145-1145-F9B3-A9DB367891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8A1ED-9FB9-510A-57A8-85D475D361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61FAAF-92F9-0AA3-C8B1-E22922850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16DE94-3E7A-D4BE-3E58-13D19796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4454F0-E967-3846-55C4-2D91921DE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41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80BB7-C9DC-EF55-12C8-4CCF96F7A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24F3B8-C32D-06A1-A438-403DFD8BD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E0FA5-70C3-CC1B-7D6A-999AD1EBA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F4D5CD-BDAB-A2A1-3346-7A7B69D3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53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02C1BA-9901-6928-3D2E-BC66912F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5A7512-6CDA-76A1-B906-6562ED27D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EDD24-26F0-E4FE-9431-2E467DEE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14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D122-F487-5DE8-612F-A3EB63825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25A2D-229F-8B47-CEF4-12081D544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90472D-D04F-B633-6F19-703085160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F0898-7CEA-B239-F5E0-6366E5753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3A6302-2E25-07AA-DE97-542FD4378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D31A7-48F9-5D32-50A2-F11C62A5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64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3A6A-FE0C-95AB-345D-376101045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5F8096-A06F-F4B9-F5A8-9349875632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B06F00-ACC7-A33B-6B00-92C86D70F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C6A8D-27E5-F335-E47D-ED416D9E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0410D0-767B-E5DB-A021-AC6A8AC0A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A52A06-F7BA-F477-268C-8143CCB70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93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D453DA-124A-8CEA-9BBC-8A54FBE38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EBA18-1184-529E-32A7-88CE345B7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C49B6-FDF4-D95B-8BE8-3CF9BF0A6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DFBD3-C8E2-46FD-AEB2-73D381BFE6A9}" type="datetimeFigureOut">
              <a:rPr lang="en-GB" smtClean="0"/>
              <a:t>18/01/2024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FAD4B-DAF4-CAB2-1BD5-4EF2590D1B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826C1-B151-AD57-FCE3-7910AF616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EF126-67FC-4B1A-939E-FABE19B9F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5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rrow: Up-Down 19">
            <a:extLst>
              <a:ext uri="{FF2B5EF4-FFF2-40B4-BE49-F238E27FC236}">
                <a16:creationId xmlns:a16="http://schemas.microsoft.com/office/drawing/2014/main" id="{9D7249A4-0177-7911-5539-1BCC2492270D}"/>
              </a:ext>
            </a:extLst>
          </p:cNvPr>
          <p:cNvSpPr/>
          <p:nvPr/>
        </p:nvSpPr>
        <p:spPr>
          <a:xfrm>
            <a:off x="3684180" y="3275446"/>
            <a:ext cx="380272" cy="586696"/>
          </a:xfrm>
          <a:prstGeom prst="up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Up-Down 17">
            <a:extLst>
              <a:ext uri="{FF2B5EF4-FFF2-40B4-BE49-F238E27FC236}">
                <a16:creationId xmlns:a16="http://schemas.microsoft.com/office/drawing/2014/main" id="{CF946C63-66F5-F757-E4C0-52C7EC488AD9}"/>
              </a:ext>
            </a:extLst>
          </p:cNvPr>
          <p:cNvSpPr/>
          <p:nvPr/>
        </p:nvSpPr>
        <p:spPr>
          <a:xfrm>
            <a:off x="8359608" y="3290832"/>
            <a:ext cx="380272" cy="713961"/>
          </a:xfrm>
          <a:prstGeom prst="up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741F9-250F-1049-A3A5-144CB35CA3AD}"/>
              </a:ext>
            </a:extLst>
          </p:cNvPr>
          <p:cNvSpPr txBox="1"/>
          <p:nvPr/>
        </p:nvSpPr>
        <p:spPr>
          <a:xfrm>
            <a:off x="841887" y="512401"/>
            <a:ext cx="1402234" cy="509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71" dirty="0">
                <a:solidFill>
                  <a:schemeClr val="bg2">
                    <a:lumMod val="50000"/>
                  </a:schemeClr>
                </a:solidFill>
              </a:rPr>
              <a:t>Vision</a:t>
            </a:r>
            <a:r>
              <a:rPr lang="en-US" sz="1429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sz="1143" dirty="0">
                <a:solidFill>
                  <a:schemeClr val="bg2">
                    <a:lumMod val="50000"/>
                  </a:schemeClr>
                </a:solidFill>
              </a:rPr>
              <a:t>what  we want to achieve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26F387-5FA9-0840-95F5-2A8849CF82C2}"/>
              </a:ext>
            </a:extLst>
          </p:cNvPr>
          <p:cNvSpPr txBox="1"/>
          <p:nvPr/>
        </p:nvSpPr>
        <p:spPr>
          <a:xfrm>
            <a:off x="799378" y="1233583"/>
            <a:ext cx="1677716" cy="2591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43" i="1" dirty="0">
                <a:solidFill>
                  <a:schemeClr val="bg2">
                    <a:lumMod val="50000"/>
                  </a:schemeClr>
                </a:solidFill>
              </a:rPr>
              <a:t>To  achieve that vision we need a shared understanding of</a:t>
            </a:r>
            <a:r>
              <a:rPr lang="en-US" sz="1143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endParaRPr lang="en-US" sz="1571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157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571" dirty="0">
                <a:solidFill>
                  <a:schemeClr val="bg2">
                    <a:lumMod val="50000"/>
                  </a:schemeClr>
                </a:solidFill>
              </a:rPr>
              <a:t>Quality Policy: 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What does good policy advice look like, what goes into it?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Process model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Critical success factors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Tools and methods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8CD13E-3182-8547-A138-6FA95731D708}"/>
              </a:ext>
            </a:extLst>
          </p:cNvPr>
          <p:cNvSpPr txBox="1"/>
          <p:nvPr/>
        </p:nvSpPr>
        <p:spPr>
          <a:xfrm>
            <a:off x="619799" y="4391858"/>
            <a:ext cx="2160219" cy="1287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88" dirty="0">
                <a:solidFill>
                  <a:schemeClr val="bg2">
                    <a:lumMod val="50000"/>
                  </a:schemeClr>
                </a:solidFill>
              </a:rPr>
              <a:t>An infrastructure or systems approach to support improvement 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The processes, evidence, </a:t>
            </a:r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organisational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and system enablers to support &amp; enable good policy</a:t>
            </a:r>
            <a:endParaRPr lang="en-US" sz="9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8A77E7D-4AA7-DB43-893F-97E2B3036E3A}"/>
              </a:ext>
            </a:extLst>
          </p:cNvPr>
          <p:cNvSpPr/>
          <p:nvPr/>
        </p:nvSpPr>
        <p:spPr>
          <a:xfrm>
            <a:off x="3350977" y="512260"/>
            <a:ext cx="6108382" cy="690371"/>
          </a:xfrm>
          <a:prstGeom prst="roundRect">
            <a:avLst/>
          </a:prstGeom>
          <a:solidFill>
            <a:schemeClr val="accent6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429" dirty="0"/>
          </a:p>
          <a:p>
            <a:pPr algn="ctr"/>
            <a:r>
              <a:rPr lang="en-NZ" sz="1400" dirty="0"/>
              <a:t>VISION: a high-performing policy function supporting good government decision-making to deliver desired social, economic and environmental outcomes. </a:t>
            </a:r>
          </a:p>
          <a:p>
            <a:pPr algn="ctr"/>
            <a:endParaRPr lang="en-NZ" sz="1714" dirty="0"/>
          </a:p>
        </p:txBody>
      </p:sp>
      <p:sp>
        <p:nvSpPr>
          <p:cNvPr id="105" name="Down Arrow 104">
            <a:extLst>
              <a:ext uri="{FF2B5EF4-FFF2-40B4-BE49-F238E27FC236}">
                <a16:creationId xmlns:a16="http://schemas.microsoft.com/office/drawing/2014/main" id="{62891DC2-33FF-BA42-A74C-E1FC8A06A25F}"/>
              </a:ext>
            </a:extLst>
          </p:cNvPr>
          <p:cNvSpPr/>
          <p:nvPr/>
        </p:nvSpPr>
        <p:spPr>
          <a:xfrm>
            <a:off x="1279490" y="988423"/>
            <a:ext cx="295624" cy="242752"/>
          </a:xfrm>
          <a:prstGeom prst="downArrow">
            <a:avLst/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20C3C470-0D8C-EA46-B7DC-73DC64D74672}"/>
              </a:ext>
            </a:extLst>
          </p:cNvPr>
          <p:cNvSpPr/>
          <p:nvPr/>
        </p:nvSpPr>
        <p:spPr>
          <a:xfrm>
            <a:off x="3203688" y="3549780"/>
            <a:ext cx="6674340" cy="51478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29" dirty="0"/>
              <a:t>Policy toolkit</a:t>
            </a:r>
            <a:endParaRPr lang="en-US" sz="857" dirty="0"/>
          </a:p>
        </p:txBody>
      </p:sp>
      <p:pic>
        <p:nvPicPr>
          <p:cNvPr id="71" name="Graphic 70" descr="Add">
            <a:extLst>
              <a:ext uri="{FF2B5EF4-FFF2-40B4-BE49-F238E27FC236}">
                <a16:creationId xmlns:a16="http://schemas.microsoft.com/office/drawing/2014/main" id="{2B665817-D137-F047-8B78-D0B020B27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1742" y="3876339"/>
            <a:ext cx="283558" cy="30451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D81CE72-3E5E-9C4E-8B06-6F62EB89F7B7}"/>
              </a:ext>
            </a:extLst>
          </p:cNvPr>
          <p:cNvSpPr txBox="1"/>
          <p:nvPr/>
        </p:nvSpPr>
        <p:spPr>
          <a:xfrm>
            <a:off x="8673205" y="5009315"/>
            <a:ext cx="2639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A mutually supporting policy capability infrastructure</a:t>
            </a:r>
          </a:p>
        </p:txBody>
      </p:sp>
      <p:pic>
        <p:nvPicPr>
          <p:cNvPr id="4" name="Graphic 3" descr="Briefcase">
            <a:extLst>
              <a:ext uri="{FF2B5EF4-FFF2-40B4-BE49-F238E27FC236}">
                <a16:creationId xmlns:a16="http://schemas.microsoft.com/office/drawing/2014/main" id="{F57B2B23-1D7A-4688-DC20-37378CE01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0480" y="3526853"/>
            <a:ext cx="596804" cy="596804"/>
          </a:xfrm>
          <a:prstGeom prst="rect">
            <a:avLst/>
          </a:prstGeom>
        </p:spPr>
      </p:pic>
      <p:pic>
        <p:nvPicPr>
          <p:cNvPr id="9" name="Graphic 8" descr="Add">
            <a:extLst>
              <a:ext uri="{FF2B5EF4-FFF2-40B4-BE49-F238E27FC236}">
                <a16:creationId xmlns:a16="http://schemas.microsoft.com/office/drawing/2014/main" id="{82BAF41B-34BE-09BA-C0D0-EBEEDA118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8939" y="5719609"/>
            <a:ext cx="279297" cy="2999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FCD681-FB3D-0DA2-5F62-952EA8527519}"/>
              </a:ext>
            </a:extLst>
          </p:cNvPr>
          <p:cNvSpPr txBox="1"/>
          <p:nvPr/>
        </p:nvSpPr>
        <p:spPr>
          <a:xfrm>
            <a:off x="799378" y="6112993"/>
            <a:ext cx="171604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88" dirty="0">
                <a:solidFill>
                  <a:schemeClr val="bg2">
                    <a:lumMod val="50000"/>
                  </a:schemeClr>
                </a:solidFill>
              </a:rPr>
              <a:t>Leadership for transformation</a:t>
            </a:r>
            <a:endParaRPr lang="en-US" sz="9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3" name="Graphic 12" descr="Add">
            <a:extLst>
              <a:ext uri="{FF2B5EF4-FFF2-40B4-BE49-F238E27FC236}">
                <a16:creationId xmlns:a16="http://schemas.microsoft.com/office/drawing/2014/main" id="{5D020604-6A45-3B75-81D3-B63C4F12B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1742" y="1894177"/>
            <a:ext cx="263560" cy="2830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B8A9DBA-9251-4B2B-CF0D-DF8B1D36162C}"/>
              </a:ext>
            </a:extLst>
          </p:cNvPr>
          <p:cNvSpPr txBox="1"/>
          <p:nvPr/>
        </p:nvSpPr>
        <p:spPr>
          <a:xfrm>
            <a:off x="8424961" y="1640921"/>
            <a:ext cx="35799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2">
                    <a:lumMod val="25000"/>
                  </a:schemeClr>
                </a:solidFill>
              </a:rPr>
              <a:t>A repeatable scalable model of the policy design process – the 5D Policy Advice value chain model</a:t>
            </a:r>
          </a:p>
        </p:txBody>
      </p:sp>
      <p:pic>
        <p:nvPicPr>
          <p:cNvPr id="21" name="Graphic 20" descr="Briefcase">
            <a:extLst>
              <a:ext uri="{FF2B5EF4-FFF2-40B4-BE49-F238E27FC236}">
                <a16:creationId xmlns:a16="http://schemas.microsoft.com/office/drawing/2014/main" id="{E1E4E67B-E912-B580-2C5F-4853F22248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1091" y="3535020"/>
            <a:ext cx="596804" cy="596804"/>
          </a:xfrm>
          <a:prstGeom prst="rect">
            <a:avLst/>
          </a:prstGeom>
        </p:spPr>
      </p:pic>
      <p:pic>
        <p:nvPicPr>
          <p:cNvPr id="5" name="Graphic 4" descr="Tools with solid fill">
            <a:extLst>
              <a:ext uri="{FF2B5EF4-FFF2-40B4-BE49-F238E27FC236}">
                <a16:creationId xmlns:a16="http://schemas.microsoft.com/office/drawing/2014/main" id="{CACC2809-D442-4B44-1135-E961A590DA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39880" y="3723085"/>
            <a:ext cx="269138" cy="269138"/>
          </a:xfrm>
          <a:prstGeom prst="rect">
            <a:avLst/>
          </a:prstGeom>
        </p:spPr>
      </p:pic>
      <p:pic>
        <p:nvPicPr>
          <p:cNvPr id="23" name="Graphic 22" descr="Tools with solid fill">
            <a:extLst>
              <a:ext uri="{FF2B5EF4-FFF2-40B4-BE49-F238E27FC236}">
                <a16:creationId xmlns:a16="http://schemas.microsoft.com/office/drawing/2014/main" id="{28D1BE4F-E60E-7180-8AC9-A5AB026B13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44924" y="3707370"/>
            <a:ext cx="269138" cy="2691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596A7E-6432-5BA9-254B-78EFF88AD0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2930" y="1287138"/>
            <a:ext cx="3477216" cy="21214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6AD3F7A-BBBC-DBB2-4E42-C2922332EF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8158" y="4171595"/>
            <a:ext cx="3214020" cy="1941398"/>
          </a:xfrm>
          <a:prstGeom prst="rect">
            <a:avLst/>
          </a:prstGeom>
        </p:spPr>
      </p:pic>
      <p:sp>
        <p:nvSpPr>
          <p:cNvPr id="8" name="Rounded Rectangle 65">
            <a:extLst>
              <a:ext uri="{FF2B5EF4-FFF2-40B4-BE49-F238E27FC236}">
                <a16:creationId xmlns:a16="http://schemas.microsoft.com/office/drawing/2014/main" id="{D8462A90-2CF8-190F-8946-D6B559470FD0}"/>
              </a:ext>
            </a:extLst>
          </p:cNvPr>
          <p:cNvSpPr/>
          <p:nvPr/>
        </p:nvSpPr>
        <p:spPr>
          <a:xfrm>
            <a:off x="3302673" y="6220025"/>
            <a:ext cx="6340595" cy="51478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Leadership , ownership and collaborative change process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E62DB0-4D74-34F5-A3A6-42A3FF90E069}"/>
              </a:ext>
            </a:extLst>
          </p:cNvPr>
          <p:cNvSpPr txBox="1"/>
          <p:nvPr/>
        </p:nvSpPr>
        <p:spPr>
          <a:xfrm>
            <a:off x="409092" y="121500"/>
            <a:ext cx="5263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Better policy advice – an infrastructure approach</a:t>
            </a:r>
          </a:p>
        </p:txBody>
      </p:sp>
    </p:spTree>
    <p:extLst>
      <p:ext uri="{BB962C8B-B14F-4D97-AF65-F5344CB8AC3E}">
        <p14:creationId xmlns:p14="http://schemas.microsoft.com/office/powerpoint/2010/main" val="128020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3598</TotalTime>
  <Words>128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Washington</dc:creator>
  <cp:lastModifiedBy>Sally Washington</cp:lastModifiedBy>
  <cp:revision>3</cp:revision>
  <dcterms:created xsi:type="dcterms:W3CDTF">2023-09-19T20:47:39Z</dcterms:created>
  <dcterms:modified xsi:type="dcterms:W3CDTF">2024-01-17T21:59:56Z</dcterms:modified>
</cp:coreProperties>
</file>