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3B3"/>
    <a:srgbClr val="30AAE2"/>
    <a:srgbClr val="9CCDD4"/>
    <a:srgbClr val="75B2C1"/>
    <a:srgbClr val="E6E6E6"/>
    <a:srgbClr val="7DE6F2"/>
    <a:srgbClr val="0588D9"/>
    <a:srgbClr val="005596"/>
    <a:srgbClr val="001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3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6D785-70AD-459C-BA16-89EF7F3FFA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2B102-DE79-4DED-8D8F-552C14F1E5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46EE5-AA51-47AB-873F-E14C0504062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7764C-F156-4124-81C1-ED9A196295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CEAF3-82CF-4920-B272-9B71F64C8B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4C338-2E1E-4878-9154-D48ED6029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9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648B83F-AFD2-4F22-AFFB-0447D91B53B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CA24A3-6439-4B03-9F40-DB26D4A53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30710"/>
            <a:ext cx="6858000" cy="733512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AD294-4038-4BB6-A8E3-962CFAEB5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56297"/>
            <a:ext cx="6858000" cy="365125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B4A8E1-8954-4E17-9B46-BEDD0BBE3F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15201" y="4181474"/>
            <a:ext cx="4228498" cy="26765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95B0EB-ABC0-45D6-9598-A4D37A622147}"/>
              </a:ext>
            </a:extLst>
          </p:cNvPr>
          <p:cNvSpPr/>
          <p:nvPr userDrawn="1"/>
        </p:nvSpPr>
        <p:spPr>
          <a:xfrm>
            <a:off x="494607" y="1820490"/>
            <a:ext cx="8154786" cy="74812"/>
          </a:xfrm>
          <a:prstGeom prst="rect">
            <a:avLst/>
          </a:prstGeom>
          <a:gradFill>
            <a:gsLst>
              <a:gs pos="20000">
                <a:srgbClr val="1983B3"/>
              </a:gs>
              <a:gs pos="0">
                <a:srgbClr val="1983B3">
                  <a:alpha val="0"/>
                </a:srgbClr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71D57D-7137-4EFB-B2BE-91B36819DD51}"/>
              </a:ext>
            </a:extLst>
          </p:cNvPr>
          <p:cNvSpPr/>
          <p:nvPr userDrawn="1"/>
        </p:nvSpPr>
        <p:spPr>
          <a:xfrm>
            <a:off x="494607" y="3217656"/>
            <a:ext cx="8154786" cy="74812"/>
          </a:xfrm>
          <a:prstGeom prst="rect">
            <a:avLst/>
          </a:prstGeom>
          <a:gradFill>
            <a:gsLst>
              <a:gs pos="20000">
                <a:srgbClr val="1983B3"/>
              </a:gs>
              <a:gs pos="0">
                <a:srgbClr val="1983B3">
                  <a:alpha val="0"/>
                </a:srgbClr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CA4394E-3101-4B3A-BC9D-6AF6CA38A1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6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579533B-6719-405E-BC72-E8C9A77836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D99114-5B9D-4EA8-B37C-E490F6C9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88" y="139396"/>
            <a:ext cx="7127125" cy="1107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7A47C-0BE7-49B9-83F6-AFA70DFF6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4356"/>
            <a:ext cx="7886700" cy="48885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C1C847-0DE6-487E-9FCB-BD056E97F99D}"/>
              </a:ext>
            </a:extLst>
          </p:cNvPr>
          <p:cNvSpPr/>
          <p:nvPr userDrawn="1"/>
        </p:nvSpPr>
        <p:spPr>
          <a:xfrm>
            <a:off x="0" y="6492873"/>
            <a:ext cx="9143999" cy="356146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E23B76-9E17-4709-8733-E6FE47CAA06D}"/>
              </a:ext>
            </a:extLst>
          </p:cNvPr>
          <p:cNvSpPr/>
          <p:nvPr userDrawn="1"/>
        </p:nvSpPr>
        <p:spPr>
          <a:xfrm>
            <a:off x="0" y="1263607"/>
            <a:ext cx="9143999" cy="40898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502AEB-4E49-4A98-A6C4-40909066B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49440" y="-54727"/>
            <a:ext cx="2194560" cy="138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2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5A82E4A-0C87-4A32-84AB-96338A44FA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062A3-CCDF-4284-882A-2D20D480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FDAEC-F672-45B8-B8FD-1C541CAAC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9E16294-75A1-401B-8CC7-62E16C52CCF4}"/>
              </a:ext>
            </a:extLst>
          </p:cNvPr>
          <p:cNvSpPr txBox="1">
            <a:spLocks/>
          </p:cNvSpPr>
          <p:nvPr userDrawn="1"/>
        </p:nvSpPr>
        <p:spPr>
          <a:xfrm>
            <a:off x="196388" y="139396"/>
            <a:ext cx="7127125" cy="110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2F15A8-F3DB-4C21-B77A-A9E4FDA3C69B}"/>
              </a:ext>
            </a:extLst>
          </p:cNvPr>
          <p:cNvSpPr/>
          <p:nvPr userDrawn="1"/>
        </p:nvSpPr>
        <p:spPr>
          <a:xfrm>
            <a:off x="0" y="6492873"/>
            <a:ext cx="9143999" cy="356146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0F0DF0-CD03-44D8-B781-12DAAD0C6CD9}"/>
              </a:ext>
            </a:extLst>
          </p:cNvPr>
          <p:cNvSpPr/>
          <p:nvPr userDrawn="1"/>
        </p:nvSpPr>
        <p:spPr>
          <a:xfrm>
            <a:off x="0" y="1263607"/>
            <a:ext cx="9143999" cy="40898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63386D0-973F-4B55-AB72-B003BF337F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49440" y="-54727"/>
            <a:ext cx="2194560" cy="138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7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1F47929-C750-4AB4-9DA0-E50DB98221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2003EBE-29E8-48CA-8823-2D917149A5D4}"/>
              </a:ext>
            </a:extLst>
          </p:cNvPr>
          <p:cNvSpPr txBox="1">
            <a:spLocks/>
          </p:cNvSpPr>
          <p:nvPr userDrawn="1"/>
        </p:nvSpPr>
        <p:spPr>
          <a:xfrm>
            <a:off x="196388" y="139396"/>
            <a:ext cx="7127125" cy="110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E775A-4B42-42D1-9029-BE85AF0E3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0A339-7BCF-4E14-AD0A-84427E002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C6B3F-3B57-4415-B3B7-8381CB52ED42}"/>
              </a:ext>
            </a:extLst>
          </p:cNvPr>
          <p:cNvSpPr/>
          <p:nvPr userDrawn="1"/>
        </p:nvSpPr>
        <p:spPr>
          <a:xfrm>
            <a:off x="0" y="6492873"/>
            <a:ext cx="9143999" cy="356146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3E6E32-82A5-45D2-A205-7250311E88D8}"/>
              </a:ext>
            </a:extLst>
          </p:cNvPr>
          <p:cNvSpPr/>
          <p:nvPr userDrawn="1"/>
        </p:nvSpPr>
        <p:spPr>
          <a:xfrm>
            <a:off x="0" y="1263607"/>
            <a:ext cx="9143999" cy="40898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01F833-B52F-4544-9CD8-7DAE5198AC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49440" y="-54727"/>
            <a:ext cx="2194560" cy="138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3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3694FA2-AA13-4BBA-8F7F-001A0F9B86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713FA79E-4D04-494F-9944-FF54C880DA0F}"/>
              </a:ext>
            </a:extLst>
          </p:cNvPr>
          <p:cNvSpPr txBox="1">
            <a:spLocks/>
          </p:cNvSpPr>
          <p:nvPr userDrawn="1"/>
        </p:nvSpPr>
        <p:spPr>
          <a:xfrm>
            <a:off x="196388" y="139396"/>
            <a:ext cx="7127125" cy="110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DA155-0EE2-408D-A73D-5FE505D80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E77AA-0311-403D-93FE-9911ED3FD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67253-EC69-4E61-B0A5-BB19F0041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0C9C8-F4B6-41E4-900B-54228281A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50BD12-8288-4602-BBF3-9152AE3BFEE6}"/>
              </a:ext>
            </a:extLst>
          </p:cNvPr>
          <p:cNvSpPr/>
          <p:nvPr userDrawn="1"/>
        </p:nvSpPr>
        <p:spPr>
          <a:xfrm>
            <a:off x="0" y="6492873"/>
            <a:ext cx="9143999" cy="356146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16020-E75F-448D-8299-5334C3B7BF3A}"/>
              </a:ext>
            </a:extLst>
          </p:cNvPr>
          <p:cNvSpPr/>
          <p:nvPr userDrawn="1"/>
        </p:nvSpPr>
        <p:spPr>
          <a:xfrm>
            <a:off x="0" y="1263607"/>
            <a:ext cx="9143999" cy="40898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A0E59C3-129C-45CF-8531-276883BD93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49440" y="-54727"/>
            <a:ext cx="2194560" cy="138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DD4E7EF-A607-4FC3-91DD-997EDC1DA8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20016376">
            <a:off x="-809452" y="-540546"/>
            <a:ext cx="4229100" cy="26765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3969E63-2BCE-44BB-9BFF-201F35158B36}"/>
              </a:ext>
            </a:extLst>
          </p:cNvPr>
          <p:cNvSpPr/>
          <p:nvPr userDrawn="1"/>
        </p:nvSpPr>
        <p:spPr>
          <a:xfrm>
            <a:off x="0" y="1263607"/>
            <a:ext cx="9143999" cy="40898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FC87654-F86F-4792-8AEA-26463549353D}"/>
              </a:ext>
            </a:extLst>
          </p:cNvPr>
          <p:cNvSpPr txBox="1">
            <a:spLocks/>
          </p:cNvSpPr>
          <p:nvPr userDrawn="1"/>
        </p:nvSpPr>
        <p:spPr>
          <a:xfrm>
            <a:off x="196388" y="139396"/>
            <a:ext cx="7127125" cy="1107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6AE7FC-E677-4AAB-B646-D3E131B54AD1}"/>
              </a:ext>
            </a:extLst>
          </p:cNvPr>
          <p:cNvSpPr/>
          <p:nvPr userDrawn="1"/>
        </p:nvSpPr>
        <p:spPr>
          <a:xfrm>
            <a:off x="0" y="6492873"/>
            <a:ext cx="9143999" cy="356146"/>
          </a:xfrm>
          <a:prstGeom prst="rect">
            <a:avLst/>
          </a:prstGeom>
          <a:gradFill>
            <a:gsLst>
              <a:gs pos="0">
                <a:srgbClr val="1983B3"/>
              </a:gs>
              <a:gs pos="100000">
                <a:srgbClr val="1983B3">
                  <a:alpha val="0"/>
                </a:srgbClr>
              </a:gs>
              <a:gs pos="80000">
                <a:srgbClr val="1983B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3850DD-EB28-419D-86B3-E9A3D623FE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49440" y="-54727"/>
            <a:ext cx="2194560" cy="138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6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42875-93DD-4576-914F-219135EE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64790-389F-4B5C-AF57-04B7912F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566C11-E128-44A3-BB9B-A03E99DD1D5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FE17D-F867-4B0E-8C5D-E2BEFF8FC8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9A898-E0EC-4F27-9B85-68B722BCDC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9430-34D3-4135-9761-21A4B251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88" y="139396"/>
            <a:ext cx="7127125" cy="110751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782A-2410-4DCC-B69B-21F73CEAD4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604356"/>
            <a:ext cx="7886700" cy="48885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6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63C1-C75C-4167-83E2-1BCD2DB0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F96F0-14BC-4179-8381-28C85FC2C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6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6F09E5-52CD-4428-8C38-1BE7D865E4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BC91A-F41A-4ECC-9DBB-6AB82B099F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43821A-F371-4174-8446-0DF0A7835C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6388" y="139396"/>
            <a:ext cx="7127125" cy="11075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7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69B81E-AFCF-4CC2-9613-3C8C5607FD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F51F1-0954-41CE-93D2-B6D90AEEA5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D6C1B-D331-49E3-91E3-44329EDE2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6C476C-ED3B-48C7-A595-5960B6A7A3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3732E4-279F-49CC-BEA5-218EA25FF54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6388" y="139396"/>
            <a:ext cx="7127125" cy="11075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2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2964-F65A-43C2-8DBD-10ED15ECEC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6388" y="139396"/>
            <a:ext cx="7127125" cy="11075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FFFFFF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Photonics 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Jones</dc:creator>
  <cp:lastModifiedBy>Poole, Jim</cp:lastModifiedBy>
  <cp:revision>32</cp:revision>
  <dcterms:created xsi:type="dcterms:W3CDTF">2021-03-18T20:40:18Z</dcterms:created>
  <dcterms:modified xsi:type="dcterms:W3CDTF">2022-07-19T14:21:37Z</dcterms:modified>
</cp:coreProperties>
</file>